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3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8" r:id="rId6"/>
    <p:sldId id="261" r:id="rId7"/>
    <p:sldId id="275" r:id="rId8"/>
    <p:sldId id="262" r:id="rId9"/>
    <p:sldId id="263" r:id="rId10"/>
    <p:sldId id="260" r:id="rId11"/>
    <p:sldId id="276" r:id="rId12"/>
    <p:sldId id="277" r:id="rId13"/>
    <p:sldId id="266" r:id="rId14"/>
    <p:sldId id="278" r:id="rId15"/>
    <p:sldId id="279" r:id="rId16"/>
    <p:sldId id="280" r:id="rId17"/>
    <p:sldId id="265" r:id="rId18"/>
    <p:sldId id="267" r:id="rId19"/>
    <p:sldId id="271" r:id="rId20"/>
    <p:sldId id="270" r:id="rId21"/>
  </p:sldIdLst>
  <p:sldSz cx="9144000" cy="5143500" type="screen16x9"/>
  <p:notesSz cx="6858000" cy="9144000"/>
  <p:embeddedFontLst>
    <p:embeddedFont>
      <p:font typeface="Alexandria" panose="020B0604020202020204" charset="-78"/>
      <p:regular r:id="rId23"/>
      <p:bold r:id="rId24"/>
    </p:embeddedFont>
    <p:embeddedFont>
      <p:font typeface="Bebas Neue" panose="020B0606020202050201" pitchFamily="34" charset="0"/>
      <p:regular r:id="rId25"/>
    </p:embeddedFont>
    <p:embeddedFont>
      <p:font typeface="Quicksand" panose="020B0604020202020204" charset="0"/>
      <p:regular r:id="rId26"/>
      <p:bold r:id="rId27"/>
    </p:embeddedFont>
    <p:embeddedFont>
      <p:font typeface="Raleway ExtraBold" pitchFamily="2" charset="0"/>
      <p:bold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E2B6C9D-3C84-4AF2-9384-63BCF9AB1C0F}">
  <a:tblStyle styleId="{4E2B6C9D-3C84-4AF2-9384-63BCF9AB1C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3" autoAdjust="0"/>
  </p:normalViewPr>
  <p:slideViewPr>
    <p:cSldViewPr snapToGrid="0">
      <p:cViewPr>
        <p:scale>
          <a:sx n="93" d="100"/>
          <a:sy n="93" d="100"/>
        </p:scale>
        <p:origin x="2046" y="7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afc3854a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afc3854a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b12efbeaf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2b12efbeafc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b12efbeaf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2b12efbeafc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2471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b12efbeaf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2b12efbeafc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5813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2b12efbeafc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2b12efbeafc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2b12efbeafc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2b12efbeafc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167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2b12efbeafc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2b12efbeafc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47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b06927b8a1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2b06927b8a1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7947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b06927b8a1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2b06927b8a1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b06927b8a1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2b06927b8a1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2b06927b8a1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2b06927b8a1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b003b2fd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b003b2fd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2b06927b8a1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2b06927b8a1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b003b2fddf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2b003b2fddf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b003b2fddf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b003b2fddf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Prepare a set of flashcards with verbs that can be followed by either the to-infinitive or the -</a:t>
            </a:r>
            <a:r>
              <a:rPr lang="en-US" dirty="0" err="1"/>
              <a:t>ing</a:t>
            </a:r>
            <a:r>
              <a:rPr lang="en-US" dirty="0"/>
              <a:t> form.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Divide the class into two teams.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student from each team will pick a flashcard and act out the verb without speaking, while their team guesses the verb.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team that guesses correctly gets a point.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Example verbs: decide, enjoy, plan, avoid, suggest, mind, fancy.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2b06927b8a1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2b06927b8a1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b003b2fddf_0_17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2b003b2fddf_0_17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2b06927b8a1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2b06927b8a1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5736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2b06927b8a1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2b06927b8a1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2b06927b8a1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2b06927b8a1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653613"/>
            <a:ext cx="5774400" cy="15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4" y="-401038"/>
            <a:ext cx="8783104" cy="5243788"/>
            <a:chOff x="-4" y="-401038"/>
            <a:chExt cx="8783104" cy="5243788"/>
          </a:xfrm>
        </p:grpSpPr>
        <p:sp>
          <p:nvSpPr>
            <p:cNvPr id="11" name="Google Shape;11;p2"/>
            <p:cNvSpPr/>
            <p:nvPr/>
          </p:nvSpPr>
          <p:spPr>
            <a:xfrm rot="10800000" flipH="1">
              <a:off x="-4" y="2592806"/>
              <a:ext cx="869568" cy="814784"/>
            </a:xfrm>
            <a:custGeom>
              <a:avLst/>
              <a:gdLst/>
              <a:ahLst/>
              <a:cxnLst/>
              <a:rect l="l" t="t" r="r" b="b"/>
              <a:pathLst>
                <a:path w="869568" h="814784" extrusionOk="0">
                  <a:moveTo>
                    <a:pt x="0" y="811834"/>
                  </a:moveTo>
                  <a:cubicBezTo>
                    <a:pt x="391207" y="856565"/>
                    <a:pt x="373289" y="377501"/>
                    <a:pt x="262766" y="398429"/>
                  </a:cubicBezTo>
                  <a:cubicBezTo>
                    <a:pt x="164413" y="417016"/>
                    <a:pt x="245249" y="919014"/>
                    <a:pt x="677175" y="737885"/>
                  </a:cubicBezTo>
                  <a:cubicBezTo>
                    <a:pt x="1033949" y="588249"/>
                    <a:pt x="849678" y="7087"/>
                    <a:pt x="48969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86757" y="-401038"/>
              <a:ext cx="818753" cy="859850"/>
            </a:xfrm>
            <a:custGeom>
              <a:avLst/>
              <a:gdLst/>
              <a:ahLst/>
              <a:cxnLst/>
              <a:rect l="l" t="t" r="r" b="b"/>
              <a:pathLst>
                <a:path w="820805" h="862005" extrusionOk="0">
                  <a:moveTo>
                    <a:pt x="820805" y="657384"/>
                  </a:moveTo>
                  <a:cubicBezTo>
                    <a:pt x="765243" y="800000"/>
                    <a:pt x="515315" y="943819"/>
                    <a:pt x="243455" y="806686"/>
                  </a:cubicBezTo>
                  <a:cubicBezTo>
                    <a:pt x="-145479" y="610447"/>
                    <a:pt x="-35626" y="19189"/>
                    <a:pt x="34167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22625" y="1032700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692800" y="4752450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3" name="Google Shape;113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4" name="Google Shape;114;p11"/>
          <p:cNvGrpSpPr/>
          <p:nvPr/>
        </p:nvGrpSpPr>
        <p:grpSpPr>
          <a:xfrm>
            <a:off x="-244693" y="-138819"/>
            <a:ext cx="9164893" cy="3483256"/>
            <a:chOff x="-244693" y="-138819"/>
            <a:chExt cx="9164893" cy="3483256"/>
          </a:xfrm>
        </p:grpSpPr>
        <p:sp>
          <p:nvSpPr>
            <p:cNvPr id="115" name="Google Shape;115;p11"/>
            <p:cNvSpPr/>
            <p:nvPr/>
          </p:nvSpPr>
          <p:spPr>
            <a:xfrm rot="10800000" flipH="1">
              <a:off x="4216096" y="-138819"/>
              <a:ext cx="869568" cy="814784"/>
            </a:xfrm>
            <a:custGeom>
              <a:avLst/>
              <a:gdLst/>
              <a:ahLst/>
              <a:cxnLst/>
              <a:rect l="l" t="t" r="r" b="b"/>
              <a:pathLst>
                <a:path w="869568" h="814784" extrusionOk="0">
                  <a:moveTo>
                    <a:pt x="0" y="811834"/>
                  </a:moveTo>
                  <a:cubicBezTo>
                    <a:pt x="391207" y="856565"/>
                    <a:pt x="373289" y="377501"/>
                    <a:pt x="262766" y="398429"/>
                  </a:cubicBezTo>
                  <a:cubicBezTo>
                    <a:pt x="164413" y="417016"/>
                    <a:pt x="245249" y="919014"/>
                    <a:pt x="677175" y="737885"/>
                  </a:cubicBezTo>
                  <a:cubicBezTo>
                    <a:pt x="1033949" y="588249"/>
                    <a:pt x="849678" y="7087"/>
                    <a:pt x="48969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-244693" y="2484587"/>
              <a:ext cx="818753" cy="859850"/>
            </a:xfrm>
            <a:custGeom>
              <a:avLst/>
              <a:gdLst/>
              <a:ahLst/>
              <a:cxnLst/>
              <a:rect l="l" t="t" r="r" b="b"/>
              <a:pathLst>
                <a:path w="820805" h="862005" extrusionOk="0">
                  <a:moveTo>
                    <a:pt x="820805" y="657384"/>
                  </a:moveTo>
                  <a:cubicBezTo>
                    <a:pt x="765243" y="800000"/>
                    <a:pt x="515315" y="943819"/>
                    <a:pt x="243455" y="806686"/>
                  </a:cubicBezTo>
                  <a:cubicBezTo>
                    <a:pt x="-145479" y="610447"/>
                    <a:pt x="-35626" y="19189"/>
                    <a:pt x="34167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11"/>
            <p:cNvGrpSpPr/>
            <p:nvPr/>
          </p:nvGrpSpPr>
          <p:grpSpPr>
            <a:xfrm>
              <a:off x="6052708" y="410569"/>
              <a:ext cx="362977" cy="222500"/>
              <a:chOff x="5582784" y="1377203"/>
              <a:chExt cx="219282" cy="134425"/>
            </a:xfrm>
          </p:grpSpPr>
          <p:sp>
            <p:nvSpPr>
              <p:cNvPr id="118" name="Google Shape;118;p11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11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11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11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" name="Google Shape;122;p11"/>
            <p:cNvSpPr/>
            <p:nvPr/>
          </p:nvSpPr>
          <p:spPr>
            <a:xfrm>
              <a:off x="8829900" y="2253850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2" hasCustomPrompt="1"/>
          </p:nvPr>
        </p:nvSpPr>
        <p:spPr>
          <a:xfrm>
            <a:off x="837125" y="1329325"/>
            <a:ext cx="726600" cy="646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"/>
          </p:nvPr>
        </p:nvSpPr>
        <p:spPr>
          <a:xfrm>
            <a:off x="1639925" y="1406275"/>
            <a:ext cx="6784200" cy="49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3" hasCustomPrompt="1"/>
          </p:nvPr>
        </p:nvSpPr>
        <p:spPr>
          <a:xfrm>
            <a:off x="837125" y="2128492"/>
            <a:ext cx="726600" cy="646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4"/>
          </p:nvPr>
        </p:nvSpPr>
        <p:spPr>
          <a:xfrm>
            <a:off x="1639925" y="2205442"/>
            <a:ext cx="6784200" cy="49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5" hasCustomPrompt="1"/>
          </p:nvPr>
        </p:nvSpPr>
        <p:spPr>
          <a:xfrm>
            <a:off x="837125" y="2927658"/>
            <a:ext cx="726600" cy="646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6"/>
          </p:nvPr>
        </p:nvSpPr>
        <p:spPr>
          <a:xfrm>
            <a:off x="1639925" y="3004608"/>
            <a:ext cx="6784200" cy="49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7" hasCustomPrompt="1"/>
          </p:nvPr>
        </p:nvSpPr>
        <p:spPr>
          <a:xfrm>
            <a:off x="837125" y="3726825"/>
            <a:ext cx="726600" cy="646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8"/>
          </p:nvPr>
        </p:nvSpPr>
        <p:spPr>
          <a:xfrm>
            <a:off x="1639925" y="3803775"/>
            <a:ext cx="6784200" cy="49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34" name="Google Shape;134;p13"/>
          <p:cNvGrpSpPr/>
          <p:nvPr/>
        </p:nvGrpSpPr>
        <p:grpSpPr>
          <a:xfrm>
            <a:off x="131633" y="-120972"/>
            <a:ext cx="9448821" cy="4840717"/>
            <a:chOff x="131633" y="-120972"/>
            <a:chExt cx="9448821" cy="4840717"/>
          </a:xfrm>
        </p:grpSpPr>
        <p:sp>
          <p:nvSpPr>
            <p:cNvPr id="135" name="Google Shape;135;p13"/>
            <p:cNvSpPr/>
            <p:nvPr/>
          </p:nvSpPr>
          <p:spPr>
            <a:xfrm rot="9194561" flipH="1">
              <a:off x="8610010" y="17579"/>
              <a:ext cx="820418" cy="861598"/>
            </a:xfrm>
            <a:custGeom>
              <a:avLst/>
              <a:gdLst/>
              <a:ahLst/>
              <a:cxnLst/>
              <a:rect l="l" t="t" r="r" b="b"/>
              <a:pathLst>
                <a:path w="820805" h="862005" extrusionOk="0">
                  <a:moveTo>
                    <a:pt x="820805" y="657384"/>
                  </a:moveTo>
                  <a:cubicBezTo>
                    <a:pt x="765243" y="800000"/>
                    <a:pt x="515315" y="943819"/>
                    <a:pt x="243455" y="806686"/>
                  </a:cubicBezTo>
                  <a:cubicBezTo>
                    <a:pt x="-145479" y="610447"/>
                    <a:pt x="-35626" y="19189"/>
                    <a:pt x="34167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6807125" y="239475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  <p:grpSp>
          <p:nvGrpSpPr>
            <p:cNvPr id="137" name="Google Shape;137;p13"/>
            <p:cNvGrpSpPr/>
            <p:nvPr/>
          </p:nvGrpSpPr>
          <p:grpSpPr>
            <a:xfrm>
              <a:off x="131633" y="4497244"/>
              <a:ext cx="362977" cy="222500"/>
              <a:chOff x="5582784" y="1377203"/>
              <a:chExt cx="219282" cy="134425"/>
            </a:xfrm>
          </p:grpSpPr>
          <p:sp>
            <p:nvSpPr>
              <p:cNvPr id="138" name="Google Shape;138;p13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3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3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13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"/>
          <p:cNvSpPr txBox="1">
            <a:spLocks noGrp="1"/>
          </p:cNvSpPr>
          <p:nvPr>
            <p:ph type="title"/>
          </p:nvPr>
        </p:nvSpPr>
        <p:spPr>
          <a:xfrm>
            <a:off x="1445275" y="913950"/>
            <a:ext cx="6253500" cy="33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44" name="Google Shape;144;p14"/>
          <p:cNvGrpSpPr/>
          <p:nvPr/>
        </p:nvGrpSpPr>
        <p:grpSpPr>
          <a:xfrm>
            <a:off x="184150" y="-139056"/>
            <a:ext cx="9396226" cy="4858800"/>
            <a:chOff x="184150" y="-139056"/>
            <a:chExt cx="9396226" cy="4858800"/>
          </a:xfrm>
        </p:grpSpPr>
        <p:grpSp>
          <p:nvGrpSpPr>
            <p:cNvPr id="145" name="Google Shape;145;p14"/>
            <p:cNvGrpSpPr/>
            <p:nvPr/>
          </p:nvGrpSpPr>
          <p:grpSpPr>
            <a:xfrm>
              <a:off x="184150" y="-139056"/>
              <a:ext cx="9396226" cy="4534043"/>
              <a:chOff x="184150" y="-139056"/>
              <a:chExt cx="9396226" cy="4534043"/>
            </a:xfrm>
          </p:grpSpPr>
          <p:sp>
            <p:nvSpPr>
              <p:cNvPr id="146" name="Google Shape;146;p14"/>
              <p:cNvSpPr/>
              <p:nvPr/>
            </p:nvSpPr>
            <p:spPr>
              <a:xfrm rot="8100000">
                <a:off x="8549510" y="49165"/>
                <a:ext cx="870052" cy="815237"/>
              </a:xfrm>
              <a:custGeom>
                <a:avLst/>
                <a:gdLst/>
                <a:ahLst/>
                <a:cxnLst/>
                <a:rect l="l" t="t" r="r" b="b"/>
                <a:pathLst>
                  <a:path w="869568" h="814784" extrusionOk="0">
                    <a:moveTo>
                      <a:pt x="0" y="811834"/>
                    </a:moveTo>
                    <a:cubicBezTo>
                      <a:pt x="391207" y="856565"/>
                      <a:pt x="373289" y="377501"/>
                      <a:pt x="262766" y="398429"/>
                    </a:cubicBezTo>
                    <a:cubicBezTo>
                      <a:pt x="164413" y="417016"/>
                      <a:pt x="245249" y="919014"/>
                      <a:pt x="677175" y="737885"/>
                    </a:cubicBezTo>
                    <a:cubicBezTo>
                      <a:pt x="1033949" y="588249"/>
                      <a:pt x="849678" y="7087"/>
                      <a:pt x="489695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14"/>
              <p:cNvSpPr/>
              <p:nvPr/>
            </p:nvSpPr>
            <p:spPr>
              <a:xfrm>
                <a:off x="184150" y="4304688"/>
                <a:ext cx="90300" cy="90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lexandria"/>
                  <a:ea typeface="Alexandria"/>
                  <a:cs typeface="Alexandria"/>
                  <a:sym typeface="Alexandria"/>
                </a:endParaRPr>
              </a:p>
            </p:txBody>
          </p:sp>
          <p:sp>
            <p:nvSpPr>
              <p:cNvPr id="148" name="Google Shape;148;p14"/>
              <p:cNvSpPr/>
              <p:nvPr/>
            </p:nvSpPr>
            <p:spPr>
              <a:xfrm>
                <a:off x="8584450" y="3090400"/>
                <a:ext cx="90300" cy="90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lexandria"/>
                  <a:ea typeface="Alexandria"/>
                  <a:cs typeface="Alexandria"/>
                  <a:sym typeface="Alexandria"/>
                </a:endParaRPr>
              </a:p>
            </p:txBody>
          </p:sp>
          <p:grpSp>
            <p:nvGrpSpPr>
              <p:cNvPr id="149" name="Google Shape;149;p14"/>
              <p:cNvGrpSpPr/>
              <p:nvPr/>
            </p:nvGrpSpPr>
            <p:grpSpPr>
              <a:xfrm>
                <a:off x="357033" y="173369"/>
                <a:ext cx="362977" cy="222500"/>
                <a:chOff x="5582784" y="1377203"/>
                <a:chExt cx="219282" cy="134425"/>
              </a:xfrm>
            </p:grpSpPr>
            <p:sp>
              <p:nvSpPr>
                <p:cNvPr id="150" name="Google Shape;150;p14"/>
                <p:cNvSpPr/>
                <p:nvPr/>
              </p:nvSpPr>
              <p:spPr>
                <a:xfrm>
                  <a:off x="5582784" y="1377203"/>
                  <a:ext cx="219282" cy="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82" h="15010" extrusionOk="0">
                      <a:moveTo>
                        <a:pt x="0" y="0"/>
                      </a:moveTo>
                      <a:lnTo>
                        <a:pt x="219283" y="0"/>
                      </a:lnTo>
                      <a:lnTo>
                        <a:pt x="219283" y="15010"/>
                      </a:lnTo>
                      <a:lnTo>
                        <a:pt x="0" y="150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14"/>
                <p:cNvSpPr/>
                <p:nvPr/>
              </p:nvSpPr>
              <p:spPr>
                <a:xfrm>
                  <a:off x="5582784" y="1417030"/>
                  <a:ext cx="219282" cy="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82" h="15010" extrusionOk="0">
                      <a:moveTo>
                        <a:pt x="0" y="0"/>
                      </a:moveTo>
                      <a:lnTo>
                        <a:pt x="219283" y="0"/>
                      </a:lnTo>
                      <a:lnTo>
                        <a:pt x="219283" y="15010"/>
                      </a:lnTo>
                      <a:lnTo>
                        <a:pt x="0" y="150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14"/>
                <p:cNvSpPr/>
                <p:nvPr/>
              </p:nvSpPr>
              <p:spPr>
                <a:xfrm>
                  <a:off x="5582784" y="1456858"/>
                  <a:ext cx="219282" cy="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82" h="15010" extrusionOk="0">
                      <a:moveTo>
                        <a:pt x="0" y="0"/>
                      </a:moveTo>
                      <a:lnTo>
                        <a:pt x="219283" y="0"/>
                      </a:lnTo>
                      <a:lnTo>
                        <a:pt x="219283" y="15010"/>
                      </a:lnTo>
                      <a:lnTo>
                        <a:pt x="0" y="150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14"/>
                <p:cNvSpPr/>
                <p:nvPr/>
              </p:nvSpPr>
              <p:spPr>
                <a:xfrm>
                  <a:off x="5582784" y="1496618"/>
                  <a:ext cx="109607" cy="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07" h="15010" extrusionOk="0">
                      <a:moveTo>
                        <a:pt x="0" y="0"/>
                      </a:moveTo>
                      <a:lnTo>
                        <a:pt x="109608" y="0"/>
                      </a:lnTo>
                      <a:lnTo>
                        <a:pt x="109608" y="15010"/>
                      </a:lnTo>
                      <a:lnTo>
                        <a:pt x="0" y="150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4" name="Google Shape;154;p14"/>
            <p:cNvGrpSpPr/>
            <p:nvPr/>
          </p:nvGrpSpPr>
          <p:grpSpPr>
            <a:xfrm>
              <a:off x="2516361" y="4497244"/>
              <a:ext cx="362977" cy="222500"/>
              <a:chOff x="5582784" y="1377203"/>
              <a:chExt cx="219282" cy="134425"/>
            </a:xfrm>
          </p:grpSpPr>
          <p:sp>
            <p:nvSpPr>
              <p:cNvPr id="155" name="Google Shape;155;p14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14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14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14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" name="Google Shape;159;p14"/>
            <p:cNvGrpSpPr/>
            <p:nvPr/>
          </p:nvGrpSpPr>
          <p:grpSpPr>
            <a:xfrm>
              <a:off x="7161308" y="312494"/>
              <a:ext cx="362977" cy="222500"/>
              <a:chOff x="5582784" y="1377203"/>
              <a:chExt cx="219282" cy="134425"/>
            </a:xfrm>
          </p:grpSpPr>
          <p:sp>
            <p:nvSpPr>
              <p:cNvPr id="160" name="Google Shape;160;p14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14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14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14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"/>
          <p:cNvSpPr txBox="1">
            <a:spLocks noGrp="1"/>
          </p:cNvSpPr>
          <p:nvPr>
            <p:ph type="title"/>
          </p:nvPr>
        </p:nvSpPr>
        <p:spPr>
          <a:xfrm>
            <a:off x="3413475" y="1572000"/>
            <a:ext cx="5015400" cy="18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6" name="Google Shape;166;p15"/>
          <p:cNvSpPr txBox="1">
            <a:spLocks noGrp="1"/>
          </p:cNvSpPr>
          <p:nvPr>
            <p:ph type="title" idx="2" hasCustomPrompt="1"/>
          </p:nvPr>
        </p:nvSpPr>
        <p:spPr>
          <a:xfrm>
            <a:off x="7096600" y="481500"/>
            <a:ext cx="1210200" cy="10143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167" name="Google Shape;167;p15"/>
          <p:cNvGrpSpPr/>
          <p:nvPr/>
        </p:nvGrpSpPr>
        <p:grpSpPr>
          <a:xfrm>
            <a:off x="-244693" y="-138819"/>
            <a:ext cx="9164893" cy="3483256"/>
            <a:chOff x="-244693" y="-138819"/>
            <a:chExt cx="9164893" cy="3483256"/>
          </a:xfrm>
        </p:grpSpPr>
        <p:sp>
          <p:nvSpPr>
            <p:cNvPr id="168" name="Google Shape;168;p15"/>
            <p:cNvSpPr/>
            <p:nvPr/>
          </p:nvSpPr>
          <p:spPr>
            <a:xfrm rot="10800000" flipH="1">
              <a:off x="4216096" y="-138819"/>
              <a:ext cx="869568" cy="814784"/>
            </a:xfrm>
            <a:custGeom>
              <a:avLst/>
              <a:gdLst/>
              <a:ahLst/>
              <a:cxnLst/>
              <a:rect l="l" t="t" r="r" b="b"/>
              <a:pathLst>
                <a:path w="869568" h="814784" extrusionOk="0">
                  <a:moveTo>
                    <a:pt x="0" y="811834"/>
                  </a:moveTo>
                  <a:cubicBezTo>
                    <a:pt x="391207" y="856565"/>
                    <a:pt x="373289" y="377501"/>
                    <a:pt x="262766" y="398429"/>
                  </a:cubicBezTo>
                  <a:cubicBezTo>
                    <a:pt x="164413" y="417016"/>
                    <a:pt x="245249" y="919014"/>
                    <a:pt x="677175" y="737885"/>
                  </a:cubicBezTo>
                  <a:cubicBezTo>
                    <a:pt x="1033949" y="588249"/>
                    <a:pt x="849678" y="7087"/>
                    <a:pt x="48969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5"/>
            <p:cNvSpPr/>
            <p:nvPr/>
          </p:nvSpPr>
          <p:spPr>
            <a:xfrm flipH="1">
              <a:off x="-244693" y="2484587"/>
              <a:ext cx="818753" cy="859850"/>
            </a:xfrm>
            <a:custGeom>
              <a:avLst/>
              <a:gdLst/>
              <a:ahLst/>
              <a:cxnLst/>
              <a:rect l="l" t="t" r="r" b="b"/>
              <a:pathLst>
                <a:path w="820805" h="862005" extrusionOk="0">
                  <a:moveTo>
                    <a:pt x="820805" y="657384"/>
                  </a:moveTo>
                  <a:cubicBezTo>
                    <a:pt x="765243" y="800000"/>
                    <a:pt x="515315" y="943819"/>
                    <a:pt x="243455" y="806686"/>
                  </a:cubicBezTo>
                  <a:cubicBezTo>
                    <a:pt x="-145479" y="610447"/>
                    <a:pt x="-35626" y="19189"/>
                    <a:pt x="34167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0" name="Google Shape;170;p15"/>
            <p:cNvGrpSpPr/>
            <p:nvPr/>
          </p:nvGrpSpPr>
          <p:grpSpPr>
            <a:xfrm>
              <a:off x="6052708" y="410569"/>
              <a:ext cx="362977" cy="222500"/>
              <a:chOff x="5582784" y="1377203"/>
              <a:chExt cx="219282" cy="134425"/>
            </a:xfrm>
          </p:grpSpPr>
          <p:sp>
            <p:nvSpPr>
              <p:cNvPr id="171" name="Google Shape;171;p15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15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15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15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5" name="Google Shape;175;p15"/>
            <p:cNvSpPr/>
            <p:nvPr/>
          </p:nvSpPr>
          <p:spPr>
            <a:xfrm>
              <a:off x="8829900" y="2253850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2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"/>
          <p:cNvSpPr txBox="1">
            <a:spLocks noGrp="1"/>
          </p:cNvSpPr>
          <p:nvPr>
            <p:ph type="title"/>
          </p:nvPr>
        </p:nvSpPr>
        <p:spPr>
          <a:xfrm>
            <a:off x="4144275" y="1719400"/>
            <a:ext cx="4284600" cy="9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6" name="Google Shape;186;p17"/>
          <p:cNvSpPr txBox="1">
            <a:spLocks noGrp="1"/>
          </p:cNvSpPr>
          <p:nvPr>
            <p:ph type="title" idx="2" hasCustomPrompt="1"/>
          </p:nvPr>
        </p:nvSpPr>
        <p:spPr>
          <a:xfrm>
            <a:off x="7012575" y="691900"/>
            <a:ext cx="1294200" cy="9513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187" name="Google Shape;187;p17"/>
          <p:cNvGrpSpPr/>
          <p:nvPr/>
        </p:nvGrpSpPr>
        <p:grpSpPr>
          <a:xfrm>
            <a:off x="-244693" y="-138819"/>
            <a:ext cx="9127118" cy="3839094"/>
            <a:chOff x="-244693" y="-138819"/>
            <a:chExt cx="9127118" cy="3839094"/>
          </a:xfrm>
        </p:grpSpPr>
        <p:sp>
          <p:nvSpPr>
            <p:cNvPr id="188" name="Google Shape;188;p17"/>
            <p:cNvSpPr/>
            <p:nvPr/>
          </p:nvSpPr>
          <p:spPr>
            <a:xfrm rot="10800000" flipH="1">
              <a:off x="2234896" y="-138819"/>
              <a:ext cx="869568" cy="814784"/>
            </a:xfrm>
            <a:custGeom>
              <a:avLst/>
              <a:gdLst/>
              <a:ahLst/>
              <a:cxnLst/>
              <a:rect l="l" t="t" r="r" b="b"/>
              <a:pathLst>
                <a:path w="869568" h="814784" extrusionOk="0">
                  <a:moveTo>
                    <a:pt x="0" y="811834"/>
                  </a:moveTo>
                  <a:cubicBezTo>
                    <a:pt x="391207" y="856565"/>
                    <a:pt x="373289" y="377501"/>
                    <a:pt x="262766" y="398429"/>
                  </a:cubicBezTo>
                  <a:cubicBezTo>
                    <a:pt x="164413" y="417016"/>
                    <a:pt x="245249" y="919014"/>
                    <a:pt x="677175" y="737885"/>
                  </a:cubicBezTo>
                  <a:cubicBezTo>
                    <a:pt x="1033949" y="588249"/>
                    <a:pt x="849678" y="7087"/>
                    <a:pt x="48969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7"/>
            <p:cNvSpPr/>
            <p:nvPr/>
          </p:nvSpPr>
          <p:spPr>
            <a:xfrm flipH="1">
              <a:off x="-244693" y="2484587"/>
              <a:ext cx="818753" cy="859850"/>
            </a:xfrm>
            <a:custGeom>
              <a:avLst/>
              <a:gdLst/>
              <a:ahLst/>
              <a:cxnLst/>
              <a:rect l="l" t="t" r="r" b="b"/>
              <a:pathLst>
                <a:path w="820805" h="862005" extrusionOk="0">
                  <a:moveTo>
                    <a:pt x="820805" y="657384"/>
                  </a:moveTo>
                  <a:cubicBezTo>
                    <a:pt x="765243" y="800000"/>
                    <a:pt x="515315" y="943819"/>
                    <a:pt x="243455" y="806686"/>
                  </a:cubicBezTo>
                  <a:cubicBezTo>
                    <a:pt x="-145479" y="610447"/>
                    <a:pt x="-35626" y="19189"/>
                    <a:pt x="34167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0" name="Google Shape;190;p17"/>
            <p:cNvGrpSpPr/>
            <p:nvPr/>
          </p:nvGrpSpPr>
          <p:grpSpPr>
            <a:xfrm>
              <a:off x="5826083" y="312494"/>
              <a:ext cx="362977" cy="222500"/>
              <a:chOff x="5582784" y="1377203"/>
              <a:chExt cx="219282" cy="134425"/>
            </a:xfrm>
          </p:grpSpPr>
          <p:sp>
            <p:nvSpPr>
              <p:cNvPr id="191" name="Google Shape;191;p17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17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17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17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17"/>
            <p:cNvSpPr/>
            <p:nvPr/>
          </p:nvSpPr>
          <p:spPr>
            <a:xfrm>
              <a:off x="8792125" y="3609975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18"/>
          <p:cNvGrpSpPr/>
          <p:nvPr/>
        </p:nvGrpSpPr>
        <p:grpSpPr>
          <a:xfrm>
            <a:off x="-379103" y="-139056"/>
            <a:ext cx="9448314" cy="3915238"/>
            <a:chOff x="-379103" y="-139056"/>
            <a:chExt cx="9448314" cy="3915238"/>
          </a:xfrm>
        </p:grpSpPr>
        <p:sp>
          <p:nvSpPr>
            <p:cNvPr id="199" name="Google Shape;199;p18"/>
            <p:cNvSpPr/>
            <p:nvPr/>
          </p:nvSpPr>
          <p:spPr>
            <a:xfrm rot="-8100000" flipH="1">
              <a:off x="-218290" y="49165"/>
              <a:ext cx="870052" cy="815237"/>
            </a:xfrm>
            <a:custGeom>
              <a:avLst/>
              <a:gdLst/>
              <a:ahLst/>
              <a:cxnLst/>
              <a:rect l="l" t="t" r="r" b="b"/>
              <a:pathLst>
                <a:path w="869568" h="814784" extrusionOk="0">
                  <a:moveTo>
                    <a:pt x="0" y="811834"/>
                  </a:moveTo>
                  <a:cubicBezTo>
                    <a:pt x="391207" y="856565"/>
                    <a:pt x="373289" y="377501"/>
                    <a:pt x="262766" y="398429"/>
                  </a:cubicBezTo>
                  <a:cubicBezTo>
                    <a:pt x="164413" y="417016"/>
                    <a:pt x="245249" y="919014"/>
                    <a:pt x="677175" y="737885"/>
                  </a:cubicBezTo>
                  <a:cubicBezTo>
                    <a:pt x="1033949" y="588249"/>
                    <a:pt x="849678" y="7087"/>
                    <a:pt x="48969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8"/>
            <p:cNvSpPr/>
            <p:nvPr/>
          </p:nvSpPr>
          <p:spPr>
            <a:xfrm>
              <a:off x="8610400" y="1406550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  <p:grpSp>
          <p:nvGrpSpPr>
            <p:cNvPr id="201" name="Google Shape;201;p18"/>
            <p:cNvGrpSpPr/>
            <p:nvPr/>
          </p:nvGrpSpPr>
          <p:grpSpPr>
            <a:xfrm>
              <a:off x="8706233" y="3553682"/>
              <a:ext cx="362977" cy="222500"/>
              <a:chOff x="5582784" y="1377203"/>
              <a:chExt cx="219282" cy="134425"/>
            </a:xfrm>
          </p:grpSpPr>
          <p:sp>
            <p:nvSpPr>
              <p:cNvPr id="202" name="Google Shape;202;p18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18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18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18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" name="Google Shape;206;p18"/>
            <p:cNvGrpSpPr/>
            <p:nvPr/>
          </p:nvGrpSpPr>
          <p:grpSpPr>
            <a:xfrm>
              <a:off x="8247420" y="173369"/>
              <a:ext cx="362977" cy="222500"/>
              <a:chOff x="5582784" y="1377203"/>
              <a:chExt cx="219282" cy="134425"/>
            </a:xfrm>
          </p:grpSpPr>
          <p:sp>
            <p:nvSpPr>
              <p:cNvPr id="207" name="Google Shape;207;p18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18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18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18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13" name="Google Shape;213;p19"/>
          <p:cNvGrpSpPr/>
          <p:nvPr/>
        </p:nvGrpSpPr>
        <p:grpSpPr>
          <a:xfrm>
            <a:off x="131633" y="413319"/>
            <a:ext cx="8836965" cy="4361950"/>
            <a:chOff x="131633" y="413319"/>
            <a:chExt cx="8836965" cy="4361950"/>
          </a:xfrm>
        </p:grpSpPr>
        <p:sp>
          <p:nvSpPr>
            <p:cNvPr id="214" name="Google Shape;214;p19"/>
            <p:cNvSpPr/>
            <p:nvPr/>
          </p:nvSpPr>
          <p:spPr>
            <a:xfrm>
              <a:off x="8859475" y="1907550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202825" y="4022150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  <p:grpSp>
          <p:nvGrpSpPr>
            <p:cNvPr id="216" name="Google Shape;216;p19"/>
            <p:cNvGrpSpPr/>
            <p:nvPr/>
          </p:nvGrpSpPr>
          <p:grpSpPr>
            <a:xfrm>
              <a:off x="8605620" y="4552769"/>
              <a:ext cx="362977" cy="222500"/>
              <a:chOff x="5536750" y="1883607"/>
              <a:chExt cx="219282" cy="134425"/>
            </a:xfrm>
          </p:grpSpPr>
          <p:sp>
            <p:nvSpPr>
              <p:cNvPr id="217" name="Google Shape;217;p19"/>
              <p:cNvSpPr/>
              <p:nvPr/>
            </p:nvSpPr>
            <p:spPr>
              <a:xfrm>
                <a:off x="5536750" y="1883607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19"/>
              <p:cNvSpPr/>
              <p:nvPr/>
            </p:nvSpPr>
            <p:spPr>
              <a:xfrm>
                <a:off x="5536750" y="1923434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19"/>
              <p:cNvSpPr/>
              <p:nvPr/>
            </p:nvSpPr>
            <p:spPr>
              <a:xfrm>
                <a:off x="5536750" y="1963262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9"/>
              <p:cNvSpPr/>
              <p:nvPr/>
            </p:nvSpPr>
            <p:spPr>
              <a:xfrm>
                <a:off x="5536750" y="2003022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" name="Google Shape;221;p19"/>
            <p:cNvGrpSpPr/>
            <p:nvPr/>
          </p:nvGrpSpPr>
          <p:grpSpPr>
            <a:xfrm>
              <a:off x="131633" y="413319"/>
              <a:ext cx="362977" cy="222500"/>
              <a:chOff x="5582784" y="1377203"/>
              <a:chExt cx="219282" cy="134425"/>
            </a:xfrm>
          </p:grpSpPr>
          <p:sp>
            <p:nvSpPr>
              <p:cNvPr id="222" name="Google Shape;222;p19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19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19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19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6" name="Google Shape;226;p19"/>
          <p:cNvGrpSpPr/>
          <p:nvPr/>
        </p:nvGrpSpPr>
        <p:grpSpPr>
          <a:xfrm>
            <a:off x="-78279" y="2404512"/>
            <a:ext cx="9483414" cy="2984278"/>
            <a:chOff x="-78279" y="2404512"/>
            <a:chExt cx="9483414" cy="2984278"/>
          </a:xfrm>
        </p:grpSpPr>
        <p:sp>
          <p:nvSpPr>
            <p:cNvPr id="227" name="Google Shape;227;p19"/>
            <p:cNvSpPr/>
            <p:nvPr/>
          </p:nvSpPr>
          <p:spPr>
            <a:xfrm rot="10800000" flipH="1">
              <a:off x="-78279" y="4574006"/>
              <a:ext cx="869568" cy="814784"/>
            </a:xfrm>
            <a:custGeom>
              <a:avLst/>
              <a:gdLst/>
              <a:ahLst/>
              <a:cxnLst/>
              <a:rect l="l" t="t" r="r" b="b"/>
              <a:pathLst>
                <a:path w="869568" h="814784" extrusionOk="0">
                  <a:moveTo>
                    <a:pt x="0" y="811834"/>
                  </a:moveTo>
                  <a:cubicBezTo>
                    <a:pt x="391207" y="856565"/>
                    <a:pt x="373289" y="377501"/>
                    <a:pt x="262766" y="398429"/>
                  </a:cubicBezTo>
                  <a:cubicBezTo>
                    <a:pt x="164413" y="417016"/>
                    <a:pt x="245249" y="919014"/>
                    <a:pt x="677175" y="737885"/>
                  </a:cubicBezTo>
                  <a:cubicBezTo>
                    <a:pt x="1033949" y="588249"/>
                    <a:pt x="849678" y="7087"/>
                    <a:pt x="48969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8586382" y="2404512"/>
              <a:ext cx="818753" cy="859850"/>
            </a:xfrm>
            <a:custGeom>
              <a:avLst/>
              <a:gdLst/>
              <a:ahLst/>
              <a:cxnLst/>
              <a:rect l="l" t="t" r="r" b="b"/>
              <a:pathLst>
                <a:path w="820805" h="862005" extrusionOk="0">
                  <a:moveTo>
                    <a:pt x="820805" y="657384"/>
                  </a:moveTo>
                  <a:cubicBezTo>
                    <a:pt x="765243" y="800000"/>
                    <a:pt x="515315" y="943819"/>
                    <a:pt x="243455" y="806686"/>
                  </a:cubicBezTo>
                  <a:cubicBezTo>
                    <a:pt x="-145479" y="610447"/>
                    <a:pt x="-35626" y="19189"/>
                    <a:pt x="34167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0"/>
          <p:cNvSpPr/>
          <p:nvPr/>
        </p:nvSpPr>
        <p:spPr>
          <a:xfrm>
            <a:off x="332238" y="1612875"/>
            <a:ext cx="90300" cy="9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exandria"/>
              <a:ea typeface="Alexandria"/>
              <a:cs typeface="Alexandria"/>
              <a:sym typeface="Alexandria"/>
            </a:endParaRPr>
          </a:p>
        </p:txBody>
      </p:sp>
      <p:grpSp>
        <p:nvGrpSpPr>
          <p:cNvPr id="232" name="Google Shape;232;p20"/>
          <p:cNvGrpSpPr/>
          <p:nvPr/>
        </p:nvGrpSpPr>
        <p:grpSpPr>
          <a:xfrm>
            <a:off x="195895" y="4497244"/>
            <a:ext cx="362977" cy="222500"/>
            <a:chOff x="5582784" y="1377203"/>
            <a:chExt cx="219282" cy="134425"/>
          </a:xfrm>
        </p:grpSpPr>
        <p:sp>
          <p:nvSpPr>
            <p:cNvPr id="233" name="Google Shape;233;p20"/>
            <p:cNvSpPr/>
            <p:nvPr/>
          </p:nvSpPr>
          <p:spPr>
            <a:xfrm>
              <a:off x="5582784" y="1377203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5582784" y="1417030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5582784" y="1456858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5582784" y="1496618"/>
              <a:ext cx="109607" cy="15010"/>
            </a:xfrm>
            <a:custGeom>
              <a:avLst/>
              <a:gdLst/>
              <a:ahLst/>
              <a:cxnLst/>
              <a:rect l="l" t="t" r="r" b="b"/>
              <a:pathLst>
                <a:path w="109607" h="15010" extrusionOk="0">
                  <a:moveTo>
                    <a:pt x="0" y="0"/>
                  </a:moveTo>
                  <a:lnTo>
                    <a:pt x="109608" y="0"/>
                  </a:lnTo>
                  <a:lnTo>
                    <a:pt x="109608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20"/>
          <p:cNvGrpSpPr/>
          <p:nvPr/>
        </p:nvGrpSpPr>
        <p:grpSpPr>
          <a:xfrm>
            <a:off x="8526033" y="423744"/>
            <a:ext cx="362977" cy="222500"/>
            <a:chOff x="5582784" y="1377203"/>
            <a:chExt cx="219282" cy="134425"/>
          </a:xfrm>
        </p:grpSpPr>
        <p:sp>
          <p:nvSpPr>
            <p:cNvPr id="238" name="Google Shape;238;p20"/>
            <p:cNvSpPr/>
            <p:nvPr/>
          </p:nvSpPr>
          <p:spPr>
            <a:xfrm>
              <a:off x="5582784" y="1377203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20"/>
            <p:cNvSpPr/>
            <p:nvPr/>
          </p:nvSpPr>
          <p:spPr>
            <a:xfrm>
              <a:off x="5582784" y="1417030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5582784" y="1456858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5582784" y="1496618"/>
              <a:ext cx="109607" cy="15010"/>
            </a:xfrm>
            <a:custGeom>
              <a:avLst/>
              <a:gdLst/>
              <a:ahLst/>
              <a:cxnLst/>
              <a:rect l="l" t="t" r="r" b="b"/>
              <a:pathLst>
                <a:path w="109607" h="15010" extrusionOk="0">
                  <a:moveTo>
                    <a:pt x="0" y="0"/>
                  </a:moveTo>
                  <a:lnTo>
                    <a:pt x="109608" y="0"/>
                  </a:lnTo>
                  <a:lnTo>
                    <a:pt x="109608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20"/>
          <p:cNvGrpSpPr/>
          <p:nvPr/>
        </p:nvGrpSpPr>
        <p:grpSpPr>
          <a:xfrm>
            <a:off x="-561592" y="-120972"/>
            <a:ext cx="10182170" cy="3217779"/>
            <a:chOff x="-561592" y="-120972"/>
            <a:chExt cx="10182170" cy="3217779"/>
          </a:xfrm>
        </p:grpSpPr>
        <p:sp>
          <p:nvSpPr>
            <p:cNvPr id="243" name="Google Shape;243;p20"/>
            <p:cNvSpPr/>
            <p:nvPr/>
          </p:nvSpPr>
          <p:spPr>
            <a:xfrm rot="-9194561">
              <a:off x="-411565" y="17579"/>
              <a:ext cx="820418" cy="861598"/>
            </a:xfrm>
            <a:custGeom>
              <a:avLst/>
              <a:gdLst/>
              <a:ahLst/>
              <a:cxnLst/>
              <a:rect l="l" t="t" r="r" b="b"/>
              <a:pathLst>
                <a:path w="820805" h="862005" extrusionOk="0">
                  <a:moveTo>
                    <a:pt x="820805" y="657384"/>
                  </a:moveTo>
                  <a:cubicBezTo>
                    <a:pt x="765243" y="800000"/>
                    <a:pt x="515315" y="943819"/>
                    <a:pt x="243455" y="806686"/>
                  </a:cubicBezTo>
                  <a:cubicBezTo>
                    <a:pt x="-145479" y="610447"/>
                    <a:pt x="-35626" y="19189"/>
                    <a:pt x="34167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0"/>
            <p:cNvSpPr/>
            <p:nvPr/>
          </p:nvSpPr>
          <p:spPr>
            <a:xfrm rot="8100000" flipH="1">
              <a:off x="8589713" y="2093348"/>
              <a:ext cx="870052" cy="815237"/>
            </a:xfrm>
            <a:custGeom>
              <a:avLst/>
              <a:gdLst/>
              <a:ahLst/>
              <a:cxnLst/>
              <a:rect l="l" t="t" r="r" b="b"/>
              <a:pathLst>
                <a:path w="869568" h="814784" extrusionOk="0">
                  <a:moveTo>
                    <a:pt x="0" y="811834"/>
                  </a:moveTo>
                  <a:cubicBezTo>
                    <a:pt x="391207" y="856565"/>
                    <a:pt x="373289" y="377501"/>
                    <a:pt x="262766" y="398429"/>
                  </a:cubicBezTo>
                  <a:cubicBezTo>
                    <a:pt x="164413" y="417016"/>
                    <a:pt x="245249" y="919014"/>
                    <a:pt x="677175" y="737885"/>
                  </a:cubicBezTo>
                  <a:cubicBezTo>
                    <a:pt x="1033949" y="588249"/>
                    <a:pt x="849678" y="7087"/>
                    <a:pt x="48969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>
            <a:off x="720000" y="2258098"/>
            <a:ext cx="3309000" cy="23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subTitle" idx="2"/>
          </p:nvPr>
        </p:nvSpPr>
        <p:spPr>
          <a:xfrm>
            <a:off x="4358581" y="2257699"/>
            <a:ext cx="3309000" cy="23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21"/>
          <p:cNvGrpSpPr/>
          <p:nvPr/>
        </p:nvGrpSpPr>
        <p:grpSpPr>
          <a:xfrm>
            <a:off x="-379103" y="-139056"/>
            <a:ext cx="9448314" cy="5018918"/>
            <a:chOff x="-379103" y="-139056"/>
            <a:chExt cx="9448314" cy="5018918"/>
          </a:xfrm>
        </p:grpSpPr>
        <p:grpSp>
          <p:nvGrpSpPr>
            <p:cNvPr id="250" name="Google Shape;250;p21"/>
            <p:cNvGrpSpPr/>
            <p:nvPr/>
          </p:nvGrpSpPr>
          <p:grpSpPr>
            <a:xfrm>
              <a:off x="-379103" y="-139056"/>
              <a:ext cx="9448314" cy="5018918"/>
              <a:chOff x="-379103" y="-139056"/>
              <a:chExt cx="9448314" cy="5018918"/>
            </a:xfrm>
          </p:grpSpPr>
          <p:grpSp>
            <p:nvGrpSpPr>
              <p:cNvPr id="251" name="Google Shape;251;p21"/>
              <p:cNvGrpSpPr/>
              <p:nvPr/>
            </p:nvGrpSpPr>
            <p:grpSpPr>
              <a:xfrm>
                <a:off x="-379103" y="-139056"/>
                <a:ext cx="9448314" cy="3915238"/>
                <a:chOff x="-379103" y="-139056"/>
                <a:chExt cx="9448314" cy="3915238"/>
              </a:xfrm>
            </p:grpSpPr>
            <p:sp>
              <p:nvSpPr>
                <p:cNvPr id="252" name="Google Shape;252;p21"/>
                <p:cNvSpPr/>
                <p:nvPr/>
              </p:nvSpPr>
              <p:spPr>
                <a:xfrm rot="-8100000" flipH="1">
                  <a:off x="-218290" y="49165"/>
                  <a:ext cx="870052" cy="815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568" h="814784" extrusionOk="0">
                      <a:moveTo>
                        <a:pt x="0" y="811834"/>
                      </a:moveTo>
                      <a:cubicBezTo>
                        <a:pt x="391207" y="856565"/>
                        <a:pt x="373289" y="377501"/>
                        <a:pt x="262766" y="398429"/>
                      </a:cubicBezTo>
                      <a:cubicBezTo>
                        <a:pt x="164413" y="417016"/>
                        <a:pt x="245249" y="919014"/>
                        <a:pt x="677175" y="737885"/>
                      </a:cubicBezTo>
                      <a:cubicBezTo>
                        <a:pt x="1033949" y="588249"/>
                        <a:pt x="849678" y="7087"/>
                        <a:pt x="489695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21"/>
                <p:cNvSpPr/>
                <p:nvPr/>
              </p:nvSpPr>
              <p:spPr>
                <a:xfrm>
                  <a:off x="8610400" y="1406550"/>
                  <a:ext cx="90300" cy="903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lexandria"/>
                    <a:ea typeface="Alexandria"/>
                    <a:cs typeface="Alexandria"/>
                    <a:sym typeface="Alexandria"/>
                  </a:endParaRPr>
                </a:p>
              </p:txBody>
            </p:sp>
            <p:grpSp>
              <p:nvGrpSpPr>
                <p:cNvPr id="254" name="Google Shape;254;p21"/>
                <p:cNvGrpSpPr/>
                <p:nvPr/>
              </p:nvGrpSpPr>
              <p:grpSpPr>
                <a:xfrm>
                  <a:off x="8706233" y="3553682"/>
                  <a:ext cx="362977" cy="222500"/>
                  <a:chOff x="5582784" y="1377203"/>
                  <a:chExt cx="219282" cy="134425"/>
                </a:xfrm>
              </p:grpSpPr>
              <p:sp>
                <p:nvSpPr>
                  <p:cNvPr id="255" name="Google Shape;255;p21"/>
                  <p:cNvSpPr/>
                  <p:nvPr/>
                </p:nvSpPr>
                <p:spPr>
                  <a:xfrm>
                    <a:off x="5582784" y="1377203"/>
                    <a:ext cx="219282" cy="15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282" h="15010" extrusionOk="0">
                        <a:moveTo>
                          <a:pt x="0" y="0"/>
                        </a:moveTo>
                        <a:lnTo>
                          <a:pt x="219283" y="0"/>
                        </a:lnTo>
                        <a:lnTo>
                          <a:pt x="219283" y="15010"/>
                        </a:lnTo>
                        <a:lnTo>
                          <a:pt x="0" y="1501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256;p21"/>
                  <p:cNvSpPr/>
                  <p:nvPr/>
                </p:nvSpPr>
                <p:spPr>
                  <a:xfrm>
                    <a:off x="5582784" y="1417030"/>
                    <a:ext cx="219282" cy="15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282" h="15010" extrusionOk="0">
                        <a:moveTo>
                          <a:pt x="0" y="0"/>
                        </a:moveTo>
                        <a:lnTo>
                          <a:pt x="219283" y="0"/>
                        </a:lnTo>
                        <a:lnTo>
                          <a:pt x="219283" y="15010"/>
                        </a:lnTo>
                        <a:lnTo>
                          <a:pt x="0" y="1501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" name="Google Shape;257;p21"/>
                  <p:cNvSpPr/>
                  <p:nvPr/>
                </p:nvSpPr>
                <p:spPr>
                  <a:xfrm>
                    <a:off x="5582784" y="1456858"/>
                    <a:ext cx="219282" cy="15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282" h="15010" extrusionOk="0">
                        <a:moveTo>
                          <a:pt x="0" y="0"/>
                        </a:moveTo>
                        <a:lnTo>
                          <a:pt x="219283" y="0"/>
                        </a:lnTo>
                        <a:lnTo>
                          <a:pt x="219283" y="15010"/>
                        </a:lnTo>
                        <a:lnTo>
                          <a:pt x="0" y="1501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258;p21"/>
                  <p:cNvSpPr/>
                  <p:nvPr/>
                </p:nvSpPr>
                <p:spPr>
                  <a:xfrm>
                    <a:off x="5582784" y="1496618"/>
                    <a:ext cx="109607" cy="15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607" h="15010" extrusionOk="0">
                        <a:moveTo>
                          <a:pt x="0" y="0"/>
                        </a:moveTo>
                        <a:lnTo>
                          <a:pt x="109608" y="0"/>
                        </a:lnTo>
                        <a:lnTo>
                          <a:pt x="109608" y="15010"/>
                        </a:lnTo>
                        <a:lnTo>
                          <a:pt x="0" y="1501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" name="Google Shape;259;p21"/>
                <p:cNvGrpSpPr/>
                <p:nvPr/>
              </p:nvGrpSpPr>
              <p:grpSpPr>
                <a:xfrm>
                  <a:off x="8247420" y="173369"/>
                  <a:ext cx="362977" cy="222500"/>
                  <a:chOff x="5582784" y="1377203"/>
                  <a:chExt cx="219282" cy="134425"/>
                </a:xfrm>
              </p:grpSpPr>
              <p:sp>
                <p:nvSpPr>
                  <p:cNvPr id="260" name="Google Shape;260;p21"/>
                  <p:cNvSpPr/>
                  <p:nvPr/>
                </p:nvSpPr>
                <p:spPr>
                  <a:xfrm>
                    <a:off x="5582784" y="1377203"/>
                    <a:ext cx="219282" cy="15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282" h="15010" extrusionOk="0">
                        <a:moveTo>
                          <a:pt x="0" y="0"/>
                        </a:moveTo>
                        <a:lnTo>
                          <a:pt x="219283" y="0"/>
                        </a:lnTo>
                        <a:lnTo>
                          <a:pt x="219283" y="15010"/>
                        </a:lnTo>
                        <a:lnTo>
                          <a:pt x="0" y="1501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261;p21"/>
                  <p:cNvSpPr/>
                  <p:nvPr/>
                </p:nvSpPr>
                <p:spPr>
                  <a:xfrm>
                    <a:off x="5582784" y="1417030"/>
                    <a:ext cx="219282" cy="15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282" h="15010" extrusionOk="0">
                        <a:moveTo>
                          <a:pt x="0" y="0"/>
                        </a:moveTo>
                        <a:lnTo>
                          <a:pt x="219283" y="0"/>
                        </a:lnTo>
                        <a:lnTo>
                          <a:pt x="219283" y="15010"/>
                        </a:lnTo>
                        <a:lnTo>
                          <a:pt x="0" y="1501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" name="Google Shape;262;p21"/>
                  <p:cNvSpPr/>
                  <p:nvPr/>
                </p:nvSpPr>
                <p:spPr>
                  <a:xfrm>
                    <a:off x="5582784" y="1456858"/>
                    <a:ext cx="219282" cy="15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282" h="15010" extrusionOk="0">
                        <a:moveTo>
                          <a:pt x="0" y="0"/>
                        </a:moveTo>
                        <a:lnTo>
                          <a:pt x="219283" y="0"/>
                        </a:lnTo>
                        <a:lnTo>
                          <a:pt x="219283" y="15010"/>
                        </a:lnTo>
                        <a:lnTo>
                          <a:pt x="0" y="1501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" name="Google Shape;263;p21"/>
                  <p:cNvSpPr/>
                  <p:nvPr/>
                </p:nvSpPr>
                <p:spPr>
                  <a:xfrm>
                    <a:off x="5582784" y="1496618"/>
                    <a:ext cx="109607" cy="15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607" h="15010" extrusionOk="0">
                        <a:moveTo>
                          <a:pt x="0" y="0"/>
                        </a:moveTo>
                        <a:lnTo>
                          <a:pt x="109608" y="0"/>
                        </a:lnTo>
                        <a:lnTo>
                          <a:pt x="109608" y="15010"/>
                        </a:lnTo>
                        <a:lnTo>
                          <a:pt x="0" y="1501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64" name="Google Shape;264;p21"/>
              <p:cNvSpPr/>
              <p:nvPr/>
            </p:nvSpPr>
            <p:spPr>
              <a:xfrm>
                <a:off x="1563800" y="4789563"/>
                <a:ext cx="90300" cy="90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lexandria"/>
                  <a:ea typeface="Alexandria"/>
                  <a:cs typeface="Alexandria"/>
                  <a:sym typeface="Alexandria"/>
                </a:endParaRPr>
              </a:p>
            </p:txBody>
          </p:sp>
        </p:grpSp>
        <p:grpSp>
          <p:nvGrpSpPr>
            <p:cNvPr id="265" name="Google Shape;265;p21"/>
            <p:cNvGrpSpPr/>
            <p:nvPr/>
          </p:nvGrpSpPr>
          <p:grpSpPr>
            <a:xfrm>
              <a:off x="162911" y="3013744"/>
              <a:ext cx="362977" cy="222500"/>
              <a:chOff x="5582784" y="1377203"/>
              <a:chExt cx="219282" cy="134425"/>
            </a:xfrm>
          </p:grpSpPr>
          <p:sp>
            <p:nvSpPr>
              <p:cNvPr id="266" name="Google Shape;266;p21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21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21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15100" y="1612988"/>
            <a:ext cx="4776000" cy="18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837125" y="503000"/>
            <a:ext cx="1210200" cy="10338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18" name="Google Shape;18;p3"/>
          <p:cNvGrpSpPr/>
          <p:nvPr/>
        </p:nvGrpSpPr>
        <p:grpSpPr>
          <a:xfrm>
            <a:off x="517550" y="127606"/>
            <a:ext cx="8626439" cy="3928531"/>
            <a:chOff x="517550" y="127606"/>
            <a:chExt cx="8626439" cy="3928531"/>
          </a:xfrm>
        </p:grpSpPr>
        <p:sp>
          <p:nvSpPr>
            <p:cNvPr id="19" name="Google Shape;19;p3"/>
            <p:cNvSpPr/>
            <p:nvPr/>
          </p:nvSpPr>
          <p:spPr>
            <a:xfrm rot="10800000">
              <a:off x="8274421" y="127606"/>
              <a:ext cx="869568" cy="814784"/>
            </a:xfrm>
            <a:custGeom>
              <a:avLst/>
              <a:gdLst/>
              <a:ahLst/>
              <a:cxnLst/>
              <a:rect l="l" t="t" r="r" b="b"/>
              <a:pathLst>
                <a:path w="869568" h="814784" extrusionOk="0">
                  <a:moveTo>
                    <a:pt x="0" y="811834"/>
                  </a:moveTo>
                  <a:cubicBezTo>
                    <a:pt x="391207" y="856565"/>
                    <a:pt x="373289" y="377501"/>
                    <a:pt x="262766" y="398429"/>
                  </a:cubicBezTo>
                  <a:cubicBezTo>
                    <a:pt x="164413" y="417016"/>
                    <a:pt x="245249" y="919014"/>
                    <a:pt x="677175" y="737885"/>
                  </a:cubicBezTo>
                  <a:cubicBezTo>
                    <a:pt x="1033949" y="588249"/>
                    <a:pt x="849678" y="7087"/>
                    <a:pt x="48969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" name="Google Shape;20;p3"/>
            <p:cNvGrpSpPr/>
            <p:nvPr/>
          </p:nvGrpSpPr>
          <p:grpSpPr>
            <a:xfrm>
              <a:off x="8662783" y="3621844"/>
              <a:ext cx="362977" cy="222500"/>
              <a:chOff x="5582784" y="1377203"/>
              <a:chExt cx="219282" cy="134425"/>
            </a:xfrm>
          </p:grpSpPr>
          <p:sp>
            <p:nvSpPr>
              <p:cNvPr id="21" name="Google Shape;21;p3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3"/>
            <p:cNvSpPr/>
            <p:nvPr/>
          </p:nvSpPr>
          <p:spPr>
            <a:xfrm>
              <a:off x="8622625" y="2023300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517550" y="3965838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3"/>
          <p:cNvGrpSpPr/>
          <p:nvPr/>
        </p:nvGrpSpPr>
        <p:grpSpPr>
          <a:xfrm>
            <a:off x="1138757" y="-401038"/>
            <a:ext cx="8187749" cy="5243788"/>
            <a:chOff x="1138757" y="-401038"/>
            <a:chExt cx="8187749" cy="5243788"/>
          </a:xfrm>
        </p:grpSpPr>
        <p:sp>
          <p:nvSpPr>
            <p:cNvPr id="287" name="Google Shape;287;p23"/>
            <p:cNvSpPr/>
            <p:nvPr/>
          </p:nvSpPr>
          <p:spPr>
            <a:xfrm rot="5744346">
              <a:off x="8442884" y="1576"/>
              <a:ext cx="869579" cy="814794"/>
            </a:xfrm>
            <a:custGeom>
              <a:avLst/>
              <a:gdLst/>
              <a:ahLst/>
              <a:cxnLst/>
              <a:rect l="l" t="t" r="r" b="b"/>
              <a:pathLst>
                <a:path w="869568" h="814784" extrusionOk="0">
                  <a:moveTo>
                    <a:pt x="0" y="811834"/>
                  </a:moveTo>
                  <a:cubicBezTo>
                    <a:pt x="391207" y="856565"/>
                    <a:pt x="373289" y="377501"/>
                    <a:pt x="262766" y="398429"/>
                  </a:cubicBezTo>
                  <a:cubicBezTo>
                    <a:pt x="164413" y="417016"/>
                    <a:pt x="245249" y="919014"/>
                    <a:pt x="677175" y="737885"/>
                  </a:cubicBezTo>
                  <a:cubicBezTo>
                    <a:pt x="1033949" y="588249"/>
                    <a:pt x="849678" y="7087"/>
                    <a:pt x="48969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3"/>
            <p:cNvSpPr/>
            <p:nvPr/>
          </p:nvSpPr>
          <p:spPr>
            <a:xfrm>
              <a:off x="1138757" y="-401038"/>
              <a:ext cx="818753" cy="859850"/>
            </a:xfrm>
            <a:custGeom>
              <a:avLst/>
              <a:gdLst/>
              <a:ahLst/>
              <a:cxnLst/>
              <a:rect l="l" t="t" r="r" b="b"/>
              <a:pathLst>
                <a:path w="820805" h="862005" extrusionOk="0">
                  <a:moveTo>
                    <a:pt x="820805" y="657384"/>
                  </a:moveTo>
                  <a:cubicBezTo>
                    <a:pt x="765243" y="800000"/>
                    <a:pt x="515315" y="943819"/>
                    <a:pt x="243455" y="806686"/>
                  </a:cubicBezTo>
                  <a:cubicBezTo>
                    <a:pt x="-145479" y="610447"/>
                    <a:pt x="-35626" y="19189"/>
                    <a:pt x="34167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3"/>
            <p:cNvSpPr/>
            <p:nvPr/>
          </p:nvSpPr>
          <p:spPr>
            <a:xfrm>
              <a:off x="8622625" y="2261425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  <p:sp>
          <p:nvSpPr>
            <p:cNvPr id="290" name="Google Shape;290;p23"/>
            <p:cNvSpPr/>
            <p:nvPr/>
          </p:nvSpPr>
          <p:spPr>
            <a:xfrm>
              <a:off x="8692800" y="4752450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4"/>
          <p:cNvGrpSpPr/>
          <p:nvPr/>
        </p:nvGrpSpPr>
        <p:grpSpPr>
          <a:xfrm>
            <a:off x="-220822" y="-69030"/>
            <a:ext cx="9246583" cy="3913375"/>
            <a:chOff x="-220822" y="-69030"/>
            <a:chExt cx="9246583" cy="3913375"/>
          </a:xfrm>
        </p:grpSpPr>
        <p:sp>
          <p:nvSpPr>
            <p:cNvPr id="293" name="Google Shape;293;p24"/>
            <p:cNvSpPr/>
            <p:nvPr/>
          </p:nvSpPr>
          <p:spPr>
            <a:xfrm rot="-9067584" flipH="1">
              <a:off x="-78263" y="90149"/>
              <a:ext cx="868886" cy="814145"/>
            </a:xfrm>
            <a:custGeom>
              <a:avLst/>
              <a:gdLst/>
              <a:ahLst/>
              <a:cxnLst/>
              <a:rect l="l" t="t" r="r" b="b"/>
              <a:pathLst>
                <a:path w="869568" h="814784" extrusionOk="0">
                  <a:moveTo>
                    <a:pt x="0" y="811834"/>
                  </a:moveTo>
                  <a:cubicBezTo>
                    <a:pt x="391207" y="856565"/>
                    <a:pt x="373289" y="377501"/>
                    <a:pt x="262766" y="398429"/>
                  </a:cubicBezTo>
                  <a:cubicBezTo>
                    <a:pt x="164413" y="417016"/>
                    <a:pt x="245249" y="919014"/>
                    <a:pt x="677175" y="737885"/>
                  </a:cubicBezTo>
                  <a:cubicBezTo>
                    <a:pt x="1033949" y="588249"/>
                    <a:pt x="849678" y="7087"/>
                    <a:pt x="48969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4" name="Google Shape;294;p24"/>
            <p:cNvGrpSpPr/>
            <p:nvPr/>
          </p:nvGrpSpPr>
          <p:grpSpPr>
            <a:xfrm>
              <a:off x="8662783" y="3621844"/>
              <a:ext cx="362977" cy="222500"/>
              <a:chOff x="5582784" y="1377203"/>
              <a:chExt cx="219282" cy="134425"/>
            </a:xfrm>
          </p:grpSpPr>
          <p:sp>
            <p:nvSpPr>
              <p:cNvPr id="295" name="Google Shape;295;p24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24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24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24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9" name="Google Shape;299;p24"/>
            <p:cNvSpPr/>
            <p:nvPr/>
          </p:nvSpPr>
          <p:spPr>
            <a:xfrm>
              <a:off x="8622625" y="2023300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517550" y="3280038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146300"/>
            <a:ext cx="77040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D41"/>
              </a:buClr>
              <a:buSzPts val="1200"/>
              <a:buFont typeface="Public Sans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D41"/>
              </a:buClr>
              <a:buSzPts val="1400"/>
              <a:buFont typeface="Public Sans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D41"/>
              </a:buClr>
              <a:buSzPts val="1400"/>
              <a:buFont typeface="Public Sans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D41"/>
              </a:buClr>
              <a:buSzPts val="1400"/>
              <a:buFont typeface="Public Sans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D41"/>
              </a:buClr>
              <a:buSzPts val="1400"/>
              <a:buFont typeface="Public Sans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D41"/>
              </a:buClr>
              <a:buSzPts val="1400"/>
              <a:buFont typeface="Public Sans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D41"/>
              </a:buClr>
              <a:buSzPts val="1400"/>
              <a:buFont typeface="Public Sans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D41"/>
              </a:buClr>
              <a:buSzPts val="1400"/>
              <a:buFont typeface="Public Sans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D41"/>
              </a:buClr>
              <a:buSzPts val="1400"/>
              <a:buFont typeface="Public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30" name="Google Shape;30;p4"/>
          <p:cNvGrpSpPr/>
          <p:nvPr/>
        </p:nvGrpSpPr>
        <p:grpSpPr>
          <a:xfrm>
            <a:off x="-561592" y="-120972"/>
            <a:ext cx="9450602" cy="3855667"/>
            <a:chOff x="-561592" y="-120972"/>
            <a:chExt cx="9450602" cy="3855667"/>
          </a:xfrm>
        </p:grpSpPr>
        <p:sp>
          <p:nvSpPr>
            <p:cNvPr id="31" name="Google Shape;31;p4"/>
            <p:cNvSpPr/>
            <p:nvPr/>
          </p:nvSpPr>
          <p:spPr>
            <a:xfrm rot="-9194561">
              <a:off x="-411565" y="17579"/>
              <a:ext cx="820418" cy="861598"/>
            </a:xfrm>
            <a:custGeom>
              <a:avLst/>
              <a:gdLst/>
              <a:ahLst/>
              <a:cxnLst/>
              <a:rect l="l" t="t" r="r" b="b"/>
              <a:pathLst>
                <a:path w="820805" h="862005" extrusionOk="0">
                  <a:moveTo>
                    <a:pt x="820805" y="657384"/>
                  </a:moveTo>
                  <a:cubicBezTo>
                    <a:pt x="765243" y="800000"/>
                    <a:pt x="515315" y="943819"/>
                    <a:pt x="243455" y="806686"/>
                  </a:cubicBezTo>
                  <a:cubicBezTo>
                    <a:pt x="-145479" y="610447"/>
                    <a:pt x="-35626" y="19189"/>
                    <a:pt x="34167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8662363" y="1942850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  <p:grpSp>
          <p:nvGrpSpPr>
            <p:cNvPr id="33" name="Google Shape;33;p4"/>
            <p:cNvGrpSpPr/>
            <p:nvPr/>
          </p:nvGrpSpPr>
          <p:grpSpPr>
            <a:xfrm>
              <a:off x="237708" y="3512194"/>
              <a:ext cx="362977" cy="222500"/>
              <a:chOff x="5582784" y="1377203"/>
              <a:chExt cx="219282" cy="134425"/>
            </a:xfrm>
          </p:grpSpPr>
          <p:sp>
            <p:nvSpPr>
              <p:cNvPr id="34" name="Google Shape;34;p4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" name="Google Shape;38;p4"/>
            <p:cNvGrpSpPr/>
            <p:nvPr/>
          </p:nvGrpSpPr>
          <p:grpSpPr>
            <a:xfrm>
              <a:off x="8526033" y="423744"/>
              <a:ext cx="362977" cy="222500"/>
              <a:chOff x="5582784" y="1377203"/>
              <a:chExt cx="219282" cy="134425"/>
            </a:xfrm>
          </p:grpSpPr>
          <p:sp>
            <p:nvSpPr>
              <p:cNvPr id="39" name="Google Shape;39;p4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1038000" y="1430236"/>
            <a:ext cx="3413400" cy="28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2"/>
          </p:nvPr>
        </p:nvSpPr>
        <p:spPr>
          <a:xfrm>
            <a:off x="4692600" y="1429903"/>
            <a:ext cx="3413400" cy="28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47" name="Google Shape;47;p5"/>
          <p:cNvGrpSpPr/>
          <p:nvPr/>
        </p:nvGrpSpPr>
        <p:grpSpPr>
          <a:xfrm>
            <a:off x="-561592" y="-120972"/>
            <a:ext cx="9450602" cy="1138702"/>
            <a:chOff x="-561592" y="-120972"/>
            <a:chExt cx="9450602" cy="1138702"/>
          </a:xfrm>
        </p:grpSpPr>
        <p:sp>
          <p:nvSpPr>
            <p:cNvPr id="48" name="Google Shape;48;p5"/>
            <p:cNvSpPr/>
            <p:nvPr/>
          </p:nvSpPr>
          <p:spPr>
            <a:xfrm rot="-9194561">
              <a:off x="-411565" y="17579"/>
              <a:ext cx="820418" cy="861598"/>
            </a:xfrm>
            <a:custGeom>
              <a:avLst/>
              <a:gdLst/>
              <a:ahLst/>
              <a:cxnLst/>
              <a:rect l="l" t="t" r="r" b="b"/>
              <a:pathLst>
                <a:path w="820805" h="862005" extrusionOk="0">
                  <a:moveTo>
                    <a:pt x="820805" y="657384"/>
                  </a:moveTo>
                  <a:cubicBezTo>
                    <a:pt x="765243" y="800000"/>
                    <a:pt x="515315" y="943819"/>
                    <a:pt x="243455" y="806686"/>
                  </a:cubicBezTo>
                  <a:cubicBezTo>
                    <a:pt x="-145479" y="610447"/>
                    <a:pt x="-35626" y="19189"/>
                    <a:pt x="34167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49;p5"/>
            <p:cNvGrpSpPr/>
            <p:nvPr/>
          </p:nvGrpSpPr>
          <p:grpSpPr>
            <a:xfrm>
              <a:off x="8526033" y="423744"/>
              <a:ext cx="362977" cy="222500"/>
              <a:chOff x="5582784" y="1377203"/>
              <a:chExt cx="219282" cy="134425"/>
            </a:xfrm>
          </p:grpSpPr>
          <p:sp>
            <p:nvSpPr>
              <p:cNvPr id="50" name="Google Shape;50;p5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6" name="Google Shape;56;p6"/>
          <p:cNvGrpSpPr/>
          <p:nvPr/>
        </p:nvGrpSpPr>
        <p:grpSpPr>
          <a:xfrm>
            <a:off x="202825" y="195144"/>
            <a:ext cx="8941173" cy="4824075"/>
            <a:chOff x="202825" y="195144"/>
            <a:chExt cx="8941173" cy="4824075"/>
          </a:xfrm>
        </p:grpSpPr>
        <p:grpSp>
          <p:nvGrpSpPr>
            <p:cNvPr id="57" name="Google Shape;57;p6"/>
            <p:cNvGrpSpPr/>
            <p:nvPr/>
          </p:nvGrpSpPr>
          <p:grpSpPr>
            <a:xfrm>
              <a:off x="202825" y="195144"/>
              <a:ext cx="8941173" cy="4824075"/>
              <a:chOff x="202825" y="195144"/>
              <a:chExt cx="8941173" cy="4824075"/>
            </a:xfrm>
          </p:grpSpPr>
          <p:sp>
            <p:nvSpPr>
              <p:cNvPr id="58" name="Google Shape;58;p6"/>
              <p:cNvSpPr/>
              <p:nvPr/>
            </p:nvSpPr>
            <p:spPr>
              <a:xfrm>
                <a:off x="202825" y="4022150"/>
                <a:ext cx="90300" cy="90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lexandria"/>
                  <a:ea typeface="Alexandria"/>
                  <a:cs typeface="Alexandria"/>
                  <a:sym typeface="Alexandria"/>
                </a:endParaRPr>
              </a:p>
            </p:txBody>
          </p:sp>
          <p:grpSp>
            <p:nvGrpSpPr>
              <p:cNvPr id="59" name="Google Shape;59;p6"/>
              <p:cNvGrpSpPr/>
              <p:nvPr/>
            </p:nvGrpSpPr>
            <p:grpSpPr>
              <a:xfrm>
                <a:off x="8781020" y="2379919"/>
                <a:ext cx="362977" cy="222500"/>
                <a:chOff x="5582784" y="1377203"/>
                <a:chExt cx="219282" cy="134425"/>
              </a:xfrm>
            </p:grpSpPr>
            <p:sp>
              <p:nvSpPr>
                <p:cNvPr id="60" name="Google Shape;60;p6"/>
                <p:cNvSpPr/>
                <p:nvPr/>
              </p:nvSpPr>
              <p:spPr>
                <a:xfrm>
                  <a:off x="5582784" y="1377203"/>
                  <a:ext cx="219282" cy="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82" h="15010" extrusionOk="0">
                      <a:moveTo>
                        <a:pt x="0" y="0"/>
                      </a:moveTo>
                      <a:lnTo>
                        <a:pt x="219283" y="0"/>
                      </a:lnTo>
                      <a:lnTo>
                        <a:pt x="219283" y="15010"/>
                      </a:lnTo>
                      <a:lnTo>
                        <a:pt x="0" y="150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61;p6"/>
                <p:cNvSpPr/>
                <p:nvPr/>
              </p:nvSpPr>
              <p:spPr>
                <a:xfrm>
                  <a:off x="5582784" y="1417030"/>
                  <a:ext cx="219282" cy="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82" h="15010" extrusionOk="0">
                      <a:moveTo>
                        <a:pt x="0" y="0"/>
                      </a:moveTo>
                      <a:lnTo>
                        <a:pt x="219283" y="0"/>
                      </a:lnTo>
                      <a:lnTo>
                        <a:pt x="219283" y="15010"/>
                      </a:lnTo>
                      <a:lnTo>
                        <a:pt x="0" y="150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62;p6"/>
                <p:cNvSpPr/>
                <p:nvPr/>
              </p:nvSpPr>
              <p:spPr>
                <a:xfrm>
                  <a:off x="5582784" y="1456858"/>
                  <a:ext cx="219282" cy="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82" h="15010" extrusionOk="0">
                      <a:moveTo>
                        <a:pt x="0" y="0"/>
                      </a:moveTo>
                      <a:lnTo>
                        <a:pt x="219283" y="0"/>
                      </a:lnTo>
                      <a:lnTo>
                        <a:pt x="219283" y="15010"/>
                      </a:lnTo>
                      <a:lnTo>
                        <a:pt x="0" y="150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63;p6"/>
                <p:cNvSpPr/>
                <p:nvPr/>
              </p:nvSpPr>
              <p:spPr>
                <a:xfrm>
                  <a:off x="5582784" y="1496618"/>
                  <a:ext cx="109607" cy="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07" h="15010" extrusionOk="0">
                      <a:moveTo>
                        <a:pt x="0" y="0"/>
                      </a:moveTo>
                      <a:lnTo>
                        <a:pt x="109608" y="0"/>
                      </a:lnTo>
                      <a:lnTo>
                        <a:pt x="109608" y="15010"/>
                      </a:lnTo>
                      <a:lnTo>
                        <a:pt x="0" y="150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4" name="Google Shape;64;p6"/>
              <p:cNvGrpSpPr/>
              <p:nvPr/>
            </p:nvGrpSpPr>
            <p:grpSpPr>
              <a:xfrm>
                <a:off x="8247420" y="4796719"/>
                <a:ext cx="362977" cy="222500"/>
                <a:chOff x="5582784" y="1377203"/>
                <a:chExt cx="219282" cy="134425"/>
              </a:xfrm>
            </p:grpSpPr>
            <p:sp>
              <p:nvSpPr>
                <p:cNvPr id="65" name="Google Shape;65;p6"/>
                <p:cNvSpPr/>
                <p:nvPr/>
              </p:nvSpPr>
              <p:spPr>
                <a:xfrm>
                  <a:off x="5582784" y="1377203"/>
                  <a:ext cx="219282" cy="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82" h="15010" extrusionOk="0">
                      <a:moveTo>
                        <a:pt x="0" y="0"/>
                      </a:moveTo>
                      <a:lnTo>
                        <a:pt x="219283" y="0"/>
                      </a:lnTo>
                      <a:lnTo>
                        <a:pt x="219283" y="15010"/>
                      </a:lnTo>
                      <a:lnTo>
                        <a:pt x="0" y="150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66;p6"/>
                <p:cNvSpPr/>
                <p:nvPr/>
              </p:nvSpPr>
              <p:spPr>
                <a:xfrm>
                  <a:off x="5582784" y="1417030"/>
                  <a:ext cx="219282" cy="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82" h="15010" extrusionOk="0">
                      <a:moveTo>
                        <a:pt x="0" y="0"/>
                      </a:moveTo>
                      <a:lnTo>
                        <a:pt x="219283" y="0"/>
                      </a:lnTo>
                      <a:lnTo>
                        <a:pt x="219283" y="15010"/>
                      </a:lnTo>
                      <a:lnTo>
                        <a:pt x="0" y="150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" name="Google Shape;67;p6"/>
                <p:cNvSpPr/>
                <p:nvPr/>
              </p:nvSpPr>
              <p:spPr>
                <a:xfrm>
                  <a:off x="5582784" y="1456858"/>
                  <a:ext cx="219282" cy="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82" h="15010" extrusionOk="0">
                      <a:moveTo>
                        <a:pt x="0" y="0"/>
                      </a:moveTo>
                      <a:lnTo>
                        <a:pt x="219283" y="0"/>
                      </a:lnTo>
                      <a:lnTo>
                        <a:pt x="219283" y="15010"/>
                      </a:lnTo>
                      <a:lnTo>
                        <a:pt x="0" y="150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" name="Google Shape;68;p6"/>
                <p:cNvSpPr/>
                <p:nvPr/>
              </p:nvSpPr>
              <p:spPr>
                <a:xfrm>
                  <a:off x="5582784" y="1496618"/>
                  <a:ext cx="109607" cy="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07" h="15010" extrusionOk="0">
                      <a:moveTo>
                        <a:pt x="0" y="0"/>
                      </a:moveTo>
                      <a:lnTo>
                        <a:pt x="109608" y="0"/>
                      </a:lnTo>
                      <a:lnTo>
                        <a:pt x="109608" y="15010"/>
                      </a:lnTo>
                      <a:lnTo>
                        <a:pt x="0" y="150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9" name="Google Shape;69;p6"/>
              <p:cNvGrpSpPr/>
              <p:nvPr/>
            </p:nvGrpSpPr>
            <p:grpSpPr>
              <a:xfrm>
                <a:off x="202833" y="195144"/>
                <a:ext cx="362977" cy="222500"/>
                <a:chOff x="5582784" y="1377203"/>
                <a:chExt cx="219282" cy="134425"/>
              </a:xfrm>
            </p:grpSpPr>
            <p:sp>
              <p:nvSpPr>
                <p:cNvPr id="70" name="Google Shape;70;p6"/>
                <p:cNvSpPr/>
                <p:nvPr/>
              </p:nvSpPr>
              <p:spPr>
                <a:xfrm>
                  <a:off x="5582784" y="1377203"/>
                  <a:ext cx="219282" cy="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82" h="15010" extrusionOk="0">
                      <a:moveTo>
                        <a:pt x="0" y="0"/>
                      </a:moveTo>
                      <a:lnTo>
                        <a:pt x="219283" y="0"/>
                      </a:lnTo>
                      <a:lnTo>
                        <a:pt x="219283" y="15010"/>
                      </a:lnTo>
                      <a:lnTo>
                        <a:pt x="0" y="150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Google Shape;71;p6"/>
                <p:cNvSpPr/>
                <p:nvPr/>
              </p:nvSpPr>
              <p:spPr>
                <a:xfrm>
                  <a:off x="5582784" y="1417030"/>
                  <a:ext cx="219282" cy="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82" h="15010" extrusionOk="0">
                      <a:moveTo>
                        <a:pt x="0" y="0"/>
                      </a:moveTo>
                      <a:lnTo>
                        <a:pt x="219283" y="0"/>
                      </a:lnTo>
                      <a:lnTo>
                        <a:pt x="219283" y="15010"/>
                      </a:lnTo>
                      <a:lnTo>
                        <a:pt x="0" y="150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Google Shape;72;p6"/>
                <p:cNvSpPr/>
                <p:nvPr/>
              </p:nvSpPr>
              <p:spPr>
                <a:xfrm>
                  <a:off x="5582784" y="1456858"/>
                  <a:ext cx="219282" cy="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82" h="15010" extrusionOk="0">
                      <a:moveTo>
                        <a:pt x="0" y="0"/>
                      </a:moveTo>
                      <a:lnTo>
                        <a:pt x="219283" y="0"/>
                      </a:lnTo>
                      <a:lnTo>
                        <a:pt x="219283" y="15010"/>
                      </a:lnTo>
                      <a:lnTo>
                        <a:pt x="0" y="150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73;p6"/>
                <p:cNvSpPr/>
                <p:nvPr/>
              </p:nvSpPr>
              <p:spPr>
                <a:xfrm>
                  <a:off x="5582784" y="1496618"/>
                  <a:ext cx="109607" cy="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07" h="15010" extrusionOk="0">
                      <a:moveTo>
                        <a:pt x="0" y="0"/>
                      </a:moveTo>
                      <a:lnTo>
                        <a:pt x="109608" y="0"/>
                      </a:lnTo>
                      <a:lnTo>
                        <a:pt x="109608" y="15010"/>
                      </a:lnTo>
                      <a:lnTo>
                        <a:pt x="0" y="150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4" name="Google Shape;74;p6"/>
            <p:cNvSpPr/>
            <p:nvPr/>
          </p:nvSpPr>
          <p:spPr>
            <a:xfrm>
              <a:off x="6437950" y="209488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720000" y="1195550"/>
            <a:ext cx="7704000" cy="18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78" name="Google Shape;78;p7"/>
          <p:cNvGrpSpPr/>
          <p:nvPr/>
        </p:nvGrpSpPr>
        <p:grpSpPr>
          <a:xfrm>
            <a:off x="6675133" y="-120972"/>
            <a:ext cx="2905321" cy="3522942"/>
            <a:chOff x="6675133" y="-120972"/>
            <a:chExt cx="2905321" cy="3522942"/>
          </a:xfrm>
        </p:grpSpPr>
        <p:sp>
          <p:nvSpPr>
            <p:cNvPr id="79" name="Google Shape;79;p7"/>
            <p:cNvSpPr/>
            <p:nvPr/>
          </p:nvSpPr>
          <p:spPr>
            <a:xfrm rot="9194561" flipH="1">
              <a:off x="8610010" y="17579"/>
              <a:ext cx="820418" cy="861598"/>
            </a:xfrm>
            <a:custGeom>
              <a:avLst/>
              <a:gdLst/>
              <a:ahLst/>
              <a:cxnLst/>
              <a:rect l="l" t="t" r="r" b="b"/>
              <a:pathLst>
                <a:path w="820805" h="862005" extrusionOk="0">
                  <a:moveTo>
                    <a:pt x="820805" y="657384"/>
                  </a:moveTo>
                  <a:cubicBezTo>
                    <a:pt x="765243" y="800000"/>
                    <a:pt x="515315" y="943819"/>
                    <a:pt x="243455" y="806686"/>
                  </a:cubicBezTo>
                  <a:cubicBezTo>
                    <a:pt x="-145479" y="610447"/>
                    <a:pt x="-35626" y="19189"/>
                    <a:pt x="34167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0" name="Google Shape;80;p7"/>
            <p:cNvGrpSpPr/>
            <p:nvPr/>
          </p:nvGrpSpPr>
          <p:grpSpPr>
            <a:xfrm>
              <a:off x="8606270" y="3179469"/>
              <a:ext cx="362977" cy="222500"/>
              <a:chOff x="5582784" y="1377203"/>
              <a:chExt cx="219282" cy="134425"/>
            </a:xfrm>
          </p:grpSpPr>
          <p:sp>
            <p:nvSpPr>
              <p:cNvPr id="81" name="Google Shape;81;p7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7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7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7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Google Shape;85;p7"/>
            <p:cNvGrpSpPr/>
            <p:nvPr/>
          </p:nvGrpSpPr>
          <p:grpSpPr>
            <a:xfrm>
              <a:off x="6675133" y="222519"/>
              <a:ext cx="362977" cy="222500"/>
              <a:chOff x="5582784" y="1377203"/>
              <a:chExt cx="219282" cy="134425"/>
            </a:xfrm>
          </p:grpSpPr>
          <p:sp>
            <p:nvSpPr>
              <p:cNvPr id="86" name="Google Shape;86;p7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7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7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7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>
            <a:off x="-4" y="-401038"/>
            <a:ext cx="8783104" cy="5243788"/>
            <a:chOff x="-4" y="-401038"/>
            <a:chExt cx="8783104" cy="5243788"/>
          </a:xfrm>
        </p:grpSpPr>
        <p:sp>
          <p:nvSpPr>
            <p:cNvPr id="93" name="Google Shape;93;p8"/>
            <p:cNvSpPr/>
            <p:nvPr/>
          </p:nvSpPr>
          <p:spPr>
            <a:xfrm rot="10800000" flipH="1">
              <a:off x="-4" y="2592806"/>
              <a:ext cx="869568" cy="814784"/>
            </a:xfrm>
            <a:custGeom>
              <a:avLst/>
              <a:gdLst/>
              <a:ahLst/>
              <a:cxnLst/>
              <a:rect l="l" t="t" r="r" b="b"/>
              <a:pathLst>
                <a:path w="869568" h="814784" extrusionOk="0">
                  <a:moveTo>
                    <a:pt x="0" y="811834"/>
                  </a:moveTo>
                  <a:cubicBezTo>
                    <a:pt x="391207" y="856565"/>
                    <a:pt x="373289" y="377501"/>
                    <a:pt x="262766" y="398429"/>
                  </a:cubicBezTo>
                  <a:cubicBezTo>
                    <a:pt x="164413" y="417016"/>
                    <a:pt x="245249" y="919014"/>
                    <a:pt x="677175" y="737885"/>
                  </a:cubicBezTo>
                  <a:cubicBezTo>
                    <a:pt x="1033949" y="588249"/>
                    <a:pt x="849678" y="7087"/>
                    <a:pt x="48969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8"/>
            <p:cNvSpPr/>
            <p:nvPr/>
          </p:nvSpPr>
          <p:spPr>
            <a:xfrm>
              <a:off x="4186757" y="-401038"/>
              <a:ext cx="818753" cy="859850"/>
            </a:xfrm>
            <a:custGeom>
              <a:avLst/>
              <a:gdLst/>
              <a:ahLst/>
              <a:cxnLst/>
              <a:rect l="l" t="t" r="r" b="b"/>
              <a:pathLst>
                <a:path w="820805" h="862005" extrusionOk="0">
                  <a:moveTo>
                    <a:pt x="820805" y="657384"/>
                  </a:moveTo>
                  <a:cubicBezTo>
                    <a:pt x="765243" y="800000"/>
                    <a:pt x="515315" y="943819"/>
                    <a:pt x="243455" y="806686"/>
                  </a:cubicBezTo>
                  <a:cubicBezTo>
                    <a:pt x="-145479" y="610447"/>
                    <a:pt x="-35626" y="19189"/>
                    <a:pt x="34167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8"/>
            <p:cNvSpPr/>
            <p:nvPr/>
          </p:nvSpPr>
          <p:spPr>
            <a:xfrm>
              <a:off x="8622625" y="1032700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  <p:sp>
          <p:nvSpPr>
            <p:cNvPr id="96" name="Google Shape;96;p8"/>
            <p:cNvSpPr/>
            <p:nvPr/>
          </p:nvSpPr>
          <p:spPr>
            <a:xfrm>
              <a:off x="8692800" y="4752450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517550" y="127606"/>
            <a:ext cx="8626439" cy="3928531"/>
            <a:chOff x="517550" y="127606"/>
            <a:chExt cx="8626439" cy="3928531"/>
          </a:xfrm>
        </p:grpSpPr>
        <p:sp>
          <p:nvSpPr>
            <p:cNvPr id="101" name="Google Shape;101;p9"/>
            <p:cNvSpPr/>
            <p:nvPr/>
          </p:nvSpPr>
          <p:spPr>
            <a:xfrm rot="10800000">
              <a:off x="8274421" y="127606"/>
              <a:ext cx="869568" cy="814784"/>
            </a:xfrm>
            <a:custGeom>
              <a:avLst/>
              <a:gdLst/>
              <a:ahLst/>
              <a:cxnLst/>
              <a:rect l="l" t="t" r="r" b="b"/>
              <a:pathLst>
                <a:path w="869568" h="814784" extrusionOk="0">
                  <a:moveTo>
                    <a:pt x="0" y="811834"/>
                  </a:moveTo>
                  <a:cubicBezTo>
                    <a:pt x="391207" y="856565"/>
                    <a:pt x="373289" y="377501"/>
                    <a:pt x="262766" y="398429"/>
                  </a:cubicBezTo>
                  <a:cubicBezTo>
                    <a:pt x="164413" y="417016"/>
                    <a:pt x="245249" y="919014"/>
                    <a:pt x="677175" y="737885"/>
                  </a:cubicBezTo>
                  <a:cubicBezTo>
                    <a:pt x="1033949" y="588249"/>
                    <a:pt x="849678" y="7087"/>
                    <a:pt x="48969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" name="Google Shape;102;p9"/>
            <p:cNvGrpSpPr/>
            <p:nvPr/>
          </p:nvGrpSpPr>
          <p:grpSpPr>
            <a:xfrm>
              <a:off x="8662783" y="3621844"/>
              <a:ext cx="362977" cy="222500"/>
              <a:chOff x="5582784" y="1377203"/>
              <a:chExt cx="219282" cy="134425"/>
            </a:xfrm>
          </p:grpSpPr>
          <p:sp>
            <p:nvSpPr>
              <p:cNvPr id="103" name="Google Shape;103;p9"/>
              <p:cNvSpPr/>
              <p:nvPr/>
            </p:nvSpPr>
            <p:spPr>
              <a:xfrm>
                <a:off x="5582784" y="1377203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9"/>
              <p:cNvSpPr/>
              <p:nvPr/>
            </p:nvSpPr>
            <p:spPr>
              <a:xfrm>
                <a:off x="5582784" y="1417030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9"/>
              <p:cNvSpPr/>
              <p:nvPr/>
            </p:nvSpPr>
            <p:spPr>
              <a:xfrm>
                <a:off x="5582784" y="1456858"/>
                <a:ext cx="219282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219282" h="15010" extrusionOk="0">
                    <a:moveTo>
                      <a:pt x="0" y="0"/>
                    </a:moveTo>
                    <a:lnTo>
                      <a:pt x="219283" y="0"/>
                    </a:lnTo>
                    <a:lnTo>
                      <a:pt x="219283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9"/>
              <p:cNvSpPr/>
              <p:nvPr/>
            </p:nvSpPr>
            <p:spPr>
              <a:xfrm>
                <a:off x="5582784" y="1496618"/>
                <a:ext cx="109607" cy="15010"/>
              </a:xfrm>
              <a:custGeom>
                <a:avLst/>
                <a:gdLst/>
                <a:ahLst/>
                <a:cxnLst/>
                <a:rect l="l" t="t" r="r" b="b"/>
                <a:pathLst>
                  <a:path w="109607" h="15010" extrusionOk="0">
                    <a:moveTo>
                      <a:pt x="0" y="0"/>
                    </a:moveTo>
                    <a:lnTo>
                      <a:pt x="109608" y="0"/>
                    </a:lnTo>
                    <a:lnTo>
                      <a:pt x="109608" y="15010"/>
                    </a:lnTo>
                    <a:lnTo>
                      <a:pt x="0" y="150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7" name="Google Shape;107;p9"/>
            <p:cNvSpPr/>
            <p:nvPr/>
          </p:nvSpPr>
          <p:spPr>
            <a:xfrm>
              <a:off x="8622625" y="2023300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517550" y="3965838"/>
              <a:ext cx="90300" cy="9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lexandria"/>
                <a:ea typeface="Alexandria"/>
                <a:cs typeface="Alexandria"/>
                <a:sym typeface="Alexandria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"/>
          <p:cNvSpPr txBox="1">
            <a:spLocks noGrp="1"/>
          </p:cNvSpPr>
          <p:nvPr>
            <p:ph type="title"/>
          </p:nvPr>
        </p:nvSpPr>
        <p:spPr>
          <a:xfrm>
            <a:off x="720000" y="3865800"/>
            <a:ext cx="7704000" cy="572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 ExtraBold"/>
              <a:buNone/>
              <a:defRPr sz="32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9" r:id="rId20"/>
    <p:sldLayoutId id="2147483670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8"/>
          <p:cNvSpPr txBox="1">
            <a:spLocks noGrp="1"/>
          </p:cNvSpPr>
          <p:nvPr>
            <p:ph type="ctrTitle"/>
          </p:nvPr>
        </p:nvSpPr>
        <p:spPr>
          <a:xfrm>
            <a:off x="766047" y="1076184"/>
            <a:ext cx="5774400" cy="15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/>
                </a:solidFill>
              </a:rPr>
              <a:t>Unit 6.</a:t>
            </a:r>
            <a:br>
              <a:rPr lang="en" dirty="0">
                <a:solidFill>
                  <a:schemeClr val="bg2"/>
                </a:solidFill>
              </a:rPr>
            </a:br>
            <a:r>
              <a:rPr lang="en" dirty="0">
                <a:solidFill>
                  <a:schemeClr val="bg2"/>
                </a:solidFill>
              </a:rPr>
              <a:t>Vietnamese lifestyle:</a:t>
            </a:r>
            <a:br>
              <a:rPr lang="en" dirty="0">
                <a:solidFill>
                  <a:schemeClr val="bg2"/>
                </a:solidFill>
              </a:rPr>
            </a:br>
            <a:r>
              <a:rPr lang="en" dirty="0">
                <a:solidFill>
                  <a:schemeClr val="bg2"/>
                </a:solidFill>
              </a:rPr>
              <a:t>then and now</a:t>
            </a:r>
            <a:endParaRPr dirty="0">
              <a:solidFill>
                <a:schemeClr val="bg2"/>
              </a:solidFill>
            </a:endParaRPr>
          </a:p>
        </p:txBody>
      </p:sp>
      <p:grpSp>
        <p:nvGrpSpPr>
          <p:cNvPr id="312" name="Google Shape;312;p28"/>
          <p:cNvGrpSpPr/>
          <p:nvPr/>
        </p:nvGrpSpPr>
        <p:grpSpPr>
          <a:xfrm>
            <a:off x="3398268" y="2253858"/>
            <a:ext cx="5030582" cy="2489240"/>
            <a:chOff x="3398268" y="2253858"/>
            <a:chExt cx="5030582" cy="2489240"/>
          </a:xfrm>
        </p:grpSpPr>
        <p:cxnSp>
          <p:nvCxnSpPr>
            <p:cNvPr id="313" name="Google Shape;313;p28"/>
            <p:cNvCxnSpPr/>
            <p:nvPr/>
          </p:nvCxnSpPr>
          <p:spPr>
            <a:xfrm>
              <a:off x="3534050" y="4607871"/>
              <a:ext cx="4894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314" name="Google Shape;314;p28"/>
            <p:cNvGrpSpPr/>
            <p:nvPr/>
          </p:nvGrpSpPr>
          <p:grpSpPr>
            <a:xfrm>
              <a:off x="3398268" y="2253858"/>
              <a:ext cx="4859294" cy="2489240"/>
              <a:chOff x="3398268" y="2253858"/>
              <a:chExt cx="4859294" cy="2489240"/>
            </a:xfrm>
          </p:grpSpPr>
          <p:grpSp>
            <p:nvGrpSpPr>
              <p:cNvPr id="315" name="Google Shape;315;p28"/>
              <p:cNvGrpSpPr/>
              <p:nvPr/>
            </p:nvGrpSpPr>
            <p:grpSpPr>
              <a:xfrm>
                <a:off x="5713616" y="2528692"/>
                <a:ext cx="2543946" cy="2214406"/>
                <a:chOff x="5713616" y="2528692"/>
                <a:chExt cx="2543946" cy="2214406"/>
              </a:xfrm>
            </p:grpSpPr>
            <p:grpSp>
              <p:nvGrpSpPr>
                <p:cNvPr id="316" name="Google Shape;316;p28"/>
                <p:cNvGrpSpPr/>
                <p:nvPr/>
              </p:nvGrpSpPr>
              <p:grpSpPr>
                <a:xfrm>
                  <a:off x="6236265" y="2528692"/>
                  <a:ext cx="608455" cy="501606"/>
                  <a:chOff x="1511408" y="4363269"/>
                  <a:chExt cx="425077" cy="350430"/>
                </a:xfrm>
              </p:grpSpPr>
              <p:sp>
                <p:nvSpPr>
                  <p:cNvPr id="317" name="Google Shape;317;p28"/>
                  <p:cNvSpPr/>
                  <p:nvPr/>
                </p:nvSpPr>
                <p:spPr>
                  <a:xfrm>
                    <a:off x="1511408" y="4363269"/>
                    <a:ext cx="425077" cy="24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077" h="241650" extrusionOk="0">
                        <a:moveTo>
                          <a:pt x="391973" y="0"/>
                        </a:moveTo>
                        <a:cubicBezTo>
                          <a:pt x="410256" y="0"/>
                          <a:pt x="425078" y="14821"/>
                          <a:pt x="425078" y="33105"/>
                        </a:cubicBezTo>
                        <a:lnTo>
                          <a:pt x="425078" y="208546"/>
                        </a:lnTo>
                        <a:cubicBezTo>
                          <a:pt x="425078" y="226829"/>
                          <a:pt x="410256" y="241650"/>
                          <a:pt x="391973" y="241650"/>
                        </a:cubicBezTo>
                        <a:lnTo>
                          <a:pt x="33105" y="241650"/>
                        </a:lnTo>
                        <a:cubicBezTo>
                          <a:pt x="14821" y="241650"/>
                          <a:pt x="0" y="226829"/>
                          <a:pt x="0" y="208546"/>
                        </a:cubicBezTo>
                        <a:lnTo>
                          <a:pt x="0" y="33105"/>
                        </a:lnTo>
                        <a:cubicBezTo>
                          <a:pt x="0" y="14821"/>
                          <a:pt x="14821" y="0"/>
                          <a:pt x="33105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8" name="Google Shape;318;p28"/>
                  <p:cNvSpPr/>
                  <p:nvPr/>
                </p:nvSpPr>
                <p:spPr>
                  <a:xfrm>
                    <a:off x="1771607" y="4579414"/>
                    <a:ext cx="130421" cy="134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21" h="134285" extrusionOk="0">
                        <a:moveTo>
                          <a:pt x="0" y="0"/>
                        </a:moveTo>
                        <a:lnTo>
                          <a:pt x="130422" y="134286"/>
                        </a:lnTo>
                        <a:lnTo>
                          <a:pt x="96351" y="0"/>
                        </a:lnTo>
                      </a:path>
                    </a:pathLst>
                  </a:custGeom>
                  <a:solidFill>
                    <a:schemeClr val="accent5"/>
                  </a:solidFill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9" name="Google Shape;319;p28"/>
                  <p:cNvSpPr/>
                  <p:nvPr/>
                </p:nvSpPr>
                <p:spPr>
                  <a:xfrm>
                    <a:off x="1573753" y="4444613"/>
                    <a:ext cx="300323" cy="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23" h="6440" extrusionOk="0">
                        <a:moveTo>
                          <a:pt x="0" y="0"/>
                        </a:moveTo>
                        <a:lnTo>
                          <a:pt x="300324" y="0"/>
                        </a:lnTo>
                      </a:path>
                    </a:pathLst>
                  </a:custGeom>
                  <a:noFill/>
                  <a:ln w="1287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0" name="Google Shape;320;p28"/>
                  <p:cNvSpPr/>
                  <p:nvPr/>
                </p:nvSpPr>
                <p:spPr>
                  <a:xfrm>
                    <a:off x="1573753" y="4484094"/>
                    <a:ext cx="300323" cy="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23" h="6440" extrusionOk="0">
                        <a:moveTo>
                          <a:pt x="0" y="0"/>
                        </a:moveTo>
                        <a:lnTo>
                          <a:pt x="300324" y="0"/>
                        </a:lnTo>
                      </a:path>
                    </a:pathLst>
                  </a:custGeom>
                  <a:noFill/>
                  <a:ln w="1287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1" name="Google Shape;321;p28"/>
                  <p:cNvSpPr/>
                  <p:nvPr/>
                </p:nvSpPr>
                <p:spPr>
                  <a:xfrm>
                    <a:off x="1573753" y="4523574"/>
                    <a:ext cx="114384" cy="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84" h="6440" extrusionOk="0">
                        <a:moveTo>
                          <a:pt x="0" y="0"/>
                        </a:moveTo>
                        <a:lnTo>
                          <a:pt x="114384" y="0"/>
                        </a:lnTo>
                      </a:path>
                    </a:pathLst>
                  </a:custGeom>
                  <a:noFill/>
                  <a:ln w="1287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2" name="Google Shape;322;p28"/>
                <p:cNvGrpSpPr/>
                <p:nvPr/>
              </p:nvGrpSpPr>
              <p:grpSpPr>
                <a:xfrm>
                  <a:off x="5713616" y="2754866"/>
                  <a:ext cx="2543946" cy="1988233"/>
                  <a:chOff x="9291263" y="4252708"/>
                  <a:chExt cx="1777243" cy="1389013"/>
                </a:xfrm>
              </p:grpSpPr>
              <p:sp>
                <p:nvSpPr>
                  <p:cNvPr id="323" name="Google Shape;323;p28"/>
                  <p:cNvSpPr/>
                  <p:nvPr/>
                </p:nvSpPr>
                <p:spPr>
                  <a:xfrm>
                    <a:off x="10336922" y="4302268"/>
                    <a:ext cx="442724" cy="473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724" h="473245" extrusionOk="0">
                        <a:moveTo>
                          <a:pt x="220654" y="1103"/>
                        </a:moveTo>
                        <a:cubicBezTo>
                          <a:pt x="220654" y="1103"/>
                          <a:pt x="308632" y="-20923"/>
                          <a:pt x="358160" y="131847"/>
                        </a:cubicBezTo>
                        <a:cubicBezTo>
                          <a:pt x="376258" y="187816"/>
                          <a:pt x="442725" y="421995"/>
                          <a:pt x="442725" y="421995"/>
                        </a:cubicBezTo>
                        <a:cubicBezTo>
                          <a:pt x="442725" y="421995"/>
                          <a:pt x="271406" y="511970"/>
                          <a:pt x="0" y="453489"/>
                        </a:cubicBezTo>
                        <a:cubicBezTo>
                          <a:pt x="0" y="453489"/>
                          <a:pt x="25505" y="371758"/>
                          <a:pt x="17712" y="274312"/>
                        </a:cubicBezTo>
                      </a:path>
                    </a:pathLst>
                  </a:custGeom>
                  <a:solidFill>
                    <a:srgbClr val="43221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4" name="Google Shape;324;p28"/>
                  <p:cNvSpPr/>
                  <p:nvPr/>
                </p:nvSpPr>
                <p:spPr>
                  <a:xfrm>
                    <a:off x="9643788" y="5170336"/>
                    <a:ext cx="643219" cy="3734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219" h="373488" extrusionOk="0">
                        <a:moveTo>
                          <a:pt x="422566" y="0"/>
                        </a:moveTo>
                        <a:lnTo>
                          <a:pt x="400732" y="110842"/>
                        </a:lnTo>
                        <a:lnTo>
                          <a:pt x="0" y="286863"/>
                        </a:lnTo>
                        <a:lnTo>
                          <a:pt x="26406" y="373489"/>
                        </a:lnTo>
                        <a:cubicBezTo>
                          <a:pt x="26406" y="373489"/>
                          <a:pt x="463335" y="318808"/>
                          <a:pt x="560330" y="260843"/>
                        </a:cubicBezTo>
                        <a:cubicBezTo>
                          <a:pt x="598716" y="237850"/>
                          <a:pt x="643220" y="15779"/>
                          <a:pt x="643220" y="15779"/>
                        </a:cubicBezTo>
                        <a:lnTo>
                          <a:pt x="422566" y="64"/>
                        </a:lnTo>
                        <a:close/>
                      </a:path>
                    </a:pathLst>
                  </a:custGeom>
                  <a:solidFill>
                    <a:srgbClr val="F5A6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28"/>
                  <p:cNvSpPr/>
                  <p:nvPr/>
                </p:nvSpPr>
                <p:spPr>
                  <a:xfrm>
                    <a:off x="10051862" y="4791248"/>
                    <a:ext cx="1016644" cy="752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6644" h="752448" extrusionOk="0">
                        <a:moveTo>
                          <a:pt x="737316" y="485036"/>
                        </a:moveTo>
                        <a:cubicBezTo>
                          <a:pt x="747622" y="597489"/>
                          <a:pt x="753290" y="669108"/>
                          <a:pt x="761597" y="752449"/>
                        </a:cubicBezTo>
                        <a:lnTo>
                          <a:pt x="191543" y="752449"/>
                        </a:lnTo>
                        <a:cubicBezTo>
                          <a:pt x="181367" y="639867"/>
                          <a:pt x="169387" y="419020"/>
                          <a:pt x="166553" y="392099"/>
                        </a:cubicBezTo>
                        <a:lnTo>
                          <a:pt x="0" y="379089"/>
                        </a:lnTo>
                        <a:cubicBezTo>
                          <a:pt x="0" y="379089"/>
                          <a:pt x="47531" y="179560"/>
                          <a:pt x="62152" y="114832"/>
                        </a:cubicBezTo>
                        <a:cubicBezTo>
                          <a:pt x="83985" y="18224"/>
                          <a:pt x="183621" y="6244"/>
                          <a:pt x="215953" y="5665"/>
                        </a:cubicBezTo>
                        <a:lnTo>
                          <a:pt x="640322" y="11590"/>
                        </a:lnTo>
                        <a:cubicBezTo>
                          <a:pt x="640322" y="11590"/>
                          <a:pt x="746849" y="-21000"/>
                          <a:pt x="811319" y="23118"/>
                        </a:cubicBezTo>
                        <a:cubicBezTo>
                          <a:pt x="897172" y="81856"/>
                          <a:pt x="1016645" y="444847"/>
                          <a:pt x="1016645" y="444847"/>
                        </a:cubicBezTo>
                        <a:cubicBezTo>
                          <a:pt x="923836" y="495470"/>
                          <a:pt x="737316" y="485036"/>
                          <a:pt x="737316" y="48503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" name="Google Shape;326;p28"/>
                  <p:cNvSpPr/>
                  <p:nvPr/>
                </p:nvSpPr>
                <p:spPr>
                  <a:xfrm>
                    <a:off x="10216680" y="5007648"/>
                    <a:ext cx="9399" cy="15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9" h="159275" extrusionOk="0">
                        <a:moveTo>
                          <a:pt x="9400" y="0"/>
                        </a:moveTo>
                        <a:cubicBezTo>
                          <a:pt x="9400" y="0"/>
                          <a:pt x="-2902" y="109812"/>
                          <a:pt x="641" y="15927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" name="Google Shape;327;p28"/>
                  <p:cNvSpPr/>
                  <p:nvPr/>
                </p:nvSpPr>
                <p:spPr>
                  <a:xfrm>
                    <a:off x="10714929" y="4818166"/>
                    <a:ext cx="83137" cy="20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37" h="208416" extrusionOk="0">
                        <a:moveTo>
                          <a:pt x="3984" y="208417"/>
                        </a:moveTo>
                        <a:cubicBezTo>
                          <a:pt x="3984" y="208417"/>
                          <a:pt x="-26867" y="36969"/>
                          <a:pt x="83138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28"/>
                  <p:cNvSpPr/>
                  <p:nvPr/>
                </p:nvSpPr>
                <p:spPr>
                  <a:xfrm>
                    <a:off x="10718912" y="5049383"/>
                    <a:ext cx="102984" cy="3372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84" h="337292" extrusionOk="0">
                        <a:moveTo>
                          <a:pt x="64921" y="227094"/>
                        </a:moveTo>
                        <a:lnTo>
                          <a:pt x="45020" y="227094"/>
                        </a:lnTo>
                        <a:lnTo>
                          <a:pt x="0" y="0"/>
                        </a:lnTo>
                        <a:lnTo>
                          <a:pt x="19064" y="307666"/>
                        </a:lnTo>
                        <a:lnTo>
                          <a:pt x="102985" y="337293"/>
                        </a:lnTo>
                        <a:lnTo>
                          <a:pt x="99249" y="270053"/>
                        </a:lnTo>
                        <a:lnTo>
                          <a:pt x="64921" y="22709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9" name="Google Shape;329;p28"/>
                  <p:cNvSpPr/>
                  <p:nvPr/>
                </p:nvSpPr>
                <p:spPr>
                  <a:xfrm>
                    <a:off x="10266282" y="4574906"/>
                    <a:ext cx="425966" cy="3719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966" h="371989" extrusionOk="0">
                        <a:moveTo>
                          <a:pt x="101297" y="47982"/>
                        </a:moveTo>
                        <a:cubicBezTo>
                          <a:pt x="101297" y="47982"/>
                          <a:pt x="115724" y="186712"/>
                          <a:pt x="105742" y="199465"/>
                        </a:cubicBezTo>
                        <a:cubicBezTo>
                          <a:pt x="90864" y="218464"/>
                          <a:pt x="1533" y="221942"/>
                          <a:pt x="1533" y="221942"/>
                        </a:cubicBezTo>
                        <a:cubicBezTo>
                          <a:pt x="1533" y="221942"/>
                          <a:pt x="-25453" y="368981"/>
                          <a:pt x="147025" y="371943"/>
                        </a:cubicBezTo>
                        <a:cubicBezTo>
                          <a:pt x="319504" y="374970"/>
                          <a:pt x="425967" y="227932"/>
                          <a:pt x="425967" y="227932"/>
                        </a:cubicBezTo>
                        <a:cubicBezTo>
                          <a:pt x="425967" y="227932"/>
                          <a:pt x="344171" y="224196"/>
                          <a:pt x="324721" y="209963"/>
                        </a:cubicBezTo>
                        <a:cubicBezTo>
                          <a:pt x="296125" y="189095"/>
                          <a:pt x="245244" y="0"/>
                          <a:pt x="245244" y="0"/>
                        </a:cubicBezTo>
                        <a:lnTo>
                          <a:pt x="101297" y="47982"/>
                        </a:lnTo>
                        <a:close/>
                      </a:path>
                    </a:pathLst>
                  </a:custGeom>
                  <a:solidFill>
                    <a:srgbClr val="F5A6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0" name="Google Shape;330;p28"/>
                  <p:cNvSpPr/>
                  <p:nvPr/>
                </p:nvSpPr>
                <p:spPr>
                  <a:xfrm>
                    <a:off x="10367514" y="4602471"/>
                    <a:ext cx="141370" cy="875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70" h="87591" extrusionOk="0">
                        <a:moveTo>
                          <a:pt x="141371" y="14427"/>
                        </a:moveTo>
                        <a:cubicBezTo>
                          <a:pt x="141371" y="14427"/>
                          <a:pt x="89074" y="74324"/>
                          <a:pt x="5732" y="87592"/>
                        </a:cubicBezTo>
                        <a:cubicBezTo>
                          <a:pt x="3349" y="52748"/>
                          <a:pt x="0" y="20416"/>
                          <a:pt x="0" y="20416"/>
                        </a:cubicBezTo>
                        <a:lnTo>
                          <a:pt x="61185" y="0"/>
                        </a:lnTo>
                        <a:lnTo>
                          <a:pt x="141371" y="1442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28"/>
                  <p:cNvSpPr/>
                  <p:nvPr/>
                </p:nvSpPr>
                <p:spPr>
                  <a:xfrm>
                    <a:off x="10250862" y="4260188"/>
                    <a:ext cx="375383" cy="404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383" h="404085" extrusionOk="0">
                        <a:moveTo>
                          <a:pt x="166438" y="9306"/>
                        </a:moveTo>
                        <a:cubicBezTo>
                          <a:pt x="137843" y="21157"/>
                          <a:pt x="112724" y="36550"/>
                          <a:pt x="74468" y="92261"/>
                        </a:cubicBezTo>
                        <a:cubicBezTo>
                          <a:pt x="41749" y="139985"/>
                          <a:pt x="-12159" y="253984"/>
                          <a:pt x="2462" y="342219"/>
                        </a:cubicBezTo>
                        <a:cubicBezTo>
                          <a:pt x="15407" y="420472"/>
                          <a:pt x="158710" y="417445"/>
                          <a:pt x="233420" y="372232"/>
                        </a:cubicBezTo>
                        <a:cubicBezTo>
                          <a:pt x="312704" y="324250"/>
                          <a:pt x="376402" y="272275"/>
                          <a:pt x="375371" y="155249"/>
                        </a:cubicBezTo>
                        <a:cubicBezTo>
                          <a:pt x="374340" y="38289"/>
                          <a:pt x="249071" y="-25022"/>
                          <a:pt x="166438" y="9306"/>
                        </a:cubicBezTo>
                        <a:close/>
                      </a:path>
                    </a:pathLst>
                  </a:custGeom>
                  <a:solidFill>
                    <a:srgbClr val="F5A6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2" name="Google Shape;332;p28"/>
                  <p:cNvSpPr/>
                  <p:nvPr/>
                </p:nvSpPr>
                <p:spPr>
                  <a:xfrm>
                    <a:off x="10312899" y="4252708"/>
                    <a:ext cx="331942" cy="334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942" h="334821" extrusionOk="0">
                        <a:moveTo>
                          <a:pt x="0" y="101157"/>
                        </a:moveTo>
                        <a:cubicBezTo>
                          <a:pt x="0" y="101157"/>
                          <a:pt x="84758" y="130398"/>
                          <a:pt x="149228" y="87632"/>
                        </a:cubicBezTo>
                        <a:cubicBezTo>
                          <a:pt x="149228" y="87632"/>
                          <a:pt x="108008" y="256375"/>
                          <a:pt x="238945" y="334821"/>
                        </a:cubicBezTo>
                        <a:cubicBezTo>
                          <a:pt x="238945" y="334821"/>
                          <a:pt x="419925" y="200600"/>
                          <a:pt x="276945" y="50663"/>
                        </a:cubicBezTo>
                        <a:cubicBezTo>
                          <a:pt x="228382" y="-282"/>
                          <a:pt x="91005" y="-50325"/>
                          <a:pt x="0" y="101157"/>
                        </a:cubicBezTo>
                        <a:close/>
                      </a:path>
                    </a:pathLst>
                  </a:custGeom>
                  <a:solidFill>
                    <a:srgbClr val="43221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" name="Google Shape;333;p28"/>
                  <p:cNvSpPr/>
                  <p:nvPr/>
                </p:nvSpPr>
                <p:spPr>
                  <a:xfrm>
                    <a:off x="10489254" y="4513066"/>
                    <a:ext cx="98557" cy="994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57" h="99406" extrusionOk="0">
                        <a:moveTo>
                          <a:pt x="3851" y="50440"/>
                        </a:moveTo>
                        <a:cubicBezTo>
                          <a:pt x="15895" y="25064"/>
                          <a:pt x="45779" y="-6495"/>
                          <a:pt x="70575" y="1170"/>
                        </a:cubicBezTo>
                        <a:cubicBezTo>
                          <a:pt x="115467" y="15081"/>
                          <a:pt x="103487" y="66091"/>
                          <a:pt x="54990" y="92175"/>
                        </a:cubicBezTo>
                        <a:cubicBezTo>
                          <a:pt x="12031" y="115232"/>
                          <a:pt x="-9287" y="78199"/>
                          <a:pt x="3851" y="50440"/>
                        </a:cubicBezTo>
                        <a:close/>
                      </a:path>
                    </a:pathLst>
                  </a:custGeom>
                  <a:solidFill>
                    <a:srgbClr val="F5A6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34" name="Google Shape;334;p28"/>
                  <p:cNvGrpSpPr/>
                  <p:nvPr/>
                </p:nvGrpSpPr>
                <p:grpSpPr>
                  <a:xfrm>
                    <a:off x="9291263" y="5149147"/>
                    <a:ext cx="850252" cy="394677"/>
                    <a:chOff x="9291263" y="5149147"/>
                    <a:chExt cx="850252" cy="394677"/>
                  </a:xfrm>
                </p:grpSpPr>
                <p:sp>
                  <p:nvSpPr>
                    <p:cNvPr id="335" name="Google Shape;335;p28"/>
                    <p:cNvSpPr/>
                    <p:nvPr/>
                  </p:nvSpPr>
                  <p:spPr>
                    <a:xfrm>
                      <a:off x="9807894" y="5517483"/>
                      <a:ext cx="333621" cy="263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3621" h="26341" extrusionOk="0">
                          <a:moveTo>
                            <a:pt x="0" y="0"/>
                          </a:moveTo>
                          <a:lnTo>
                            <a:pt x="333622" y="0"/>
                          </a:lnTo>
                          <a:lnTo>
                            <a:pt x="333622" y="26342"/>
                          </a:lnTo>
                          <a:lnTo>
                            <a:pt x="0" y="26342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6" name="Google Shape;336;p28"/>
                    <p:cNvSpPr/>
                    <p:nvPr/>
                  </p:nvSpPr>
                  <p:spPr>
                    <a:xfrm>
                      <a:off x="9317412" y="5149147"/>
                      <a:ext cx="612852" cy="39448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2852" h="394484" extrusionOk="0">
                          <a:moveTo>
                            <a:pt x="612852" y="394420"/>
                          </a:moveTo>
                          <a:lnTo>
                            <a:pt x="77126" y="394420"/>
                          </a:lnTo>
                          <a:cubicBezTo>
                            <a:pt x="77126" y="394420"/>
                            <a:pt x="741" y="39738"/>
                            <a:pt x="741" y="39738"/>
                          </a:cubicBezTo>
                          <a:cubicBezTo>
                            <a:pt x="-3639" y="19257"/>
                            <a:pt x="11948" y="0"/>
                            <a:pt x="32880" y="0"/>
                          </a:cubicBezTo>
                          <a:lnTo>
                            <a:pt x="493509" y="0"/>
                          </a:lnTo>
                          <a:cubicBezTo>
                            <a:pt x="513604" y="0"/>
                            <a:pt x="530929" y="13976"/>
                            <a:pt x="535115" y="33620"/>
                          </a:cubicBezTo>
                          <a:lnTo>
                            <a:pt x="612788" y="39448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" name="Google Shape;337;p28"/>
                    <p:cNvSpPr/>
                    <p:nvPr/>
                  </p:nvSpPr>
                  <p:spPr>
                    <a:xfrm>
                      <a:off x="9291263" y="5149340"/>
                      <a:ext cx="612853" cy="39448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2853" h="394484" extrusionOk="0">
                          <a:moveTo>
                            <a:pt x="612853" y="394420"/>
                          </a:moveTo>
                          <a:lnTo>
                            <a:pt x="77126" y="394420"/>
                          </a:lnTo>
                          <a:cubicBezTo>
                            <a:pt x="77126" y="394420"/>
                            <a:pt x="741" y="39739"/>
                            <a:pt x="741" y="39739"/>
                          </a:cubicBezTo>
                          <a:cubicBezTo>
                            <a:pt x="-3638" y="19257"/>
                            <a:pt x="11947" y="0"/>
                            <a:pt x="32879" y="0"/>
                          </a:cubicBezTo>
                          <a:lnTo>
                            <a:pt x="493509" y="0"/>
                          </a:lnTo>
                          <a:cubicBezTo>
                            <a:pt x="513604" y="0"/>
                            <a:pt x="530929" y="13976"/>
                            <a:pt x="535115" y="33620"/>
                          </a:cubicBezTo>
                          <a:lnTo>
                            <a:pt x="612789" y="394485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338" name="Google Shape;338;p28"/>
                  <p:cNvSpPr/>
                  <p:nvPr/>
                </p:nvSpPr>
                <p:spPr>
                  <a:xfrm>
                    <a:off x="9965430" y="5093899"/>
                    <a:ext cx="503730" cy="547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730" h="547822" extrusionOk="0">
                        <a:moveTo>
                          <a:pt x="502171" y="486702"/>
                        </a:moveTo>
                        <a:lnTo>
                          <a:pt x="148519" y="547823"/>
                        </a:lnTo>
                        <a:cubicBezTo>
                          <a:pt x="150129" y="501128"/>
                          <a:pt x="150773" y="455272"/>
                          <a:pt x="149292" y="411669"/>
                        </a:cubicBezTo>
                        <a:cubicBezTo>
                          <a:pt x="137248" y="41722"/>
                          <a:pt x="0" y="61302"/>
                          <a:pt x="0" y="61302"/>
                        </a:cubicBezTo>
                        <a:lnTo>
                          <a:pt x="353651" y="181"/>
                        </a:lnTo>
                        <a:cubicBezTo>
                          <a:pt x="353651" y="181"/>
                          <a:pt x="490900" y="-19463"/>
                          <a:pt x="502944" y="350548"/>
                        </a:cubicBezTo>
                        <a:cubicBezTo>
                          <a:pt x="504361" y="394151"/>
                          <a:pt x="503717" y="440007"/>
                          <a:pt x="502171" y="48670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rnd" cmpd="sng">
                    <a:solidFill>
                      <a:schemeClr val="dk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" name="Google Shape;339;p28"/>
                  <p:cNvSpPr/>
                  <p:nvPr/>
                </p:nvSpPr>
                <p:spPr>
                  <a:xfrm>
                    <a:off x="9922504" y="5094144"/>
                    <a:ext cx="396576" cy="145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576" h="145557" extrusionOk="0">
                        <a:moveTo>
                          <a:pt x="42926" y="61121"/>
                        </a:moveTo>
                        <a:cubicBezTo>
                          <a:pt x="42926" y="61121"/>
                          <a:pt x="-12335" y="62989"/>
                          <a:pt x="2543" y="145557"/>
                        </a:cubicBezTo>
                        <a:lnTo>
                          <a:pt x="356195" y="84436"/>
                        </a:lnTo>
                        <a:cubicBezTo>
                          <a:pt x="341317" y="1804"/>
                          <a:pt x="396577" y="0"/>
                          <a:pt x="396577" y="0"/>
                        </a:cubicBezTo>
                        <a:lnTo>
                          <a:pt x="42926" y="6112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28"/>
                  <p:cNvSpPr/>
                  <p:nvPr/>
                </p:nvSpPr>
                <p:spPr>
                  <a:xfrm>
                    <a:off x="10236586" y="5171182"/>
                    <a:ext cx="780778" cy="416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0778" h="416392" extrusionOk="0">
                        <a:moveTo>
                          <a:pt x="773311" y="87004"/>
                        </a:moveTo>
                        <a:cubicBezTo>
                          <a:pt x="678699" y="106004"/>
                          <a:pt x="547247" y="105295"/>
                          <a:pt x="547247" y="105295"/>
                        </a:cubicBezTo>
                        <a:lnTo>
                          <a:pt x="555298" y="162037"/>
                        </a:lnTo>
                        <a:lnTo>
                          <a:pt x="555427" y="164356"/>
                        </a:lnTo>
                        <a:cubicBezTo>
                          <a:pt x="479750" y="117661"/>
                          <a:pt x="343338" y="21181"/>
                          <a:pt x="304244" y="10748"/>
                        </a:cubicBezTo>
                        <a:cubicBezTo>
                          <a:pt x="233913" y="-8059"/>
                          <a:pt x="133892" y="3534"/>
                          <a:pt x="133892" y="3534"/>
                        </a:cubicBezTo>
                        <a:cubicBezTo>
                          <a:pt x="133892" y="3534"/>
                          <a:pt x="133892" y="3534"/>
                          <a:pt x="133892" y="3534"/>
                        </a:cubicBezTo>
                        <a:cubicBezTo>
                          <a:pt x="130607" y="3792"/>
                          <a:pt x="90610" y="6690"/>
                          <a:pt x="71160" y="16480"/>
                        </a:cubicBezTo>
                        <a:cubicBezTo>
                          <a:pt x="52289" y="25948"/>
                          <a:pt x="7012" y="61049"/>
                          <a:pt x="313" y="74316"/>
                        </a:cubicBezTo>
                        <a:cubicBezTo>
                          <a:pt x="-1297" y="77536"/>
                          <a:pt x="2890" y="96214"/>
                          <a:pt x="22405" y="94733"/>
                        </a:cubicBezTo>
                        <a:cubicBezTo>
                          <a:pt x="17124" y="99370"/>
                          <a:pt x="13710" y="102784"/>
                          <a:pt x="12036" y="104329"/>
                        </a:cubicBezTo>
                        <a:cubicBezTo>
                          <a:pt x="7591" y="108516"/>
                          <a:pt x="13968" y="126227"/>
                          <a:pt x="28974" y="127258"/>
                        </a:cubicBezTo>
                        <a:cubicBezTo>
                          <a:pt x="34964" y="127644"/>
                          <a:pt x="40954" y="124939"/>
                          <a:pt x="46299" y="122749"/>
                        </a:cubicBezTo>
                        <a:cubicBezTo>
                          <a:pt x="40825" y="127129"/>
                          <a:pt x="37605" y="129898"/>
                          <a:pt x="35866" y="131637"/>
                        </a:cubicBezTo>
                        <a:cubicBezTo>
                          <a:pt x="28395" y="139173"/>
                          <a:pt x="39086" y="159654"/>
                          <a:pt x="59632" y="157078"/>
                        </a:cubicBezTo>
                        <a:cubicBezTo>
                          <a:pt x="82238" y="154244"/>
                          <a:pt x="139881" y="118821"/>
                          <a:pt x="139881" y="118821"/>
                        </a:cubicBezTo>
                        <a:lnTo>
                          <a:pt x="153793" y="115922"/>
                        </a:lnTo>
                        <a:cubicBezTo>
                          <a:pt x="149864" y="119400"/>
                          <a:pt x="145871" y="120302"/>
                          <a:pt x="143488" y="123716"/>
                        </a:cubicBezTo>
                        <a:cubicBezTo>
                          <a:pt x="133376" y="138593"/>
                          <a:pt x="117210" y="177365"/>
                          <a:pt x="116308" y="184837"/>
                        </a:cubicBezTo>
                        <a:cubicBezTo>
                          <a:pt x="115407" y="192307"/>
                          <a:pt x="131766" y="203643"/>
                          <a:pt x="147159" y="193982"/>
                        </a:cubicBezTo>
                        <a:cubicBezTo>
                          <a:pt x="164420" y="183162"/>
                          <a:pt x="176785" y="156562"/>
                          <a:pt x="176785" y="156562"/>
                        </a:cubicBezTo>
                        <a:lnTo>
                          <a:pt x="207185" y="138078"/>
                        </a:lnTo>
                        <a:cubicBezTo>
                          <a:pt x="248275" y="148383"/>
                          <a:pt x="268177" y="138271"/>
                          <a:pt x="286146" y="142586"/>
                        </a:cubicBezTo>
                        <a:cubicBezTo>
                          <a:pt x="359633" y="218456"/>
                          <a:pt x="509376" y="442266"/>
                          <a:pt x="675479" y="413928"/>
                        </a:cubicBezTo>
                        <a:cubicBezTo>
                          <a:pt x="814145" y="390226"/>
                          <a:pt x="777562" y="124746"/>
                          <a:pt x="773246" y="86875"/>
                        </a:cubicBezTo>
                        <a:close/>
                      </a:path>
                    </a:pathLst>
                  </a:custGeom>
                  <a:solidFill>
                    <a:srgbClr val="F5A67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1" name="Google Shape;341;p28"/>
                  <p:cNvSpPr/>
                  <p:nvPr/>
                </p:nvSpPr>
                <p:spPr>
                  <a:xfrm>
                    <a:off x="10794654" y="5336568"/>
                    <a:ext cx="98604" cy="626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604" h="62602" extrusionOk="0">
                        <a:moveTo>
                          <a:pt x="0" y="0"/>
                        </a:moveTo>
                        <a:cubicBezTo>
                          <a:pt x="0" y="0"/>
                          <a:pt x="63246" y="39030"/>
                          <a:pt x="98605" y="6260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2" name="Google Shape;342;p28"/>
                  <p:cNvSpPr/>
                  <p:nvPr/>
                </p:nvSpPr>
                <p:spPr>
                  <a:xfrm>
                    <a:off x="10288231" y="5247108"/>
                    <a:ext cx="107042" cy="430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42" h="43087" extrusionOk="0">
                        <a:moveTo>
                          <a:pt x="0" y="43087"/>
                        </a:moveTo>
                        <a:cubicBezTo>
                          <a:pt x="0" y="43087"/>
                          <a:pt x="49013" y="11722"/>
                          <a:pt x="58995" y="7085"/>
                        </a:cubicBezTo>
                        <a:cubicBezTo>
                          <a:pt x="74324" y="0"/>
                          <a:pt x="107042" y="0"/>
                          <a:pt x="107042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28"/>
                  <p:cNvSpPr/>
                  <p:nvPr/>
                </p:nvSpPr>
                <p:spPr>
                  <a:xfrm>
                    <a:off x="10264594" y="5208787"/>
                    <a:ext cx="123079" cy="51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079" h="51653" extrusionOk="0">
                        <a:moveTo>
                          <a:pt x="0" y="51653"/>
                        </a:moveTo>
                        <a:cubicBezTo>
                          <a:pt x="0" y="51653"/>
                          <a:pt x="47467" y="17583"/>
                          <a:pt x="63697" y="9532"/>
                        </a:cubicBezTo>
                        <a:cubicBezTo>
                          <a:pt x="75741" y="3542"/>
                          <a:pt x="123079" y="0"/>
                          <a:pt x="123079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44" name="Google Shape;344;p28"/>
              <p:cNvGrpSpPr/>
              <p:nvPr/>
            </p:nvGrpSpPr>
            <p:grpSpPr>
              <a:xfrm>
                <a:off x="3398268" y="2253858"/>
                <a:ext cx="2458397" cy="2479372"/>
                <a:chOff x="3398268" y="2253858"/>
                <a:chExt cx="2458397" cy="2479372"/>
              </a:xfrm>
            </p:grpSpPr>
            <p:grpSp>
              <p:nvGrpSpPr>
                <p:cNvPr id="345" name="Google Shape;345;p28"/>
                <p:cNvGrpSpPr/>
                <p:nvPr/>
              </p:nvGrpSpPr>
              <p:grpSpPr>
                <a:xfrm>
                  <a:off x="3398268" y="2659608"/>
                  <a:ext cx="2395698" cy="2073623"/>
                  <a:chOff x="3398268" y="2659608"/>
                  <a:chExt cx="2395698" cy="2073623"/>
                </a:xfrm>
              </p:grpSpPr>
              <p:sp>
                <p:nvSpPr>
                  <p:cNvPr id="346" name="Google Shape;346;p28"/>
                  <p:cNvSpPr/>
                  <p:nvPr/>
                </p:nvSpPr>
                <p:spPr>
                  <a:xfrm>
                    <a:off x="4506845" y="3068163"/>
                    <a:ext cx="258962" cy="358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15" h="250690" extrusionOk="0">
                        <a:moveTo>
                          <a:pt x="33684" y="248374"/>
                        </a:moveTo>
                        <a:cubicBezTo>
                          <a:pt x="78124" y="256102"/>
                          <a:pt x="180079" y="243028"/>
                          <a:pt x="180916" y="230727"/>
                        </a:cubicBezTo>
                        <a:cubicBezTo>
                          <a:pt x="171835" y="141267"/>
                          <a:pt x="175119" y="41696"/>
                          <a:pt x="171835" y="16578"/>
                        </a:cubicBezTo>
                        <a:cubicBezTo>
                          <a:pt x="165974" y="-27733"/>
                          <a:pt x="39352" y="30811"/>
                          <a:pt x="39352" y="30811"/>
                        </a:cubicBezTo>
                        <a:lnTo>
                          <a:pt x="0" y="147064"/>
                        </a:lnTo>
                        <a:cubicBezTo>
                          <a:pt x="0" y="147064"/>
                          <a:pt x="4251" y="243221"/>
                          <a:pt x="33749" y="24837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7" name="Google Shape;347;p28"/>
                  <p:cNvSpPr/>
                  <p:nvPr/>
                </p:nvSpPr>
                <p:spPr>
                  <a:xfrm>
                    <a:off x="4756774" y="3294013"/>
                    <a:ext cx="1037192" cy="1013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4600" h="708136" extrusionOk="0">
                        <a:moveTo>
                          <a:pt x="723985" y="201112"/>
                        </a:moveTo>
                        <a:cubicBezTo>
                          <a:pt x="720829" y="192546"/>
                          <a:pt x="708076" y="186943"/>
                          <a:pt x="697643" y="185011"/>
                        </a:cubicBezTo>
                        <a:cubicBezTo>
                          <a:pt x="698287" y="180825"/>
                          <a:pt x="698416" y="177346"/>
                          <a:pt x="697643" y="175092"/>
                        </a:cubicBezTo>
                        <a:cubicBezTo>
                          <a:pt x="694165" y="165689"/>
                          <a:pt x="679158" y="159828"/>
                          <a:pt x="668273" y="158476"/>
                        </a:cubicBezTo>
                        <a:cubicBezTo>
                          <a:pt x="669175" y="153645"/>
                          <a:pt x="669368" y="149652"/>
                          <a:pt x="668467" y="147205"/>
                        </a:cubicBezTo>
                        <a:cubicBezTo>
                          <a:pt x="665826" y="140056"/>
                          <a:pt x="656552" y="135032"/>
                          <a:pt x="647471" y="132391"/>
                        </a:cubicBezTo>
                        <a:cubicBezTo>
                          <a:pt x="673812" y="95358"/>
                          <a:pt x="709687" y="43898"/>
                          <a:pt x="713744" y="32820"/>
                        </a:cubicBezTo>
                        <a:cubicBezTo>
                          <a:pt x="725530" y="489"/>
                          <a:pt x="697707" y="-4729"/>
                          <a:pt x="684375" y="3387"/>
                        </a:cubicBezTo>
                        <a:cubicBezTo>
                          <a:pt x="668853" y="12725"/>
                          <a:pt x="614108" y="85890"/>
                          <a:pt x="588410" y="120863"/>
                        </a:cubicBezTo>
                        <a:cubicBezTo>
                          <a:pt x="590729" y="106436"/>
                          <a:pt x="590407" y="89433"/>
                          <a:pt x="586285" y="73074"/>
                        </a:cubicBezTo>
                        <a:cubicBezTo>
                          <a:pt x="581519" y="54010"/>
                          <a:pt x="549960" y="42610"/>
                          <a:pt x="547255" y="68952"/>
                        </a:cubicBezTo>
                        <a:cubicBezTo>
                          <a:pt x="544615" y="95294"/>
                          <a:pt x="535662" y="121442"/>
                          <a:pt x="529801" y="137157"/>
                        </a:cubicBezTo>
                        <a:cubicBezTo>
                          <a:pt x="525293" y="149523"/>
                          <a:pt x="514666" y="169167"/>
                          <a:pt x="511446" y="193834"/>
                        </a:cubicBezTo>
                        <a:cubicBezTo>
                          <a:pt x="509127" y="212319"/>
                          <a:pt x="507646" y="219854"/>
                          <a:pt x="505778" y="234732"/>
                        </a:cubicBezTo>
                        <a:lnTo>
                          <a:pt x="505778" y="234732"/>
                        </a:lnTo>
                        <a:cubicBezTo>
                          <a:pt x="505778" y="234732"/>
                          <a:pt x="394485" y="357618"/>
                          <a:pt x="309212" y="451908"/>
                        </a:cubicBezTo>
                        <a:cubicBezTo>
                          <a:pt x="265416" y="390465"/>
                          <a:pt x="186712" y="292697"/>
                          <a:pt x="186712" y="292697"/>
                        </a:cubicBezTo>
                        <a:lnTo>
                          <a:pt x="0" y="422539"/>
                        </a:lnTo>
                        <a:cubicBezTo>
                          <a:pt x="71684" y="526361"/>
                          <a:pt x="190061" y="682094"/>
                          <a:pt x="285575" y="706182"/>
                        </a:cubicBezTo>
                        <a:cubicBezTo>
                          <a:pt x="414773" y="738771"/>
                          <a:pt x="584933" y="353818"/>
                          <a:pt x="609858" y="304934"/>
                        </a:cubicBezTo>
                        <a:cubicBezTo>
                          <a:pt x="630017" y="294114"/>
                          <a:pt x="648952" y="287352"/>
                          <a:pt x="661640" y="278142"/>
                        </a:cubicBezTo>
                        <a:cubicBezTo>
                          <a:pt x="661640" y="279107"/>
                          <a:pt x="661640" y="279880"/>
                          <a:pt x="661640" y="280331"/>
                        </a:cubicBezTo>
                        <a:cubicBezTo>
                          <a:pt x="664216" y="295145"/>
                          <a:pt x="680833" y="301005"/>
                          <a:pt x="689270" y="291924"/>
                        </a:cubicBezTo>
                        <a:cubicBezTo>
                          <a:pt x="696870" y="283680"/>
                          <a:pt x="729459" y="215797"/>
                          <a:pt x="723985" y="200983"/>
                        </a:cubicBezTo>
                        <a:close/>
                      </a:path>
                    </a:pathLst>
                  </a:custGeom>
                  <a:solidFill>
                    <a:srgbClr val="A75F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48" name="Google Shape;348;p28"/>
                  <p:cNvGrpSpPr/>
                  <p:nvPr/>
                </p:nvGrpSpPr>
                <p:grpSpPr>
                  <a:xfrm>
                    <a:off x="5603014" y="3524173"/>
                    <a:ext cx="144344" cy="171795"/>
                    <a:chOff x="3068048" y="4843799"/>
                    <a:chExt cx="100841" cy="120019"/>
                  </a:xfrm>
                </p:grpSpPr>
                <p:sp>
                  <p:nvSpPr>
                    <p:cNvPr id="349" name="Google Shape;349;p28"/>
                    <p:cNvSpPr/>
                    <p:nvPr/>
                  </p:nvSpPr>
                  <p:spPr>
                    <a:xfrm>
                      <a:off x="3143256" y="4878836"/>
                      <a:ext cx="25633" cy="637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633" h="63761" extrusionOk="0">
                          <a:moveTo>
                            <a:pt x="25633" y="0"/>
                          </a:moveTo>
                          <a:lnTo>
                            <a:pt x="0" y="63762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50" name="Google Shape;350;p28"/>
                    <p:cNvSpPr/>
                    <p:nvPr/>
                  </p:nvSpPr>
                  <p:spPr>
                    <a:xfrm>
                      <a:off x="3104249" y="4864796"/>
                      <a:ext cx="35464" cy="990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464" h="99022" extrusionOk="0">
                          <a:moveTo>
                            <a:pt x="31343" y="0"/>
                          </a:moveTo>
                          <a:cubicBezTo>
                            <a:pt x="31343" y="0"/>
                            <a:pt x="2940" y="68012"/>
                            <a:pt x="428" y="77673"/>
                          </a:cubicBezTo>
                          <a:cubicBezTo>
                            <a:pt x="-3758" y="93582"/>
                            <a:pt x="23872" y="111486"/>
                            <a:pt x="35465" y="86948"/>
                          </a:cubicBezTo>
                        </a:path>
                      </a:pathLst>
                    </a:custGeom>
                    <a:noFill/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51" name="Google Shape;351;p28"/>
                    <p:cNvSpPr/>
                    <p:nvPr/>
                  </p:nvSpPr>
                  <p:spPr>
                    <a:xfrm>
                      <a:off x="3068048" y="4843799"/>
                      <a:ext cx="39397" cy="1041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397" h="104190" extrusionOk="0">
                          <a:moveTo>
                            <a:pt x="29093" y="0"/>
                          </a:moveTo>
                          <a:cubicBezTo>
                            <a:pt x="29093" y="0"/>
                            <a:pt x="5971" y="53070"/>
                            <a:pt x="1012" y="72134"/>
                          </a:cubicBezTo>
                          <a:cubicBezTo>
                            <a:pt x="-5879" y="98734"/>
                            <a:pt x="24134" y="118700"/>
                            <a:pt x="39398" y="90490"/>
                          </a:cubicBezTo>
                        </a:path>
                      </a:pathLst>
                    </a:custGeom>
                    <a:noFill/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352" name="Google Shape;352;p28"/>
                  <p:cNvSpPr/>
                  <p:nvPr/>
                </p:nvSpPr>
                <p:spPr>
                  <a:xfrm>
                    <a:off x="3841599" y="3454202"/>
                    <a:ext cx="1320625" cy="1147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2611" h="801335" extrusionOk="0">
                        <a:moveTo>
                          <a:pt x="922612" y="298263"/>
                        </a:moveTo>
                        <a:cubicBezTo>
                          <a:pt x="855179" y="361573"/>
                          <a:pt x="713551" y="469968"/>
                          <a:pt x="713551" y="469968"/>
                        </a:cubicBezTo>
                        <a:lnTo>
                          <a:pt x="648308" y="390749"/>
                        </a:lnTo>
                        <a:cubicBezTo>
                          <a:pt x="641996" y="419538"/>
                          <a:pt x="589828" y="482012"/>
                          <a:pt x="575658" y="508998"/>
                        </a:cubicBezTo>
                        <a:cubicBezTo>
                          <a:pt x="579845" y="598458"/>
                          <a:pt x="585641" y="691331"/>
                          <a:pt x="593370" y="801336"/>
                        </a:cubicBezTo>
                        <a:lnTo>
                          <a:pt x="0" y="801336"/>
                        </a:lnTo>
                        <a:cubicBezTo>
                          <a:pt x="44311" y="435447"/>
                          <a:pt x="122629" y="72070"/>
                          <a:pt x="153994" y="17776"/>
                        </a:cubicBezTo>
                        <a:cubicBezTo>
                          <a:pt x="165458" y="13718"/>
                          <a:pt x="236498" y="5023"/>
                          <a:pt x="283836" y="0"/>
                        </a:cubicBezTo>
                        <a:cubicBezTo>
                          <a:pt x="361252" y="38514"/>
                          <a:pt x="460372" y="40897"/>
                          <a:pt x="539269" y="41670"/>
                        </a:cubicBezTo>
                        <a:cubicBezTo>
                          <a:pt x="550154" y="41799"/>
                          <a:pt x="561618" y="33491"/>
                          <a:pt x="570441" y="27952"/>
                        </a:cubicBezTo>
                        <a:cubicBezTo>
                          <a:pt x="598393" y="16488"/>
                          <a:pt x="650369" y="0"/>
                          <a:pt x="688626" y="30077"/>
                        </a:cubicBezTo>
                        <a:cubicBezTo>
                          <a:pt x="738540" y="69301"/>
                          <a:pt x="922612" y="298263"/>
                          <a:pt x="922612" y="298263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28"/>
                  <p:cNvSpPr/>
                  <p:nvPr/>
                </p:nvSpPr>
                <p:spPr>
                  <a:xfrm>
                    <a:off x="4687262" y="3727177"/>
                    <a:ext cx="94448" cy="2795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" h="195278" extrusionOk="0">
                        <a:moveTo>
                          <a:pt x="58352" y="195278"/>
                        </a:moveTo>
                        <a:cubicBezTo>
                          <a:pt x="58352" y="195278"/>
                          <a:pt x="71039" y="150774"/>
                          <a:pt x="63697" y="127459"/>
                        </a:cubicBezTo>
                        <a:cubicBezTo>
                          <a:pt x="48884" y="80250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" name="Google Shape;354;p28"/>
                  <p:cNvSpPr/>
                  <p:nvPr/>
                </p:nvSpPr>
                <p:spPr>
                  <a:xfrm>
                    <a:off x="5138821" y="3947235"/>
                    <a:ext cx="53365" cy="185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82" h="129906" extrusionOk="0">
                        <a:moveTo>
                          <a:pt x="37283" y="0"/>
                        </a:moveTo>
                        <a:cubicBezTo>
                          <a:pt x="37283" y="0"/>
                          <a:pt x="-20296" y="63311"/>
                          <a:pt x="7656" y="12990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" name="Google Shape;355;p28"/>
                  <p:cNvSpPr/>
                  <p:nvPr/>
                </p:nvSpPr>
                <p:spPr>
                  <a:xfrm>
                    <a:off x="3915259" y="3822503"/>
                    <a:ext cx="195811" cy="288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797" h="201525" extrusionOk="0">
                        <a:moveTo>
                          <a:pt x="136798" y="0"/>
                        </a:moveTo>
                        <a:lnTo>
                          <a:pt x="39094" y="201525"/>
                        </a:lnTo>
                        <a:lnTo>
                          <a:pt x="0" y="82181"/>
                        </a:lnTo>
                        <a:lnTo>
                          <a:pt x="13679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28"/>
                  <p:cNvSpPr/>
                  <p:nvPr/>
                </p:nvSpPr>
                <p:spPr>
                  <a:xfrm>
                    <a:off x="4248252" y="2727958"/>
                    <a:ext cx="550747" cy="907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4761" h="633750" extrusionOk="0">
                        <a:moveTo>
                          <a:pt x="283385" y="413527"/>
                        </a:moveTo>
                        <a:cubicBezTo>
                          <a:pt x="375099" y="409147"/>
                          <a:pt x="388560" y="291542"/>
                          <a:pt x="383987" y="198605"/>
                        </a:cubicBezTo>
                        <a:cubicBezTo>
                          <a:pt x="379414" y="105668"/>
                          <a:pt x="363506" y="36367"/>
                          <a:pt x="288602" y="9639"/>
                        </a:cubicBezTo>
                        <a:cubicBezTo>
                          <a:pt x="213698" y="-17090"/>
                          <a:pt x="58287" y="11184"/>
                          <a:pt x="36518" y="101803"/>
                        </a:cubicBezTo>
                        <a:cubicBezTo>
                          <a:pt x="16617" y="184693"/>
                          <a:pt x="54487" y="288193"/>
                          <a:pt x="113676" y="345579"/>
                        </a:cubicBezTo>
                        <a:cubicBezTo>
                          <a:pt x="93131" y="388795"/>
                          <a:pt x="31301" y="518251"/>
                          <a:pt x="31301" y="518251"/>
                        </a:cubicBezTo>
                        <a:cubicBezTo>
                          <a:pt x="31301" y="518251"/>
                          <a:pt x="11593" y="511552"/>
                          <a:pt x="0" y="507495"/>
                        </a:cubicBezTo>
                        <a:cubicBezTo>
                          <a:pt x="19773" y="545688"/>
                          <a:pt x="83083" y="629737"/>
                          <a:pt x="167262" y="633601"/>
                        </a:cubicBezTo>
                        <a:cubicBezTo>
                          <a:pt x="244484" y="637143"/>
                          <a:pt x="276043" y="576989"/>
                          <a:pt x="286670" y="535318"/>
                        </a:cubicBezTo>
                        <a:cubicBezTo>
                          <a:pt x="264321" y="538667"/>
                          <a:pt x="249186" y="541115"/>
                          <a:pt x="238237" y="542725"/>
                        </a:cubicBezTo>
                        <a:cubicBezTo>
                          <a:pt x="235016" y="489333"/>
                          <a:pt x="230122" y="403608"/>
                          <a:pt x="230122" y="403608"/>
                        </a:cubicBezTo>
                        <a:cubicBezTo>
                          <a:pt x="242359" y="409469"/>
                          <a:pt x="262453" y="414557"/>
                          <a:pt x="283385" y="413591"/>
                        </a:cubicBezTo>
                        <a:close/>
                      </a:path>
                    </a:pathLst>
                  </a:custGeom>
                  <a:solidFill>
                    <a:srgbClr val="A75F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" name="Google Shape;357;p28"/>
                  <p:cNvSpPr/>
                  <p:nvPr/>
                </p:nvSpPr>
                <p:spPr>
                  <a:xfrm>
                    <a:off x="3400285" y="3665318"/>
                    <a:ext cx="583011" cy="434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7301" h="303608" extrusionOk="0">
                        <a:moveTo>
                          <a:pt x="407302" y="144398"/>
                        </a:moveTo>
                        <a:lnTo>
                          <a:pt x="235210" y="0"/>
                        </a:lnTo>
                        <a:cubicBezTo>
                          <a:pt x="112968" y="102019"/>
                          <a:pt x="18678" y="184329"/>
                          <a:pt x="0" y="280036"/>
                        </a:cubicBezTo>
                        <a:cubicBezTo>
                          <a:pt x="95127" y="292016"/>
                          <a:pt x="209383" y="303609"/>
                          <a:pt x="209383" y="303609"/>
                        </a:cubicBezTo>
                        <a:cubicBezTo>
                          <a:pt x="208868" y="298263"/>
                          <a:pt x="345150" y="188967"/>
                          <a:pt x="407302" y="144462"/>
                        </a:cubicBezTo>
                        <a:close/>
                      </a:path>
                    </a:pathLst>
                  </a:custGeom>
                  <a:solidFill>
                    <a:srgbClr val="A75F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" name="Google Shape;358;p28"/>
                  <p:cNvSpPr/>
                  <p:nvPr/>
                </p:nvSpPr>
                <p:spPr>
                  <a:xfrm>
                    <a:off x="3552215" y="3421590"/>
                    <a:ext cx="696128" cy="655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327" h="458229" extrusionOk="0">
                        <a:moveTo>
                          <a:pt x="0" y="265399"/>
                        </a:moveTo>
                        <a:cubicBezTo>
                          <a:pt x="0" y="265399"/>
                          <a:pt x="93195" y="390475"/>
                          <a:pt x="201847" y="458230"/>
                        </a:cubicBezTo>
                        <a:cubicBezTo>
                          <a:pt x="201847" y="458230"/>
                          <a:pt x="344506" y="327808"/>
                          <a:pt x="399766" y="270487"/>
                        </a:cubicBezTo>
                        <a:cubicBezTo>
                          <a:pt x="441694" y="226949"/>
                          <a:pt x="486328" y="103547"/>
                          <a:pt x="486328" y="22783"/>
                        </a:cubicBezTo>
                        <a:cubicBezTo>
                          <a:pt x="440406" y="4169"/>
                          <a:pt x="413871" y="-4912"/>
                          <a:pt x="358096" y="2688"/>
                        </a:cubicBezTo>
                        <a:cubicBezTo>
                          <a:pt x="269345" y="14732"/>
                          <a:pt x="65629" y="205630"/>
                          <a:pt x="0" y="26539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28"/>
                  <p:cNvSpPr/>
                  <p:nvPr/>
                </p:nvSpPr>
                <p:spPr>
                  <a:xfrm>
                    <a:off x="4192499" y="2659608"/>
                    <a:ext cx="649654" cy="767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859" h="535923" extrusionOk="0">
                        <a:moveTo>
                          <a:pt x="363812" y="155672"/>
                        </a:moveTo>
                        <a:cubicBezTo>
                          <a:pt x="363812" y="155672"/>
                          <a:pt x="346744" y="209709"/>
                          <a:pt x="303721" y="241654"/>
                        </a:cubicBezTo>
                        <a:cubicBezTo>
                          <a:pt x="251102" y="280748"/>
                          <a:pt x="183476" y="269864"/>
                          <a:pt x="183476" y="269864"/>
                        </a:cubicBezTo>
                        <a:cubicBezTo>
                          <a:pt x="183476" y="269864"/>
                          <a:pt x="161513" y="225102"/>
                          <a:pt x="125962" y="243007"/>
                        </a:cubicBezTo>
                        <a:cubicBezTo>
                          <a:pt x="90409" y="260911"/>
                          <a:pt x="102453" y="348439"/>
                          <a:pt x="155717" y="376004"/>
                        </a:cubicBezTo>
                        <a:cubicBezTo>
                          <a:pt x="155717" y="376004"/>
                          <a:pt x="152883" y="474674"/>
                          <a:pt x="128345" y="535924"/>
                        </a:cubicBezTo>
                        <a:cubicBezTo>
                          <a:pt x="128345" y="535924"/>
                          <a:pt x="-8002" y="506168"/>
                          <a:pt x="370" y="438542"/>
                        </a:cubicBezTo>
                        <a:cubicBezTo>
                          <a:pt x="10482" y="285579"/>
                          <a:pt x="-21463" y="105693"/>
                          <a:pt x="124609" y="22739"/>
                        </a:cubicBezTo>
                        <a:cubicBezTo>
                          <a:pt x="168598" y="-2250"/>
                          <a:pt x="251102" y="-17321"/>
                          <a:pt x="333992" y="36007"/>
                        </a:cubicBezTo>
                        <a:cubicBezTo>
                          <a:pt x="333992" y="36007"/>
                          <a:pt x="410055" y="16492"/>
                          <a:pt x="443353" y="79094"/>
                        </a:cubicBezTo>
                        <a:cubicBezTo>
                          <a:pt x="476586" y="141696"/>
                          <a:pt x="420360" y="210095"/>
                          <a:pt x="420360" y="210095"/>
                        </a:cubicBezTo>
                        <a:cubicBezTo>
                          <a:pt x="420360" y="210095"/>
                          <a:pt x="391957" y="162757"/>
                          <a:pt x="363812" y="155737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" name="Google Shape;360;p28"/>
                  <p:cNvSpPr/>
                  <p:nvPr/>
                </p:nvSpPr>
                <p:spPr>
                  <a:xfrm>
                    <a:off x="3398268" y="4020251"/>
                    <a:ext cx="861375" cy="712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771" h="498100" extrusionOk="0">
                        <a:moveTo>
                          <a:pt x="594843" y="427976"/>
                        </a:moveTo>
                        <a:cubicBezTo>
                          <a:pt x="602443" y="424047"/>
                          <a:pt x="603087" y="409621"/>
                          <a:pt x="596260" y="402665"/>
                        </a:cubicBezTo>
                        <a:cubicBezTo>
                          <a:pt x="586728" y="392939"/>
                          <a:pt x="544285" y="379672"/>
                          <a:pt x="529858" y="375163"/>
                        </a:cubicBezTo>
                        <a:cubicBezTo>
                          <a:pt x="524963" y="372201"/>
                          <a:pt x="515689" y="363635"/>
                          <a:pt x="503967" y="351913"/>
                        </a:cubicBezTo>
                        <a:cubicBezTo>
                          <a:pt x="494821" y="342703"/>
                          <a:pt x="491021" y="338001"/>
                          <a:pt x="497591" y="339354"/>
                        </a:cubicBezTo>
                        <a:cubicBezTo>
                          <a:pt x="508668" y="343476"/>
                          <a:pt x="526251" y="351140"/>
                          <a:pt x="537265" y="353330"/>
                        </a:cubicBezTo>
                        <a:cubicBezTo>
                          <a:pt x="568501" y="359513"/>
                          <a:pt x="582284" y="336649"/>
                          <a:pt x="578162" y="330852"/>
                        </a:cubicBezTo>
                        <a:cubicBezTo>
                          <a:pt x="574233" y="325378"/>
                          <a:pt x="554525" y="311337"/>
                          <a:pt x="546153" y="305219"/>
                        </a:cubicBezTo>
                        <a:cubicBezTo>
                          <a:pt x="533529" y="296009"/>
                          <a:pt x="514143" y="281582"/>
                          <a:pt x="491472" y="274433"/>
                        </a:cubicBezTo>
                        <a:cubicBezTo>
                          <a:pt x="480072" y="270890"/>
                          <a:pt x="451734" y="267735"/>
                          <a:pt x="421463" y="266833"/>
                        </a:cubicBezTo>
                        <a:cubicBezTo>
                          <a:pt x="340570" y="182912"/>
                          <a:pt x="279320" y="112195"/>
                          <a:pt x="219938" y="45921"/>
                        </a:cubicBezTo>
                        <a:cubicBezTo>
                          <a:pt x="216524" y="42122"/>
                          <a:pt x="12809" y="0"/>
                          <a:pt x="12809" y="0"/>
                        </a:cubicBezTo>
                        <a:cubicBezTo>
                          <a:pt x="-265" y="23766"/>
                          <a:pt x="-15079" y="69623"/>
                          <a:pt x="33676" y="122500"/>
                        </a:cubicBezTo>
                        <a:cubicBezTo>
                          <a:pt x="134214" y="231474"/>
                          <a:pt x="213368" y="286541"/>
                          <a:pt x="352871" y="365889"/>
                        </a:cubicBezTo>
                        <a:cubicBezTo>
                          <a:pt x="352871" y="365889"/>
                          <a:pt x="385718" y="437637"/>
                          <a:pt x="423846" y="466297"/>
                        </a:cubicBezTo>
                        <a:cubicBezTo>
                          <a:pt x="438337" y="477182"/>
                          <a:pt x="463263" y="486135"/>
                          <a:pt x="480394" y="490579"/>
                        </a:cubicBezTo>
                        <a:cubicBezTo>
                          <a:pt x="497526" y="495087"/>
                          <a:pt x="540099" y="498565"/>
                          <a:pt x="544092" y="498049"/>
                        </a:cubicBezTo>
                        <a:cubicBezTo>
                          <a:pt x="550597" y="497277"/>
                          <a:pt x="555427" y="485039"/>
                          <a:pt x="553495" y="480660"/>
                        </a:cubicBezTo>
                        <a:cubicBezTo>
                          <a:pt x="563928" y="483752"/>
                          <a:pt x="569983" y="484524"/>
                          <a:pt x="575264" y="482334"/>
                        </a:cubicBezTo>
                        <a:cubicBezTo>
                          <a:pt x="587823" y="477118"/>
                          <a:pt x="584088" y="461274"/>
                          <a:pt x="580803" y="456572"/>
                        </a:cubicBezTo>
                        <a:cubicBezTo>
                          <a:pt x="585440" y="457667"/>
                          <a:pt x="591430" y="459213"/>
                          <a:pt x="593942" y="457474"/>
                        </a:cubicBezTo>
                        <a:cubicBezTo>
                          <a:pt x="607918" y="447620"/>
                          <a:pt x="599931" y="429007"/>
                          <a:pt x="594843" y="427976"/>
                        </a:cubicBezTo>
                        <a:close/>
                      </a:path>
                    </a:pathLst>
                  </a:custGeom>
                  <a:solidFill>
                    <a:srgbClr val="A75F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61" name="Google Shape;361;p28"/>
                  <p:cNvGrpSpPr/>
                  <p:nvPr/>
                </p:nvGrpSpPr>
                <p:grpSpPr>
                  <a:xfrm>
                    <a:off x="4078805" y="4584823"/>
                    <a:ext cx="159766" cy="120677"/>
                    <a:chOff x="2003210" y="5584787"/>
                    <a:chExt cx="111615" cy="84307"/>
                  </a:xfrm>
                </p:grpSpPr>
                <p:sp>
                  <p:nvSpPr>
                    <p:cNvPr id="362" name="Google Shape;362;p28"/>
                    <p:cNvSpPr/>
                    <p:nvPr/>
                  </p:nvSpPr>
                  <p:spPr>
                    <a:xfrm>
                      <a:off x="2026332" y="5584787"/>
                      <a:ext cx="88493" cy="327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493" h="32718" extrusionOk="0">
                          <a:moveTo>
                            <a:pt x="88493" y="32718"/>
                          </a:moveTo>
                          <a:cubicBezTo>
                            <a:pt x="88493" y="32718"/>
                            <a:pt x="45148" y="22027"/>
                            <a:pt x="24023" y="14814"/>
                          </a:cubicBezTo>
                          <a:cubicBezTo>
                            <a:pt x="15457" y="11915"/>
                            <a:pt x="0" y="0"/>
                            <a:pt x="0" y="0"/>
                          </a:cubicBezTo>
                        </a:path>
                      </a:pathLst>
                    </a:custGeom>
                    <a:noFill/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63" name="Google Shape;363;p28"/>
                    <p:cNvSpPr/>
                    <p:nvPr/>
                  </p:nvSpPr>
                  <p:spPr>
                    <a:xfrm>
                      <a:off x="2017122" y="5612997"/>
                      <a:ext cx="86947" cy="327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6947" h="32718" extrusionOk="0">
                          <a:moveTo>
                            <a:pt x="86948" y="32718"/>
                          </a:moveTo>
                          <a:cubicBezTo>
                            <a:pt x="86948" y="32718"/>
                            <a:pt x="45148" y="22027"/>
                            <a:pt x="24023" y="14814"/>
                          </a:cubicBezTo>
                          <a:cubicBezTo>
                            <a:pt x="15457" y="11915"/>
                            <a:pt x="0" y="0"/>
                            <a:pt x="0" y="0"/>
                          </a:cubicBezTo>
                        </a:path>
                      </a:pathLst>
                    </a:custGeom>
                    <a:noFill/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64" name="Google Shape;364;p28"/>
                    <p:cNvSpPr/>
                    <p:nvPr/>
                  </p:nvSpPr>
                  <p:spPr>
                    <a:xfrm>
                      <a:off x="2003210" y="5638695"/>
                      <a:ext cx="74452" cy="303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452" h="30399" extrusionOk="0">
                          <a:moveTo>
                            <a:pt x="74453" y="30399"/>
                          </a:moveTo>
                          <a:cubicBezTo>
                            <a:pt x="74453" y="30399"/>
                            <a:pt x="45084" y="22027"/>
                            <a:pt x="24023" y="14813"/>
                          </a:cubicBezTo>
                          <a:cubicBezTo>
                            <a:pt x="15457" y="11915"/>
                            <a:pt x="0" y="0"/>
                            <a:pt x="0" y="0"/>
                          </a:cubicBezTo>
                        </a:path>
                      </a:pathLst>
                    </a:custGeom>
                    <a:noFill/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365" name="Google Shape;365;p28"/>
                  <p:cNvSpPr/>
                  <p:nvPr/>
                </p:nvSpPr>
                <p:spPr>
                  <a:xfrm>
                    <a:off x="4468679" y="3230916"/>
                    <a:ext cx="111273" cy="1140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37" h="79669" extrusionOk="0">
                        <a:moveTo>
                          <a:pt x="76128" y="52233"/>
                        </a:moveTo>
                        <a:cubicBezTo>
                          <a:pt x="76128" y="52233"/>
                          <a:pt x="25827" y="35359"/>
                          <a:pt x="0" y="0"/>
                        </a:cubicBezTo>
                        <a:cubicBezTo>
                          <a:pt x="0" y="0"/>
                          <a:pt x="12817" y="58674"/>
                          <a:pt x="77738" y="79670"/>
                        </a:cubicBezTo>
                        <a:lnTo>
                          <a:pt x="76128" y="52233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" name="Google Shape;366;p28"/>
                  <p:cNvSpPr/>
                  <p:nvPr/>
                </p:nvSpPr>
                <p:spPr>
                  <a:xfrm>
                    <a:off x="3519855" y="4014015"/>
                    <a:ext cx="189450" cy="668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3" h="46669" extrusionOk="0">
                        <a:moveTo>
                          <a:pt x="132354" y="46670"/>
                        </a:moveTo>
                        <a:cubicBezTo>
                          <a:pt x="132354" y="46670"/>
                          <a:pt x="85467" y="-10909"/>
                          <a:pt x="0" y="184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" name="Google Shape;367;p28"/>
                  <p:cNvSpPr/>
                  <p:nvPr/>
                </p:nvSpPr>
                <p:spPr>
                  <a:xfrm>
                    <a:off x="4092726" y="3436317"/>
                    <a:ext cx="141023" cy="3589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21" h="250795" extrusionOk="0">
                        <a:moveTo>
                          <a:pt x="0" y="0"/>
                        </a:moveTo>
                        <a:cubicBezTo>
                          <a:pt x="0" y="0"/>
                          <a:pt x="91971" y="6376"/>
                          <a:pt x="98154" y="92358"/>
                        </a:cubicBezTo>
                        <a:cubicBezTo>
                          <a:pt x="104337" y="178339"/>
                          <a:pt x="30335" y="250796"/>
                          <a:pt x="30335" y="25079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8" name="Google Shape;368;p28"/>
                <p:cNvGrpSpPr/>
                <p:nvPr/>
              </p:nvGrpSpPr>
              <p:grpSpPr>
                <a:xfrm>
                  <a:off x="4945894" y="2253858"/>
                  <a:ext cx="910771" cy="718228"/>
                  <a:chOff x="4945894" y="2253858"/>
                  <a:chExt cx="910771" cy="718228"/>
                </a:xfrm>
              </p:grpSpPr>
              <p:grpSp>
                <p:nvGrpSpPr>
                  <p:cNvPr id="369" name="Google Shape;369;p28"/>
                  <p:cNvGrpSpPr/>
                  <p:nvPr/>
                </p:nvGrpSpPr>
                <p:grpSpPr>
                  <a:xfrm flipH="1">
                    <a:off x="4945894" y="2253858"/>
                    <a:ext cx="910771" cy="718228"/>
                    <a:chOff x="9890011" y="1470551"/>
                    <a:chExt cx="2295290" cy="1810051"/>
                  </a:xfrm>
                </p:grpSpPr>
                <p:sp>
                  <p:nvSpPr>
                    <p:cNvPr id="370" name="Google Shape;370;p28"/>
                    <p:cNvSpPr/>
                    <p:nvPr/>
                  </p:nvSpPr>
                  <p:spPr>
                    <a:xfrm>
                      <a:off x="9890011" y="1470551"/>
                      <a:ext cx="2295290" cy="18100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95290" h="1810051" extrusionOk="0">
                          <a:moveTo>
                            <a:pt x="2295226" y="724822"/>
                          </a:moveTo>
                          <a:cubicBezTo>
                            <a:pt x="2295226" y="521429"/>
                            <a:pt x="2133955" y="355842"/>
                            <a:pt x="1932365" y="348692"/>
                          </a:cubicBezTo>
                          <a:cubicBezTo>
                            <a:pt x="1932622" y="343154"/>
                            <a:pt x="1932816" y="337615"/>
                            <a:pt x="1932816" y="332011"/>
                          </a:cubicBezTo>
                          <a:cubicBezTo>
                            <a:pt x="1932816" y="158760"/>
                            <a:pt x="1792347" y="18291"/>
                            <a:pt x="1619095" y="18291"/>
                          </a:cubicBezTo>
                          <a:cubicBezTo>
                            <a:pt x="1540005" y="18291"/>
                            <a:pt x="1467806" y="47596"/>
                            <a:pt x="1412675" y="95900"/>
                          </a:cubicBezTo>
                          <a:cubicBezTo>
                            <a:pt x="1363791" y="37291"/>
                            <a:pt x="1290240" y="0"/>
                            <a:pt x="1207994" y="0"/>
                          </a:cubicBezTo>
                          <a:cubicBezTo>
                            <a:pt x="1094704" y="0"/>
                            <a:pt x="998031" y="70653"/>
                            <a:pt x="959452" y="170289"/>
                          </a:cubicBezTo>
                          <a:cubicBezTo>
                            <a:pt x="884870" y="115415"/>
                            <a:pt x="792770" y="82955"/>
                            <a:pt x="693134" y="82955"/>
                          </a:cubicBezTo>
                          <a:cubicBezTo>
                            <a:pt x="444528" y="82955"/>
                            <a:pt x="243067" y="284480"/>
                            <a:pt x="243067" y="533022"/>
                          </a:cubicBezTo>
                          <a:cubicBezTo>
                            <a:pt x="243067" y="589248"/>
                            <a:pt x="253437" y="642962"/>
                            <a:pt x="272243" y="692619"/>
                          </a:cubicBezTo>
                          <a:cubicBezTo>
                            <a:pt x="114771" y="739764"/>
                            <a:pt x="0" y="885643"/>
                            <a:pt x="0" y="1058443"/>
                          </a:cubicBezTo>
                          <a:cubicBezTo>
                            <a:pt x="0" y="1269372"/>
                            <a:pt x="170997" y="1440305"/>
                            <a:pt x="381862" y="1440305"/>
                          </a:cubicBezTo>
                          <a:cubicBezTo>
                            <a:pt x="444464" y="1440305"/>
                            <a:pt x="503460" y="1425170"/>
                            <a:pt x="555564" y="1398441"/>
                          </a:cubicBezTo>
                          <a:cubicBezTo>
                            <a:pt x="614302" y="1544256"/>
                            <a:pt x="757025" y="1647240"/>
                            <a:pt x="923836" y="1647240"/>
                          </a:cubicBezTo>
                          <a:cubicBezTo>
                            <a:pt x="1050329" y="1647240"/>
                            <a:pt x="1162910" y="1587987"/>
                            <a:pt x="1235624" y="1495823"/>
                          </a:cubicBezTo>
                          <a:cubicBezTo>
                            <a:pt x="1270274" y="1534015"/>
                            <a:pt x="1320317" y="1558038"/>
                            <a:pt x="1375964" y="1558038"/>
                          </a:cubicBezTo>
                          <a:cubicBezTo>
                            <a:pt x="1431610" y="1558038"/>
                            <a:pt x="1484230" y="1532727"/>
                            <a:pt x="1518945" y="1492796"/>
                          </a:cubicBezTo>
                          <a:cubicBezTo>
                            <a:pt x="1555462" y="1527961"/>
                            <a:pt x="1590950" y="1566154"/>
                            <a:pt x="1617035" y="1602994"/>
                          </a:cubicBezTo>
                          <a:cubicBezTo>
                            <a:pt x="1662505" y="1667206"/>
                            <a:pt x="1691616" y="1724527"/>
                            <a:pt x="1708684" y="1763493"/>
                          </a:cubicBezTo>
                          <a:cubicBezTo>
                            <a:pt x="1722338" y="1794601"/>
                            <a:pt x="1754605" y="1813214"/>
                            <a:pt x="1788354" y="1809607"/>
                          </a:cubicBezTo>
                          <a:lnTo>
                            <a:pt x="1788354" y="1809607"/>
                          </a:lnTo>
                          <a:cubicBezTo>
                            <a:pt x="1832471" y="1804841"/>
                            <a:pt x="1863772" y="1764266"/>
                            <a:pt x="1857075" y="1720405"/>
                          </a:cubicBezTo>
                          <a:cubicBezTo>
                            <a:pt x="1845804" y="1646596"/>
                            <a:pt x="1826031" y="1533307"/>
                            <a:pt x="1798079" y="1429420"/>
                          </a:cubicBezTo>
                          <a:cubicBezTo>
                            <a:pt x="1947629" y="1385882"/>
                            <a:pt x="2056925" y="1247861"/>
                            <a:pt x="2056925" y="1084270"/>
                          </a:cubicBezTo>
                          <a:cubicBezTo>
                            <a:pt x="2056925" y="1081179"/>
                            <a:pt x="2056797" y="1078152"/>
                            <a:pt x="2056668" y="1075060"/>
                          </a:cubicBezTo>
                          <a:cubicBezTo>
                            <a:pt x="2196364" y="1019993"/>
                            <a:pt x="2295291" y="883968"/>
                            <a:pt x="2295291" y="724757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71" name="Google Shape;371;p28"/>
                    <p:cNvSpPr/>
                    <p:nvPr/>
                  </p:nvSpPr>
                  <p:spPr>
                    <a:xfrm>
                      <a:off x="11432270" y="2554950"/>
                      <a:ext cx="514600" cy="3595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4600" h="359512" extrusionOk="0">
                          <a:moveTo>
                            <a:pt x="514601" y="0"/>
                          </a:moveTo>
                          <a:cubicBezTo>
                            <a:pt x="514601" y="198563"/>
                            <a:pt x="353651" y="359513"/>
                            <a:pt x="155089" y="359513"/>
                          </a:cubicBezTo>
                          <a:cubicBezTo>
                            <a:pt x="99571" y="359513"/>
                            <a:pt x="46951" y="346889"/>
                            <a:pt x="0" y="324412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72" name="Google Shape;372;p28"/>
                    <p:cNvSpPr/>
                    <p:nvPr/>
                  </p:nvSpPr>
                  <p:spPr>
                    <a:xfrm>
                      <a:off x="10108862" y="2147197"/>
                      <a:ext cx="162881" cy="363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2881" h="36389" extrusionOk="0">
                          <a:moveTo>
                            <a:pt x="0" y="36389"/>
                          </a:moveTo>
                          <a:cubicBezTo>
                            <a:pt x="49399" y="13074"/>
                            <a:pt x="104659" y="0"/>
                            <a:pt x="162882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73" name="Google Shape;373;p28"/>
                    <p:cNvSpPr/>
                    <p:nvPr/>
                  </p:nvSpPr>
                  <p:spPr>
                    <a:xfrm>
                      <a:off x="11707540" y="1818921"/>
                      <a:ext cx="216725" cy="180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725" h="18097" extrusionOk="0">
                          <a:moveTo>
                            <a:pt x="0" y="13783"/>
                          </a:moveTo>
                          <a:cubicBezTo>
                            <a:pt x="32203" y="4830"/>
                            <a:pt x="66145" y="0"/>
                            <a:pt x="101181" y="0"/>
                          </a:cubicBezTo>
                          <a:cubicBezTo>
                            <a:pt x="141499" y="0"/>
                            <a:pt x="180336" y="6312"/>
                            <a:pt x="216725" y="18098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74" name="Google Shape;374;p28"/>
                    <p:cNvSpPr/>
                    <p:nvPr/>
                  </p:nvSpPr>
                  <p:spPr>
                    <a:xfrm>
                      <a:off x="10422388" y="2787454"/>
                      <a:ext cx="53649" cy="1421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649" h="142143" extrusionOk="0">
                          <a:moveTo>
                            <a:pt x="53650" y="142143"/>
                          </a:moveTo>
                          <a:cubicBezTo>
                            <a:pt x="27243" y="99442"/>
                            <a:pt x="8695" y="51396"/>
                            <a:pt x="0" y="0"/>
                          </a:cubicBezTo>
                        </a:path>
                      </a:pathLst>
                    </a:custGeom>
                    <a:noFill/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75" name="Google Shape;375;p28"/>
                  <p:cNvGrpSpPr/>
                  <p:nvPr/>
                </p:nvGrpSpPr>
                <p:grpSpPr>
                  <a:xfrm>
                    <a:off x="5219779" y="2336695"/>
                    <a:ext cx="362965" cy="477805"/>
                    <a:chOff x="5544310" y="1859069"/>
                    <a:chExt cx="537408" cy="707440"/>
                  </a:xfrm>
                </p:grpSpPr>
                <p:sp>
                  <p:nvSpPr>
                    <p:cNvPr id="376" name="Google Shape;376;p28"/>
                    <p:cNvSpPr/>
                    <p:nvPr/>
                  </p:nvSpPr>
                  <p:spPr>
                    <a:xfrm>
                      <a:off x="5618992" y="1938166"/>
                      <a:ext cx="388558" cy="48823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9545" h="502042" extrusionOk="0">
                          <a:moveTo>
                            <a:pt x="399481" y="199787"/>
                          </a:moveTo>
                          <a:cubicBezTo>
                            <a:pt x="399481" y="89331"/>
                            <a:pt x="309828" y="-193"/>
                            <a:pt x="199373" y="0"/>
                          </a:cubicBezTo>
                          <a:cubicBezTo>
                            <a:pt x="93103" y="194"/>
                            <a:pt x="4352" y="85467"/>
                            <a:pt x="165" y="191607"/>
                          </a:cubicBezTo>
                          <a:cubicBezTo>
                            <a:pt x="-2153" y="249315"/>
                            <a:pt x="20067" y="301741"/>
                            <a:pt x="57165" y="339547"/>
                          </a:cubicBezTo>
                          <a:cubicBezTo>
                            <a:pt x="72880" y="355584"/>
                            <a:pt x="83700" y="376001"/>
                            <a:pt x="87693" y="398092"/>
                          </a:cubicBezTo>
                          <a:cubicBezTo>
                            <a:pt x="87693" y="398221"/>
                            <a:pt x="87693" y="398350"/>
                            <a:pt x="87758" y="398478"/>
                          </a:cubicBezTo>
                          <a:cubicBezTo>
                            <a:pt x="97998" y="455864"/>
                            <a:pt x="102635" y="479436"/>
                            <a:pt x="102635" y="479436"/>
                          </a:cubicBezTo>
                          <a:cubicBezTo>
                            <a:pt x="102635" y="479436"/>
                            <a:pt x="101283" y="502043"/>
                            <a:pt x="140828" y="502043"/>
                          </a:cubicBezTo>
                          <a:lnTo>
                            <a:pt x="258690" y="502043"/>
                          </a:lnTo>
                          <a:cubicBezTo>
                            <a:pt x="298235" y="502043"/>
                            <a:pt x="296883" y="479436"/>
                            <a:pt x="296883" y="479436"/>
                          </a:cubicBezTo>
                          <a:cubicBezTo>
                            <a:pt x="296883" y="479436"/>
                            <a:pt x="301520" y="455864"/>
                            <a:pt x="311760" y="398478"/>
                          </a:cubicBezTo>
                          <a:cubicBezTo>
                            <a:pt x="311760" y="398350"/>
                            <a:pt x="311760" y="398221"/>
                            <a:pt x="311825" y="398092"/>
                          </a:cubicBezTo>
                          <a:cubicBezTo>
                            <a:pt x="315882" y="375743"/>
                            <a:pt x="326960" y="355327"/>
                            <a:pt x="342804" y="339096"/>
                          </a:cubicBezTo>
                          <a:cubicBezTo>
                            <a:pt x="377905" y="303094"/>
                            <a:pt x="399545" y="253952"/>
                            <a:pt x="399545" y="19972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77" name="Google Shape;377;p28"/>
                    <p:cNvSpPr/>
                    <p:nvPr/>
                  </p:nvSpPr>
                  <p:spPr>
                    <a:xfrm>
                      <a:off x="5716271" y="2441783"/>
                      <a:ext cx="193666" cy="284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9142" h="29304" extrusionOk="0">
                          <a:moveTo>
                            <a:pt x="184522" y="0"/>
                          </a:moveTo>
                          <a:cubicBezTo>
                            <a:pt x="192597" y="0"/>
                            <a:pt x="199143" y="6546"/>
                            <a:pt x="199143" y="14620"/>
                          </a:cubicBezTo>
                          <a:lnTo>
                            <a:pt x="199143" y="14685"/>
                          </a:lnTo>
                          <a:cubicBezTo>
                            <a:pt x="199143" y="22759"/>
                            <a:pt x="192597" y="29305"/>
                            <a:pt x="184522" y="29305"/>
                          </a:cubicBezTo>
                          <a:lnTo>
                            <a:pt x="14620" y="29305"/>
                          </a:lnTo>
                          <a:cubicBezTo>
                            <a:pt x="6546" y="29305"/>
                            <a:pt x="0" y="22759"/>
                            <a:pt x="0" y="14685"/>
                          </a:cubicBezTo>
                          <a:lnTo>
                            <a:pt x="0" y="14620"/>
                          </a:lnTo>
                          <a:cubicBezTo>
                            <a:pt x="0" y="6546"/>
                            <a:pt x="6546" y="0"/>
                            <a:pt x="14620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78" name="Google Shape;378;p28"/>
                    <p:cNvSpPr/>
                    <p:nvPr/>
                  </p:nvSpPr>
                  <p:spPr>
                    <a:xfrm>
                      <a:off x="5735852" y="2485962"/>
                      <a:ext cx="154468" cy="80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836" h="82825" extrusionOk="0">
                          <a:moveTo>
                            <a:pt x="158830" y="0"/>
                          </a:moveTo>
                          <a:lnTo>
                            <a:pt x="6" y="0"/>
                          </a:lnTo>
                          <a:cubicBezTo>
                            <a:pt x="6" y="0"/>
                            <a:pt x="-2184" y="82826"/>
                            <a:pt x="79418" y="82826"/>
                          </a:cubicBezTo>
                          <a:cubicBezTo>
                            <a:pt x="161020" y="82826"/>
                            <a:pt x="158830" y="0"/>
                            <a:pt x="15883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79" name="Google Shape;379;p28"/>
                    <p:cNvSpPr/>
                    <p:nvPr/>
                  </p:nvSpPr>
                  <p:spPr>
                    <a:xfrm>
                      <a:off x="5657824" y="1977090"/>
                      <a:ext cx="310667" cy="3106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9452" h="319452" extrusionOk="0">
                          <a:moveTo>
                            <a:pt x="319452" y="159726"/>
                          </a:moveTo>
                          <a:cubicBezTo>
                            <a:pt x="319452" y="247940"/>
                            <a:pt x="247940" y="319452"/>
                            <a:pt x="159726" y="319452"/>
                          </a:cubicBezTo>
                          <a:cubicBezTo>
                            <a:pt x="71511" y="319452"/>
                            <a:pt x="-1" y="247940"/>
                            <a:pt x="-1" y="159726"/>
                          </a:cubicBezTo>
                          <a:cubicBezTo>
                            <a:pt x="-1" y="71512"/>
                            <a:pt x="71511" y="0"/>
                            <a:pt x="159726" y="0"/>
                          </a:cubicBezTo>
                          <a:cubicBezTo>
                            <a:pt x="247940" y="0"/>
                            <a:pt x="319452" y="71512"/>
                            <a:pt x="319452" y="159726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80" name="Google Shape;380;p28"/>
                    <p:cNvSpPr/>
                    <p:nvPr/>
                  </p:nvSpPr>
                  <p:spPr>
                    <a:xfrm>
                      <a:off x="5691115" y="2082405"/>
                      <a:ext cx="244087" cy="3439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0989" h="353716" extrusionOk="0">
                          <a:moveTo>
                            <a:pt x="152320" y="353716"/>
                          </a:moveTo>
                          <a:lnTo>
                            <a:pt x="171384" y="39803"/>
                          </a:lnTo>
                          <a:cubicBezTo>
                            <a:pt x="171384" y="17840"/>
                            <a:pt x="189224" y="0"/>
                            <a:pt x="211187" y="0"/>
                          </a:cubicBezTo>
                          <a:lnTo>
                            <a:pt x="211187" y="0"/>
                          </a:lnTo>
                          <a:cubicBezTo>
                            <a:pt x="233149" y="0"/>
                            <a:pt x="250990" y="17840"/>
                            <a:pt x="250990" y="39803"/>
                          </a:cubicBezTo>
                          <a:lnTo>
                            <a:pt x="250990" y="39803"/>
                          </a:lnTo>
                          <a:cubicBezTo>
                            <a:pt x="250990" y="61829"/>
                            <a:pt x="233149" y="79670"/>
                            <a:pt x="211187" y="79670"/>
                          </a:cubicBezTo>
                          <a:lnTo>
                            <a:pt x="39803" y="79670"/>
                          </a:lnTo>
                          <a:cubicBezTo>
                            <a:pt x="17841" y="79670"/>
                            <a:pt x="0" y="61829"/>
                            <a:pt x="0" y="39867"/>
                          </a:cubicBezTo>
                          <a:lnTo>
                            <a:pt x="0" y="39867"/>
                          </a:lnTo>
                          <a:cubicBezTo>
                            <a:pt x="0" y="17840"/>
                            <a:pt x="17841" y="0"/>
                            <a:pt x="39803" y="0"/>
                          </a:cubicBezTo>
                          <a:lnTo>
                            <a:pt x="39803" y="0"/>
                          </a:lnTo>
                          <a:cubicBezTo>
                            <a:pt x="61766" y="0"/>
                            <a:pt x="79606" y="17840"/>
                            <a:pt x="79606" y="39803"/>
                          </a:cubicBezTo>
                          <a:lnTo>
                            <a:pt x="98670" y="353716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381" name="Google Shape;381;p28"/>
                    <p:cNvGrpSpPr/>
                    <p:nvPr/>
                  </p:nvGrpSpPr>
                  <p:grpSpPr>
                    <a:xfrm>
                      <a:off x="5544310" y="1859069"/>
                      <a:ext cx="537408" cy="233849"/>
                      <a:chOff x="10306458" y="1349983"/>
                      <a:chExt cx="553116" cy="240684"/>
                    </a:xfrm>
                  </p:grpSpPr>
                  <p:sp>
                    <p:nvSpPr>
                      <p:cNvPr id="382" name="Google Shape;382;p28"/>
                      <p:cNvSpPr/>
                      <p:nvPr/>
                    </p:nvSpPr>
                    <p:spPr>
                      <a:xfrm>
                        <a:off x="10583016" y="1349983"/>
                        <a:ext cx="6440" cy="5764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440" h="57643" extrusionOk="0">
                            <a:moveTo>
                              <a:pt x="0" y="57643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9525" cap="rnd" cmpd="sng">
                        <a:solidFill>
                          <a:schemeClr val="dk1"/>
                        </a:solidFill>
                        <a:prstDash val="solid"/>
                        <a:miter lim="8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3" name="Google Shape;383;p28"/>
                      <p:cNvSpPr/>
                      <p:nvPr/>
                    </p:nvSpPr>
                    <p:spPr>
                      <a:xfrm>
                        <a:off x="10682781" y="1379546"/>
                        <a:ext cx="25762" cy="5158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5762" h="51588" extrusionOk="0">
                            <a:moveTo>
                              <a:pt x="0" y="51589"/>
                            </a:moveTo>
                            <a:lnTo>
                              <a:pt x="25763" y="0"/>
                            </a:lnTo>
                          </a:path>
                        </a:pathLst>
                      </a:custGeom>
                      <a:noFill/>
                      <a:ln w="9525" cap="rnd" cmpd="sng">
                        <a:solidFill>
                          <a:schemeClr val="dk1"/>
                        </a:solidFill>
                        <a:prstDash val="solid"/>
                        <a:miter lim="8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4" name="Google Shape;384;p28"/>
                      <p:cNvSpPr/>
                      <p:nvPr/>
                    </p:nvSpPr>
                    <p:spPr>
                      <a:xfrm>
                        <a:off x="10761613" y="1462049"/>
                        <a:ext cx="46114" cy="3471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114" h="34714" extrusionOk="0">
                            <a:moveTo>
                              <a:pt x="0" y="34715"/>
                            </a:moveTo>
                            <a:lnTo>
                              <a:pt x="46114" y="0"/>
                            </a:lnTo>
                          </a:path>
                        </a:pathLst>
                      </a:custGeom>
                      <a:noFill/>
                      <a:ln w="9525" cap="rnd" cmpd="sng">
                        <a:solidFill>
                          <a:schemeClr val="dk1"/>
                        </a:solidFill>
                        <a:prstDash val="solid"/>
                        <a:miter lim="8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5" name="Google Shape;385;p28"/>
                      <p:cNvSpPr/>
                      <p:nvPr/>
                    </p:nvSpPr>
                    <p:spPr>
                      <a:xfrm>
                        <a:off x="10802833" y="1580169"/>
                        <a:ext cx="56741" cy="1049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6741" h="10498" extrusionOk="0">
                            <a:moveTo>
                              <a:pt x="0" y="10498"/>
                            </a:moveTo>
                            <a:lnTo>
                              <a:pt x="56741" y="0"/>
                            </a:lnTo>
                          </a:path>
                        </a:pathLst>
                      </a:custGeom>
                      <a:noFill/>
                      <a:ln w="9525" cap="rnd" cmpd="sng">
                        <a:solidFill>
                          <a:schemeClr val="dk1"/>
                        </a:solidFill>
                        <a:prstDash val="solid"/>
                        <a:miter lim="8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6" name="Google Shape;386;p28"/>
                      <p:cNvSpPr/>
                      <p:nvPr/>
                    </p:nvSpPr>
                    <p:spPr>
                      <a:xfrm>
                        <a:off x="10457425" y="1379546"/>
                        <a:ext cx="25762" cy="5158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5762" h="51588" extrusionOk="0">
                            <a:moveTo>
                              <a:pt x="25763" y="51589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9525" cap="rnd" cmpd="sng">
                        <a:solidFill>
                          <a:schemeClr val="dk1"/>
                        </a:solidFill>
                        <a:prstDash val="solid"/>
                        <a:miter lim="8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7" name="Google Shape;387;p28"/>
                      <p:cNvSpPr/>
                      <p:nvPr/>
                    </p:nvSpPr>
                    <p:spPr>
                      <a:xfrm>
                        <a:off x="10358305" y="1462049"/>
                        <a:ext cx="46114" cy="3471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114" h="34714" extrusionOk="0">
                            <a:moveTo>
                              <a:pt x="46114" y="34715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9525" cap="rnd" cmpd="sng">
                        <a:solidFill>
                          <a:schemeClr val="dk1"/>
                        </a:solidFill>
                        <a:prstDash val="solid"/>
                        <a:miter lim="8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8" name="Google Shape;388;p28"/>
                      <p:cNvSpPr/>
                      <p:nvPr/>
                    </p:nvSpPr>
                    <p:spPr>
                      <a:xfrm>
                        <a:off x="10306458" y="1580169"/>
                        <a:ext cx="56741" cy="1049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6741" h="10498" extrusionOk="0">
                            <a:moveTo>
                              <a:pt x="56742" y="1049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9525" cap="rnd" cmpd="sng">
                        <a:solidFill>
                          <a:schemeClr val="dk1"/>
                        </a:solidFill>
                        <a:prstDash val="solid"/>
                        <a:miter lim="8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</p:grpSp>
          </p:grpSp>
        </p:grpSp>
      </p:grpSp>
      <p:cxnSp>
        <p:nvCxnSpPr>
          <p:cNvPr id="389" name="Google Shape;389;p28"/>
          <p:cNvCxnSpPr/>
          <p:nvPr/>
        </p:nvCxnSpPr>
        <p:spPr>
          <a:xfrm>
            <a:off x="715100" y="4607875"/>
            <a:ext cx="2053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390" name="Google Shape;390;p28"/>
          <p:cNvGrpSpPr/>
          <p:nvPr/>
        </p:nvGrpSpPr>
        <p:grpSpPr>
          <a:xfrm>
            <a:off x="947303" y="3681407"/>
            <a:ext cx="811142" cy="924015"/>
            <a:chOff x="8023178" y="3899786"/>
            <a:chExt cx="811142" cy="924015"/>
          </a:xfrm>
        </p:grpSpPr>
        <p:sp>
          <p:nvSpPr>
            <p:cNvPr id="391" name="Google Shape;391;p28"/>
            <p:cNvSpPr/>
            <p:nvPr/>
          </p:nvSpPr>
          <p:spPr>
            <a:xfrm>
              <a:off x="8023178" y="4677611"/>
              <a:ext cx="759173" cy="146190"/>
            </a:xfrm>
            <a:custGeom>
              <a:avLst/>
              <a:gdLst/>
              <a:ahLst/>
              <a:cxnLst/>
              <a:rect l="l" t="t" r="r" b="b"/>
              <a:pathLst>
                <a:path w="385367" h="74208" extrusionOk="0">
                  <a:moveTo>
                    <a:pt x="385368" y="11478"/>
                  </a:moveTo>
                  <a:lnTo>
                    <a:pt x="385368" y="62731"/>
                  </a:lnTo>
                  <a:cubicBezTo>
                    <a:pt x="385368" y="69069"/>
                    <a:pt x="380227" y="74209"/>
                    <a:pt x="373889" y="74209"/>
                  </a:cubicBezTo>
                  <a:lnTo>
                    <a:pt x="0" y="74209"/>
                  </a:lnTo>
                  <a:lnTo>
                    <a:pt x="0" y="65426"/>
                  </a:lnTo>
                  <a:lnTo>
                    <a:pt x="267242" y="65426"/>
                  </a:lnTo>
                  <a:lnTo>
                    <a:pt x="267242" y="8733"/>
                  </a:lnTo>
                  <a:lnTo>
                    <a:pt x="0" y="8733"/>
                  </a:lnTo>
                  <a:lnTo>
                    <a:pt x="0" y="0"/>
                  </a:lnTo>
                  <a:lnTo>
                    <a:pt x="373889" y="0"/>
                  </a:lnTo>
                  <a:cubicBezTo>
                    <a:pt x="380227" y="0"/>
                    <a:pt x="385368" y="5140"/>
                    <a:pt x="385368" y="114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8607522" y="4677611"/>
              <a:ext cx="26938" cy="146190"/>
            </a:xfrm>
            <a:custGeom>
              <a:avLst/>
              <a:gdLst/>
              <a:ahLst/>
              <a:cxnLst/>
              <a:rect l="l" t="t" r="r" b="b"/>
              <a:pathLst>
                <a:path w="13674" h="74208" extrusionOk="0">
                  <a:moveTo>
                    <a:pt x="0" y="0"/>
                  </a:moveTo>
                  <a:lnTo>
                    <a:pt x="13674" y="0"/>
                  </a:lnTo>
                  <a:lnTo>
                    <a:pt x="13674" y="74209"/>
                  </a:lnTo>
                  <a:lnTo>
                    <a:pt x="0" y="7420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8721126" y="4677611"/>
              <a:ext cx="26938" cy="146190"/>
            </a:xfrm>
            <a:custGeom>
              <a:avLst/>
              <a:gdLst/>
              <a:ahLst/>
              <a:cxnLst/>
              <a:rect l="l" t="t" r="r" b="b"/>
              <a:pathLst>
                <a:path w="13674" h="74208" extrusionOk="0">
                  <a:moveTo>
                    <a:pt x="0" y="0"/>
                  </a:moveTo>
                  <a:lnTo>
                    <a:pt x="13674" y="0"/>
                  </a:lnTo>
                  <a:lnTo>
                    <a:pt x="13674" y="74209"/>
                  </a:lnTo>
                  <a:lnTo>
                    <a:pt x="0" y="7420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8644703" y="4677611"/>
              <a:ext cx="10323" cy="146190"/>
            </a:xfrm>
            <a:custGeom>
              <a:avLst/>
              <a:gdLst/>
              <a:ahLst/>
              <a:cxnLst/>
              <a:rect l="l" t="t" r="r" b="b"/>
              <a:pathLst>
                <a:path w="5240" h="74208" extrusionOk="0">
                  <a:moveTo>
                    <a:pt x="0" y="0"/>
                  </a:moveTo>
                  <a:lnTo>
                    <a:pt x="5240" y="0"/>
                  </a:lnTo>
                  <a:lnTo>
                    <a:pt x="5240" y="74209"/>
                  </a:lnTo>
                  <a:lnTo>
                    <a:pt x="0" y="7420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5" name="Google Shape;395;p28"/>
            <p:cNvGrpSpPr/>
            <p:nvPr/>
          </p:nvGrpSpPr>
          <p:grpSpPr>
            <a:xfrm>
              <a:off x="8051407" y="4706627"/>
              <a:ext cx="498478" cy="98062"/>
              <a:chOff x="4627642" y="5102525"/>
              <a:chExt cx="252919" cy="49755"/>
            </a:xfrm>
          </p:grpSpPr>
          <p:sp>
            <p:nvSpPr>
              <p:cNvPr id="396" name="Google Shape;396;p28"/>
              <p:cNvSpPr/>
              <p:nvPr/>
            </p:nvSpPr>
            <p:spPr>
              <a:xfrm>
                <a:off x="4627642" y="5102525"/>
                <a:ext cx="252919" cy="4990"/>
              </a:xfrm>
              <a:custGeom>
                <a:avLst/>
                <a:gdLst/>
                <a:ahLst/>
                <a:cxnLst/>
                <a:rect l="l" t="t" r="r" b="b"/>
                <a:pathLst>
                  <a:path w="252919" h="4990" extrusionOk="0">
                    <a:moveTo>
                      <a:pt x="0" y="0"/>
                    </a:moveTo>
                    <a:lnTo>
                      <a:pt x="252919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28"/>
              <p:cNvSpPr/>
              <p:nvPr/>
            </p:nvSpPr>
            <p:spPr>
              <a:xfrm>
                <a:off x="4627642" y="5111458"/>
                <a:ext cx="252919" cy="4990"/>
              </a:xfrm>
              <a:custGeom>
                <a:avLst/>
                <a:gdLst/>
                <a:ahLst/>
                <a:cxnLst/>
                <a:rect l="l" t="t" r="r" b="b"/>
                <a:pathLst>
                  <a:path w="252919" h="4990" extrusionOk="0">
                    <a:moveTo>
                      <a:pt x="0" y="0"/>
                    </a:moveTo>
                    <a:lnTo>
                      <a:pt x="252919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28"/>
              <p:cNvSpPr/>
              <p:nvPr/>
            </p:nvSpPr>
            <p:spPr>
              <a:xfrm>
                <a:off x="4627642" y="5120441"/>
                <a:ext cx="252919" cy="4990"/>
              </a:xfrm>
              <a:custGeom>
                <a:avLst/>
                <a:gdLst/>
                <a:ahLst/>
                <a:cxnLst/>
                <a:rect l="l" t="t" r="r" b="b"/>
                <a:pathLst>
                  <a:path w="252919" h="4990" extrusionOk="0">
                    <a:moveTo>
                      <a:pt x="0" y="0"/>
                    </a:moveTo>
                    <a:lnTo>
                      <a:pt x="252919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28"/>
              <p:cNvSpPr/>
              <p:nvPr/>
            </p:nvSpPr>
            <p:spPr>
              <a:xfrm>
                <a:off x="4627642" y="5129374"/>
                <a:ext cx="252919" cy="4990"/>
              </a:xfrm>
              <a:custGeom>
                <a:avLst/>
                <a:gdLst/>
                <a:ahLst/>
                <a:cxnLst/>
                <a:rect l="l" t="t" r="r" b="b"/>
                <a:pathLst>
                  <a:path w="252919" h="4990" extrusionOk="0">
                    <a:moveTo>
                      <a:pt x="0" y="0"/>
                    </a:moveTo>
                    <a:lnTo>
                      <a:pt x="252919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28"/>
              <p:cNvSpPr/>
              <p:nvPr/>
            </p:nvSpPr>
            <p:spPr>
              <a:xfrm>
                <a:off x="4627642" y="5138307"/>
                <a:ext cx="252919" cy="4990"/>
              </a:xfrm>
              <a:custGeom>
                <a:avLst/>
                <a:gdLst/>
                <a:ahLst/>
                <a:cxnLst/>
                <a:rect l="l" t="t" r="r" b="b"/>
                <a:pathLst>
                  <a:path w="252919" h="4990" extrusionOk="0">
                    <a:moveTo>
                      <a:pt x="0" y="0"/>
                    </a:moveTo>
                    <a:lnTo>
                      <a:pt x="252919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28"/>
              <p:cNvSpPr/>
              <p:nvPr/>
            </p:nvSpPr>
            <p:spPr>
              <a:xfrm>
                <a:off x="4627642" y="5147290"/>
                <a:ext cx="252919" cy="4990"/>
              </a:xfrm>
              <a:custGeom>
                <a:avLst/>
                <a:gdLst/>
                <a:ahLst/>
                <a:cxnLst/>
                <a:rect l="l" t="t" r="r" b="b"/>
                <a:pathLst>
                  <a:path w="252919" h="4990" extrusionOk="0">
                    <a:moveTo>
                      <a:pt x="0" y="0"/>
                    </a:moveTo>
                    <a:lnTo>
                      <a:pt x="252919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2" name="Google Shape;402;p28"/>
            <p:cNvSpPr/>
            <p:nvPr/>
          </p:nvSpPr>
          <p:spPr>
            <a:xfrm>
              <a:off x="8153896" y="4566074"/>
              <a:ext cx="680424" cy="111486"/>
            </a:xfrm>
            <a:custGeom>
              <a:avLst/>
              <a:gdLst/>
              <a:ahLst/>
              <a:cxnLst/>
              <a:rect l="l" t="t" r="r" b="b"/>
              <a:pathLst>
                <a:path w="345393" h="56592" extrusionOk="0">
                  <a:moveTo>
                    <a:pt x="0" y="45114"/>
                  </a:moveTo>
                  <a:lnTo>
                    <a:pt x="0" y="11478"/>
                  </a:lnTo>
                  <a:cubicBezTo>
                    <a:pt x="0" y="5140"/>
                    <a:pt x="5140" y="0"/>
                    <a:pt x="11478" y="0"/>
                  </a:cubicBezTo>
                  <a:lnTo>
                    <a:pt x="345393" y="0"/>
                  </a:lnTo>
                  <a:lnTo>
                    <a:pt x="345393" y="8783"/>
                  </a:lnTo>
                  <a:lnTo>
                    <a:pt x="78152" y="8783"/>
                  </a:lnTo>
                  <a:lnTo>
                    <a:pt x="78152" y="47859"/>
                  </a:lnTo>
                  <a:lnTo>
                    <a:pt x="345393" y="47859"/>
                  </a:lnTo>
                  <a:lnTo>
                    <a:pt x="345393" y="56593"/>
                  </a:lnTo>
                  <a:lnTo>
                    <a:pt x="11478" y="56593"/>
                  </a:lnTo>
                  <a:cubicBezTo>
                    <a:pt x="5140" y="56593"/>
                    <a:pt x="0" y="51452"/>
                    <a:pt x="0" y="4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3" name="Google Shape;403;p28"/>
            <p:cNvGrpSpPr/>
            <p:nvPr/>
          </p:nvGrpSpPr>
          <p:grpSpPr>
            <a:xfrm>
              <a:off x="8307923" y="4595383"/>
              <a:ext cx="498380" cy="62751"/>
              <a:chOff x="4757794" y="5046082"/>
              <a:chExt cx="252869" cy="31839"/>
            </a:xfrm>
          </p:grpSpPr>
          <p:sp>
            <p:nvSpPr>
              <p:cNvPr id="404" name="Google Shape;404;p28"/>
              <p:cNvSpPr/>
              <p:nvPr/>
            </p:nvSpPr>
            <p:spPr>
              <a:xfrm>
                <a:off x="4757794" y="5072931"/>
                <a:ext cx="252869" cy="4990"/>
              </a:xfrm>
              <a:custGeom>
                <a:avLst/>
                <a:gdLst/>
                <a:ahLst/>
                <a:cxnLst/>
                <a:rect l="l" t="t" r="r" b="b"/>
                <a:pathLst>
                  <a:path w="252869" h="4990" extrusionOk="0">
                    <a:moveTo>
                      <a:pt x="252869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28"/>
              <p:cNvSpPr/>
              <p:nvPr/>
            </p:nvSpPr>
            <p:spPr>
              <a:xfrm>
                <a:off x="4757794" y="5063948"/>
                <a:ext cx="252869" cy="4990"/>
              </a:xfrm>
              <a:custGeom>
                <a:avLst/>
                <a:gdLst/>
                <a:ahLst/>
                <a:cxnLst/>
                <a:rect l="l" t="t" r="r" b="b"/>
                <a:pathLst>
                  <a:path w="252869" h="4990" extrusionOk="0">
                    <a:moveTo>
                      <a:pt x="252869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28"/>
              <p:cNvSpPr/>
              <p:nvPr/>
            </p:nvSpPr>
            <p:spPr>
              <a:xfrm>
                <a:off x="4757794" y="5055015"/>
                <a:ext cx="252869" cy="4990"/>
              </a:xfrm>
              <a:custGeom>
                <a:avLst/>
                <a:gdLst/>
                <a:ahLst/>
                <a:cxnLst/>
                <a:rect l="l" t="t" r="r" b="b"/>
                <a:pathLst>
                  <a:path w="252869" h="4990" extrusionOk="0">
                    <a:moveTo>
                      <a:pt x="252869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28"/>
              <p:cNvSpPr/>
              <p:nvPr/>
            </p:nvSpPr>
            <p:spPr>
              <a:xfrm>
                <a:off x="4757794" y="5046082"/>
                <a:ext cx="252869" cy="4990"/>
              </a:xfrm>
              <a:custGeom>
                <a:avLst/>
                <a:gdLst/>
                <a:ahLst/>
                <a:cxnLst/>
                <a:rect l="l" t="t" r="r" b="b"/>
                <a:pathLst>
                  <a:path w="252869" h="4990" extrusionOk="0">
                    <a:moveTo>
                      <a:pt x="252869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8" name="Google Shape;408;p28"/>
            <p:cNvSpPr/>
            <p:nvPr/>
          </p:nvSpPr>
          <p:spPr>
            <a:xfrm>
              <a:off x="8170222" y="4001007"/>
              <a:ext cx="177946" cy="533444"/>
            </a:xfrm>
            <a:custGeom>
              <a:avLst/>
              <a:gdLst/>
              <a:ahLst/>
              <a:cxnLst/>
              <a:rect l="l" t="t" r="r" b="b"/>
              <a:pathLst>
                <a:path w="90328" h="270784" extrusionOk="0">
                  <a:moveTo>
                    <a:pt x="0" y="7036"/>
                  </a:moveTo>
                  <a:lnTo>
                    <a:pt x="62681" y="253368"/>
                  </a:lnTo>
                  <a:lnTo>
                    <a:pt x="81845" y="270785"/>
                  </a:lnTo>
                  <a:lnTo>
                    <a:pt x="90328" y="246332"/>
                  </a:lnTo>
                  <a:lnTo>
                    <a:pt x="27597" y="0"/>
                  </a:lnTo>
                  <a:lnTo>
                    <a:pt x="0" y="703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8170222" y="4001007"/>
              <a:ext cx="60264" cy="36867"/>
            </a:xfrm>
            <a:custGeom>
              <a:avLst/>
              <a:gdLst/>
              <a:ahLst/>
              <a:cxnLst/>
              <a:rect l="l" t="t" r="r" b="b"/>
              <a:pathLst>
                <a:path w="30591" h="18714" extrusionOk="0">
                  <a:moveTo>
                    <a:pt x="30592" y="11678"/>
                  </a:moveTo>
                  <a:lnTo>
                    <a:pt x="2994" y="18714"/>
                  </a:lnTo>
                  <a:lnTo>
                    <a:pt x="0" y="7036"/>
                  </a:lnTo>
                  <a:lnTo>
                    <a:pt x="27597" y="0"/>
                  </a:lnTo>
                  <a:lnTo>
                    <a:pt x="30592" y="116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8161868" y="3950554"/>
              <a:ext cx="62719" cy="64291"/>
            </a:xfrm>
            <a:custGeom>
              <a:avLst/>
              <a:gdLst/>
              <a:ahLst/>
              <a:cxnLst/>
              <a:rect l="l" t="t" r="r" b="b"/>
              <a:pathLst>
                <a:path w="31837" h="32635" extrusionOk="0">
                  <a:moveTo>
                    <a:pt x="10727" y="447"/>
                  </a:moveTo>
                  <a:lnTo>
                    <a:pt x="10727" y="447"/>
                  </a:lnTo>
                  <a:cubicBezTo>
                    <a:pt x="3092" y="2393"/>
                    <a:pt x="-1500" y="10128"/>
                    <a:pt x="447" y="17764"/>
                  </a:cubicBezTo>
                  <a:lnTo>
                    <a:pt x="4240" y="32636"/>
                  </a:lnTo>
                  <a:lnTo>
                    <a:pt x="31837" y="25599"/>
                  </a:lnTo>
                  <a:lnTo>
                    <a:pt x="28045" y="10727"/>
                  </a:lnTo>
                  <a:cubicBezTo>
                    <a:pt x="26098" y="3092"/>
                    <a:pt x="18363" y="-1500"/>
                    <a:pt x="10727" y="4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8307923" y="3953698"/>
              <a:ext cx="129772" cy="541409"/>
            </a:xfrm>
            <a:custGeom>
              <a:avLst/>
              <a:gdLst/>
              <a:ahLst/>
              <a:cxnLst/>
              <a:rect l="l" t="t" r="r" b="b"/>
              <a:pathLst>
                <a:path w="65874" h="274827" extrusionOk="0">
                  <a:moveTo>
                    <a:pt x="37728" y="0"/>
                  </a:moveTo>
                  <a:lnTo>
                    <a:pt x="0" y="251372"/>
                  </a:lnTo>
                  <a:lnTo>
                    <a:pt x="10879" y="274827"/>
                  </a:lnTo>
                  <a:lnTo>
                    <a:pt x="28147" y="255614"/>
                  </a:lnTo>
                  <a:lnTo>
                    <a:pt x="65875" y="4242"/>
                  </a:lnTo>
                  <a:lnTo>
                    <a:pt x="377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8378840" y="3953698"/>
              <a:ext cx="58889" cy="31853"/>
            </a:xfrm>
            <a:custGeom>
              <a:avLst/>
              <a:gdLst/>
              <a:ahLst/>
              <a:cxnLst/>
              <a:rect l="l" t="t" r="r" b="b"/>
              <a:pathLst>
                <a:path w="29893" h="16169" extrusionOk="0">
                  <a:moveTo>
                    <a:pt x="28146" y="16169"/>
                  </a:moveTo>
                  <a:lnTo>
                    <a:pt x="0" y="11927"/>
                  </a:lnTo>
                  <a:lnTo>
                    <a:pt x="1747" y="0"/>
                  </a:lnTo>
                  <a:lnTo>
                    <a:pt x="29893" y="4242"/>
                  </a:lnTo>
                  <a:lnTo>
                    <a:pt x="28146" y="1616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8382185" y="3899786"/>
              <a:ext cx="60375" cy="62242"/>
            </a:xfrm>
            <a:custGeom>
              <a:avLst/>
              <a:gdLst/>
              <a:ahLst/>
              <a:cxnLst/>
              <a:rect l="l" t="t" r="r" b="b"/>
              <a:pathLst>
                <a:path w="30647" h="31595" extrusionOk="0">
                  <a:moveTo>
                    <a:pt x="18515" y="155"/>
                  </a:moveTo>
                  <a:lnTo>
                    <a:pt x="18515" y="155"/>
                  </a:lnTo>
                  <a:cubicBezTo>
                    <a:pt x="10730" y="-993"/>
                    <a:pt x="3493" y="4347"/>
                    <a:pt x="2296" y="12132"/>
                  </a:cubicBezTo>
                  <a:lnTo>
                    <a:pt x="0" y="27354"/>
                  </a:lnTo>
                  <a:lnTo>
                    <a:pt x="28197" y="31595"/>
                  </a:lnTo>
                  <a:lnTo>
                    <a:pt x="30492" y="16374"/>
                  </a:lnTo>
                  <a:cubicBezTo>
                    <a:pt x="31640" y="8589"/>
                    <a:pt x="26300" y="1353"/>
                    <a:pt x="18515" y="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8398315" y="4055792"/>
              <a:ext cx="127806" cy="372409"/>
            </a:xfrm>
            <a:custGeom>
              <a:avLst/>
              <a:gdLst/>
              <a:ahLst/>
              <a:cxnLst/>
              <a:rect l="l" t="t" r="r" b="b"/>
              <a:pathLst>
                <a:path w="64876" h="189040" extrusionOk="0">
                  <a:moveTo>
                    <a:pt x="45613" y="0"/>
                  </a:moveTo>
                  <a:lnTo>
                    <a:pt x="0" y="171873"/>
                  </a:lnTo>
                  <a:lnTo>
                    <a:pt x="5789" y="189041"/>
                  </a:lnTo>
                  <a:lnTo>
                    <a:pt x="19263" y="176964"/>
                  </a:lnTo>
                  <a:lnTo>
                    <a:pt x="64877" y="5140"/>
                  </a:lnTo>
                  <a:lnTo>
                    <a:pt x="456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8483986" y="4055792"/>
              <a:ext cx="42176" cy="26150"/>
            </a:xfrm>
            <a:custGeom>
              <a:avLst/>
              <a:gdLst/>
              <a:ahLst/>
              <a:cxnLst/>
              <a:rect l="l" t="t" r="r" b="b"/>
              <a:pathLst>
                <a:path w="21409" h="13274" extrusionOk="0">
                  <a:moveTo>
                    <a:pt x="19263" y="13275"/>
                  </a:moveTo>
                  <a:lnTo>
                    <a:pt x="0" y="8185"/>
                  </a:lnTo>
                  <a:lnTo>
                    <a:pt x="2146" y="0"/>
                  </a:lnTo>
                  <a:lnTo>
                    <a:pt x="21409" y="5140"/>
                  </a:lnTo>
                  <a:lnTo>
                    <a:pt x="19263" y="132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8488312" y="4020714"/>
              <a:ext cx="44008" cy="45089"/>
            </a:xfrm>
            <a:custGeom>
              <a:avLst/>
              <a:gdLst/>
              <a:ahLst/>
              <a:cxnLst/>
              <a:rect l="l" t="t" r="r" b="b"/>
              <a:pathLst>
                <a:path w="22339" h="22888" extrusionOk="0">
                  <a:moveTo>
                    <a:pt x="14922" y="331"/>
                  </a:moveTo>
                  <a:lnTo>
                    <a:pt x="14922" y="331"/>
                  </a:lnTo>
                  <a:cubicBezTo>
                    <a:pt x="9582" y="-1066"/>
                    <a:pt x="4142" y="2078"/>
                    <a:pt x="2745" y="7418"/>
                  </a:cubicBezTo>
                  <a:lnTo>
                    <a:pt x="0" y="17798"/>
                  </a:lnTo>
                  <a:lnTo>
                    <a:pt x="19264" y="22889"/>
                  </a:lnTo>
                  <a:lnTo>
                    <a:pt x="22008" y="12508"/>
                  </a:lnTo>
                  <a:cubicBezTo>
                    <a:pt x="23406" y="7169"/>
                    <a:pt x="20262" y="1729"/>
                    <a:pt x="14922" y="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8198353" y="4209820"/>
              <a:ext cx="310374" cy="356089"/>
            </a:xfrm>
            <a:custGeom>
              <a:avLst/>
              <a:gdLst/>
              <a:ahLst/>
              <a:cxnLst/>
              <a:rect l="l" t="t" r="r" b="b"/>
              <a:pathLst>
                <a:path w="157550" h="180756" extrusionOk="0">
                  <a:moveTo>
                    <a:pt x="140633" y="180756"/>
                  </a:moveTo>
                  <a:lnTo>
                    <a:pt x="16968" y="180756"/>
                  </a:lnTo>
                  <a:lnTo>
                    <a:pt x="0" y="0"/>
                  </a:lnTo>
                  <a:lnTo>
                    <a:pt x="157551" y="0"/>
                  </a:lnTo>
                  <a:lnTo>
                    <a:pt x="140633" y="1807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8221468" y="4516796"/>
              <a:ext cx="264264" cy="9830"/>
            </a:xfrm>
            <a:custGeom>
              <a:avLst/>
              <a:gdLst/>
              <a:ahLst/>
              <a:cxnLst/>
              <a:rect l="l" t="t" r="r" b="b"/>
              <a:pathLst>
                <a:path w="134144" h="4990" extrusionOk="0">
                  <a:moveTo>
                    <a:pt x="0" y="0"/>
                  </a:moveTo>
                  <a:lnTo>
                    <a:pt x="134145" y="0"/>
                  </a:lnTo>
                </a:path>
              </a:pathLst>
            </a:custGeom>
            <a:noFill/>
            <a:ln w="99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9" name="Google Shape;419;p28"/>
          <p:cNvGrpSpPr/>
          <p:nvPr/>
        </p:nvGrpSpPr>
        <p:grpSpPr>
          <a:xfrm>
            <a:off x="1691244" y="3905269"/>
            <a:ext cx="838971" cy="889138"/>
            <a:chOff x="-320119" y="5493725"/>
            <a:chExt cx="838971" cy="889138"/>
          </a:xfrm>
        </p:grpSpPr>
        <p:sp>
          <p:nvSpPr>
            <p:cNvPr id="420" name="Google Shape;420;p28"/>
            <p:cNvSpPr/>
            <p:nvPr/>
          </p:nvSpPr>
          <p:spPr>
            <a:xfrm>
              <a:off x="-320119" y="5493725"/>
              <a:ext cx="581554" cy="699142"/>
            </a:xfrm>
            <a:custGeom>
              <a:avLst/>
              <a:gdLst/>
              <a:ahLst/>
              <a:cxnLst/>
              <a:rect l="l" t="t" r="r" b="b"/>
              <a:pathLst>
                <a:path w="581554" h="699142" extrusionOk="0">
                  <a:moveTo>
                    <a:pt x="368050" y="699143"/>
                  </a:moveTo>
                  <a:cubicBezTo>
                    <a:pt x="368050" y="699143"/>
                    <a:pt x="325555" y="388998"/>
                    <a:pt x="0" y="336296"/>
                  </a:cubicBezTo>
                  <a:cubicBezTo>
                    <a:pt x="0" y="336296"/>
                    <a:pt x="355375" y="248036"/>
                    <a:pt x="454376" y="636100"/>
                  </a:cubicBezTo>
                  <a:cubicBezTo>
                    <a:pt x="454376" y="636100"/>
                    <a:pt x="531762" y="278723"/>
                    <a:pt x="323687" y="0"/>
                  </a:cubicBezTo>
                  <a:cubicBezTo>
                    <a:pt x="323687" y="0"/>
                    <a:pt x="613418" y="137427"/>
                    <a:pt x="578660" y="699143"/>
                  </a:cubicBezTo>
                </a:path>
              </a:pathLst>
            </a:custGeom>
            <a:solidFill>
              <a:srgbClr val="52A0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286695" y="5878387"/>
              <a:ext cx="232157" cy="314547"/>
            </a:xfrm>
            <a:custGeom>
              <a:avLst/>
              <a:gdLst/>
              <a:ahLst/>
              <a:cxnLst/>
              <a:rect l="l" t="t" r="r" b="b"/>
              <a:pathLst>
                <a:path w="232157" h="314547" extrusionOk="0">
                  <a:moveTo>
                    <a:pt x="0" y="314481"/>
                  </a:moveTo>
                  <a:cubicBezTo>
                    <a:pt x="0" y="314481"/>
                    <a:pt x="23349" y="35624"/>
                    <a:pt x="232158" y="0"/>
                  </a:cubicBezTo>
                  <a:cubicBezTo>
                    <a:pt x="232158" y="0"/>
                    <a:pt x="87326" y="86859"/>
                    <a:pt x="91195" y="314548"/>
                  </a:cubicBezTo>
                </a:path>
              </a:pathLst>
            </a:custGeom>
            <a:solidFill>
              <a:srgbClr val="52A0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211710" y="6016810"/>
              <a:ext cx="239229" cy="366053"/>
            </a:xfrm>
            <a:custGeom>
              <a:avLst/>
              <a:gdLst/>
              <a:ahLst/>
              <a:cxnLst/>
              <a:rect l="l" t="t" r="r" b="b"/>
              <a:pathLst>
                <a:path w="239229" h="366053" extrusionOk="0">
                  <a:moveTo>
                    <a:pt x="0" y="176058"/>
                  </a:moveTo>
                  <a:cubicBezTo>
                    <a:pt x="0" y="176058"/>
                    <a:pt x="14076" y="18817"/>
                    <a:pt x="100869" y="1406"/>
                  </a:cubicBezTo>
                  <a:cubicBezTo>
                    <a:pt x="239563" y="-26347"/>
                    <a:pt x="239229" y="366054"/>
                    <a:pt x="239229" y="366054"/>
                  </a:cubicBezTo>
                  <a:cubicBezTo>
                    <a:pt x="239229" y="366054"/>
                    <a:pt x="109141" y="232696"/>
                    <a:pt x="100001" y="68184"/>
                  </a:cubicBezTo>
                  <a:cubicBezTo>
                    <a:pt x="84257" y="146771"/>
                    <a:pt x="63043" y="175991"/>
                    <a:pt x="63043" y="175991"/>
                  </a:cubicBezTo>
                  <a:lnTo>
                    <a:pt x="0" y="17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-126853" y="6089372"/>
              <a:ext cx="210609" cy="281750"/>
            </a:xfrm>
            <a:custGeom>
              <a:avLst/>
              <a:gdLst/>
              <a:ahLst/>
              <a:cxnLst/>
              <a:rect l="l" t="t" r="r" b="b"/>
              <a:pathLst>
                <a:path w="210609" h="281750" extrusionOk="0">
                  <a:moveTo>
                    <a:pt x="210610" y="106831"/>
                  </a:moveTo>
                  <a:cubicBezTo>
                    <a:pt x="210610" y="106831"/>
                    <a:pt x="189729" y="-18854"/>
                    <a:pt x="97466" y="2427"/>
                  </a:cubicBezTo>
                  <a:cubicBezTo>
                    <a:pt x="333" y="24842"/>
                    <a:pt x="0" y="281750"/>
                    <a:pt x="0" y="28175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193831" y="5776451"/>
              <a:ext cx="306742" cy="416483"/>
            </a:xfrm>
            <a:custGeom>
              <a:avLst/>
              <a:gdLst/>
              <a:ahLst/>
              <a:cxnLst/>
              <a:rect l="l" t="t" r="r" b="b"/>
              <a:pathLst>
                <a:path w="306742" h="416483" extrusionOk="0">
                  <a:moveTo>
                    <a:pt x="0" y="416484"/>
                  </a:moveTo>
                  <a:cubicBezTo>
                    <a:pt x="0" y="416484"/>
                    <a:pt x="6538" y="48700"/>
                    <a:pt x="306742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28"/>
          <p:cNvGrpSpPr/>
          <p:nvPr/>
        </p:nvGrpSpPr>
        <p:grpSpPr>
          <a:xfrm>
            <a:off x="8069780" y="2137038"/>
            <a:ext cx="718247" cy="718247"/>
            <a:chOff x="3932594" y="2214840"/>
            <a:chExt cx="562449" cy="562449"/>
          </a:xfrm>
        </p:grpSpPr>
        <p:sp>
          <p:nvSpPr>
            <p:cNvPr id="426" name="Google Shape;426;p28"/>
            <p:cNvSpPr/>
            <p:nvPr/>
          </p:nvSpPr>
          <p:spPr>
            <a:xfrm>
              <a:off x="3932594" y="2214840"/>
              <a:ext cx="562449" cy="562449"/>
            </a:xfrm>
            <a:custGeom>
              <a:avLst/>
              <a:gdLst/>
              <a:ahLst/>
              <a:cxnLst/>
              <a:rect l="l" t="t" r="r" b="b"/>
              <a:pathLst>
                <a:path w="562449" h="562449" extrusionOk="0">
                  <a:moveTo>
                    <a:pt x="281191" y="562449"/>
                  </a:moveTo>
                  <a:cubicBezTo>
                    <a:pt x="436497" y="562449"/>
                    <a:pt x="562449" y="436564"/>
                    <a:pt x="562449" y="281258"/>
                  </a:cubicBezTo>
                  <a:cubicBezTo>
                    <a:pt x="562449" y="125952"/>
                    <a:pt x="436497" y="0"/>
                    <a:pt x="281191" y="0"/>
                  </a:cubicBezTo>
                  <a:cubicBezTo>
                    <a:pt x="125886" y="0"/>
                    <a:pt x="0" y="125886"/>
                    <a:pt x="0" y="281258"/>
                  </a:cubicBezTo>
                  <a:cubicBezTo>
                    <a:pt x="0" y="436631"/>
                    <a:pt x="125886" y="562449"/>
                    <a:pt x="281191" y="562449"/>
                  </a:cubicBezTo>
                  <a:close/>
                  <a:moveTo>
                    <a:pt x="281191" y="39294"/>
                  </a:moveTo>
                  <a:cubicBezTo>
                    <a:pt x="414816" y="39294"/>
                    <a:pt x="523156" y="147567"/>
                    <a:pt x="523156" y="281258"/>
                  </a:cubicBezTo>
                  <a:cubicBezTo>
                    <a:pt x="523156" y="414949"/>
                    <a:pt x="414816" y="523156"/>
                    <a:pt x="281191" y="523156"/>
                  </a:cubicBezTo>
                  <a:cubicBezTo>
                    <a:pt x="147567" y="523156"/>
                    <a:pt x="39293" y="414882"/>
                    <a:pt x="39293" y="281258"/>
                  </a:cubicBezTo>
                  <a:cubicBezTo>
                    <a:pt x="39293" y="147634"/>
                    <a:pt x="147567" y="39294"/>
                    <a:pt x="281191" y="392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4184499" y="2466745"/>
              <a:ext cx="58706" cy="58706"/>
            </a:xfrm>
            <a:custGeom>
              <a:avLst/>
              <a:gdLst/>
              <a:ahLst/>
              <a:cxnLst/>
              <a:rect l="l" t="t" r="r" b="b"/>
              <a:pathLst>
                <a:path w="58706" h="58706" extrusionOk="0">
                  <a:moveTo>
                    <a:pt x="0" y="29353"/>
                  </a:moveTo>
                  <a:cubicBezTo>
                    <a:pt x="0" y="13142"/>
                    <a:pt x="13142" y="0"/>
                    <a:pt x="29353" y="0"/>
                  </a:cubicBezTo>
                  <a:cubicBezTo>
                    <a:pt x="45564" y="0"/>
                    <a:pt x="58707" y="13142"/>
                    <a:pt x="58707" y="29353"/>
                  </a:cubicBezTo>
                  <a:cubicBezTo>
                    <a:pt x="58707" y="45564"/>
                    <a:pt x="45564" y="58707"/>
                    <a:pt x="29353" y="58707"/>
                  </a:cubicBezTo>
                  <a:cubicBezTo>
                    <a:pt x="13142" y="58707"/>
                    <a:pt x="0" y="45564"/>
                    <a:pt x="0" y="293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4201844" y="2673218"/>
              <a:ext cx="23882" cy="54036"/>
            </a:xfrm>
            <a:custGeom>
              <a:avLst/>
              <a:gdLst/>
              <a:ahLst/>
              <a:cxnLst/>
              <a:rect l="l" t="t" r="r" b="b"/>
              <a:pathLst>
                <a:path w="23882" h="54036" extrusionOk="0">
                  <a:moveTo>
                    <a:pt x="11941" y="0"/>
                  </a:moveTo>
                  <a:lnTo>
                    <a:pt x="11941" y="0"/>
                  </a:lnTo>
                  <a:cubicBezTo>
                    <a:pt x="18546" y="0"/>
                    <a:pt x="23883" y="5337"/>
                    <a:pt x="23883" y="11942"/>
                  </a:cubicBezTo>
                  <a:lnTo>
                    <a:pt x="23883" y="42095"/>
                  </a:lnTo>
                  <a:cubicBezTo>
                    <a:pt x="23883" y="48700"/>
                    <a:pt x="18546" y="54037"/>
                    <a:pt x="11941" y="54037"/>
                  </a:cubicBezTo>
                  <a:lnTo>
                    <a:pt x="11941" y="54037"/>
                  </a:lnTo>
                  <a:cubicBezTo>
                    <a:pt x="5337" y="54037"/>
                    <a:pt x="0" y="48700"/>
                    <a:pt x="0" y="42095"/>
                  </a:cubicBezTo>
                  <a:lnTo>
                    <a:pt x="0" y="11942"/>
                  </a:lnTo>
                  <a:cubicBezTo>
                    <a:pt x="0" y="5337"/>
                    <a:pt x="5337" y="0"/>
                    <a:pt x="11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3982628" y="2484157"/>
              <a:ext cx="54036" cy="23883"/>
            </a:xfrm>
            <a:custGeom>
              <a:avLst/>
              <a:gdLst/>
              <a:ahLst/>
              <a:cxnLst/>
              <a:rect l="l" t="t" r="r" b="b"/>
              <a:pathLst>
                <a:path w="54036" h="23883" extrusionOk="0">
                  <a:moveTo>
                    <a:pt x="54037" y="11942"/>
                  </a:moveTo>
                  <a:lnTo>
                    <a:pt x="54037" y="11942"/>
                  </a:lnTo>
                  <a:cubicBezTo>
                    <a:pt x="54037" y="18546"/>
                    <a:pt x="48700" y="23883"/>
                    <a:pt x="42095" y="23883"/>
                  </a:cubicBezTo>
                  <a:lnTo>
                    <a:pt x="11941" y="23883"/>
                  </a:lnTo>
                  <a:cubicBezTo>
                    <a:pt x="5337" y="23883"/>
                    <a:pt x="0" y="18546"/>
                    <a:pt x="0" y="11942"/>
                  </a:cubicBezTo>
                  <a:lnTo>
                    <a:pt x="0" y="11942"/>
                  </a:lnTo>
                  <a:cubicBezTo>
                    <a:pt x="0" y="5337"/>
                    <a:pt x="5337" y="0"/>
                    <a:pt x="11941" y="0"/>
                  </a:cubicBezTo>
                  <a:lnTo>
                    <a:pt x="42095" y="0"/>
                  </a:lnTo>
                  <a:cubicBezTo>
                    <a:pt x="48700" y="0"/>
                    <a:pt x="54037" y="5337"/>
                    <a:pt x="54037" y="119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4201844" y="2264941"/>
              <a:ext cx="23882" cy="54036"/>
            </a:xfrm>
            <a:custGeom>
              <a:avLst/>
              <a:gdLst/>
              <a:ahLst/>
              <a:cxnLst/>
              <a:rect l="l" t="t" r="r" b="b"/>
              <a:pathLst>
                <a:path w="23882" h="54036" extrusionOk="0">
                  <a:moveTo>
                    <a:pt x="11941" y="54037"/>
                  </a:moveTo>
                  <a:lnTo>
                    <a:pt x="11941" y="54037"/>
                  </a:lnTo>
                  <a:cubicBezTo>
                    <a:pt x="5337" y="54037"/>
                    <a:pt x="0" y="48700"/>
                    <a:pt x="0" y="42095"/>
                  </a:cubicBezTo>
                  <a:lnTo>
                    <a:pt x="0" y="11941"/>
                  </a:lnTo>
                  <a:cubicBezTo>
                    <a:pt x="0" y="5337"/>
                    <a:pt x="5337" y="0"/>
                    <a:pt x="11941" y="0"/>
                  </a:cubicBezTo>
                  <a:lnTo>
                    <a:pt x="11941" y="0"/>
                  </a:lnTo>
                  <a:cubicBezTo>
                    <a:pt x="18546" y="0"/>
                    <a:pt x="23883" y="5337"/>
                    <a:pt x="23883" y="11941"/>
                  </a:cubicBezTo>
                  <a:lnTo>
                    <a:pt x="23883" y="42095"/>
                  </a:lnTo>
                  <a:cubicBezTo>
                    <a:pt x="23883" y="48700"/>
                    <a:pt x="18546" y="54037"/>
                    <a:pt x="11941" y="540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4390906" y="2484157"/>
              <a:ext cx="54036" cy="23883"/>
            </a:xfrm>
            <a:custGeom>
              <a:avLst/>
              <a:gdLst/>
              <a:ahLst/>
              <a:cxnLst/>
              <a:rect l="l" t="t" r="r" b="b"/>
              <a:pathLst>
                <a:path w="54036" h="23883" extrusionOk="0">
                  <a:moveTo>
                    <a:pt x="0" y="11942"/>
                  </a:moveTo>
                  <a:lnTo>
                    <a:pt x="0" y="11942"/>
                  </a:lnTo>
                  <a:cubicBezTo>
                    <a:pt x="0" y="5337"/>
                    <a:pt x="5337" y="0"/>
                    <a:pt x="11941" y="0"/>
                  </a:cubicBezTo>
                  <a:lnTo>
                    <a:pt x="42095" y="0"/>
                  </a:lnTo>
                  <a:cubicBezTo>
                    <a:pt x="48700" y="0"/>
                    <a:pt x="54037" y="5337"/>
                    <a:pt x="54037" y="11942"/>
                  </a:cubicBezTo>
                  <a:lnTo>
                    <a:pt x="54037" y="11942"/>
                  </a:lnTo>
                  <a:cubicBezTo>
                    <a:pt x="54037" y="18546"/>
                    <a:pt x="48700" y="23883"/>
                    <a:pt x="42095" y="23883"/>
                  </a:cubicBezTo>
                  <a:lnTo>
                    <a:pt x="11941" y="23883"/>
                  </a:lnTo>
                  <a:cubicBezTo>
                    <a:pt x="5337" y="23883"/>
                    <a:pt x="0" y="18546"/>
                    <a:pt x="0" y="119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4146540" y="2318644"/>
              <a:ext cx="189061" cy="177454"/>
            </a:xfrm>
            <a:custGeom>
              <a:avLst/>
              <a:gdLst/>
              <a:ahLst/>
              <a:cxnLst/>
              <a:rect l="l" t="t" r="r" b="b"/>
              <a:pathLst>
                <a:path w="189061" h="177454" extrusionOk="0">
                  <a:moveTo>
                    <a:pt x="189062" y="0"/>
                  </a:moveTo>
                  <a:lnTo>
                    <a:pt x="67246" y="177454"/>
                  </a:lnTo>
                  <a:lnTo>
                    <a:pt x="0" y="12315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3" name="Google Shape;433;p28"/>
          <p:cNvGrpSpPr/>
          <p:nvPr/>
        </p:nvGrpSpPr>
        <p:grpSpPr>
          <a:xfrm>
            <a:off x="6745206" y="535188"/>
            <a:ext cx="1683684" cy="889153"/>
            <a:chOff x="5338084" y="5425425"/>
            <a:chExt cx="1519433" cy="802412"/>
          </a:xfrm>
        </p:grpSpPr>
        <p:sp>
          <p:nvSpPr>
            <p:cNvPr id="434" name="Google Shape;434;p28"/>
            <p:cNvSpPr/>
            <p:nvPr/>
          </p:nvSpPr>
          <p:spPr>
            <a:xfrm>
              <a:off x="6369119" y="5425425"/>
              <a:ext cx="6671" cy="531428"/>
            </a:xfrm>
            <a:custGeom>
              <a:avLst/>
              <a:gdLst/>
              <a:ahLst/>
              <a:cxnLst/>
              <a:rect l="l" t="t" r="r" b="b"/>
              <a:pathLst>
                <a:path w="6671" h="531428" extrusionOk="0">
                  <a:moveTo>
                    <a:pt x="0" y="0"/>
                  </a:moveTo>
                  <a:lnTo>
                    <a:pt x="0" y="531428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6342967" y="5929034"/>
              <a:ext cx="52235" cy="73049"/>
            </a:xfrm>
            <a:custGeom>
              <a:avLst/>
              <a:gdLst/>
              <a:ahLst/>
              <a:cxnLst/>
              <a:rect l="l" t="t" r="r" b="b"/>
              <a:pathLst>
                <a:path w="52235" h="73049" extrusionOk="0">
                  <a:moveTo>
                    <a:pt x="52236" y="73050"/>
                  </a:moveTo>
                  <a:lnTo>
                    <a:pt x="0" y="73050"/>
                  </a:lnTo>
                  <a:lnTo>
                    <a:pt x="0" y="26084"/>
                  </a:lnTo>
                  <a:cubicBezTo>
                    <a:pt x="0" y="11675"/>
                    <a:pt x="11675" y="0"/>
                    <a:pt x="26084" y="0"/>
                  </a:cubicBezTo>
                  <a:lnTo>
                    <a:pt x="26084" y="0"/>
                  </a:lnTo>
                  <a:cubicBezTo>
                    <a:pt x="40494" y="0"/>
                    <a:pt x="52169" y="11675"/>
                    <a:pt x="52169" y="26084"/>
                  </a:cubicBezTo>
                  <a:lnTo>
                    <a:pt x="52169" y="73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6280191" y="6010890"/>
              <a:ext cx="177454" cy="216947"/>
            </a:xfrm>
            <a:custGeom>
              <a:avLst/>
              <a:gdLst/>
              <a:ahLst/>
              <a:cxnLst/>
              <a:rect l="l" t="t" r="r" b="b"/>
              <a:pathLst>
                <a:path w="177454" h="216947" extrusionOk="0">
                  <a:moveTo>
                    <a:pt x="160309" y="75651"/>
                  </a:moveTo>
                  <a:lnTo>
                    <a:pt x="160376" y="75651"/>
                  </a:lnTo>
                  <a:cubicBezTo>
                    <a:pt x="160376" y="75651"/>
                    <a:pt x="160109" y="75318"/>
                    <a:pt x="159575" y="74717"/>
                  </a:cubicBezTo>
                  <a:cubicBezTo>
                    <a:pt x="158708" y="73583"/>
                    <a:pt x="157908" y="72449"/>
                    <a:pt x="157040" y="71382"/>
                  </a:cubicBezTo>
                  <a:cubicBezTo>
                    <a:pt x="151303" y="63376"/>
                    <a:pt x="140029" y="44630"/>
                    <a:pt x="140029" y="19880"/>
                  </a:cubicBezTo>
                  <a:cubicBezTo>
                    <a:pt x="140029" y="2001"/>
                    <a:pt x="121083" y="0"/>
                    <a:pt x="121083" y="0"/>
                  </a:cubicBezTo>
                  <a:lnTo>
                    <a:pt x="56572" y="0"/>
                  </a:lnTo>
                  <a:cubicBezTo>
                    <a:pt x="56572" y="0"/>
                    <a:pt x="37626" y="2001"/>
                    <a:pt x="37626" y="19880"/>
                  </a:cubicBezTo>
                  <a:cubicBezTo>
                    <a:pt x="37626" y="44630"/>
                    <a:pt x="26418" y="63376"/>
                    <a:pt x="20614" y="71382"/>
                  </a:cubicBezTo>
                  <a:cubicBezTo>
                    <a:pt x="19747" y="72449"/>
                    <a:pt x="18880" y="73583"/>
                    <a:pt x="18079" y="74717"/>
                  </a:cubicBezTo>
                  <a:cubicBezTo>
                    <a:pt x="17612" y="75318"/>
                    <a:pt x="17279" y="75651"/>
                    <a:pt x="17279" y="75651"/>
                  </a:cubicBezTo>
                  <a:lnTo>
                    <a:pt x="17345" y="75651"/>
                  </a:lnTo>
                  <a:cubicBezTo>
                    <a:pt x="6471" y="90395"/>
                    <a:pt x="0" y="108540"/>
                    <a:pt x="0" y="128220"/>
                  </a:cubicBezTo>
                  <a:cubicBezTo>
                    <a:pt x="0" y="177254"/>
                    <a:pt x="39761" y="216947"/>
                    <a:pt x="88727" y="216947"/>
                  </a:cubicBezTo>
                  <a:cubicBezTo>
                    <a:pt x="137694" y="216947"/>
                    <a:pt x="177454" y="177187"/>
                    <a:pt x="177454" y="128220"/>
                  </a:cubicBezTo>
                  <a:cubicBezTo>
                    <a:pt x="177454" y="108540"/>
                    <a:pt x="170983" y="90395"/>
                    <a:pt x="160109" y="756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6318885" y="6010890"/>
              <a:ext cx="100401" cy="162644"/>
            </a:xfrm>
            <a:custGeom>
              <a:avLst/>
              <a:gdLst/>
              <a:ahLst/>
              <a:cxnLst/>
              <a:rect l="l" t="t" r="r" b="b"/>
              <a:pathLst>
                <a:path w="100401" h="162644" extrusionOk="0">
                  <a:moveTo>
                    <a:pt x="61442" y="0"/>
                  </a:moveTo>
                  <a:lnTo>
                    <a:pt x="68113" y="147234"/>
                  </a:lnTo>
                  <a:cubicBezTo>
                    <a:pt x="68113" y="155773"/>
                    <a:pt x="74984" y="162644"/>
                    <a:pt x="83523" y="162644"/>
                  </a:cubicBezTo>
                  <a:lnTo>
                    <a:pt x="84991" y="162644"/>
                  </a:lnTo>
                  <a:cubicBezTo>
                    <a:pt x="93530" y="162644"/>
                    <a:pt x="100402" y="155773"/>
                    <a:pt x="100402" y="147234"/>
                  </a:cubicBezTo>
                  <a:lnTo>
                    <a:pt x="100402" y="147234"/>
                  </a:lnTo>
                  <a:cubicBezTo>
                    <a:pt x="100402" y="138694"/>
                    <a:pt x="93530" y="131823"/>
                    <a:pt x="84991" y="131823"/>
                  </a:cubicBezTo>
                  <a:lnTo>
                    <a:pt x="15410" y="131823"/>
                  </a:lnTo>
                  <a:cubicBezTo>
                    <a:pt x="6871" y="131823"/>
                    <a:pt x="0" y="138694"/>
                    <a:pt x="0" y="147234"/>
                  </a:cubicBezTo>
                  <a:lnTo>
                    <a:pt x="0" y="147234"/>
                  </a:lnTo>
                  <a:cubicBezTo>
                    <a:pt x="0" y="155773"/>
                    <a:pt x="6871" y="162644"/>
                    <a:pt x="15410" y="162644"/>
                  </a:cubicBezTo>
                  <a:lnTo>
                    <a:pt x="16878" y="162644"/>
                  </a:lnTo>
                  <a:cubicBezTo>
                    <a:pt x="25417" y="162644"/>
                    <a:pt x="32289" y="155773"/>
                    <a:pt x="32289" y="147234"/>
                  </a:cubicBezTo>
                  <a:lnTo>
                    <a:pt x="38960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6329759" y="5994745"/>
              <a:ext cx="78653" cy="16144"/>
            </a:xfrm>
            <a:custGeom>
              <a:avLst/>
              <a:gdLst/>
              <a:ahLst/>
              <a:cxnLst/>
              <a:rect l="l" t="t" r="r" b="b"/>
              <a:pathLst>
                <a:path w="78653" h="16144" extrusionOk="0">
                  <a:moveTo>
                    <a:pt x="70581" y="16145"/>
                  </a:moveTo>
                  <a:lnTo>
                    <a:pt x="8072" y="16145"/>
                  </a:lnTo>
                  <a:cubicBezTo>
                    <a:pt x="3602" y="16145"/>
                    <a:pt x="0" y="12542"/>
                    <a:pt x="0" y="8072"/>
                  </a:cubicBezTo>
                  <a:lnTo>
                    <a:pt x="0" y="8072"/>
                  </a:lnTo>
                  <a:cubicBezTo>
                    <a:pt x="0" y="3603"/>
                    <a:pt x="3602" y="0"/>
                    <a:pt x="8072" y="0"/>
                  </a:cubicBezTo>
                  <a:lnTo>
                    <a:pt x="70581" y="0"/>
                  </a:lnTo>
                  <a:cubicBezTo>
                    <a:pt x="75051" y="0"/>
                    <a:pt x="78653" y="3603"/>
                    <a:pt x="78653" y="8072"/>
                  </a:cubicBezTo>
                  <a:lnTo>
                    <a:pt x="78653" y="8072"/>
                  </a:lnTo>
                  <a:cubicBezTo>
                    <a:pt x="78653" y="12542"/>
                    <a:pt x="75051" y="16145"/>
                    <a:pt x="70581" y="161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5338084" y="5425425"/>
              <a:ext cx="1519433" cy="6671"/>
            </a:xfrm>
            <a:custGeom>
              <a:avLst/>
              <a:gdLst/>
              <a:ahLst/>
              <a:cxnLst/>
              <a:rect l="l" t="t" r="r" b="b"/>
              <a:pathLst>
                <a:path w="1519433" h="6671" extrusionOk="0">
                  <a:moveTo>
                    <a:pt x="0" y="0"/>
                  </a:moveTo>
                  <a:lnTo>
                    <a:pt x="1519434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5667908" y="5425425"/>
              <a:ext cx="701277" cy="289196"/>
            </a:xfrm>
            <a:custGeom>
              <a:avLst/>
              <a:gdLst/>
              <a:ahLst/>
              <a:cxnLst/>
              <a:rect l="l" t="t" r="r" b="b"/>
              <a:pathLst>
                <a:path w="701277" h="289196" extrusionOk="0">
                  <a:moveTo>
                    <a:pt x="0" y="0"/>
                  </a:moveTo>
                  <a:cubicBezTo>
                    <a:pt x="0" y="0"/>
                    <a:pt x="26084" y="120082"/>
                    <a:pt x="82256" y="120082"/>
                  </a:cubicBezTo>
                  <a:cubicBezTo>
                    <a:pt x="159909" y="120082"/>
                    <a:pt x="167114" y="0"/>
                    <a:pt x="167114" y="0"/>
                  </a:cubicBezTo>
                  <a:cubicBezTo>
                    <a:pt x="167114" y="0"/>
                    <a:pt x="181123" y="247568"/>
                    <a:pt x="295468" y="247568"/>
                  </a:cubicBezTo>
                  <a:cubicBezTo>
                    <a:pt x="400806" y="247568"/>
                    <a:pt x="411213" y="0"/>
                    <a:pt x="411213" y="0"/>
                  </a:cubicBezTo>
                  <a:cubicBezTo>
                    <a:pt x="411213" y="0"/>
                    <a:pt x="407411" y="289197"/>
                    <a:pt x="516285" y="289197"/>
                  </a:cubicBezTo>
                  <a:cubicBezTo>
                    <a:pt x="614552" y="289197"/>
                    <a:pt x="626160" y="0"/>
                    <a:pt x="626160" y="0"/>
                  </a:cubicBezTo>
                  <a:cubicBezTo>
                    <a:pt x="626160" y="0"/>
                    <a:pt x="633898" y="114011"/>
                    <a:pt x="669055" y="114011"/>
                  </a:cubicBezTo>
                  <a:cubicBezTo>
                    <a:pt x="701277" y="114011"/>
                    <a:pt x="701277" y="0"/>
                    <a:pt x="70127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1" name="Google Shape;441;p28"/>
          <p:cNvGrpSpPr/>
          <p:nvPr/>
        </p:nvGrpSpPr>
        <p:grpSpPr>
          <a:xfrm>
            <a:off x="304808" y="304794"/>
            <a:ext cx="362977" cy="222500"/>
            <a:chOff x="5582784" y="1377203"/>
            <a:chExt cx="219282" cy="134425"/>
          </a:xfrm>
        </p:grpSpPr>
        <p:sp>
          <p:nvSpPr>
            <p:cNvPr id="442" name="Google Shape;442;p28"/>
            <p:cNvSpPr/>
            <p:nvPr/>
          </p:nvSpPr>
          <p:spPr>
            <a:xfrm>
              <a:off x="5582784" y="1377203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5582784" y="1417030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5582784" y="1456858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5582784" y="1496618"/>
              <a:ext cx="109607" cy="15010"/>
            </a:xfrm>
            <a:custGeom>
              <a:avLst/>
              <a:gdLst/>
              <a:ahLst/>
              <a:cxnLst/>
              <a:rect l="l" t="t" r="r" b="b"/>
              <a:pathLst>
                <a:path w="109607" h="15010" extrusionOk="0">
                  <a:moveTo>
                    <a:pt x="0" y="0"/>
                  </a:moveTo>
                  <a:lnTo>
                    <a:pt x="109608" y="0"/>
                  </a:lnTo>
                  <a:lnTo>
                    <a:pt x="109608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p28"/>
          <p:cNvGrpSpPr/>
          <p:nvPr/>
        </p:nvGrpSpPr>
        <p:grpSpPr>
          <a:xfrm>
            <a:off x="2530233" y="2972069"/>
            <a:ext cx="362977" cy="222500"/>
            <a:chOff x="5582784" y="1377203"/>
            <a:chExt cx="219282" cy="134425"/>
          </a:xfrm>
        </p:grpSpPr>
        <p:sp>
          <p:nvSpPr>
            <p:cNvPr id="447" name="Google Shape;447;p28"/>
            <p:cNvSpPr/>
            <p:nvPr/>
          </p:nvSpPr>
          <p:spPr>
            <a:xfrm>
              <a:off x="5582784" y="1377203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582784" y="1417030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5582784" y="1456858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5582784" y="1496618"/>
              <a:ext cx="109607" cy="15010"/>
            </a:xfrm>
            <a:custGeom>
              <a:avLst/>
              <a:gdLst/>
              <a:ahLst/>
              <a:cxnLst/>
              <a:rect l="l" t="t" r="r" b="b"/>
              <a:pathLst>
                <a:path w="109607" h="15010" extrusionOk="0">
                  <a:moveTo>
                    <a:pt x="0" y="0"/>
                  </a:moveTo>
                  <a:lnTo>
                    <a:pt x="109608" y="0"/>
                  </a:lnTo>
                  <a:lnTo>
                    <a:pt x="109608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28"/>
          <p:cNvGrpSpPr/>
          <p:nvPr/>
        </p:nvGrpSpPr>
        <p:grpSpPr>
          <a:xfrm>
            <a:off x="6489508" y="1366944"/>
            <a:ext cx="362977" cy="222500"/>
            <a:chOff x="5582784" y="1377203"/>
            <a:chExt cx="219282" cy="134425"/>
          </a:xfrm>
        </p:grpSpPr>
        <p:sp>
          <p:nvSpPr>
            <p:cNvPr id="452" name="Google Shape;452;p28"/>
            <p:cNvSpPr/>
            <p:nvPr/>
          </p:nvSpPr>
          <p:spPr>
            <a:xfrm>
              <a:off x="5582784" y="1377203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5582784" y="1417030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5582784" y="1456858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5582784" y="1496618"/>
              <a:ext cx="109607" cy="15010"/>
            </a:xfrm>
            <a:custGeom>
              <a:avLst/>
              <a:gdLst/>
              <a:ahLst/>
              <a:cxnLst/>
              <a:rect l="l" t="t" r="r" b="b"/>
              <a:pathLst>
                <a:path w="109607" h="15010" extrusionOk="0">
                  <a:moveTo>
                    <a:pt x="0" y="0"/>
                  </a:moveTo>
                  <a:lnTo>
                    <a:pt x="109608" y="0"/>
                  </a:lnTo>
                  <a:lnTo>
                    <a:pt x="109608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6" name="Google Shape;456;p28"/>
          <p:cNvSpPr/>
          <p:nvPr/>
        </p:nvSpPr>
        <p:spPr>
          <a:xfrm>
            <a:off x="1594175" y="2646925"/>
            <a:ext cx="90300" cy="9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exandria"/>
              <a:ea typeface="Alexandria"/>
              <a:cs typeface="Alexandria"/>
              <a:sym typeface="Alexandria"/>
            </a:endParaRPr>
          </a:p>
        </p:txBody>
      </p:sp>
      <p:sp>
        <p:nvSpPr>
          <p:cNvPr id="2" name="Google Shape;461;p29">
            <a:extLst>
              <a:ext uri="{FF2B5EF4-FFF2-40B4-BE49-F238E27FC236}">
                <a16:creationId xmlns:a16="http://schemas.microsoft.com/office/drawing/2014/main" id="{11EAC063-9129-CA1E-A2EB-F3D02DFE450D}"/>
              </a:ext>
            </a:extLst>
          </p:cNvPr>
          <p:cNvSpPr txBox="1">
            <a:spLocks/>
          </p:cNvSpPr>
          <p:nvPr/>
        </p:nvSpPr>
        <p:spPr>
          <a:xfrm>
            <a:off x="784326" y="242693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leway ExtraBold"/>
              <a:buNone/>
              <a:defRPr sz="42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leway"/>
              <a:buNone/>
              <a:defRPr sz="5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leway"/>
              <a:buNone/>
              <a:defRPr sz="5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leway"/>
              <a:buNone/>
              <a:defRPr sz="5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leway"/>
              <a:buNone/>
              <a:defRPr sz="5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leway"/>
              <a:buNone/>
              <a:defRPr sz="5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leway"/>
              <a:buNone/>
              <a:defRPr sz="5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leway"/>
              <a:buNone/>
              <a:defRPr sz="5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leway"/>
              <a:buNone/>
              <a:defRPr sz="5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dirty="0">
                <a:solidFill>
                  <a:schemeClr val="tx2"/>
                </a:solidFill>
              </a:rPr>
              <a:t>Lesson 3. A closer look 2</a:t>
            </a:r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6A7B2EAC-34C2-3C94-4C97-8D99E1BF4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905" y="-289181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title"/>
          </p:nvPr>
        </p:nvSpPr>
        <p:spPr>
          <a:xfrm>
            <a:off x="200112" y="520458"/>
            <a:ext cx="8334980" cy="33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</a:rPr>
              <a:t>1. </a:t>
            </a:r>
            <a:r>
              <a:rPr lang="en-US" sz="2500" dirty="0"/>
              <a:t>I really fancy to </a:t>
            </a:r>
            <a:r>
              <a:rPr lang="en-US" sz="2500" b="1" dirty="0"/>
              <a:t>wear / wearing </a:t>
            </a:r>
            <a:r>
              <a:rPr lang="en-US" sz="2500" dirty="0"/>
              <a:t>this traditional cone hat at our Fashion Show</a:t>
            </a:r>
            <a:br>
              <a:rPr lang="en-US" sz="2500" dirty="0"/>
            </a:br>
            <a:r>
              <a:rPr lang="en-US" sz="2500" b="1" dirty="0">
                <a:solidFill>
                  <a:srgbClr val="FF0000"/>
                </a:solidFill>
              </a:rPr>
              <a:t>2. </a:t>
            </a:r>
            <a:r>
              <a:rPr lang="en-US" sz="2500" dirty="0"/>
              <a:t>My brother has decided </a:t>
            </a:r>
            <a:r>
              <a:rPr lang="en-US" sz="2500" b="1" dirty="0"/>
              <a:t>to enter / entering </a:t>
            </a:r>
            <a:r>
              <a:rPr lang="en-US" sz="2500" dirty="0"/>
              <a:t>the Back to Our Past Competition.</a:t>
            </a:r>
            <a:br>
              <a:rPr lang="en-US" sz="2500" dirty="0"/>
            </a:br>
            <a:r>
              <a:rPr lang="en-US" sz="2500" b="1" dirty="0">
                <a:solidFill>
                  <a:srgbClr val="FF0000"/>
                </a:solidFill>
              </a:rPr>
              <a:t>3. </a:t>
            </a:r>
            <a:r>
              <a:rPr lang="en-US" sz="2500" dirty="0"/>
              <a:t>Do you mind </a:t>
            </a:r>
            <a:r>
              <a:rPr lang="en-US" sz="2500" b="1" dirty="0"/>
              <a:t>to replay / replaying </a:t>
            </a:r>
            <a:r>
              <a:rPr lang="en-US" sz="2500" dirty="0"/>
              <a:t>that folk music? It's lovely.</a:t>
            </a:r>
            <a:br>
              <a:rPr lang="en-US" sz="2500" dirty="0"/>
            </a:br>
            <a:r>
              <a:rPr lang="en-US" sz="2500" b="1" dirty="0">
                <a:solidFill>
                  <a:srgbClr val="FF0000"/>
                </a:solidFill>
              </a:rPr>
              <a:t>4. </a:t>
            </a:r>
            <a:r>
              <a:rPr lang="en-US" sz="2500" dirty="0"/>
              <a:t>My uncle always avoids </a:t>
            </a:r>
            <a:r>
              <a:rPr lang="en-US" sz="2500" b="1" dirty="0"/>
              <a:t>to tell / telling </a:t>
            </a:r>
            <a:r>
              <a:rPr lang="en-US" sz="2500" dirty="0"/>
              <a:t>stories about his past.</a:t>
            </a:r>
            <a:br>
              <a:rPr lang="en-US" sz="2500" dirty="0"/>
            </a:br>
            <a:r>
              <a:rPr lang="en-US" sz="2500" b="1" dirty="0">
                <a:solidFill>
                  <a:srgbClr val="FF0000"/>
                </a:solidFill>
              </a:rPr>
              <a:t>5. </a:t>
            </a:r>
            <a:r>
              <a:rPr lang="en-US" sz="2500" dirty="0"/>
              <a:t>They plan </a:t>
            </a:r>
            <a:r>
              <a:rPr lang="en-US" sz="2500" b="1" dirty="0"/>
              <a:t>to do / doing </a:t>
            </a:r>
            <a:r>
              <a:rPr lang="en-US" sz="2500" dirty="0"/>
              <a:t>research about life in Hue in the 19th century.</a:t>
            </a:r>
            <a:endParaRPr sz="2500" dirty="0"/>
          </a:p>
        </p:txBody>
      </p:sp>
      <p:grpSp>
        <p:nvGrpSpPr>
          <p:cNvPr id="634" name="Google Shape;634;p32"/>
          <p:cNvGrpSpPr/>
          <p:nvPr/>
        </p:nvGrpSpPr>
        <p:grpSpPr>
          <a:xfrm>
            <a:off x="7771061" y="4340596"/>
            <a:ext cx="1373700" cy="889138"/>
            <a:chOff x="7056375" y="3905269"/>
            <a:chExt cx="1373700" cy="889138"/>
          </a:xfrm>
        </p:grpSpPr>
        <p:cxnSp>
          <p:nvCxnSpPr>
            <p:cNvPr id="635" name="Google Shape;635;p32"/>
            <p:cNvCxnSpPr/>
            <p:nvPr/>
          </p:nvCxnSpPr>
          <p:spPr>
            <a:xfrm>
              <a:off x="7056375" y="4607875"/>
              <a:ext cx="1373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636" name="Google Shape;636;p32"/>
            <p:cNvGrpSpPr/>
            <p:nvPr/>
          </p:nvGrpSpPr>
          <p:grpSpPr>
            <a:xfrm>
              <a:off x="7323731" y="3905269"/>
              <a:ext cx="838971" cy="889138"/>
              <a:chOff x="-320119" y="5493725"/>
              <a:chExt cx="838971" cy="889138"/>
            </a:xfrm>
          </p:grpSpPr>
          <p:sp>
            <p:nvSpPr>
              <p:cNvPr id="637" name="Google Shape;637;p32"/>
              <p:cNvSpPr/>
              <p:nvPr/>
            </p:nvSpPr>
            <p:spPr>
              <a:xfrm>
                <a:off x="-320119" y="5493725"/>
                <a:ext cx="581554" cy="699142"/>
              </a:xfrm>
              <a:custGeom>
                <a:avLst/>
                <a:gdLst/>
                <a:ahLst/>
                <a:cxnLst/>
                <a:rect l="l" t="t" r="r" b="b"/>
                <a:pathLst>
                  <a:path w="581554" h="699142" extrusionOk="0">
                    <a:moveTo>
                      <a:pt x="368050" y="699143"/>
                    </a:moveTo>
                    <a:cubicBezTo>
                      <a:pt x="368050" y="699143"/>
                      <a:pt x="325555" y="388998"/>
                      <a:pt x="0" y="336296"/>
                    </a:cubicBezTo>
                    <a:cubicBezTo>
                      <a:pt x="0" y="336296"/>
                      <a:pt x="355375" y="248036"/>
                      <a:pt x="454376" y="636100"/>
                    </a:cubicBezTo>
                    <a:cubicBezTo>
                      <a:pt x="454376" y="636100"/>
                      <a:pt x="531762" y="278723"/>
                      <a:pt x="323687" y="0"/>
                    </a:cubicBezTo>
                    <a:cubicBezTo>
                      <a:pt x="323687" y="0"/>
                      <a:pt x="613418" y="137427"/>
                      <a:pt x="578660" y="699143"/>
                    </a:cubicBezTo>
                  </a:path>
                </a:pathLst>
              </a:custGeom>
              <a:solidFill>
                <a:srgbClr val="52A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32"/>
              <p:cNvSpPr/>
              <p:nvPr/>
            </p:nvSpPr>
            <p:spPr>
              <a:xfrm>
                <a:off x="286695" y="5878387"/>
                <a:ext cx="232157" cy="314547"/>
              </a:xfrm>
              <a:custGeom>
                <a:avLst/>
                <a:gdLst/>
                <a:ahLst/>
                <a:cxnLst/>
                <a:rect l="l" t="t" r="r" b="b"/>
                <a:pathLst>
                  <a:path w="232157" h="314547" extrusionOk="0">
                    <a:moveTo>
                      <a:pt x="0" y="314481"/>
                    </a:moveTo>
                    <a:cubicBezTo>
                      <a:pt x="0" y="314481"/>
                      <a:pt x="23349" y="35624"/>
                      <a:pt x="232158" y="0"/>
                    </a:cubicBezTo>
                    <a:cubicBezTo>
                      <a:pt x="232158" y="0"/>
                      <a:pt x="87326" y="86859"/>
                      <a:pt x="91195" y="314548"/>
                    </a:cubicBezTo>
                  </a:path>
                </a:pathLst>
              </a:custGeom>
              <a:solidFill>
                <a:srgbClr val="52A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32"/>
              <p:cNvSpPr/>
              <p:nvPr/>
            </p:nvSpPr>
            <p:spPr>
              <a:xfrm>
                <a:off x="211710" y="6016810"/>
                <a:ext cx="239229" cy="366053"/>
              </a:xfrm>
              <a:custGeom>
                <a:avLst/>
                <a:gdLst/>
                <a:ahLst/>
                <a:cxnLst/>
                <a:rect l="l" t="t" r="r" b="b"/>
                <a:pathLst>
                  <a:path w="239229" h="366053" extrusionOk="0">
                    <a:moveTo>
                      <a:pt x="0" y="176058"/>
                    </a:moveTo>
                    <a:cubicBezTo>
                      <a:pt x="0" y="176058"/>
                      <a:pt x="14076" y="18817"/>
                      <a:pt x="100869" y="1406"/>
                    </a:cubicBezTo>
                    <a:cubicBezTo>
                      <a:pt x="239563" y="-26347"/>
                      <a:pt x="239229" y="366054"/>
                      <a:pt x="239229" y="366054"/>
                    </a:cubicBezTo>
                    <a:cubicBezTo>
                      <a:pt x="239229" y="366054"/>
                      <a:pt x="109141" y="232696"/>
                      <a:pt x="100001" y="68184"/>
                    </a:cubicBezTo>
                    <a:cubicBezTo>
                      <a:pt x="84257" y="146771"/>
                      <a:pt x="63043" y="175991"/>
                      <a:pt x="63043" y="175991"/>
                    </a:cubicBezTo>
                    <a:lnTo>
                      <a:pt x="0" y="17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32"/>
              <p:cNvSpPr/>
              <p:nvPr/>
            </p:nvSpPr>
            <p:spPr>
              <a:xfrm>
                <a:off x="-126853" y="6089372"/>
                <a:ext cx="210609" cy="281750"/>
              </a:xfrm>
              <a:custGeom>
                <a:avLst/>
                <a:gdLst/>
                <a:ahLst/>
                <a:cxnLst/>
                <a:rect l="l" t="t" r="r" b="b"/>
                <a:pathLst>
                  <a:path w="210609" h="281750" extrusionOk="0">
                    <a:moveTo>
                      <a:pt x="210610" y="106831"/>
                    </a:moveTo>
                    <a:cubicBezTo>
                      <a:pt x="210610" y="106831"/>
                      <a:pt x="189729" y="-18854"/>
                      <a:pt x="97466" y="2427"/>
                    </a:cubicBezTo>
                    <a:cubicBezTo>
                      <a:pt x="333" y="24842"/>
                      <a:pt x="0" y="281750"/>
                      <a:pt x="0" y="281750"/>
                    </a:cubicBezTo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32"/>
              <p:cNvSpPr/>
              <p:nvPr/>
            </p:nvSpPr>
            <p:spPr>
              <a:xfrm>
                <a:off x="193831" y="5776451"/>
                <a:ext cx="306742" cy="416483"/>
              </a:xfrm>
              <a:custGeom>
                <a:avLst/>
                <a:gdLst/>
                <a:ahLst/>
                <a:cxnLst/>
                <a:rect l="l" t="t" r="r" b="b"/>
                <a:pathLst>
                  <a:path w="306742" h="416483" extrusionOk="0">
                    <a:moveTo>
                      <a:pt x="0" y="416484"/>
                    </a:moveTo>
                    <a:cubicBezTo>
                      <a:pt x="0" y="416484"/>
                      <a:pt x="6538" y="48700"/>
                      <a:pt x="306742" y="0"/>
                    </a:cubicBezTo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42" name="Google Shape;642;p32"/>
          <p:cNvGrpSpPr/>
          <p:nvPr/>
        </p:nvGrpSpPr>
        <p:grpSpPr>
          <a:xfrm>
            <a:off x="8261206" y="-25187"/>
            <a:ext cx="910771" cy="718228"/>
            <a:chOff x="335906" y="801508"/>
            <a:chExt cx="910771" cy="718228"/>
          </a:xfrm>
        </p:grpSpPr>
        <p:grpSp>
          <p:nvGrpSpPr>
            <p:cNvPr id="643" name="Google Shape;643;p32"/>
            <p:cNvGrpSpPr/>
            <p:nvPr/>
          </p:nvGrpSpPr>
          <p:grpSpPr>
            <a:xfrm flipH="1">
              <a:off x="335906" y="801508"/>
              <a:ext cx="910771" cy="718228"/>
              <a:chOff x="9890011" y="1470551"/>
              <a:chExt cx="2295290" cy="1810051"/>
            </a:xfrm>
          </p:grpSpPr>
          <p:sp>
            <p:nvSpPr>
              <p:cNvPr id="644" name="Google Shape;644;p32"/>
              <p:cNvSpPr/>
              <p:nvPr/>
            </p:nvSpPr>
            <p:spPr>
              <a:xfrm>
                <a:off x="9890011" y="1470551"/>
                <a:ext cx="2295290" cy="1810051"/>
              </a:xfrm>
              <a:custGeom>
                <a:avLst/>
                <a:gdLst/>
                <a:ahLst/>
                <a:cxnLst/>
                <a:rect l="l" t="t" r="r" b="b"/>
                <a:pathLst>
                  <a:path w="2295290" h="1810051" extrusionOk="0">
                    <a:moveTo>
                      <a:pt x="2295226" y="724822"/>
                    </a:moveTo>
                    <a:cubicBezTo>
                      <a:pt x="2295226" y="521429"/>
                      <a:pt x="2133955" y="355842"/>
                      <a:pt x="1932365" y="348692"/>
                    </a:cubicBezTo>
                    <a:cubicBezTo>
                      <a:pt x="1932622" y="343154"/>
                      <a:pt x="1932816" y="337615"/>
                      <a:pt x="1932816" y="332011"/>
                    </a:cubicBezTo>
                    <a:cubicBezTo>
                      <a:pt x="1932816" y="158760"/>
                      <a:pt x="1792347" y="18291"/>
                      <a:pt x="1619095" y="18291"/>
                    </a:cubicBezTo>
                    <a:cubicBezTo>
                      <a:pt x="1540005" y="18291"/>
                      <a:pt x="1467806" y="47596"/>
                      <a:pt x="1412675" y="95900"/>
                    </a:cubicBezTo>
                    <a:cubicBezTo>
                      <a:pt x="1363791" y="37291"/>
                      <a:pt x="1290240" y="0"/>
                      <a:pt x="1207994" y="0"/>
                    </a:cubicBezTo>
                    <a:cubicBezTo>
                      <a:pt x="1094704" y="0"/>
                      <a:pt x="998031" y="70653"/>
                      <a:pt x="959452" y="170289"/>
                    </a:cubicBezTo>
                    <a:cubicBezTo>
                      <a:pt x="884870" y="115415"/>
                      <a:pt x="792770" y="82955"/>
                      <a:pt x="693134" y="82955"/>
                    </a:cubicBezTo>
                    <a:cubicBezTo>
                      <a:pt x="444528" y="82955"/>
                      <a:pt x="243067" y="284480"/>
                      <a:pt x="243067" y="533022"/>
                    </a:cubicBezTo>
                    <a:cubicBezTo>
                      <a:pt x="243067" y="589248"/>
                      <a:pt x="253437" y="642962"/>
                      <a:pt x="272243" y="692619"/>
                    </a:cubicBezTo>
                    <a:cubicBezTo>
                      <a:pt x="114771" y="739764"/>
                      <a:pt x="0" y="885643"/>
                      <a:pt x="0" y="1058443"/>
                    </a:cubicBezTo>
                    <a:cubicBezTo>
                      <a:pt x="0" y="1269372"/>
                      <a:pt x="170997" y="1440305"/>
                      <a:pt x="381862" y="1440305"/>
                    </a:cubicBezTo>
                    <a:cubicBezTo>
                      <a:pt x="444464" y="1440305"/>
                      <a:pt x="503460" y="1425170"/>
                      <a:pt x="555564" y="1398441"/>
                    </a:cubicBezTo>
                    <a:cubicBezTo>
                      <a:pt x="614302" y="1544256"/>
                      <a:pt x="757025" y="1647240"/>
                      <a:pt x="923836" y="1647240"/>
                    </a:cubicBezTo>
                    <a:cubicBezTo>
                      <a:pt x="1050329" y="1647240"/>
                      <a:pt x="1162910" y="1587987"/>
                      <a:pt x="1235624" y="1495823"/>
                    </a:cubicBezTo>
                    <a:cubicBezTo>
                      <a:pt x="1270274" y="1534015"/>
                      <a:pt x="1320317" y="1558038"/>
                      <a:pt x="1375964" y="1558038"/>
                    </a:cubicBezTo>
                    <a:cubicBezTo>
                      <a:pt x="1431610" y="1558038"/>
                      <a:pt x="1484230" y="1532727"/>
                      <a:pt x="1518945" y="1492796"/>
                    </a:cubicBezTo>
                    <a:cubicBezTo>
                      <a:pt x="1555462" y="1527961"/>
                      <a:pt x="1590950" y="1566154"/>
                      <a:pt x="1617035" y="1602994"/>
                    </a:cubicBezTo>
                    <a:cubicBezTo>
                      <a:pt x="1662505" y="1667206"/>
                      <a:pt x="1691616" y="1724527"/>
                      <a:pt x="1708684" y="1763493"/>
                    </a:cubicBezTo>
                    <a:cubicBezTo>
                      <a:pt x="1722338" y="1794601"/>
                      <a:pt x="1754605" y="1813214"/>
                      <a:pt x="1788354" y="1809607"/>
                    </a:cubicBezTo>
                    <a:lnTo>
                      <a:pt x="1788354" y="1809607"/>
                    </a:lnTo>
                    <a:cubicBezTo>
                      <a:pt x="1832471" y="1804841"/>
                      <a:pt x="1863772" y="1764266"/>
                      <a:pt x="1857075" y="1720405"/>
                    </a:cubicBezTo>
                    <a:cubicBezTo>
                      <a:pt x="1845804" y="1646596"/>
                      <a:pt x="1826031" y="1533307"/>
                      <a:pt x="1798079" y="1429420"/>
                    </a:cubicBezTo>
                    <a:cubicBezTo>
                      <a:pt x="1947629" y="1385882"/>
                      <a:pt x="2056925" y="1247861"/>
                      <a:pt x="2056925" y="1084270"/>
                    </a:cubicBezTo>
                    <a:cubicBezTo>
                      <a:pt x="2056925" y="1081179"/>
                      <a:pt x="2056797" y="1078152"/>
                      <a:pt x="2056668" y="1075060"/>
                    </a:cubicBezTo>
                    <a:cubicBezTo>
                      <a:pt x="2196364" y="1019993"/>
                      <a:pt x="2295291" y="883968"/>
                      <a:pt x="2295291" y="724757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32"/>
              <p:cNvSpPr/>
              <p:nvPr/>
            </p:nvSpPr>
            <p:spPr>
              <a:xfrm>
                <a:off x="11432270" y="2554950"/>
                <a:ext cx="514600" cy="359512"/>
              </a:xfrm>
              <a:custGeom>
                <a:avLst/>
                <a:gdLst/>
                <a:ahLst/>
                <a:cxnLst/>
                <a:rect l="l" t="t" r="r" b="b"/>
                <a:pathLst>
                  <a:path w="514600" h="359512" extrusionOk="0">
                    <a:moveTo>
                      <a:pt x="514601" y="0"/>
                    </a:moveTo>
                    <a:cubicBezTo>
                      <a:pt x="514601" y="198563"/>
                      <a:pt x="353651" y="359513"/>
                      <a:pt x="155089" y="359513"/>
                    </a:cubicBezTo>
                    <a:cubicBezTo>
                      <a:pt x="99571" y="359513"/>
                      <a:pt x="46951" y="346889"/>
                      <a:pt x="0" y="324412"/>
                    </a:cubicBezTo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32"/>
              <p:cNvSpPr/>
              <p:nvPr/>
            </p:nvSpPr>
            <p:spPr>
              <a:xfrm>
                <a:off x="10108862" y="2147197"/>
                <a:ext cx="162881" cy="36389"/>
              </a:xfrm>
              <a:custGeom>
                <a:avLst/>
                <a:gdLst/>
                <a:ahLst/>
                <a:cxnLst/>
                <a:rect l="l" t="t" r="r" b="b"/>
                <a:pathLst>
                  <a:path w="162881" h="36389" extrusionOk="0">
                    <a:moveTo>
                      <a:pt x="0" y="36389"/>
                    </a:moveTo>
                    <a:cubicBezTo>
                      <a:pt x="49399" y="13074"/>
                      <a:pt x="104659" y="0"/>
                      <a:pt x="162882" y="0"/>
                    </a:cubicBezTo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32"/>
              <p:cNvSpPr/>
              <p:nvPr/>
            </p:nvSpPr>
            <p:spPr>
              <a:xfrm>
                <a:off x="11707540" y="1818921"/>
                <a:ext cx="216725" cy="18097"/>
              </a:xfrm>
              <a:custGeom>
                <a:avLst/>
                <a:gdLst/>
                <a:ahLst/>
                <a:cxnLst/>
                <a:rect l="l" t="t" r="r" b="b"/>
                <a:pathLst>
                  <a:path w="216725" h="18097" extrusionOk="0">
                    <a:moveTo>
                      <a:pt x="0" y="13783"/>
                    </a:moveTo>
                    <a:cubicBezTo>
                      <a:pt x="32203" y="4830"/>
                      <a:pt x="66145" y="0"/>
                      <a:pt x="101181" y="0"/>
                    </a:cubicBezTo>
                    <a:cubicBezTo>
                      <a:pt x="141499" y="0"/>
                      <a:pt x="180336" y="6312"/>
                      <a:pt x="216725" y="18098"/>
                    </a:cubicBezTo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32"/>
              <p:cNvSpPr/>
              <p:nvPr/>
            </p:nvSpPr>
            <p:spPr>
              <a:xfrm>
                <a:off x="10422388" y="2787454"/>
                <a:ext cx="53649" cy="142143"/>
              </a:xfrm>
              <a:custGeom>
                <a:avLst/>
                <a:gdLst/>
                <a:ahLst/>
                <a:cxnLst/>
                <a:rect l="l" t="t" r="r" b="b"/>
                <a:pathLst>
                  <a:path w="53649" h="142143" extrusionOk="0">
                    <a:moveTo>
                      <a:pt x="53650" y="142143"/>
                    </a:moveTo>
                    <a:cubicBezTo>
                      <a:pt x="27243" y="99442"/>
                      <a:pt x="8695" y="51396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9" name="Google Shape;649;p32"/>
            <p:cNvGrpSpPr/>
            <p:nvPr/>
          </p:nvGrpSpPr>
          <p:grpSpPr>
            <a:xfrm>
              <a:off x="609792" y="884345"/>
              <a:ext cx="362965" cy="477805"/>
              <a:chOff x="5544310" y="1859069"/>
              <a:chExt cx="537408" cy="707440"/>
            </a:xfrm>
          </p:grpSpPr>
          <p:sp>
            <p:nvSpPr>
              <p:cNvPr id="650" name="Google Shape;650;p32"/>
              <p:cNvSpPr/>
              <p:nvPr/>
            </p:nvSpPr>
            <p:spPr>
              <a:xfrm>
                <a:off x="5618992" y="1938166"/>
                <a:ext cx="388558" cy="488236"/>
              </a:xfrm>
              <a:custGeom>
                <a:avLst/>
                <a:gdLst/>
                <a:ahLst/>
                <a:cxnLst/>
                <a:rect l="l" t="t" r="r" b="b"/>
                <a:pathLst>
                  <a:path w="399545" h="502042" extrusionOk="0">
                    <a:moveTo>
                      <a:pt x="399481" y="199787"/>
                    </a:moveTo>
                    <a:cubicBezTo>
                      <a:pt x="399481" y="89331"/>
                      <a:pt x="309828" y="-193"/>
                      <a:pt x="199373" y="0"/>
                    </a:cubicBezTo>
                    <a:cubicBezTo>
                      <a:pt x="93103" y="194"/>
                      <a:pt x="4352" y="85467"/>
                      <a:pt x="165" y="191607"/>
                    </a:cubicBezTo>
                    <a:cubicBezTo>
                      <a:pt x="-2153" y="249315"/>
                      <a:pt x="20067" y="301741"/>
                      <a:pt x="57165" y="339547"/>
                    </a:cubicBezTo>
                    <a:cubicBezTo>
                      <a:pt x="72880" y="355584"/>
                      <a:pt x="83700" y="376001"/>
                      <a:pt x="87693" y="398092"/>
                    </a:cubicBezTo>
                    <a:cubicBezTo>
                      <a:pt x="87693" y="398221"/>
                      <a:pt x="87693" y="398350"/>
                      <a:pt x="87758" y="398478"/>
                    </a:cubicBezTo>
                    <a:cubicBezTo>
                      <a:pt x="97998" y="455864"/>
                      <a:pt x="102635" y="479436"/>
                      <a:pt x="102635" y="479436"/>
                    </a:cubicBezTo>
                    <a:cubicBezTo>
                      <a:pt x="102635" y="479436"/>
                      <a:pt x="101283" y="502043"/>
                      <a:pt x="140828" y="502043"/>
                    </a:cubicBezTo>
                    <a:lnTo>
                      <a:pt x="258690" y="502043"/>
                    </a:lnTo>
                    <a:cubicBezTo>
                      <a:pt x="298235" y="502043"/>
                      <a:pt x="296883" y="479436"/>
                      <a:pt x="296883" y="479436"/>
                    </a:cubicBezTo>
                    <a:cubicBezTo>
                      <a:pt x="296883" y="479436"/>
                      <a:pt x="301520" y="455864"/>
                      <a:pt x="311760" y="398478"/>
                    </a:cubicBezTo>
                    <a:cubicBezTo>
                      <a:pt x="311760" y="398350"/>
                      <a:pt x="311760" y="398221"/>
                      <a:pt x="311825" y="398092"/>
                    </a:cubicBezTo>
                    <a:cubicBezTo>
                      <a:pt x="315882" y="375743"/>
                      <a:pt x="326960" y="355327"/>
                      <a:pt x="342804" y="339096"/>
                    </a:cubicBezTo>
                    <a:cubicBezTo>
                      <a:pt x="377905" y="303094"/>
                      <a:pt x="399545" y="253952"/>
                      <a:pt x="399545" y="1997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32"/>
              <p:cNvSpPr/>
              <p:nvPr/>
            </p:nvSpPr>
            <p:spPr>
              <a:xfrm>
                <a:off x="5716271" y="2441783"/>
                <a:ext cx="193666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199142" h="29304" extrusionOk="0">
                    <a:moveTo>
                      <a:pt x="184522" y="0"/>
                    </a:moveTo>
                    <a:cubicBezTo>
                      <a:pt x="192597" y="0"/>
                      <a:pt x="199143" y="6546"/>
                      <a:pt x="199143" y="14620"/>
                    </a:cubicBezTo>
                    <a:lnTo>
                      <a:pt x="199143" y="14685"/>
                    </a:lnTo>
                    <a:cubicBezTo>
                      <a:pt x="199143" y="22759"/>
                      <a:pt x="192597" y="29305"/>
                      <a:pt x="184522" y="29305"/>
                    </a:cubicBezTo>
                    <a:lnTo>
                      <a:pt x="14620" y="29305"/>
                    </a:lnTo>
                    <a:cubicBezTo>
                      <a:pt x="6546" y="29305"/>
                      <a:pt x="0" y="22759"/>
                      <a:pt x="0" y="14685"/>
                    </a:cubicBezTo>
                    <a:lnTo>
                      <a:pt x="0" y="14620"/>
                    </a:lnTo>
                    <a:cubicBezTo>
                      <a:pt x="0" y="6546"/>
                      <a:pt x="6546" y="0"/>
                      <a:pt x="146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32"/>
              <p:cNvSpPr/>
              <p:nvPr/>
            </p:nvSpPr>
            <p:spPr>
              <a:xfrm>
                <a:off x="5735852" y="2485962"/>
                <a:ext cx="154468" cy="80547"/>
              </a:xfrm>
              <a:custGeom>
                <a:avLst/>
                <a:gdLst/>
                <a:ahLst/>
                <a:cxnLst/>
                <a:rect l="l" t="t" r="r" b="b"/>
                <a:pathLst>
                  <a:path w="158836" h="82825" extrusionOk="0">
                    <a:moveTo>
                      <a:pt x="158830" y="0"/>
                    </a:moveTo>
                    <a:lnTo>
                      <a:pt x="6" y="0"/>
                    </a:lnTo>
                    <a:cubicBezTo>
                      <a:pt x="6" y="0"/>
                      <a:pt x="-2184" y="82826"/>
                      <a:pt x="79418" y="82826"/>
                    </a:cubicBezTo>
                    <a:cubicBezTo>
                      <a:pt x="161020" y="82826"/>
                      <a:pt x="158830" y="0"/>
                      <a:pt x="158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32"/>
              <p:cNvSpPr/>
              <p:nvPr/>
            </p:nvSpPr>
            <p:spPr>
              <a:xfrm>
                <a:off x="5657824" y="1977090"/>
                <a:ext cx="310667" cy="310667"/>
              </a:xfrm>
              <a:custGeom>
                <a:avLst/>
                <a:gdLst/>
                <a:ahLst/>
                <a:cxnLst/>
                <a:rect l="l" t="t" r="r" b="b"/>
                <a:pathLst>
                  <a:path w="319452" h="319452" extrusionOk="0">
                    <a:moveTo>
                      <a:pt x="319452" y="159726"/>
                    </a:moveTo>
                    <a:cubicBezTo>
                      <a:pt x="319452" y="247940"/>
                      <a:pt x="247940" y="319452"/>
                      <a:pt x="159726" y="319452"/>
                    </a:cubicBezTo>
                    <a:cubicBezTo>
                      <a:pt x="71511" y="319452"/>
                      <a:pt x="-1" y="247940"/>
                      <a:pt x="-1" y="159726"/>
                    </a:cubicBezTo>
                    <a:cubicBezTo>
                      <a:pt x="-1" y="71512"/>
                      <a:pt x="71511" y="0"/>
                      <a:pt x="159726" y="0"/>
                    </a:cubicBezTo>
                    <a:cubicBezTo>
                      <a:pt x="247940" y="0"/>
                      <a:pt x="319452" y="71512"/>
                      <a:pt x="319452" y="1597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32"/>
              <p:cNvSpPr/>
              <p:nvPr/>
            </p:nvSpPr>
            <p:spPr>
              <a:xfrm>
                <a:off x="5691115" y="2082405"/>
                <a:ext cx="244087" cy="343989"/>
              </a:xfrm>
              <a:custGeom>
                <a:avLst/>
                <a:gdLst/>
                <a:ahLst/>
                <a:cxnLst/>
                <a:rect l="l" t="t" r="r" b="b"/>
                <a:pathLst>
                  <a:path w="250989" h="353716" extrusionOk="0">
                    <a:moveTo>
                      <a:pt x="152320" y="353716"/>
                    </a:moveTo>
                    <a:lnTo>
                      <a:pt x="171384" y="39803"/>
                    </a:lnTo>
                    <a:cubicBezTo>
                      <a:pt x="171384" y="17840"/>
                      <a:pt x="189224" y="0"/>
                      <a:pt x="211187" y="0"/>
                    </a:cubicBezTo>
                    <a:lnTo>
                      <a:pt x="211187" y="0"/>
                    </a:lnTo>
                    <a:cubicBezTo>
                      <a:pt x="233149" y="0"/>
                      <a:pt x="250990" y="17840"/>
                      <a:pt x="250990" y="39803"/>
                    </a:cubicBezTo>
                    <a:lnTo>
                      <a:pt x="250990" y="39803"/>
                    </a:lnTo>
                    <a:cubicBezTo>
                      <a:pt x="250990" y="61829"/>
                      <a:pt x="233149" y="79670"/>
                      <a:pt x="211187" y="79670"/>
                    </a:cubicBezTo>
                    <a:lnTo>
                      <a:pt x="39803" y="79670"/>
                    </a:lnTo>
                    <a:cubicBezTo>
                      <a:pt x="17841" y="79670"/>
                      <a:pt x="0" y="61829"/>
                      <a:pt x="0" y="39867"/>
                    </a:cubicBezTo>
                    <a:lnTo>
                      <a:pt x="0" y="39867"/>
                    </a:lnTo>
                    <a:cubicBezTo>
                      <a:pt x="0" y="17840"/>
                      <a:pt x="17841" y="0"/>
                      <a:pt x="39803" y="0"/>
                    </a:cubicBezTo>
                    <a:lnTo>
                      <a:pt x="39803" y="0"/>
                    </a:lnTo>
                    <a:cubicBezTo>
                      <a:pt x="61766" y="0"/>
                      <a:pt x="79606" y="17840"/>
                      <a:pt x="79606" y="39803"/>
                    </a:cubicBezTo>
                    <a:lnTo>
                      <a:pt x="98670" y="353716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5" name="Google Shape;655;p32"/>
              <p:cNvGrpSpPr/>
              <p:nvPr/>
            </p:nvGrpSpPr>
            <p:grpSpPr>
              <a:xfrm>
                <a:off x="5544310" y="1859069"/>
                <a:ext cx="537408" cy="233849"/>
                <a:chOff x="10306458" y="1349983"/>
                <a:chExt cx="553116" cy="240684"/>
              </a:xfrm>
            </p:grpSpPr>
            <p:sp>
              <p:nvSpPr>
                <p:cNvPr id="656" name="Google Shape;656;p32"/>
                <p:cNvSpPr/>
                <p:nvPr/>
              </p:nvSpPr>
              <p:spPr>
                <a:xfrm>
                  <a:off x="10583016" y="1349983"/>
                  <a:ext cx="6440" cy="5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0" h="57643" extrusionOk="0">
                      <a:moveTo>
                        <a:pt x="0" y="5764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7" name="Google Shape;657;p32"/>
                <p:cNvSpPr/>
                <p:nvPr/>
              </p:nvSpPr>
              <p:spPr>
                <a:xfrm>
                  <a:off x="10682781" y="1379546"/>
                  <a:ext cx="25762" cy="5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62" h="51588" extrusionOk="0">
                      <a:moveTo>
                        <a:pt x="0" y="51589"/>
                      </a:moveTo>
                      <a:lnTo>
                        <a:pt x="25763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p32"/>
                <p:cNvSpPr/>
                <p:nvPr/>
              </p:nvSpPr>
              <p:spPr>
                <a:xfrm>
                  <a:off x="10761613" y="1462049"/>
                  <a:ext cx="46114" cy="34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14" h="34714" extrusionOk="0">
                      <a:moveTo>
                        <a:pt x="0" y="34715"/>
                      </a:moveTo>
                      <a:lnTo>
                        <a:pt x="4611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Google Shape;659;p32"/>
                <p:cNvSpPr/>
                <p:nvPr/>
              </p:nvSpPr>
              <p:spPr>
                <a:xfrm>
                  <a:off x="10802833" y="1580169"/>
                  <a:ext cx="56741" cy="10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1" h="10498" extrusionOk="0">
                      <a:moveTo>
                        <a:pt x="0" y="10498"/>
                      </a:moveTo>
                      <a:lnTo>
                        <a:pt x="56741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32"/>
                <p:cNvSpPr/>
                <p:nvPr/>
              </p:nvSpPr>
              <p:spPr>
                <a:xfrm>
                  <a:off x="10457425" y="1379546"/>
                  <a:ext cx="25762" cy="5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62" h="51588" extrusionOk="0">
                      <a:moveTo>
                        <a:pt x="25763" y="51589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32"/>
                <p:cNvSpPr/>
                <p:nvPr/>
              </p:nvSpPr>
              <p:spPr>
                <a:xfrm>
                  <a:off x="10358305" y="1462049"/>
                  <a:ext cx="46114" cy="34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14" h="34714" extrusionOk="0">
                      <a:moveTo>
                        <a:pt x="46114" y="3471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32"/>
                <p:cNvSpPr/>
                <p:nvPr/>
              </p:nvSpPr>
              <p:spPr>
                <a:xfrm>
                  <a:off x="10306458" y="1580169"/>
                  <a:ext cx="56741" cy="10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1" h="10498" extrusionOk="0">
                      <a:moveTo>
                        <a:pt x="56742" y="1049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" name="Google Shape;773;p35">
            <a:extLst>
              <a:ext uri="{FF2B5EF4-FFF2-40B4-BE49-F238E27FC236}">
                <a16:creationId xmlns:a16="http://schemas.microsoft.com/office/drawing/2014/main" id="{972DE3AB-BFD0-486F-553D-2E9052095959}"/>
              </a:ext>
            </a:extLst>
          </p:cNvPr>
          <p:cNvSpPr txBox="1">
            <a:spLocks/>
          </p:cNvSpPr>
          <p:nvPr/>
        </p:nvSpPr>
        <p:spPr>
          <a:xfrm>
            <a:off x="335906" y="15920"/>
            <a:ext cx="8162459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ExtraBold"/>
              <a:buNone/>
              <a:defRPr sz="18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dirty="0">
                <a:latin typeface="Raleway ExtraBold"/>
                <a:sym typeface="Raleway ExtraBold"/>
              </a:rPr>
              <a:t>Ex 2 (p 63). Underline the correct verb form for each sentence</a:t>
            </a:r>
          </a:p>
          <a:p>
            <a:endParaRPr lang="en-US" sz="2000" dirty="0">
              <a:latin typeface="Raleway ExtraBold"/>
              <a:sym typeface="Raleway ExtraBold"/>
            </a:endParaRPr>
          </a:p>
        </p:txBody>
      </p:sp>
    </p:spTree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C102A7C7-76AB-463C-D02B-01FD25767E57}"/>
              </a:ext>
            </a:extLst>
          </p:cNvPr>
          <p:cNvSpPr/>
          <p:nvPr/>
        </p:nvSpPr>
        <p:spPr>
          <a:xfrm>
            <a:off x="4029075" y="832735"/>
            <a:ext cx="1323975" cy="51403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8AEB8AAF-4332-1DAA-7D3A-6157764C8E05}"/>
              </a:ext>
            </a:extLst>
          </p:cNvPr>
          <p:cNvSpPr/>
          <p:nvPr/>
        </p:nvSpPr>
        <p:spPr>
          <a:xfrm>
            <a:off x="4181474" y="2319693"/>
            <a:ext cx="1323975" cy="51403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96888AB1-889E-9B70-7D18-176F04F45955}"/>
              </a:ext>
            </a:extLst>
          </p:cNvPr>
          <p:cNvSpPr/>
          <p:nvPr/>
        </p:nvSpPr>
        <p:spPr>
          <a:xfrm>
            <a:off x="4353314" y="3881076"/>
            <a:ext cx="1495036" cy="51403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3" name="Google Shape;633;p32"/>
          <p:cNvSpPr txBox="1">
            <a:spLocks noGrp="1"/>
          </p:cNvSpPr>
          <p:nvPr>
            <p:ph type="title"/>
          </p:nvPr>
        </p:nvSpPr>
        <p:spPr>
          <a:xfrm>
            <a:off x="200112" y="520458"/>
            <a:ext cx="8334980" cy="33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</a:rPr>
              <a:t>1. </a:t>
            </a:r>
            <a:r>
              <a:rPr lang="en-US" sz="2500" dirty="0"/>
              <a:t>I really fancy to </a:t>
            </a:r>
            <a:r>
              <a:rPr lang="en-US" sz="2500" b="1" dirty="0"/>
              <a:t>wear / wearing </a:t>
            </a:r>
            <a:r>
              <a:rPr lang="en-US" sz="2500" dirty="0"/>
              <a:t>this traditional cone hat at our Fashion Show</a:t>
            </a:r>
            <a:br>
              <a:rPr lang="en-US" sz="2500" dirty="0"/>
            </a:br>
            <a:r>
              <a:rPr lang="en-US" sz="2500" b="1" dirty="0">
                <a:solidFill>
                  <a:srgbClr val="FF0000"/>
                </a:solidFill>
              </a:rPr>
              <a:t>2. </a:t>
            </a:r>
            <a:r>
              <a:rPr lang="en-US" sz="2500" dirty="0"/>
              <a:t>My brother has decided </a:t>
            </a:r>
            <a:r>
              <a:rPr lang="en-US" sz="2500" b="1" dirty="0"/>
              <a:t>to enter / entering </a:t>
            </a:r>
            <a:r>
              <a:rPr lang="en-US" sz="2500" dirty="0"/>
              <a:t>the Back to Our Past Competition.</a:t>
            </a:r>
            <a:br>
              <a:rPr lang="en-US" sz="2500" dirty="0"/>
            </a:br>
            <a:r>
              <a:rPr lang="en-US" sz="2500" b="1" dirty="0">
                <a:solidFill>
                  <a:srgbClr val="FF0000"/>
                </a:solidFill>
              </a:rPr>
              <a:t>3. </a:t>
            </a:r>
            <a:r>
              <a:rPr lang="en-US" sz="2500" dirty="0"/>
              <a:t>Do you mind </a:t>
            </a:r>
            <a:r>
              <a:rPr lang="en-US" sz="2500" b="1" dirty="0"/>
              <a:t>to replay / replaying </a:t>
            </a:r>
            <a:r>
              <a:rPr lang="en-US" sz="2500" dirty="0"/>
              <a:t>that folk music? It's lovely.</a:t>
            </a:r>
            <a:endParaRPr sz="2500" dirty="0"/>
          </a:p>
        </p:txBody>
      </p:sp>
      <p:grpSp>
        <p:nvGrpSpPr>
          <p:cNvPr id="634" name="Google Shape;634;p32"/>
          <p:cNvGrpSpPr/>
          <p:nvPr/>
        </p:nvGrpSpPr>
        <p:grpSpPr>
          <a:xfrm>
            <a:off x="7771061" y="4340596"/>
            <a:ext cx="1373700" cy="889138"/>
            <a:chOff x="7056375" y="3905269"/>
            <a:chExt cx="1373700" cy="889138"/>
          </a:xfrm>
        </p:grpSpPr>
        <p:cxnSp>
          <p:nvCxnSpPr>
            <p:cNvPr id="635" name="Google Shape;635;p32"/>
            <p:cNvCxnSpPr/>
            <p:nvPr/>
          </p:nvCxnSpPr>
          <p:spPr>
            <a:xfrm>
              <a:off x="7056375" y="4607875"/>
              <a:ext cx="1373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636" name="Google Shape;636;p32"/>
            <p:cNvGrpSpPr/>
            <p:nvPr/>
          </p:nvGrpSpPr>
          <p:grpSpPr>
            <a:xfrm>
              <a:off x="7323731" y="3905269"/>
              <a:ext cx="838971" cy="889138"/>
              <a:chOff x="-320119" y="5493725"/>
              <a:chExt cx="838971" cy="889138"/>
            </a:xfrm>
          </p:grpSpPr>
          <p:sp>
            <p:nvSpPr>
              <p:cNvPr id="637" name="Google Shape;637;p32"/>
              <p:cNvSpPr/>
              <p:nvPr/>
            </p:nvSpPr>
            <p:spPr>
              <a:xfrm>
                <a:off x="-320119" y="5493725"/>
                <a:ext cx="581554" cy="699142"/>
              </a:xfrm>
              <a:custGeom>
                <a:avLst/>
                <a:gdLst/>
                <a:ahLst/>
                <a:cxnLst/>
                <a:rect l="l" t="t" r="r" b="b"/>
                <a:pathLst>
                  <a:path w="581554" h="699142" extrusionOk="0">
                    <a:moveTo>
                      <a:pt x="368050" y="699143"/>
                    </a:moveTo>
                    <a:cubicBezTo>
                      <a:pt x="368050" y="699143"/>
                      <a:pt x="325555" y="388998"/>
                      <a:pt x="0" y="336296"/>
                    </a:cubicBezTo>
                    <a:cubicBezTo>
                      <a:pt x="0" y="336296"/>
                      <a:pt x="355375" y="248036"/>
                      <a:pt x="454376" y="636100"/>
                    </a:cubicBezTo>
                    <a:cubicBezTo>
                      <a:pt x="454376" y="636100"/>
                      <a:pt x="531762" y="278723"/>
                      <a:pt x="323687" y="0"/>
                    </a:cubicBezTo>
                    <a:cubicBezTo>
                      <a:pt x="323687" y="0"/>
                      <a:pt x="613418" y="137427"/>
                      <a:pt x="578660" y="699143"/>
                    </a:cubicBezTo>
                  </a:path>
                </a:pathLst>
              </a:custGeom>
              <a:solidFill>
                <a:srgbClr val="52A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32"/>
              <p:cNvSpPr/>
              <p:nvPr/>
            </p:nvSpPr>
            <p:spPr>
              <a:xfrm>
                <a:off x="286695" y="5878387"/>
                <a:ext cx="232157" cy="314547"/>
              </a:xfrm>
              <a:custGeom>
                <a:avLst/>
                <a:gdLst/>
                <a:ahLst/>
                <a:cxnLst/>
                <a:rect l="l" t="t" r="r" b="b"/>
                <a:pathLst>
                  <a:path w="232157" h="314547" extrusionOk="0">
                    <a:moveTo>
                      <a:pt x="0" y="314481"/>
                    </a:moveTo>
                    <a:cubicBezTo>
                      <a:pt x="0" y="314481"/>
                      <a:pt x="23349" y="35624"/>
                      <a:pt x="232158" y="0"/>
                    </a:cubicBezTo>
                    <a:cubicBezTo>
                      <a:pt x="232158" y="0"/>
                      <a:pt x="87326" y="86859"/>
                      <a:pt x="91195" y="314548"/>
                    </a:cubicBezTo>
                  </a:path>
                </a:pathLst>
              </a:custGeom>
              <a:solidFill>
                <a:srgbClr val="52A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32"/>
              <p:cNvSpPr/>
              <p:nvPr/>
            </p:nvSpPr>
            <p:spPr>
              <a:xfrm>
                <a:off x="211710" y="6016810"/>
                <a:ext cx="239229" cy="366053"/>
              </a:xfrm>
              <a:custGeom>
                <a:avLst/>
                <a:gdLst/>
                <a:ahLst/>
                <a:cxnLst/>
                <a:rect l="l" t="t" r="r" b="b"/>
                <a:pathLst>
                  <a:path w="239229" h="366053" extrusionOk="0">
                    <a:moveTo>
                      <a:pt x="0" y="176058"/>
                    </a:moveTo>
                    <a:cubicBezTo>
                      <a:pt x="0" y="176058"/>
                      <a:pt x="14076" y="18817"/>
                      <a:pt x="100869" y="1406"/>
                    </a:cubicBezTo>
                    <a:cubicBezTo>
                      <a:pt x="239563" y="-26347"/>
                      <a:pt x="239229" y="366054"/>
                      <a:pt x="239229" y="366054"/>
                    </a:cubicBezTo>
                    <a:cubicBezTo>
                      <a:pt x="239229" y="366054"/>
                      <a:pt x="109141" y="232696"/>
                      <a:pt x="100001" y="68184"/>
                    </a:cubicBezTo>
                    <a:cubicBezTo>
                      <a:pt x="84257" y="146771"/>
                      <a:pt x="63043" y="175991"/>
                      <a:pt x="63043" y="175991"/>
                    </a:cubicBezTo>
                    <a:lnTo>
                      <a:pt x="0" y="17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32"/>
              <p:cNvSpPr/>
              <p:nvPr/>
            </p:nvSpPr>
            <p:spPr>
              <a:xfrm>
                <a:off x="-126853" y="6089372"/>
                <a:ext cx="210609" cy="281750"/>
              </a:xfrm>
              <a:custGeom>
                <a:avLst/>
                <a:gdLst/>
                <a:ahLst/>
                <a:cxnLst/>
                <a:rect l="l" t="t" r="r" b="b"/>
                <a:pathLst>
                  <a:path w="210609" h="281750" extrusionOk="0">
                    <a:moveTo>
                      <a:pt x="210610" y="106831"/>
                    </a:moveTo>
                    <a:cubicBezTo>
                      <a:pt x="210610" y="106831"/>
                      <a:pt x="189729" y="-18854"/>
                      <a:pt x="97466" y="2427"/>
                    </a:cubicBezTo>
                    <a:cubicBezTo>
                      <a:pt x="333" y="24842"/>
                      <a:pt x="0" y="281750"/>
                      <a:pt x="0" y="281750"/>
                    </a:cubicBezTo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32"/>
              <p:cNvSpPr/>
              <p:nvPr/>
            </p:nvSpPr>
            <p:spPr>
              <a:xfrm>
                <a:off x="193831" y="5776451"/>
                <a:ext cx="306742" cy="416483"/>
              </a:xfrm>
              <a:custGeom>
                <a:avLst/>
                <a:gdLst/>
                <a:ahLst/>
                <a:cxnLst/>
                <a:rect l="l" t="t" r="r" b="b"/>
                <a:pathLst>
                  <a:path w="306742" h="416483" extrusionOk="0">
                    <a:moveTo>
                      <a:pt x="0" y="416484"/>
                    </a:moveTo>
                    <a:cubicBezTo>
                      <a:pt x="0" y="416484"/>
                      <a:pt x="6538" y="48700"/>
                      <a:pt x="306742" y="0"/>
                    </a:cubicBezTo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42" name="Google Shape;642;p32"/>
          <p:cNvGrpSpPr/>
          <p:nvPr/>
        </p:nvGrpSpPr>
        <p:grpSpPr>
          <a:xfrm>
            <a:off x="8261206" y="-25187"/>
            <a:ext cx="910771" cy="718228"/>
            <a:chOff x="335906" y="801508"/>
            <a:chExt cx="910771" cy="718228"/>
          </a:xfrm>
        </p:grpSpPr>
        <p:grpSp>
          <p:nvGrpSpPr>
            <p:cNvPr id="643" name="Google Shape;643;p32"/>
            <p:cNvGrpSpPr/>
            <p:nvPr/>
          </p:nvGrpSpPr>
          <p:grpSpPr>
            <a:xfrm flipH="1">
              <a:off x="335906" y="801508"/>
              <a:ext cx="910771" cy="718228"/>
              <a:chOff x="9890011" y="1470551"/>
              <a:chExt cx="2295290" cy="1810051"/>
            </a:xfrm>
          </p:grpSpPr>
          <p:sp>
            <p:nvSpPr>
              <p:cNvPr id="644" name="Google Shape;644;p32"/>
              <p:cNvSpPr/>
              <p:nvPr/>
            </p:nvSpPr>
            <p:spPr>
              <a:xfrm>
                <a:off x="9890011" y="1470551"/>
                <a:ext cx="2295290" cy="1810051"/>
              </a:xfrm>
              <a:custGeom>
                <a:avLst/>
                <a:gdLst/>
                <a:ahLst/>
                <a:cxnLst/>
                <a:rect l="l" t="t" r="r" b="b"/>
                <a:pathLst>
                  <a:path w="2295290" h="1810051" extrusionOk="0">
                    <a:moveTo>
                      <a:pt x="2295226" y="724822"/>
                    </a:moveTo>
                    <a:cubicBezTo>
                      <a:pt x="2295226" y="521429"/>
                      <a:pt x="2133955" y="355842"/>
                      <a:pt x="1932365" y="348692"/>
                    </a:cubicBezTo>
                    <a:cubicBezTo>
                      <a:pt x="1932622" y="343154"/>
                      <a:pt x="1932816" y="337615"/>
                      <a:pt x="1932816" y="332011"/>
                    </a:cubicBezTo>
                    <a:cubicBezTo>
                      <a:pt x="1932816" y="158760"/>
                      <a:pt x="1792347" y="18291"/>
                      <a:pt x="1619095" y="18291"/>
                    </a:cubicBezTo>
                    <a:cubicBezTo>
                      <a:pt x="1540005" y="18291"/>
                      <a:pt x="1467806" y="47596"/>
                      <a:pt x="1412675" y="95900"/>
                    </a:cubicBezTo>
                    <a:cubicBezTo>
                      <a:pt x="1363791" y="37291"/>
                      <a:pt x="1290240" y="0"/>
                      <a:pt x="1207994" y="0"/>
                    </a:cubicBezTo>
                    <a:cubicBezTo>
                      <a:pt x="1094704" y="0"/>
                      <a:pt x="998031" y="70653"/>
                      <a:pt x="959452" y="170289"/>
                    </a:cubicBezTo>
                    <a:cubicBezTo>
                      <a:pt x="884870" y="115415"/>
                      <a:pt x="792770" y="82955"/>
                      <a:pt x="693134" y="82955"/>
                    </a:cubicBezTo>
                    <a:cubicBezTo>
                      <a:pt x="444528" y="82955"/>
                      <a:pt x="243067" y="284480"/>
                      <a:pt x="243067" y="533022"/>
                    </a:cubicBezTo>
                    <a:cubicBezTo>
                      <a:pt x="243067" y="589248"/>
                      <a:pt x="253437" y="642962"/>
                      <a:pt x="272243" y="692619"/>
                    </a:cubicBezTo>
                    <a:cubicBezTo>
                      <a:pt x="114771" y="739764"/>
                      <a:pt x="0" y="885643"/>
                      <a:pt x="0" y="1058443"/>
                    </a:cubicBezTo>
                    <a:cubicBezTo>
                      <a:pt x="0" y="1269372"/>
                      <a:pt x="170997" y="1440305"/>
                      <a:pt x="381862" y="1440305"/>
                    </a:cubicBezTo>
                    <a:cubicBezTo>
                      <a:pt x="444464" y="1440305"/>
                      <a:pt x="503460" y="1425170"/>
                      <a:pt x="555564" y="1398441"/>
                    </a:cubicBezTo>
                    <a:cubicBezTo>
                      <a:pt x="614302" y="1544256"/>
                      <a:pt x="757025" y="1647240"/>
                      <a:pt x="923836" y="1647240"/>
                    </a:cubicBezTo>
                    <a:cubicBezTo>
                      <a:pt x="1050329" y="1647240"/>
                      <a:pt x="1162910" y="1587987"/>
                      <a:pt x="1235624" y="1495823"/>
                    </a:cubicBezTo>
                    <a:cubicBezTo>
                      <a:pt x="1270274" y="1534015"/>
                      <a:pt x="1320317" y="1558038"/>
                      <a:pt x="1375964" y="1558038"/>
                    </a:cubicBezTo>
                    <a:cubicBezTo>
                      <a:pt x="1431610" y="1558038"/>
                      <a:pt x="1484230" y="1532727"/>
                      <a:pt x="1518945" y="1492796"/>
                    </a:cubicBezTo>
                    <a:cubicBezTo>
                      <a:pt x="1555462" y="1527961"/>
                      <a:pt x="1590950" y="1566154"/>
                      <a:pt x="1617035" y="1602994"/>
                    </a:cubicBezTo>
                    <a:cubicBezTo>
                      <a:pt x="1662505" y="1667206"/>
                      <a:pt x="1691616" y="1724527"/>
                      <a:pt x="1708684" y="1763493"/>
                    </a:cubicBezTo>
                    <a:cubicBezTo>
                      <a:pt x="1722338" y="1794601"/>
                      <a:pt x="1754605" y="1813214"/>
                      <a:pt x="1788354" y="1809607"/>
                    </a:cubicBezTo>
                    <a:lnTo>
                      <a:pt x="1788354" y="1809607"/>
                    </a:lnTo>
                    <a:cubicBezTo>
                      <a:pt x="1832471" y="1804841"/>
                      <a:pt x="1863772" y="1764266"/>
                      <a:pt x="1857075" y="1720405"/>
                    </a:cubicBezTo>
                    <a:cubicBezTo>
                      <a:pt x="1845804" y="1646596"/>
                      <a:pt x="1826031" y="1533307"/>
                      <a:pt x="1798079" y="1429420"/>
                    </a:cubicBezTo>
                    <a:cubicBezTo>
                      <a:pt x="1947629" y="1385882"/>
                      <a:pt x="2056925" y="1247861"/>
                      <a:pt x="2056925" y="1084270"/>
                    </a:cubicBezTo>
                    <a:cubicBezTo>
                      <a:pt x="2056925" y="1081179"/>
                      <a:pt x="2056797" y="1078152"/>
                      <a:pt x="2056668" y="1075060"/>
                    </a:cubicBezTo>
                    <a:cubicBezTo>
                      <a:pt x="2196364" y="1019993"/>
                      <a:pt x="2295291" y="883968"/>
                      <a:pt x="2295291" y="724757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32"/>
              <p:cNvSpPr/>
              <p:nvPr/>
            </p:nvSpPr>
            <p:spPr>
              <a:xfrm>
                <a:off x="11432270" y="2554950"/>
                <a:ext cx="514600" cy="359512"/>
              </a:xfrm>
              <a:custGeom>
                <a:avLst/>
                <a:gdLst/>
                <a:ahLst/>
                <a:cxnLst/>
                <a:rect l="l" t="t" r="r" b="b"/>
                <a:pathLst>
                  <a:path w="514600" h="359512" extrusionOk="0">
                    <a:moveTo>
                      <a:pt x="514601" y="0"/>
                    </a:moveTo>
                    <a:cubicBezTo>
                      <a:pt x="514601" y="198563"/>
                      <a:pt x="353651" y="359513"/>
                      <a:pt x="155089" y="359513"/>
                    </a:cubicBezTo>
                    <a:cubicBezTo>
                      <a:pt x="99571" y="359513"/>
                      <a:pt x="46951" y="346889"/>
                      <a:pt x="0" y="324412"/>
                    </a:cubicBezTo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32"/>
              <p:cNvSpPr/>
              <p:nvPr/>
            </p:nvSpPr>
            <p:spPr>
              <a:xfrm>
                <a:off x="10108862" y="2147197"/>
                <a:ext cx="162881" cy="36389"/>
              </a:xfrm>
              <a:custGeom>
                <a:avLst/>
                <a:gdLst/>
                <a:ahLst/>
                <a:cxnLst/>
                <a:rect l="l" t="t" r="r" b="b"/>
                <a:pathLst>
                  <a:path w="162881" h="36389" extrusionOk="0">
                    <a:moveTo>
                      <a:pt x="0" y="36389"/>
                    </a:moveTo>
                    <a:cubicBezTo>
                      <a:pt x="49399" y="13074"/>
                      <a:pt x="104659" y="0"/>
                      <a:pt x="162882" y="0"/>
                    </a:cubicBezTo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32"/>
              <p:cNvSpPr/>
              <p:nvPr/>
            </p:nvSpPr>
            <p:spPr>
              <a:xfrm>
                <a:off x="11707540" y="1818921"/>
                <a:ext cx="216725" cy="18097"/>
              </a:xfrm>
              <a:custGeom>
                <a:avLst/>
                <a:gdLst/>
                <a:ahLst/>
                <a:cxnLst/>
                <a:rect l="l" t="t" r="r" b="b"/>
                <a:pathLst>
                  <a:path w="216725" h="18097" extrusionOk="0">
                    <a:moveTo>
                      <a:pt x="0" y="13783"/>
                    </a:moveTo>
                    <a:cubicBezTo>
                      <a:pt x="32203" y="4830"/>
                      <a:pt x="66145" y="0"/>
                      <a:pt x="101181" y="0"/>
                    </a:cubicBezTo>
                    <a:cubicBezTo>
                      <a:pt x="141499" y="0"/>
                      <a:pt x="180336" y="6312"/>
                      <a:pt x="216725" y="18098"/>
                    </a:cubicBezTo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32"/>
              <p:cNvSpPr/>
              <p:nvPr/>
            </p:nvSpPr>
            <p:spPr>
              <a:xfrm>
                <a:off x="10422388" y="2787454"/>
                <a:ext cx="53649" cy="142143"/>
              </a:xfrm>
              <a:custGeom>
                <a:avLst/>
                <a:gdLst/>
                <a:ahLst/>
                <a:cxnLst/>
                <a:rect l="l" t="t" r="r" b="b"/>
                <a:pathLst>
                  <a:path w="53649" h="142143" extrusionOk="0">
                    <a:moveTo>
                      <a:pt x="53650" y="142143"/>
                    </a:moveTo>
                    <a:cubicBezTo>
                      <a:pt x="27243" y="99442"/>
                      <a:pt x="8695" y="51396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9" name="Google Shape;649;p32"/>
            <p:cNvGrpSpPr/>
            <p:nvPr/>
          </p:nvGrpSpPr>
          <p:grpSpPr>
            <a:xfrm>
              <a:off x="609792" y="884345"/>
              <a:ext cx="362965" cy="477805"/>
              <a:chOff x="5544310" y="1859069"/>
              <a:chExt cx="537408" cy="707440"/>
            </a:xfrm>
          </p:grpSpPr>
          <p:sp>
            <p:nvSpPr>
              <p:cNvPr id="650" name="Google Shape;650;p32"/>
              <p:cNvSpPr/>
              <p:nvPr/>
            </p:nvSpPr>
            <p:spPr>
              <a:xfrm>
                <a:off x="5618992" y="1938166"/>
                <a:ext cx="388558" cy="488236"/>
              </a:xfrm>
              <a:custGeom>
                <a:avLst/>
                <a:gdLst/>
                <a:ahLst/>
                <a:cxnLst/>
                <a:rect l="l" t="t" r="r" b="b"/>
                <a:pathLst>
                  <a:path w="399545" h="502042" extrusionOk="0">
                    <a:moveTo>
                      <a:pt x="399481" y="199787"/>
                    </a:moveTo>
                    <a:cubicBezTo>
                      <a:pt x="399481" y="89331"/>
                      <a:pt x="309828" y="-193"/>
                      <a:pt x="199373" y="0"/>
                    </a:cubicBezTo>
                    <a:cubicBezTo>
                      <a:pt x="93103" y="194"/>
                      <a:pt x="4352" y="85467"/>
                      <a:pt x="165" y="191607"/>
                    </a:cubicBezTo>
                    <a:cubicBezTo>
                      <a:pt x="-2153" y="249315"/>
                      <a:pt x="20067" y="301741"/>
                      <a:pt x="57165" y="339547"/>
                    </a:cubicBezTo>
                    <a:cubicBezTo>
                      <a:pt x="72880" y="355584"/>
                      <a:pt x="83700" y="376001"/>
                      <a:pt x="87693" y="398092"/>
                    </a:cubicBezTo>
                    <a:cubicBezTo>
                      <a:pt x="87693" y="398221"/>
                      <a:pt x="87693" y="398350"/>
                      <a:pt x="87758" y="398478"/>
                    </a:cubicBezTo>
                    <a:cubicBezTo>
                      <a:pt x="97998" y="455864"/>
                      <a:pt x="102635" y="479436"/>
                      <a:pt x="102635" y="479436"/>
                    </a:cubicBezTo>
                    <a:cubicBezTo>
                      <a:pt x="102635" y="479436"/>
                      <a:pt x="101283" y="502043"/>
                      <a:pt x="140828" y="502043"/>
                    </a:cubicBezTo>
                    <a:lnTo>
                      <a:pt x="258690" y="502043"/>
                    </a:lnTo>
                    <a:cubicBezTo>
                      <a:pt x="298235" y="502043"/>
                      <a:pt x="296883" y="479436"/>
                      <a:pt x="296883" y="479436"/>
                    </a:cubicBezTo>
                    <a:cubicBezTo>
                      <a:pt x="296883" y="479436"/>
                      <a:pt x="301520" y="455864"/>
                      <a:pt x="311760" y="398478"/>
                    </a:cubicBezTo>
                    <a:cubicBezTo>
                      <a:pt x="311760" y="398350"/>
                      <a:pt x="311760" y="398221"/>
                      <a:pt x="311825" y="398092"/>
                    </a:cubicBezTo>
                    <a:cubicBezTo>
                      <a:pt x="315882" y="375743"/>
                      <a:pt x="326960" y="355327"/>
                      <a:pt x="342804" y="339096"/>
                    </a:cubicBezTo>
                    <a:cubicBezTo>
                      <a:pt x="377905" y="303094"/>
                      <a:pt x="399545" y="253952"/>
                      <a:pt x="399545" y="1997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32"/>
              <p:cNvSpPr/>
              <p:nvPr/>
            </p:nvSpPr>
            <p:spPr>
              <a:xfrm>
                <a:off x="5716271" y="2441783"/>
                <a:ext cx="193666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199142" h="29304" extrusionOk="0">
                    <a:moveTo>
                      <a:pt x="184522" y="0"/>
                    </a:moveTo>
                    <a:cubicBezTo>
                      <a:pt x="192597" y="0"/>
                      <a:pt x="199143" y="6546"/>
                      <a:pt x="199143" y="14620"/>
                    </a:cubicBezTo>
                    <a:lnTo>
                      <a:pt x="199143" y="14685"/>
                    </a:lnTo>
                    <a:cubicBezTo>
                      <a:pt x="199143" y="22759"/>
                      <a:pt x="192597" y="29305"/>
                      <a:pt x="184522" y="29305"/>
                    </a:cubicBezTo>
                    <a:lnTo>
                      <a:pt x="14620" y="29305"/>
                    </a:lnTo>
                    <a:cubicBezTo>
                      <a:pt x="6546" y="29305"/>
                      <a:pt x="0" y="22759"/>
                      <a:pt x="0" y="14685"/>
                    </a:cubicBezTo>
                    <a:lnTo>
                      <a:pt x="0" y="14620"/>
                    </a:lnTo>
                    <a:cubicBezTo>
                      <a:pt x="0" y="6546"/>
                      <a:pt x="6546" y="0"/>
                      <a:pt x="146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32"/>
              <p:cNvSpPr/>
              <p:nvPr/>
            </p:nvSpPr>
            <p:spPr>
              <a:xfrm>
                <a:off x="5735852" y="2485962"/>
                <a:ext cx="154468" cy="80547"/>
              </a:xfrm>
              <a:custGeom>
                <a:avLst/>
                <a:gdLst/>
                <a:ahLst/>
                <a:cxnLst/>
                <a:rect l="l" t="t" r="r" b="b"/>
                <a:pathLst>
                  <a:path w="158836" h="82825" extrusionOk="0">
                    <a:moveTo>
                      <a:pt x="158830" y="0"/>
                    </a:moveTo>
                    <a:lnTo>
                      <a:pt x="6" y="0"/>
                    </a:lnTo>
                    <a:cubicBezTo>
                      <a:pt x="6" y="0"/>
                      <a:pt x="-2184" y="82826"/>
                      <a:pt x="79418" y="82826"/>
                    </a:cubicBezTo>
                    <a:cubicBezTo>
                      <a:pt x="161020" y="82826"/>
                      <a:pt x="158830" y="0"/>
                      <a:pt x="158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32"/>
              <p:cNvSpPr/>
              <p:nvPr/>
            </p:nvSpPr>
            <p:spPr>
              <a:xfrm>
                <a:off x="5657824" y="1977090"/>
                <a:ext cx="310667" cy="310667"/>
              </a:xfrm>
              <a:custGeom>
                <a:avLst/>
                <a:gdLst/>
                <a:ahLst/>
                <a:cxnLst/>
                <a:rect l="l" t="t" r="r" b="b"/>
                <a:pathLst>
                  <a:path w="319452" h="319452" extrusionOk="0">
                    <a:moveTo>
                      <a:pt x="319452" y="159726"/>
                    </a:moveTo>
                    <a:cubicBezTo>
                      <a:pt x="319452" y="247940"/>
                      <a:pt x="247940" y="319452"/>
                      <a:pt x="159726" y="319452"/>
                    </a:cubicBezTo>
                    <a:cubicBezTo>
                      <a:pt x="71511" y="319452"/>
                      <a:pt x="-1" y="247940"/>
                      <a:pt x="-1" y="159726"/>
                    </a:cubicBezTo>
                    <a:cubicBezTo>
                      <a:pt x="-1" y="71512"/>
                      <a:pt x="71511" y="0"/>
                      <a:pt x="159726" y="0"/>
                    </a:cubicBezTo>
                    <a:cubicBezTo>
                      <a:pt x="247940" y="0"/>
                      <a:pt x="319452" y="71512"/>
                      <a:pt x="319452" y="1597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32"/>
              <p:cNvSpPr/>
              <p:nvPr/>
            </p:nvSpPr>
            <p:spPr>
              <a:xfrm>
                <a:off x="5691115" y="2082405"/>
                <a:ext cx="244087" cy="343989"/>
              </a:xfrm>
              <a:custGeom>
                <a:avLst/>
                <a:gdLst/>
                <a:ahLst/>
                <a:cxnLst/>
                <a:rect l="l" t="t" r="r" b="b"/>
                <a:pathLst>
                  <a:path w="250989" h="353716" extrusionOk="0">
                    <a:moveTo>
                      <a:pt x="152320" y="353716"/>
                    </a:moveTo>
                    <a:lnTo>
                      <a:pt x="171384" y="39803"/>
                    </a:lnTo>
                    <a:cubicBezTo>
                      <a:pt x="171384" y="17840"/>
                      <a:pt x="189224" y="0"/>
                      <a:pt x="211187" y="0"/>
                    </a:cubicBezTo>
                    <a:lnTo>
                      <a:pt x="211187" y="0"/>
                    </a:lnTo>
                    <a:cubicBezTo>
                      <a:pt x="233149" y="0"/>
                      <a:pt x="250990" y="17840"/>
                      <a:pt x="250990" y="39803"/>
                    </a:cubicBezTo>
                    <a:lnTo>
                      <a:pt x="250990" y="39803"/>
                    </a:lnTo>
                    <a:cubicBezTo>
                      <a:pt x="250990" y="61829"/>
                      <a:pt x="233149" y="79670"/>
                      <a:pt x="211187" y="79670"/>
                    </a:cubicBezTo>
                    <a:lnTo>
                      <a:pt x="39803" y="79670"/>
                    </a:lnTo>
                    <a:cubicBezTo>
                      <a:pt x="17841" y="79670"/>
                      <a:pt x="0" y="61829"/>
                      <a:pt x="0" y="39867"/>
                    </a:cubicBezTo>
                    <a:lnTo>
                      <a:pt x="0" y="39867"/>
                    </a:lnTo>
                    <a:cubicBezTo>
                      <a:pt x="0" y="17840"/>
                      <a:pt x="17841" y="0"/>
                      <a:pt x="39803" y="0"/>
                    </a:cubicBezTo>
                    <a:lnTo>
                      <a:pt x="39803" y="0"/>
                    </a:lnTo>
                    <a:cubicBezTo>
                      <a:pt x="61766" y="0"/>
                      <a:pt x="79606" y="17840"/>
                      <a:pt x="79606" y="39803"/>
                    </a:cubicBezTo>
                    <a:lnTo>
                      <a:pt x="98670" y="353716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5" name="Google Shape;655;p32"/>
              <p:cNvGrpSpPr/>
              <p:nvPr/>
            </p:nvGrpSpPr>
            <p:grpSpPr>
              <a:xfrm>
                <a:off x="5544310" y="1859069"/>
                <a:ext cx="537408" cy="233849"/>
                <a:chOff x="10306458" y="1349983"/>
                <a:chExt cx="553116" cy="240684"/>
              </a:xfrm>
            </p:grpSpPr>
            <p:sp>
              <p:nvSpPr>
                <p:cNvPr id="656" name="Google Shape;656;p32"/>
                <p:cNvSpPr/>
                <p:nvPr/>
              </p:nvSpPr>
              <p:spPr>
                <a:xfrm>
                  <a:off x="10583016" y="1349983"/>
                  <a:ext cx="6440" cy="5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0" h="57643" extrusionOk="0">
                      <a:moveTo>
                        <a:pt x="0" y="5764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7" name="Google Shape;657;p32"/>
                <p:cNvSpPr/>
                <p:nvPr/>
              </p:nvSpPr>
              <p:spPr>
                <a:xfrm>
                  <a:off x="10682781" y="1379546"/>
                  <a:ext cx="25762" cy="5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62" h="51588" extrusionOk="0">
                      <a:moveTo>
                        <a:pt x="0" y="51589"/>
                      </a:moveTo>
                      <a:lnTo>
                        <a:pt x="25763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p32"/>
                <p:cNvSpPr/>
                <p:nvPr/>
              </p:nvSpPr>
              <p:spPr>
                <a:xfrm>
                  <a:off x="10761613" y="1462049"/>
                  <a:ext cx="46114" cy="34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14" h="34714" extrusionOk="0">
                      <a:moveTo>
                        <a:pt x="0" y="34715"/>
                      </a:moveTo>
                      <a:lnTo>
                        <a:pt x="4611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Google Shape;659;p32"/>
                <p:cNvSpPr/>
                <p:nvPr/>
              </p:nvSpPr>
              <p:spPr>
                <a:xfrm>
                  <a:off x="10802833" y="1580169"/>
                  <a:ext cx="56741" cy="10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1" h="10498" extrusionOk="0">
                      <a:moveTo>
                        <a:pt x="0" y="10498"/>
                      </a:moveTo>
                      <a:lnTo>
                        <a:pt x="56741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32"/>
                <p:cNvSpPr/>
                <p:nvPr/>
              </p:nvSpPr>
              <p:spPr>
                <a:xfrm>
                  <a:off x="10457425" y="1379546"/>
                  <a:ext cx="25762" cy="5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62" h="51588" extrusionOk="0">
                      <a:moveTo>
                        <a:pt x="25763" y="51589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32"/>
                <p:cNvSpPr/>
                <p:nvPr/>
              </p:nvSpPr>
              <p:spPr>
                <a:xfrm>
                  <a:off x="10358305" y="1462049"/>
                  <a:ext cx="46114" cy="34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14" h="34714" extrusionOk="0">
                      <a:moveTo>
                        <a:pt x="46114" y="3471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32"/>
                <p:cNvSpPr/>
                <p:nvPr/>
              </p:nvSpPr>
              <p:spPr>
                <a:xfrm>
                  <a:off x="10306458" y="1580169"/>
                  <a:ext cx="56741" cy="10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1" h="10498" extrusionOk="0">
                      <a:moveTo>
                        <a:pt x="56742" y="1049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" name="Google Shape;773;p35">
            <a:extLst>
              <a:ext uri="{FF2B5EF4-FFF2-40B4-BE49-F238E27FC236}">
                <a16:creationId xmlns:a16="http://schemas.microsoft.com/office/drawing/2014/main" id="{972DE3AB-BFD0-486F-553D-2E9052095959}"/>
              </a:ext>
            </a:extLst>
          </p:cNvPr>
          <p:cNvSpPr txBox="1">
            <a:spLocks/>
          </p:cNvSpPr>
          <p:nvPr/>
        </p:nvSpPr>
        <p:spPr>
          <a:xfrm>
            <a:off x="335906" y="15920"/>
            <a:ext cx="8162459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ExtraBold"/>
              <a:buNone/>
              <a:defRPr sz="18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dirty="0">
                <a:latin typeface="Raleway ExtraBold"/>
                <a:sym typeface="Raleway ExtraBold"/>
              </a:rPr>
              <a:t>Ex 2 (p 63). Underline the correct verb form for each sentence</a:t>
            </a:r>
          </a:p>
          <a:p>
            <a:endParaRPr lang="en-US" sz="2000" dirty="0">
              <a:latin typeface="Raleway ExtraBold"/>
              <a:sym typeface="Raleway Extra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9C976-EA28-4196-82F0-605873B8A943}"/>
              </a:ext>
            </a:extLst>
          </p:cNvPr>
          <p:cNvSpPr txBox="1"/>
          <p:nvPr/>
        </p:nvSpPr>
        <p:spPr>
          <a:xfrm>
            <a:off x="1570655" y="832735"/>
            <a:ext cx="119139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fancy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59751A-188E-D0BF-C051-598BD0364038}"/>
              </a:ext>
            </a:extLst>
          </p:cNvPr>
          <p:cNvSpPr txBox="1"/>
          <p:nvPr/>
        </p:nvSpPr>
        <p:spPr>
          <a:xfrm>
            <a:off x="2871408" y="2356669"/>
            <a:ext cx="139579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decided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F11667-1D44-D7F4-A9CD-070D17AE3D6B}"/>
              </a:ext>
            </a:extLst>
          </p:cNvPr>
          <p:cNvSpPr txBox="1"/>
          <p:nvPr/>
        </p:nvSpPr>
        <p:spPr>
          <a:xfrm>
            <a:off x="1685737" y="3881076"/>
            <a:ext cx="139579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mind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675F12-CECA-2F9E-2427-8BC3662B981C}"/>
              </a:ext>
            </a:extLst>
          </p:cNvPr>
          <p:cNvSpPr txBox="1"/>
          <p:nvPr/>
        </p:nvSpPr>
        <p:spPr>
          <a:xfrm>
            <a:off x="4856779" y="1534408"/>
            <a:ext cx="2525095" cy="5278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fancy + V-</a:t>
            </a:r>
            <a:r>
              <a:rPr lang="en-US" sz="2500" dirty="0" err="1">
                <a:solidFill>
                  <a:srgbClr val="FF0000"/>
                </a:solidFill>
                <a:latin typeface="Quicksand"/>
                <a:sym typeface="Quicksand"/>
              </a:rPr>
              <a:t>ing</a:t>
            </a:r>
            <a:endParaRPr lang="en-US" sz="2500" dirty="0">
              <a:solidFill>
                <a:srgbClr val="FF0000"/>
              </a:solidFill>
              <a:latin typeface="Quicksand"/>
              <a:sym typeface="Quicksan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08B8CA-DF4E-135E-9F52-41A00426E889}"/>
              </a:ext>
            </a:extLst>
          </p:cNvPr>
          <p:cNvSpPr txBox="1"/>
          <p:nvPr/>
        </p:nvSpPr>
        <p:spPr>
          <a:xfrm>
            <a:off x="5065892" y="3066861"/>
            <a:ext cx="2525095" cy="5278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decide + to 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80007A-2AF5-3C7D-4A98-0F3E5320F68F}"/>
              </a:ext>
            </a:extLst>
          </p:cNvPr>
          <p:cNvSpPr txBox="1"/>
          <p:nvPr/>
        </p:nvSpPr>
        <p:spPr>
          <a:xfrm>
            <a:off x="3004654" y="4518903"/>
            <a:ext cx="2525095" cy="5278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mind + V-</a:t>
            </a:r>
            <a:r>
              <a:rPr lang="en-US" sz="2500" dirty="0" err="1">
                <a:solidFill>
                  <a:srgbClr val="FF0000"/>
                </a:solidFill>
                <a:latin typeface="Quicksand"/>
                <a:sym typeface="Quicksand"/>
              </a:rPr>
              <a:t>ing</a:t>
            </a:r>
            <a:endParaRPr lang="en-US" sz="2500" dirty="0">
              <a:solidFill>
                <a:srgbClr val="FF0000"/>
              </a:solidFill>
              <a:latin typeface="Quicksand"/>
              <a:sym typeface="Quicksand"/>
            </a:endParaRPr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A94DF9A3-AB9E-C16E-5A95-3175FE3F4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7059" y="-277065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4" grpId="0"/>
      <p:bldP spid="5" grpId="0"/>
      <p:bldP spid="6" grpId="0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82FE4364-13A2-9B44-DB09-DA0A5173092C}"/>
              </a:ext>
            </a:extLst>
          </p:cNvPr>
          <p:cNvSpPr/>
          <p:nvPr/>
        </p:nvSpPr>
        <p:spPr>
          <a:xfrm>
            <a:off x="5524501" y="1232785"/>
            <a:ext cx="1047750" cy="51403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AC41581-F6F3-8C24-912C-2EED5A7D7060}"/>
              </a:ext>
            </a:extLst>
          </p:cNvPr>
          <p:cNvSpPr/>
          <p:nvPr/>
        </p:nvSpPr>
        <p:spPr>
          <a:xfrm>
            <a:off x="2238176" y="2764331"/>
            <a:ext cx="943174" cy="51403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3" name="Google Shape;633;p32"/>
          <p:cNvSpPr txBox="1">
            <a:spLocks noGrp="1"/>
          </p:cNvSpPr>
          <p:nvPr>
            <p:ph type="title"/>
          </p:nvPr>
        </p:nvSpPr>
        <p:spPr>
          <a:xfrm>
            <a:off x="307632" y="961867"/>
            <a:ext cx="8334980" cy="33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</a:rPr>
              <a:t>4. </a:t>
            </a:r>
            <a:r>
              <a:rPr lang="en-US" sz="2500" dirty="0"/>
              <a:t>My uncle always avoids </a:t>
            </a:r>
            <a:r>
              <a:rPr lang="en-US" sz="2500" b="1" dirty="0"/>
              <a:t>to tell / telling </a:t>
            </a:r>
            <a:r>
              <a:rPr lang="en-US" sz="2500" dirty="0"/>
              <a:t>stories about his past.</a:t>
            </a:r>
            <a:br>
              <a:rPr lang="en-US" sz="2500" dirty="0"/>
            </a:br>
            <a:r>
              <a:rPr lang="en-US" sz="2500" b="1" dirty="0">
                <a:solidFill>
                  <a:srgbClr val="FF0000"/>
                </a:solidFill>
              </a:rPr>
              <a:t>5. </a:t>
            </a:r>
            <a:r>
              <a:rPr lang="en-US" sz="2500" dirty="0"/>
              <a:t>They plan </a:t>
            </a:r>
            <a:r>
              <a:rPr lang="en-US" sz="2500" b="1" dirty="0"/>
              <a:t>to do / doing </a:t>
            </a:r>
            <a:r>
              <a:rPr lang="en-US" sz="2500" dirty="0"/>
              <a:t>research about life in Hue in the 19th century.</a:t>
            </a:r>
            <a:endParaRPr sz="2500" dirty="0"/>
          </a:p>
        </p:txBody>
      </p:sp>
      <p:grpSp>
        <p:nvGrpSpPr>
          <p:cNvPr id="634" name="Google Shape;634;p32"/>
          <p:cNvGrpSpPr/>
          <p:nvPr/>
        </p:nvGrpSpPr>
        <p:grpSpPr>
          <a:xfrm>
            <a:off x="7771061" y="4340596"/>
            <a:ext cx="1373700" cy="889138"/>
            <a:chOff x="7056375" y="3905269"/>
            <a:chExt cx="1373700" cy="889138"/>
          </a:xfrm>
        </p:grpSpPr>
        <p:cxnSp>
          <p:nvCxnSpPr>
            <p:cNvPr id="635" name="Google Shape;635;p32"/>
            <p:cNvCxnSpPr/>
            <p:nvPr/>
          </p:nvCxnSpPr>
          <p:spPr>
            <a:xfrm>
              <a:off x="7056375" y="4607875"/>
              <a:ext cx="1373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636" name="Google Shape;636;p32"/>
            <p:cNvGrpSpPr/>
            <p:nvPr/>
          </p:nvGrpSpPr>
          <p:grpSpPr>
            <a:xfrm>
              <a:off x="7323731" y="3905269"/>
              <a:ext cx="838971" cy="889138"/>
              <a:chOff x="-320119" y="5493725"/>
              <a:chExt cx="838971" cy="889138"/>
            </a:xfrm>
          </p:grpSpPr>
          <p:sp>
            <p:nvSpPr>
              <p:cNvPr id="637" name="Google Shape;637;p32"/>
              <p:cNvSpPr/>
              <p:nvPr/>
            </p:nvSpPr>
            <p:spPr>
              <a:xfrm>
                <a:off x="-320119" y="5493725"/>
                <a:ext cx="581554" cy="699142"/>
              </a:xfrm>
              <a:custGeom>
                <a:avLst/>
                <a:gdLst/>
                <a:ahLst/>
                <a:cxnLst/>
                <a:rect l="l" t="t" r="r" b="b"/>
                <a:pathLst>
                  <a:path w="581554" h="699142" extrusionOk="0">
                    <a:moveTo>
                      <a:pt x="368050" y="699143"/>
                    </a:moveTo>
                    <a:cubicBezTo>
                      <a:pt x="368050" y="699143"/>
                      <a:pt x="325555" y="388998"/>
                      <a:pt x="0" y="336296"/>
                    </a:cubicBezTo>
                    <a:cubicBezTo>
                      <a:pt x="0" y="336296"/>
                      <a:pt x="355375" y="248036"/>
                      <a:pt x="454376" y="636100"/>
                    </a:cubicBezTo>
                    <a:cubicBezTo>
                      <a:pt x="454376" y="636100"/>
                      <a:pt x="531762" y="278723"/>
                      <a:pt x="323687" y="0"/>
                    </a:cubicBezTo>
                    <a:cubicBezTo>
                      <a:pt x="323687" y="0"/>
                      <a:pt x="613418" y="137427"/>
                      <a:pt x="578660" y="699143"/>
                    </a:cubicBezTo>
                  </a:path>
                </a:pathLst>
              </a:custGeom>
              <a:solidFill>
                <a:srgbClr val="52A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32"/>
              <p:cNvSpPr/>
              <p:nvPr/>
            </p:nvSpPr>
            <p:spPr>
              <a:xfrm>
                <a:off x="286695" y="5878387"/>
                <a:ext cx="232157" cy="314547"/>
              </a:xfrm>
              <a:custGeom>
                <a:avLst/>
                <a:gdLst/>
                <a:ahLst/>
                <a:cxnLst/>
                <a:rect l="l" t="t" r="r" b="b"/>
                <a:pathLst>
                  <a:path w="232157" h="314547" extrusionOk="0">
                    <a:moveTo>
                      <a:pt x="0" y="314481"/>
                    </a:moveTo>
                    <a:cubicBezTo>
                      <a:pt x="0" y="314481"/>
                      <a:pt x="23349" y="35624"/>
                      <a:pt x="232158" y="0"/>
                    </a:cubicBezTo>
                    <a:cubicBezTo>
                      <a:pt x="232158" y="0"/>
                      <a:pt x="87326" y="86859"/>
                      <a:pt x="91195" y="314548"/>
                    </a:cubicBezTo>
                  </a:path>
                </a:pathLst>
              </a:custGeom>
              <a:solidFill>
                <a:srgbClr val="52A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32"/>
              <p:cNvSpPr/>
              <p:nvPr/>
            </p:nvSpPr>
            <p:spPr>
              <a:xfrm>
                <a:off x="211710" y="6016810"/>
                <a:ext cx="239229" cy="366053"/>
              </a:xfrm>
              <a:custGeom>
                <a:avLst/>
                <a:gdLst/>
                <a:ahLst/>
                <a:cxnLst/>
                <a:rect l="l" t="t" r="r" b="b"/>
                <a:pathLst>
                  <a:path w="239229" h="366053" extrusionOk="0">
                    <a:moveTo>
                      <a:pt x="0" y="176058"/>
                    </a:moveTo>
                    <a:cubicBezTo>
                      <a:pt x="0" y="176058"/>
                      <a:pt x="14076" y="18817"/>
                      <a:pt x="100869" y="1406"/>
                    </a:cubicBezTo>
                    <a:cubicBezTo>
                      <a:pt x="239563" y="-26347"/>
                      <a:pt x="239229" y="366054"/>
                      <a:pt x="239229" y="366054"/>
                    </a:cubicBezTo>
                    <a:cubicBezTo>
                      <a:pt x="239229" y="366054"/>
                      <a:pt x="109141" y="232696"/>
                      <a:pt x="100001" y="68184"/>
                    </a:cubicBezTo>
                    <a:cubicBezTo>
                      <a:pt x="84257" y="146771"/>
                      <a:pt x="63043" y="175991"/>
                      <a:pt x="63043" y="175991"/>
                    </a:cubicBezTo>
                    <a:lnTo>
                      <a:pt x="0" y="17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32"/>
              <p:cNvSpPr/>
              <p:nvPr/>
            </p:nvSpPr>
            <p:spPr>
              <a:xfrm>
                <a:off x="-126853" y="6089372"/>
                <a:ext cx="210609" cy="281750"/>
              </a:xfrm>
              <a:custGeom>
                <a:avLst/>
                <a:gdLst/>
                <a:ahLst/>
                <a:cxnLst/>
                <a:rect l="l" t="t" r="r" b="b"/>
                <a:pathLst>
                  <a:path w="210609" h="281750" extrusionOk="0">
                    <a:moveTo>
                      <a:pt x="210610" y="106831"/>
                    </a:moveTo>
                    <a:cubicBezTo>
                      <a:pt x="210610" y="106831"/>
                      <a:pt x="189729" y="-18854"/>
                      <a:pt x="97466" y="2427"/>
                    </a:cubicBezTo>
                    <a:cubicBezTo>
                      <a:pt x="333" y="24842"/>
                      <a:pt x="0" y="281750"/>
                      <a:pt x="0" y="281750"/>
                    </a:cubicBezTo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32"/>
              <p:cNvSpPr/>
              <p:nvPr/>
            </p:nvSpPr>
            <p:spPr>
              <a:xfrm>
                <a:off x="193831" y="5776451"/>
                <a:ext cx="306742" cy="416483"/>
              </a:xfrm>
              <a:custGeom>
                <a:avLst/>
                <a:gdLst/>
                <a:ahLst/>
                <a:cxnLst/>
                <a:rect l="l" t="t" r="r" b="b"/>
                <a:pathLst>
                  <a:path w="306742" h="416483" extrusionOk="0">
                    <a:moveTo>
                      <a:pt x="0" y="416484"/>
                    </a:moveTo>
                    <a:cubicBezTo>
                      <a:pt x="0" y="416484"/>
                      <a:pt x="6538" y="48700"/>
                      <a:pt x="306742" y="0"/>
                    </a:cubicBezTo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42" name="Google Shape;642;p32"/>
          <p:cNvGrpSpPr/>
          <p:nvPr/>
        </p:nvGrpSpPr>
        <p:grpSpPr>
          <a:xfrm>
            <a:off x="8261206" y="-25187"/>
            <a:ext cx="910771" cy="718228"/>
            <a:chOff x="335906" y="801508"/>
            <a:chExt cx="910771" cy="718228"/>
          </a:xfrm>
        </p:grpSpPr>
        <p:grpSp>
          <p:nvGrpSpPr>
            <p:cNvPr id="643" name="Google Shape;643;p32"/>
            <p:cNvGrpSpPr/>
            <p:nvPr/>
          </p:nvGrpSpPr>
          <p:grpSpPr>
            <a:xfrm flipH="1">
              <a:off x="335906" y="801508"/>
              <a:ext cx="910771" cy="718228"/>
              <a:chOff x="9890011" y="1470551"/>
              <a:chExt cx="2295290" cy="1810051"/>
            </a:xfrm>
          </p:grpSpPr>
          <p:sp>
            <p:nvSpPr>
              <p:cNvPr id="644" name="Google Shape;644;p32"/>
              <p:cNvSpPr/>
              <p:nvPr/>
            </p:nvSpPr>
            <p:spPr>
              <a:xfrm>
                <a:off x="9890011" y="1470551"/>
                <a:ext cx="2295290" cy="1810051"/>
              </a:xfrm>
              <a:custGeom>
                <a:avLst/>
                <a:gdLst/>
                <a:ahLst/>
                <a:cxnLst/>
                <a:rect l="l" t="t" r="r" b="b"/>
                <a:pathLst>
                  <a:path w="2295290" h="1810051" extrusionOk="0">
                    <a:moveTo>
                      <a:pt x="2295226" y="724822"/>
                    </a:moveTo>
                    <a:cubicBezTo>
                      <a:pt x="2295226" y="521429"/>
                      <a:pt x="2133955" y="355842"/>
                      <a:pt x="1932365" y="348692"/>
                    </a:cubicBezTo>
                    <a:cubicBezTo>
                      <a:pt x="1932622" y="343154"/>
                      <a:pt x="1932816" y="337615"/>
                      <a:pt x="1932816" y="332011"/>
                    </a:cubicBezTo>
                    <a:cubicBezTo>
                      <a:pt x="1932816" y="158760"/>
                      <a:pt x="1792347" y="18291"/>
                      <a:pt x="1619095" y="18291"/>
                    </a:cubicBezTo>
                    <a:cubicBezTo>
                      <a:pt x="1540005" y="18291"/>
                      <a:pt x="1467806" y="47596"/>
                      <a:pt x="1412675" y="95900"/>
                    </a:cubicBezTo>
                    <a:cubicBezTo>
                      <a:pt x="1363791" y="37291"/>
                      <a:pt x="1290240" y="0"/>
                      <a:pt x="1207994" y="0"/>
                    </a:cubicBezTo>
                    <a:cubicBezTo>
                      <a:pt x="1094704" y="0"/>
                      <a:pt x="998031" y="70653"/>
                      <a:pt x="959452" y="170289"/>
                    </a:cubicBezTo>
                    <a:cubicBezTo>
                      <a:pt x="884870" y="115415"/>
                      <a:pt x="792770" y="82955"/>
                      <a:pt x="693134" y="82955"/>
                    </a:cubicBezTo>
                    <a:cubicBezTo>
                      <a:pt x="444528" y="82955"/>
                      <a:pt x="243067" y="284480"/>
                      <a:pt x="243067" y="533022"/>
                    </a:cubicBezTo>
                    <a:cubicBezTo>
                      <a:pt x="243067" y="589248"/>
                      <a:pt x="253437" y="642962"/>
                      <a:pt x="272243" y="692619"/>
                    </a:cubicBezTo>
                    <a:cubicBezTo>
                      <a:pt x="114771" y="739764"/>
                      <a:pt x="0" y="885643"/>
                      <a:pt x="0" y="1058443"/>
                    </a:cubicBezTo>
                    <a:cubicBezTo>
                      <a:pt x="0" y="1269372"/>
                      <a:pt x="170997" y="1440305"/>
                      <a:pt x="381862" y="1440305"/>
                    </a:cubicBezTo>
                    <a:cubicBezTo>
                      <a:pt x="444464" y="1440305"/>
                      <a:pt x="503460" y="1425170"/>
                      <a:pt x="555564" y="1398441"/>
                    </a:cubicBezTo>
                    <a:cubicBezTo>
                      <a:pt x="614302" y="1544256"/>
                      <a:pt x="757025" y="1647240"/>
                      <a:pt x="923836" y="1647240"/>
                    </a:cubicBezTo>
                    <a:cubicBezTo>
                      <a:pt x="1050329" y="1647240"/>
                      <a:pt x="1162910" y="1587987"/>
                      <a:pt x="1235624" y="1495823"/>
                    </a:cubicBezTo>
                    <a:cubicBezTo>
                      <a:pt x="1270274" y="1534015"/>
                      <a:pt x="1320317" y="1558038"/>
                      <a:pt x="1375964" y="1558038"/>
                    </a:cubicBezTo>
                    <a:cubicBezTo>
                      <a:pt x="1431610" y="1558038"/>
                      <a:pt x="1484230" y="1532727"/>
                      <a:pt x="1518945" y="1492796"/>
                    </a:cubicBezTo>
                    <a:cubicBezTo>
                      <a:pt x="1555462" y="1527961"/>
                      <a:pt x="1590950" y="1566154"/>
                      <a:pt x="1617035" y="1602994"/>
                    </a:cubicBezTo>
                    <a:cubicBezTo>
                      <a:pt x="1662505" y="1667206"/>
                      <a:pt x="1691616" y="1724527"/>
                      <a:pt x="1708684" y="1763493"/>
                    </a:cubicBezTo>
                    <a:cubicBezTo>
                      <a:pt x="1722338" y="1794601"/>
                      <a:pt x="1754605" y="1813214"/>
                      <a:pt x="1788354" y="1809607"/>
                    </a:cubicBezTo>
                    <a:lnTo>
                      <a:pt x="1788354" y="1809607"/>
                    </a:lnTo>
                    <a:cubicBezTo>
                      <a:pt x="1832471" y="1804841"/>
                      <a:pt x="1863772" y="1764266"/>
                      <a:pt x="1857075" y="1720405"/>
                    </a:cubicBezTo>
                    <a:cubicBezTo>
                      <a:pt x="1845804" y="1646596"/>
                      <a:pt x="1826031" y="1533307"/>
                      <a:pt x="1798079" y="1429420"/>
                    </a:cubicBezTo>
                    <a:cubicBezTo>
                      <a:pt x="1947629" y="1385882"/>
                      <a:pt x="2056925" y="1247861"/>
                      <a:pt x="2056925" y="1084270"/>
                    </a:cubicBezTo>
                    <a:cubicBezTo>
                      <a:pt x="2056925" y="1081179"/>
                      <a:pt x="2056797" y="1078152"/>
                      <a:pt x="2056668" y="1075060"/>
                    </a:cubicBezTo>
                    <a:cubicBezTo>
                      <a:pt x="2196364" y="1019993"/>
                      <a:pt x="2295291" y="883968"/>
                      <a:pt x="2295291" y="724757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32"/>
              <p:cNvSpPr/>
              <p:nvPr/>
            </p:nvSpPr>
            <p:spPr>
              <a:xfrm>
                <a:off x="11432270" y="2554950"/>
                <a:ext cx="514600" cy="359512"/>
              </a:xfrm>
              <a:custGeom>
                <a:avLst/>
                <a:gdLst/>
                <a:ahLst/>
                <a:cxnLst/>
                <a:rect l="l" t="t" r="r" b="b"/>
                <a:pathLst>
                  <a:path w="514600" h="359512" extrusionOk="0">
                    <a:moveTo>
                      <a:pt x="514601" y="0"/>
                    </a:moveTo>
                    <a:cubicBezTo>
                      <a:pt x="514601" y="198563"/>
                      <a:pt x="353651" y="359513"/>
                      <a:pt x="155089" y="359513"/>
                    </a:cubicBezTo>
                    <a:cubicBezTo>
                      <a:pt x="99571" y="359513"/>
                      <a:pt x="46951" y="346889"/>
                      <a:pt x="0" y="324412"/>
                    </a:cubicBezTo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32"/>
              <p:cNvSpPr/>
              <p:nvPr/>
            </p:nvSpPr>
            <p:spPr>
              <a:xfrm>
                <a:off x="10108862" y="2147197"/>
                <a:ext cx="162881" cy="36389"/>
              </a:xfrm>
              <a:custGeom>
                <a:avLst/>
                <a:gdLst/>
                <a:ahLst/>
                <a:cxnLst/>
                <a:rect l="l" t="t" r="r" b="b"/>
                <a:pathLst>
                  <a:path w="162881" h="36389" extrusionOk="0">
                    <a:moveTo>
                      <a:pt x="0" y="36389"/>
                    </a:moveTo>
                    <a:cubicBezTo>
                      <a:pt x="49399" y="13074"/>
                      <a:pt x="104659" y="0"/>
                      <a:pt x="162882" y="0"/>
                    </a:cubicBezTo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32"/>
              <p:cNvSpPr/>
              <p:nvPr/>
            </p:nvSpPr>
            <p:spPr>
              <a:xfrm>
                <a:off x="11707540" y="1818921"/>
                <a:ext cx="216725" cy="18097"/>
              </a:xfrm>
              <a:custGeom>
                <a:avLst/>
                <a:gdLst/>
                <a:ahLst/>
                <a:cxnLst/>
                <a:rect l="l" t="t" r="r" b="b"/>
                <a:pathLst>
                  <a:path w="216725" h="18097" extrusionOk="0">
                    <a:moveTo>
                      <a:pt x="0" y="13783"/>
                    </a:moveTo>
                    <a:cubicBezTo>
                      <a:pt x="32203" y="4830"/>
                      <a:pt x="66145" y="0"/>
                      <a:pt x="101181" y="0"/>
                    </a:cubicBezTo>
                    <a:cubicBezTo>
                      <a:pt x="141499" y="0"/>
                      <a:pt x="180336" y="6312"/>
                      <a:pt x="216725" y="18098"/>
                    </a:cubicBezTo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32"/>
              <p:cNvSpPr/>
              <p:nvPr/>
            </p:nvSpPr>
            <p:spPr>
              <a:xfrm>
                <a:off x="10422388" y="2787454"/>
                <a:ext cx="53649" cy="142143"/>
              </a:xfrm>
              <a:custGeom>
                <a:avLst/>
                <a:gdLst/>
                <a:ahLst/>
                <a:cxnLst/>
                <a:rect l="l" t="t" r="r" b="b"/>
                <a:pathLst>
                  <a:path w="53649" h="142143" extrusionOk="0">
                    <a:moveTo>
                      <a:pt x="53650" y="142143"/>
                    </a:moveTo>
                    <a:cubicBezTo>
                      <a:pt x="27243" y="99442"/>
                      <a:pt x="8695" y="51396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9" name="Google Shape;649;p32"/>
            <p:cNvGrpSpPr/>
            <p:nvPr/>
          </p:nvGrpSpPr>
          <p:grpSpPr>
            <a:xfrm>
              <a:off x="609792" y="884345"/>
              <a:ext cx="362965" cy="477805"/>
              <a:chOff x="5544310" y="1859069"/>
              <a:chExt cx="537408" cy="707440"/>
            </a:xfrm>
          </p:grpSpPr>
          <p:sp>
            <p:nvSpPr>
              <p:cNvPr id="650" name="Google Shape;650;p32"/>
              <p:cNvSpPr/>
              <p:nvPr/>
            </p:nvSpPr>
            <p:spPr>
              <a:xfrm>
                <a:off x="5618992" y="1938166"/>
                <a:ext cx="388558" cy="488236"/>
              </a:xfrm>
              <a:custGeom>
                <a:avLst/>
                <a:gdLst/>
                <a:ahLst/>
                <a:cxnLst/>
                <a:rect l="l" t="t" r="r" b="b"/>
                <a:pathLst>
                  <a:path w="399545" h="502042" extrusionOk="0">
                    <a:moveTo>
                      <a:pt x="399481" y="199787"/>
                    </a:moveTo>
                    <a:cubicBezTo>
                      <a:pt x="399481" y="89331"/>
                      <a:pt x="309828" y="-193"/>
                      <a:pt x="199373" y="0"/>
                    </a:cubicBezTo>
                    <a:cubicBezTo>
                      <a:pt x="93103" y="194"/>
                      <a:pt x="4352" y="85467"/>
                      <a:pt x="165" y="191607"/>
                    </a:cubicBezTo>
                    <a:cubicBezTo>
                      <a:pt x="-2153" y="249315"/>
                      <a:pt x="20067" y="301741"/>
                      <a:pt x="57165" y="339547"/>
                    </a:cubicBezTo>
                    <a:cubicBezTo>
                      <a:pt x="72880" y="355584"/>
                      <a:pt x="83700" y="376001"/>
                      <a:pt x="87693" y="398092"/>
                    </a:cubicBezTo>
                    <a:cubicBezTo>
                      <a:pt x="87693" y="398221"/>
                      <a:pt x="87693" y="398350"/>
                      <a:pt x="87758" y="398478"/>
                    </a:cubicBezTo>
                    <a:cubicBezTo>
                      <a:pt x="97998" y="455864"/>
                      <a:pt x="102635" y="479436"/>
                      <a:pt x="102635" y="479436"/>
                    </a:cubicBezTo>
                    <a:cubicBezTo>
                      <a:pt x="102635" y="479436"/>
                      <a:pt x="101283" y="502043"/>
                      <a:pt x="140828" y="502043"/>
                    </a:cubicBezTo>
                    <a:lnTo>
                      <a:pt x="258690" y="502043"/>
                    </a:lnTo>
                    <a:cubicBezTo>
                      <a:pt x="298235" y="502043"/>
                      <a:pt x="296883" y="479436"/>
                      <a:pt x="296883" y="479436"/>
                    </a:cubicBezTo>
                    <a:cubicBezTo>
                      <a:pt x="296883" y="479436"/>
                      <a:pt x="301520" y="455864"/>
                      <a:pt x="311760" y="398478"/>
                    </a:cubicBezTo>
                    <a:cubicBezTo>
                      <a:pt x="311760" y="398350"/>
                      <a:pt x="311760" y="398221"/>
                      <a:pt x="311825" y="398092"/>
                    </a:cubicBezTo>
                    <a:cubicBezTo>
                      <a:pt x="315882" y="375743"/>
                      <a:pt x="326960" y="355327"/>
                      <a:pt x="342804" y="339096"/>
                    </a:cubicBezTo>
                    <a:cubicBezTo>
                      <a:pt x="377905" y="303094"/>
                      <a:pt x="399545" y="253952"/>
                      <a:pt x="399545" y="1997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32"/>
              <p:cNvSpPr/>
              <p:nvPr/>
            </p:nvSpPr>
            <p:spPr>
              <a:xfrm>
                <a:off x="5716271" y="2441783"/>
                <a:ext cx="193666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199142" h="29304" extrusionOk="0">
                    <a:moveTo>
                      <a:pt x="184522" y="0"/>
                    </a:moveTo>
                    <a:cubicBezTo>
                      <a:pt x="192597" y="0"/>
                      <a:pt x="199143" y="6546"/>
                      <a:pt x="199143" y="14620"/>
                    </a:cubicBezTo>
                    <a:lnTo>
                      <a:pt x="199143" y="14685"/>
                    </a:lnTo>
                    <a:cubicBezTo>
                      <a:pt x="199143" y="22759"/>
                      <a:pt x="192597" y="29305"/>
                      <a:pt x="184522" y="29305"/>
                    </a:cubicBezTo>
                    <a:lnTo>
                      <a:pt x="14620" y="29305"/>
                    </a:lnTo>
                    <a:cubicBezTo>
                      <a:pt x="6546" y="29305"/>
                      <a:pt x="0" y="22759"/>
                      <a:pt x="0" y="14685"/>
                    </a:cubicBezTo>
                    <a:lnTo>
                      <a:pt x="0" y="14620"/>
                    </a:lnTo>
                    <a:cubicBezTo>
                      <a:pt x="0" y="6546"/>
                      <a:pt x="6546" y="0"/>
                      <a:pt x="146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32"/>
              <p:cNvSpPr/>
              <p:nvPr/>
            </p:nvSpPr>
            <p:spPr>
              <a:xfrm>
                <a:off x="5735852" y="2485962"/>
                <a:ext cx="154468" cy="80547"/>
              </a:xfrm>
              <a:custGeom>
                <a:avLst/>
                <a:gdLst/>
                <a:ahLst/>
                <a:cxnLst/>
                <a:rect l="l" t="t" r="r" b="b"/>
                <a:pathLst>
                  <a:path w="158836" h="82825" extrusionOk="0">
                    <a:moveTo>
                      <a:pt x="158830" y="0"/>
                    </a:moveTo>
                    <a:lnTo>
                      <a:pt x="6" y="0"/>
                    </a:lnTo>
                    <a:cubicBezTo>
                      <a:pt x="6" y="0"/>
                      <a:pt x="-2184" y="82826"/>
                      <a:pt x="79418" y="82826"/>
                    </a:cubicBezTo>
                    <a:cubicBezTo>
                      <a:pt x="161020" y="82826"/>
                      <a:pt x="158830" y="0"/>
                      <a:pt x="158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32"/>
              <p:cNvSpPr/>
              <p:nvPr/>
            </p:nvSpPr>
            <p:spPr>
              <a:xfrm>
                <a:off x="5657824" y="1977090"/>
                <a:ext cx="310667" cy="310667"/>
              </a:xfrm>
              <a:custGeom>
                <a:avLst/>
                <a:gdLst/>
                <a:ahLst/>
                <a:cxnLst/>
                <a:rect l="l" t="t" r="r" b="b"/>
                <a:pathLst>
                  <a:path w="319452" h="319452" extrusionOk="0">
                    <a:moveTo>
                      <a:pt x="319452" y="159726"/>
                    </a:moveTo>
                    <a:cubicBezTo>
                      <a:pt x="319452" y="247940"/>
                      <a:pt x="247940" y="319452"/>
                      <a:pt x="159726" y="319452"/>
                    </a:cubicBezTo>
                    <a:cubicBezTo>
                      <a:pt x="71511" y="319452"/>
                      <a:pt x="-1" y="247940"/>
                      <a:pt x="-1" y="159726"/>
                    </a:cubicBezTo>
                    <a:cubicBezTo>
                      <a:pt x="-1" y="71512"/>
                      <a:pt x="71511" y="0"/>
                      <a:pt x="159726" y="0"/>
                    </a:cubicBezTo>
                    <a:cubicBezTo>
                      <a:pt x="247940" y="0"/>
                      <a:pt x="319452" y="71512"/>
                      <a:pt x="319452" y="1597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32"/>
              <p:cNvSpPr/>
              <p:nvPr/>
            </p:nvSpPr>
            <p:spPr>
              <a:xfrm>
                <a:off x="5691115" y="2082405"/>
                <a:ext cx="244087" cy="343989"/>
              </a:xfrm>
              <a:custGeom>
                <a:avLst/>
                <a:gdLst/>
                <a:ahLst/>
                <a:cxnLst/>
                <a:rect l="l" t="t" r="r" b="b"/>
                <a:pathLst>
                  <a:path w="250989" h="353716" extrusionOk="0">
                    <a:moveTo>
                      <a:pt x="152320" y="353716"/>
                    </a:moveTo>
                    <a:lnTo>
                      <a:pt x="171384" y="39803"/>
                    </a:lnTo>
                    <a:cubicBezTo>
                      <a:pt x="171384" y="17840"/>
                      <a:pt x="189224" y="0"/>
                      <a:pt x="211187" y="0"/>
                    </a:cubicBezTo>
                    <a:lnTo>
                      <a:pt x="211187" y="0"/>
                    </a:lnTo>
                    <a:cubicBezTo>
                      <a:pt x="233149" y="0"/>
                      <a:pt x="250990" y="17840"/>
                      <a:pt x="250990" y="39803"/>
                    </a:cubicBezTo>
                    <a:lnTo>
                      <a:pt x="250990" y="39803"/>
                    </a:lnTo>
                    <a:cubicBezTo>
                      <a:pt x="250990" y="61829"/>
                      <a:pt x="233149" y="79670"/>
                      <a:pt x="211187" y="79670"/>
                    </a:cubicBezTo>
                    <a:lnTo>
                      <a:pt x="39803" y="79670"/>
                    </a:lnTo>
                    <a:cubicBezTo>
                      <a:pt x="17841" y="79670"/>
                      <a:pt x="0" y="61829"/>
                      <a:pt x="0" y="39867"/>
                    </a:cubicBezTo>
                    <a:lnTo>
                      <a:pt x="0" y="39867"/>
                    </a:lnTo>
                    <a:cubicBezTo>
                      <a:pt x="0" y="17840"/>
                      <a:pt x="17841" y="0"/>
                      <a:pt x="39803" y="0"/>
                    </a:cubicBezTo>
                    <a:lnTo>
                      <a:pt x="39803" y="0"/>
                    </a:lnTo>
                    <a:cubicBezTo>
                      <a:pt x="61766" y="0"/>
                      <a:pt x="79606" y="17840"/>
                      <a:pt x="79606" y="39803"/>
                    </a:cubicBezTo>
                    <a:lnTo>
                      <a:pt x="98670" y="353716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5" name="Google Shape;655;p32"/>
              <p:cNvGrpSpPr/>
              <p:nvPr/>
            </p:nvGrpSpPr>
            <p:grpSpPr>
              <a:xfrm>
                <a:off x="5544310" y="1859069"/>
                <a:ext cx="537408" cy="233849"/>
                <a:chOff x="10306458" y="1349983"/>
                <a:chExt cx="553116" cy="240684"/>
              </a:xfrm>
            </p:grpSpPr>
            <p:sp>
              <p:nvSpPr>
                <p:cNvPr id="656" name="Google Shape;656;p32"/>
                <p:cNvSpPr/>
                <p:nvPr/>
              </p:nvSpPr>
              <p:spPr>
                <a:xfrm>
                  <a:off x="10583016" y="1349983"/>
                  <a:ext cx="6440" cy="5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0" h="57643" extrusionOk="0">
                      <a:moveTo>
                        <a:pt x="0" y="5764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7" name="Google Shape;657;p32"/>
                <p:cNvSpPr/>
                <p:nvPr/>
              </p:nvSpPr>
              <p:spPr>
                <a:xfrm>
                  <a:off x="10682781" y="1379546"/>
                  <a:ext cx="25762" cy="5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62" h="51588" extrusionOk="0">
                      <a:moveTo>
                        <a:pt x="0" y="51589"/>
                      </a:moveTo>
                      <a:lnTo>
                        <a:pt x="25763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p32"/>
                <p:cNvSpPr/>
                <p:nvPr/>
              </p:nvSpPr>
              <p:spPr>
                <a:xfrm>
                  <a:off x="10761613" y="1462049"/>
                  <a:ext cx="46114" cy="34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14" h="34714" extrusionOk="0">
                      <a:moveTo>
                        <a:pt x="0" y="34715"/>
                      </a:moveTo>
                      <a:lnTo>
                        <a:pt x="4611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Google Shape;659;p32"/>
                <p:cNvSpPr/>
                <p:nvPr/>
              </p:nvSpPr>
              <p:spPr>
                <a:xfrm>
                  <a:off x="10802833" y="1580169"/>
                  <a:ext cx="56741" cy="10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1" h="10498" extrusionOk="0">
                      <a:moveTo>
                        <a:pt x="0" y="10498"/>
                      </a:moveTo>
                      <a:lnTo>
                        <a:pt x="56741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32"/>
                <p:cNvSpPr/>
                <p:nvPr/>
              </p:nvSpPr>
              <p:spPr>
                <a:xfrm>
                  <a:off x="10457425" y="1379546"/>
                  <a:ext cx="25762" cy="5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62" h="51588" extrusionOk="0">
                      <a:moveTo>
                        <a:pt x="25763" y="51589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32"/>
                <p:cNvSpPr/>
                <p:nvPr/>
              </p:nvSpPr>
              <p:spPr>
                <a:xfrm>
                  <a:off x="10358305" y="1462049"/>
                  <a:ext cx="46114" cy="34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14" h="34714" extrusionOk="0">
                      <a:moveTo>
                        <a:pt x="46114" y="3471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32"/>
                <p:cNvSpPr/>
                <p:nvPr/>
              </p:nvSpPr>
              <p:spPr>
                <a:xfrm>
                  <a:off x="10306458" y="1580169"/>
                  <a:ext cx="56741" cy="10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1" h="10498" extrusionOk="0">
                      <a:moveTo>
                        <a:pt x="56742" y="1049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" name="Google Shape;773;p35">
            <a:extLst>
              <a:ext uri="{FF2B5EF4-FFF2-40B4-BE49-F238E27FC236}">
                <a16:creationId xmlns:a16="http://schemas.microsoft.com/office/drawing/2014/main" id="{972DE3AB-BFD0-486F-553D-2E9052095959}"/>
              </a:ext>
            </a:extLst>
          </p:cNvPr>
          <p:cNvSpPr txBox="1">
            <a:spLocks/>
          </p:cNvSpPr>
          <p:nvPr/>
        </p:nvSpPr>
        <p:spPr>
          <a:xfrm>
            <a:off x="335906" y="15920"/>
            <a:ext cx="8162459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ExtraBold"/>
              <a:buNone/>
              <a:defRPr sz="18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dirty="0">
                <a:latin typeface="Raleway ExtraBold"/>
                <a:sym typeface="Raleway ExtraBold"/>
              </a:rPr>
              <a:t>Ex 2 (p 63). Underline the correct verb form for each sentence</a:t>
            </a:r>
          </a:p>
          <a:p>
            <a:endParaRPr lang="en-US" sz="2000" dirty="0">
              <a:latin typeface="Raleway ExtraBold"/>
              <a:sym typeface="Raleway Extra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FBEAEB-7C73-AADC-CF43-D0B34E78A60F}"/>
              </a:ext>
            </a:extLst>
          </p:cNvPr>
          <p:cNvSpPr txBox="1"/>
          <p:nvPr/>
        </p:nvSpPr>
        <p:spPr>
          <a:xfrm>
            <a:off x="2608879" y="1856212"/>
            <a:ext cx="2525095" cy="5278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fancy + V-</a:t>
            </a:r>
            <a:r>
              <a:rPr lang="en-US" sz="2500" dirty="0" err="1">
                <a:solidFill>
                  <a:srgbClr val="FF0000"/>
                </a:solidFill>
                <a:latin typeface="Quicksand"/>
                <a:sym typeface="Quicksand"/>
              </a:rPr>
              <a:t>ing</a:t>
            </a:r>
            <a:endParaRPr lang="en-US" sz="2500" dirty="0">
              <a:solidFill>
                <a:srgbClr val="FF0000"/>
              </a:solidFill>
              <a:latin typeface="Quicksand"/>
              <a:sym typeface="Quicksan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8BE28B-2D27-B203-F0BF-359B89248526}"/>
              </a:ext>
            </a:extLst>
          </p:cNvPr>
          <p:cNvSpPr txBox="1"/>
          <p:nvPr/>
        </p:nvSpPr>
        <p:spPr>
          <a:xfrm>
            <a:off x="2608879" y="4162363"/>
            <a:ext cx="2525095" cy="5278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decide + to 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E063D3-A414-19BE-9B64-C5851E8E3141}"/>
              </a:ext>
            </a:extLst>
          </p:cNvPr>
          <p:cNvSpPr txBox="1"/>
          <p:nvPr/>
        </p:nvSpPr>
        <p:spPr>
          <a:xfrm>
            <a:off x="3180579" y="1274625"/>
            <a:ext cx="119139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avoids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2B34D-A9E8-E8C0-CCC1-BB873B80BB12}"/>
              </a:ext>
            </a:extLst>
          </p:cNvPr>
          <p:cNvSpPr txBox="1"/>
          <p:nvPr/>
        </p:nvSpPr>
        <p:spPr>
          <a:xfrm>
            <a:off x="1474633" y="2796846"/>
            <a:ext cx="119139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plan</a:t>
            </a:r>
          </a:p>
        </p:txBody>
      </p:sp>
      <p:pic>
        <p:nvPicPr>
          <p:cNvPr id="9" name="Picture 8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D8E18BC4-429B-4FC8-FA55-821E8EAAD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7059" y="-277065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1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4" grpId="0" animBg="1"/>
      <p:bldP spid="5" grpId="0" animBg="1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38"/>
          <p:cNvSpPr txBox="1">
            <a:spLocks noGrp="1"/>
          </p:cNvSpPr>
          <p:nvPr>
            <p:ph type="subTitle" idx="1"/>
          </p:nvPr>
        </p:nvSpPr>
        <p:spPr>
          <a:xfrm>
            <a:off x="0" y="1266971"/>
            <a:ext cx="9143999" cy="23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1. </a:t>
            </a:r>
            <a:r>
              <a:rPr lang="en-US" sz="2400" dirty="0"/>
              <a:t>We want _______ how to make toys from natural materials.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2. </a:t>
            </a:r>
            <a:r>
              <a:rPr lang="en-US" sz="2400" dirty="0"/>
              <a:t>Yesterday, we finished _______ on the poster for our Good Old Days project.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3. </a:t>
            </a:r>
            <a:r>
              <a:rPr lang="en-US" sz="2400" dirty="0"/>
              <a:t>I have promised _______ my grandfather how to find news online.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4. </a:t>
            </a:r>
            <a:r>
              <a:rPr lang="en-US" sz="2400" dirty="0"/>
              <a:t>My grandmother suggested _______ a traditional long dress for the wedding.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5. </a:t>
            </a:r>
            <a:r>
              <a:rPr lang="en-US" sz="2400" dirty="0"/>
              <a:t>Our group agreed _______ a presentation about school uniforms in the 20th century.</a:t>
            </a:r>
            <a:endParaRPr sz="2400" b="1" dirty="0"/>
          </a:p>
        </p:txBody>
      </p:sp>
      <p:sp>
        <p:nvSpPr>
          <p:cNvPr id="899" name="Google Shape;899;p38"/>
          <p:cNvSpPr txBox="1"/>
          <p:nvPr/>
        </p:nvSpPr>
        <p:spPr>
          <a:xfrm>
            <a:off x="826049" y="801272"/>
            <a:ext cx="1080810" cy="447736"/>
          </a:xfrm>
          <a:prstGeom prst="rect">
            <a:avLst/>
          </a:prstGeom>
          <a:noFill/>
          <a:ln w="9525" cap="flat" cmpd="sng">
            <a:solidFill>
              <a:srgbClr val="16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371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3434A4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make</a:t>
            </a:r>
            <a:endParaRPr sz="2500" dirty="0">
              <a:solidFill>
                <a:srgbClr val="3434A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901" name="Google Shape;901;p38"/>
          <p:cNvSpPr txBox="1"/>
          <p:nvPr/>
        </p:nvSpPr>
        <p:spPr>
          <a:xfrm>
            <a:off x="2261582" y="801272"/>
            <a:ext cx="1080810" cy="447736"/>
          </a:xfrm>
          <a:prstGeom prst="rect">
            <a:avLst/>
          </a:prstGeom>
          <a:noFill/>
          <a:ln w="9525" cap="flat" cmpd="sng">
            <a:solidFill>
              <a:srgbClr val="16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371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3434A4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learn</a:t>
            </a:r>
            <a:endParaRPr sz="2500" dirty="0">
              <a:solidFill>
                <a:srgbClr val="3434A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2" name="Google Shape;773;p35">
            <a:extLst>
              <a:ext uri="{FF2B5EF4-FFF2-40B4-BE49-F238E27FC236}">
                <a16:creationId xmlns:a16="http://schemas.microsoft.com/office/drawing/2014/main" id="{0D520F96-E828-286F-E2F0-5CE94076B216}"/>
              </a:ext>
            </a:extLst>
          </p:cNvPr>
          <p:cNvSpPr txBox="1">
            <a:spLocks/>
          </p:cNvSpPr>
          <p:nvPr/>
        </p:nvSpPr>
        <p:spPr>
          <a:xfrm>
            <a:off x="490770" y="-56843"/>
            <a:ext cx="8552869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ExtraBold"/>
              <a:buNone/>
              <a:defRPr sz="18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dirty="0">
                <a:latin typeface="Raleway ExtraBold"/>
                <a:sym typeface="Raleway ExtraBold"/>
              </a:rPr>
              <a:t>Ex 3 (p 63). Complete each sentence with the correct form of a verb from the box.</a:t>
            </a:r>
          </a:p>
          <a:p>
            <a:endParaRPr lang="en-US" sz="2000" dirty="0">
              <a:latin typeface="Raleway ExtraBold"/>
              <a:sym typeface="Raleway ExtraBold"/>
            </a:endParaRPr>
          </a:p>
        </p:txBody>
      </p:sp>
      <p:sp>
        <p:nvSpPr>
          <p:cNvPr id="11" name="Google Shape;899;p38">
            <a:extLst>
              <a:ext uri="{FF2B5EF4-FFF2-40B4-BE49-F238E27FC236}">
                <a16:creationId xmlns:a16="http://schemas.microsoft.com/office/drawing/2014/main" id="{36735219-DE88-A293-7241-75A3BC604370}"/>
              </a:ext>
            </a:extLst>
          </p:cNvPr>
          <p:cNvSpPr txBox="1"/>
          <p:nvPr/>
        </p:nvSpPr>
        <p:spPr>
          <a:xfrm>
            <a:off x="3697115" y="819235"/>
            <a:ext cx="1080810" cy="447736"/>
          </a:xfrm>
          <a:prstGeom prst="rect">
            <a:avLst/>
          </a:prstGeom>
          <a:noFill/>
          <a:ln w="9525" cap="flat" cmpd="sng">
            <a:solidFill>
              <a:srgbClr val="16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371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3434A4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give</a:t>
            </a:r>
            <a:endParaRPr sz="2500" dirty="0">
              <a:solidFill>
                <a:srgbClr val="3434A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2" name="Google Shape;901;p38">
            <a:extLst>
              <a:ext uri="{FF2B5EF4-FFF2-40B4-BE49-F238E27FC236}">
                <a16:creationId xmlns:a16="http://schemas.microsoft.com/office/drawing/2014/main" id="{6E0722CE-CE1D-7F4E-BBB8-8AC272E98D59}"/>
              </a:ext>
            </a:extLst>
          </p:cNvPr>
          <p:cNvSpPr txBox="1"/>
          <p:nvPr/>
        </p:nvSpPr>
        <p:spPr>
          <a:xfrm>
            <a:off x="5132648" y="819235"/>
            <a:ext cx="1080810" cy="447736"/>
          </a:xfrm>
          <a:prstGeom prst="rect">
            <a:avLst/>
          </a:prstGeom>
          <a:noFill/>
          <a:ln w="9525" cap="flat" cmpd="sng">
            <a:solidFill>
              <a:srgbClr val="16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371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3434A4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work</a:t>
            </a:r>
            <a:endParaRPr sz="2500" dirty="0">
              <a:solidFill>
                <a:srgbClr val="3434A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3" name="Google Shape;901;p38">
            <a:extLst>
              <a:ext uri="{FF2B5EF4-FFF2-40B4-BE49-F238E27FC236}">
                <a16:creationId xmlns:a16="http://schemas.microsoft.com/office/drawing/2014/main" id="{9F401700-90C6-2074-E72A-06AF6347BC38}"/>
              </a:ext>
            </a:extLst>
          </p:cNvPr>
          <p:cNvSpPr txBox="1"/>
          <p:nvPr/>
        </p:nvSpPr>
        <p:spPr>
          <a:xfrm>
            <a:off x="6568181" y="819235"/>
            <a:ext cx="1080810" cy="447736"/>
          </a:xfrm>
          <a:prstGeom prst="rect">
            <a:avLst/>
          </a:prstGeom>
          <a:noFill/>
          <a:ln w="9525" cap="flat" cmpd="sng">
            <a:solidFill>
              <a:srgbClr val="16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371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3434A4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teach</a:t>
            </a:r>
            <a:endParaRPr sz="2500" dirty="0">
              <a:solidFill>
                <a:srgbClr val="3434A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9304B729-7399-41E6-6F8E-7AAF798EC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314" y="4397677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74EF09-273D-09EA-9E8C-2E36B9D1D99E}"/>
              </a:ext>
            </a:extLst>
          </p:cNvPr>
          <p:cNvSpPr/>
          <p:nvPr/>
        </p:nvSpPr>
        <p:spPr>
          <a:xfrm>
            <a:off x="33453" y="4373345"/>
            <a:ext cx="3479181" cy="4708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78766B-B7BC-A025-ABED-419D9F10BCD0}"/>
              </a:ext>
            </a:extLst>
          </p:cNvPr>
          <p:cNvSpPr/>
          <p:nvPr/>
        </p:nvSpPr>
        <p:spPr>
          <a:xfrm>
            <a:off x="3155796" y="1494263"/>
            <a:ext cx="2598234" cy="4708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C0E596-A3DE-639A-A8C5-314203E5F5AA}"/>
              </a:ext>
            </a:extLst>
          </p:cNvPr>
          <p:cNvSpPr/>
          <p:nvPr/>
        </p:nvSpPr>
        <p:spPr>
          <a:xfrm>
            <a:off x="33453" y="3249479"/>
            <a:ext cx="5464098" cy="4708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0" name="Google Shape;900;p38"/>
          <p:cNvSpPr txBox="1">
            <a:spLocks noGrp="1"/>
          </p:cNvSpPr>
          <p:nvPr>
            <p:ph type="subTitle" idx="1"/>
          </p:nvPr>
        </p:nvSpPr>
        <p:spPr>
          <a:xfrm>
            <a:off x="1" y="1289273"/>
            <a:ext cx="6679580" cy="23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1. </a:t>
            </a:r>
            <a:r>
              <a:rPr lang="en-US" sz="2400" dirty="0"/>
              <a:t>We want _______ how to make toys from natural materials.</a:t>
            </a:r>
          </a:p>
          <a:p>
            <a:pPr marL="0" lvl="0" indent="0" algn="l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2. </a:t>
            </a:r>
            <a:r>
              <a:rPr lang="en-US" sz="2400" dirty="0"/>
              <a:t>Yesterday, we finished _______ on the poster for our Good Old Days project.</a:t>
            </a:r>
          </a:p>
          <a:p>
            <a:pPr marL="0" lvl="0" indent="0" algn="l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3. </a:t>
            </a:r>
            <a:r>
              <a:rPr lang="en-US" sz="2400" dirty="0"/>
              <a:t>I have promised _______ my grandfather how to find news online.</a:t>
            </a:r>
          </a:p>
        </p:txBody>
      </p:sp>
      <p:sp>
        <p:nvSpPr>
          <p:cNvPr id="899" name="Google Shape;899;p38"/>
          <p:cNvSpPr txBox="1"/>
          <p:nvPr/>
        </p:nvSpPr>
        <p:spPr>
          <a:xfrm>
            <a:off x="826049" y="801272"/>
            <a:ext cx="1080810" cy="447736"/>
          </a:xfrm>
          <a:prstGeom prst="rect">
            <a:avLst/>
          </a:prstGeom>
          <a:noFill/>
          <a:ln w="9525" cap="flat" cmpd="sng">
            <a:solidFill>
              <a:srgbClr val="16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371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3434A4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make</a:t>
            </a:r>
            <a:endParaRPr sz="2500" dirty="0">
              <a:solidFill>
                <a:srgbClr val="3434A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901" name="Google Shape;901;p38"/>
          <p:cNvSpPr txBox="1"/>
          <p:nvPr/>
        </p:nvSpPr>
        <p:spPr>
          <a:xfrm>
            <a:off x="2261582" y="801272"/>
            <a:ext cx="1080810" cy="447736"/>
          </a:xfrm>
          <a:prstGeom prst="rect">
            <a:avLst/>
          </a:prstGeom>
          <a:noFill/>
          <a:ln w="9525" cap="flat" cmpd="sng">
            <a:solidFill>
              <a:srgbClr val="16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371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3434A4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learn</a:t>
            </a:r>
            <a:endParaRPr sz="2500" dirty="0">
              <a:solidFill>
                <a:srgbClr val="3434A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2" name="Google Shape;773;p35">
            <a:extLst>
              <a:ext uri="{FF2B5EF4-FFF2-40B4-BE49-F238E27FC236}">
                <a16:creationId xmlns:a16="http://schemas.microsoft.com/office/drawing/2014/main" id="{0D520F96-E828-286F-E2F0-5CE94076B216}"/>
              </a:ext>
            </a:extLst>
          </p:cNvPr>
          <p:cNvSpPr txBox="1">
            <a:spLocks/>
          </p:cNvSpPr>
          <p:nvPr/>
        </p:nvSpPr>
        <p:spPr>
          <a:xfrm>
            <a:off x="490770" y="-56843"/>
            <a:ext cx="8552869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ExtraBold"/>
              <a:buNone/>
              <a:defRPr sz="18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dirty="0">
                <a:latin typeface="Raleway ExtraBold"/>
                <a:sym typeface="Raleway ExtraBold"/>
              </a:rPr>
              <a:t>Ex 3 (p 63). Complete each sentence with the correct form of a verb from the box.</a:t>
            </a:r>
          </a:p>
          <a:p>
            <a:endParaRPr lang="en-US" sz="2000" dirty="0">
              <a:latin typeface="Raleway ExtraBold"/>
              <a:sym typeface="Raleway ExtraBold"/>
            </a:endParaRPr>
          </a:p>
        </p:txBody>
      </p:sp>
      <p:sp>
        <p:nvSpPr>
          <p:cNvPr id="11" name="Google Shape;899;p38">
            <a:extLst>
              <a:ext uri="{FF2B5EF4-FFF2-40B4-BE49-F238E27FC236}">
                <a16:creationId xmlns:a16="http://schemas.microsoft.com/office/drawing/2014/main" id="{36735219-DE88-A293-7241-75A3BC604370}"/>
              </a:ext>
            </a:extLst>
          </p:cNvPr>
          <p:cNvSpPr txBox="1"/>
          <p:nvPr/>
        </p:nvSpPr>
        <p:spPr>
          <a:xfrm>
            <a:off x="3697115" y="819235"/>
            <a:ext cx="1080810" cy="447736"/>
          </a:xfrm>
          <a:prstGeom prst="rect">
            <a:avLst/>
          </a:prstGeom>
          <a:noFill/>
          <a:ln w="9525" cap="flat" cmpd="sng">
            <a:solidFill>
              <a:srgbClr val="16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371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3434A4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give</a:t>
            </a:r>
            <a:endParaRPr sz="2500" dirty="0">
              <a:solidFill>
                <a:srgbClr val="3434A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2" name="Google Shape;901;p38">
            <a:extLst>
              <a:ext uri="{FF2B5EF4-FFF2-40B4-BE49-F238E27FC236}">
                <a16:creationId xmlns:a16="http://schemas.microsoft.com/office/drawing/2014/main" id="{6E0722CE-CE1D-7F4E-BBB8-8AC272E98D59}"/>
              </a:ext>
            </a:extLst>
          </p:cNvPr>
          <p:cNvSpPr txBox="1"/>
          <p:nvPr/>
        </p:nvSpPr>
        <p:spPr>
          <a:xfrm>
            <a:off x="5132648" y="819235"/>
            <a:ext cx="1080810" cy="447736"/>
          </a:xfrm>
          <a:prstGeom prst="rect">
            <a:avLst/>
          </a:prstGeom>
          <a:noFill/>
          <a:ln w="9525" cap="flat" cmpd="sng">
            <a:solidFill>
              <a:srgbClr val="16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371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3434A4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work</a:t>
            </a:r>
            <a:endParaRPr sz="2500" dirty="0">
              <a:solidFill>
                <a:srgbClr val="3434A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3" name="Google Shape;901;p38">
            <a:extLst>
              <a:ext uri="{FF2B5EF4-FFF2-40B4-BE49-F238E27FC236}">
                <a16:creationId xmlns:a16="http://schemas.microsoft.com/office/drawing/2014/main" id="{9F401700-90C6-2074-E72A-06AF6347BC38}"/>
              </a:ext>
            </a:extLst>
          </p:cNvPr>
          <p:cNvSpPr txBox="1"/>
          <p:nvPr/>
        </p:nvSpPr>
        <p:spPr>
          <a:xfrm>
            <a:off x="6568181" y="819235"/>
            <a:ext cx="1080810" cy="447736"/>
          </a:xfrm>
          <a:prstGeom prst="rect">
            <a:avLst/>
          </a:prstGeom>
          <a:noFill/>
          <a:ln w="9525" cap="flat" cmpd="sng">
            <a:solidFill>
              <a:srgbClr val="16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371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3434A4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teach</a:t>
            </a:r>
            <a:endParaRPr sz="2500" dirty="0">
              <a:solidFill>
                <a:srgbClr val="3434A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6" name="Google Shape;776;p35">
            <a:extLst>
              <a:ext uri="{FF2B5EF4-FFF2-40B4-BE49-F238E27FC236}">
                <a16:creationId xmlns:a16="http://schemas.microsoft.com/office/drawing/2014/main" id="{1076AC71-6FD9-793C-DF21-1F7C8B4E8B38}"/>
              </a:ext>
            </a:extLst>
          </p:cNvPr>
          <p:cNvSpPr txBox="1">
            <a:spLocks/>
          </p:cNvSpPr>
          <p:nvPr/>
        </p:nvSpPr>
        <p:spPr>
          <a:xfrm>
            <a:off x="1570543" y="1397045"/>
            <a:ext cx="1585253" cy="66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buFont typeface="Quicksand"/>
              <a:buNone/>
            </a:pPr>
            <a:r>
              <a:rPr lang="en-US" sz="2500" b="1" dirty="0">
                <a:solidFill>
                  <a:srgbClr val="FF0000"/>
                </a:solidFill>
              </a:rPr>
              <a:t>to learn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7" name="Google Shape;776;p35">
            <a:extLst>
              <a:ext uri="{FF2B5EF4-FFF2-40B4-BE49-F238E27FC236}">
                <a16:creationId xmlns:a16="http://schemas.microsoft.com/office/drawing/2014/main" id="{DE5D312B-7A1F-B2A0-0304-C68B21AB2712}"/>
              </a:ext>
            </a:extLst>
          </p:cNvPr>
          <p:cNvSpPr txBox="1">
            <a:spLocks/>
          </p:cNvSpPr>
          <p:nvPr/>
        </p:nvSpPr>
        <p:spPr>
          <a:xfrm>
            <a:off x="3547395" y="2503689"/>
            <a:ext cx="1585253" cy="66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buFont typeface="Quicksand"/>
              <a:buNone/>
            </a:pPr>
            <a:r>
              <a:rPr lang="en-US" sz="2500" b="1" dirty="0">
                <a:solidFill>
                  <a:srgbClr val="FF0000"/>
                </a:solidFill>
              </a:rPr>
              <a:t>working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8" name="Google Shape;776;p35">
            <a:extLst>
              <a:ext uri="{FF2B5EF4-FFF2-40B4-BE49-F238E27FC236}">
                <a16:creationId xmlns:a16="http://schemas.microsoft.com/office/drawing/2014/main" id="{4E3F9FB6-CA6D-C24E-A7BF-6B67FB841DD0}"/>
              </a:ext>
            </a:extLst>
          </p:cNvPr>
          <p:cNvSpPr txBox="1">
            <a:spLocks/>
          </p:cNvSpPr>
          <p:nvPr/>
        </p:nvSpPr>
        <p:spPr>
          <a:xfrm>
            <a:off x="2710170" y="3713118"/>
            <a:ext cx="1585253" cy="66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buFont typeface="Quicksand"/>
              <a:buNone/>
            </a:pPr>
            <a:r>
              <a:rPr lang="en-US" sz="2500" b="1" dirty="0">
                <a:solidFill>
                  <a:srgbClr val="FF0000"/>
                </a:solidFill>
              </a:rPr>
              <a:t>to teach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80D434-3B98-1D4E-6A9E-E3A3123D588D}"/>
              </a:ext>
            </a:extLst>
          </p:cNvPr>
          <p:cNvSpPr txBox="1"/>
          <p:nvPr/>
        </p:nvSpPr>
        <p:spPr>
          <a:xfrm>
            <a:off x="823730" y="1469653"/>
            <a:ext cx="90857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want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7E1CD-E168-19F6-781F-E4622E6E6287}"/>
              </a:ext>
            </a:extLst>
          </p:cNvPr>
          <p:cNvSpPr txBox="1"/>
          <p:nvPr/>
        </p:nvSpPr>
        <p:spPr>
          <a:xfrm>
            <a:off x="2372359" y="2644823"/>
            <a:ext cx="1335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finished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4A7C5-E931-28F6-E986-5B69F335C0CD}"/>
              </a:ext>
            </a:extLst>
          </p:cNvPr>
          <p:cNvSpPr txBox="1"/>
          <p:nvPr/>
        </p:nvSpPr>
        <p:spPr>
          <a:xfrm>
            <a:off x="1260769" y="3814915"/>
            <a:ext cx="1537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promised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7DA087-39DF-99E4-AA89-8E1FED75AAC4}"/>
              </a:ext>
            </a:extLst>
          </p:cNvPr>
          <p:cNvSpPr txBox="1"/>
          <p:nvPr/>
        </p:nvSpPr>
        <p:spPr>
          <a:xfrm>
            <a:off x="6779197" y="1674676"/>
            <a:ext cx="2111860" cy="5278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want + to 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FC79A2-B6E3-5728-4878-0E02D46B8BCB}"/>
              </a:ext>
            </a:extLst>
          </p:cNvPr>
          <p:cNvSpPr txBox="1"/>
          <p:nvPr/>
        </p:nvSpPr>
        <p:spPr>
          <a:xfrm>
            <a:off x="6680724" y="2905047"/>
            <a:ext cx="2322876" cy="5278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finish + V-</a:t>
            </a:r>
            <a:r>
              <a:rPr lang="en-US" sz="2500" dirty="0" err="1">
                <a:solidFill>
                  <a:srgbClr val="FF0000"/>
                </a:solidFill>
                <a:latin typeface="Quicksand"/>
                <a:sym typeface="Quicksand"/>
              </a:rPr>
              <a:t>ing</a:t>
            </a:r>
            <a:endParaRPr lang="en-US" sz="2500" dirty="0">
              <a:solidFill>
                <a:srgbClr val="FF0000"/>
              </a:solidFill>
              <a:latin typeface="Quicksand"/>
              <a:sym typeface="Quicksan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5DE457-3F59-FEE9-A433-25871F30DBC0}"/>
              </a:ext>
            </a:extLst>
          </p:cNvPr>
          <p:cNvSpPr txBox="1"/>
          <p:nvPr/>
        </p:nvSpPr>
        <p:spPr>
          <a:xfrm>
            <a:off x="6609952" y="4080953"/>
            <a:ext cx="2464419" cy="5278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promise + to V</a:t>
            </a:r>
          </a:p>
        </p:txBody>
      </p:sp>
      <p:pic>
        <p:nvPicPr>
          <p:cNvPr id="18" name="Picture 17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D1AB5322-8DB2-0293-7A87-2D4E6AB15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314" y="4397677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1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  <p:bldP spid="6" grpId="0" build="p"/>
      <p:bldP spid="7" grpId="0" build="p"/>
      <p:bldP spid="8" grpId="0" build="p"/>
      <p:bldP spid="9" grpId="0"/>
      <p:bldP spid="10" grpId="0"/>
      <p:bldP spid="14" grpId="0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74B115-4325-7854-409B-688F46D4BF4E}"/>
              </a:ext>
            </a:extLst>
          </p:cNvPr>
          <p:cNvSpPr/>
          <p:nvPr/>
        </p:nvSpPr>
        <p:spPr>
          <a:xfrm>
            <a:off x="5932450" y="1736087"/>
            <a:ext cx="2486721" cy="4708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A853C7-0694-C961-A64C-0F56CD9641ED}"/>
              </a:ext>
            </a:extLst>
          </p:cNvPr>
          <p:cNvSpPr/>
          <p:nvPr/>
        </p:nvSpPr>
        <p:spPr>
          <a:xfrm>
            <a:off x="4555957" y="3535890"/>
            <a:ext cx="2132225" cy="4708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26A6758-CC3B-C657-450B-D2B698327A7D}"/>
              </a:ext>
            </a:extLst>
          </p:cNvPr>
          <p:cNvSpPr/>
          <p:nvPr/>
        </p:nvSpPr>
        <p:spPr>
          <a:xfrm>
            <a:off x="33454" y="2607588"/>
            <a:ext cx="892098" cy="4708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0" name="Google Shape;900;p38"/>
          <p:cNvSpPr txBox="1">
            <a:spLocks noGrp="1"/>
          </p:cNvSpPr>
          <p:nvPr>
            <p:ph type="subTitle" idx="1"/>
          </p:nvPr>
        </p:nvSpPr>
        <p:spPr>
          <a:xfrm>
            <a:off x="0" y="1266971"/>
            <a:ext cx="9143999" cy="23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4. </a:t>
            </a:r>
            <a:r>
              <a:rPr lang="en-US" sz="2400" dirty="0"/>
              <a:t>My grandmother suggested _______ a traditional long dress for the wedding.</a:t>
            </a:r>
          </a:p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5. </a:t>
            </a:r>
            <a:r>
              <a:rPr lang="en-US" sz="2400" dirty="0"/>
              <a:t>Our group agreed _______ a presentation about school uniforms in the 20th century.</a:t>
            </a:r>
            <a:endParaRPr sz="2400" b="1" dirty="0"/>
          </a:p>
        </p:txBody>
      </p:sp>
      <p:sp>
        <p:nvSpPr>
          <p:cNvPr id="899" name="Google Shape;899;p38"/>
          <p:cNvSpPr txBox="1"/>
          <p:nvPr/>
        </p:nvSpPr>
        <p:spPr>
          <a:xfrm>
            <a:off x="826049" y="801272"/>
            <a:ext cx="1080810" cy="447736"/>
          </a:xfrm>
          <a:prstGeom prst="rect">
            <a:avLst/>
          </a:prstGeom>
          <a:noFill/>
          <a:ln w="9525" cap="flat" cmpd="sng">
            <a:solidFill>
              <a:srgbClr val="16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371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3434A4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make</a:t>
            </a:r>
            <a:endParaRPr sz="2500" dirty="0">
              <a:solidFill>
                <a:srgbClr val="3434A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901" name="Google Shape;901;p38"/>
          <p:cNvSpPr txBox="1"/>
          <p:nvPr/>
        </p:nvSpPr>
        <p:spPr>
          <a:xfrm>
            <a:off x="2261582" y="801272"/>
            <a:ext cx="1080810" cy="447736"/>
          </a:xfrm>
          <a:prstGeom prst="rect">
            <a:avLst/>
          </a:prstGeom>
          <a:noFill/>
          <a:ln w="9525" cap="flat" cmpd="sng">
            <a:solidFill>
              <a:srgbClr val="16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371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3434A4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learn</a:t>
            </a:r>
            <a:endParaRPr sz="2500" dirty="0">
              <a:solidFill>
                <a:srgbClr val="3434A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2" name="Google Shape;773;p35">
            <a:extLst>
              <a:ext uri="{FF2B5EF4-FFF2-40B4-BE49-F238E27FC236}">
                <a16:creationId xmlns:a16="http://schemas.microsoft.com/office/drawing/2014/main" id="{0D520F96-E828-286F-E2F0-5CE94076B216}"/>
              </a:ext>
            </a:extLst>
          </p:cNvPr>
          <p:cNvSpPr txBox="1">
            <a:spLocks/>
          </p:cNvSpPr>
          <p:nvPr/>
        </p:nvSpPr>
        <p:spPr>
          <a:xfrm>
            <a:off x="490770" y="-56843"/>
            <a:ext cx="8552869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ExtraBold"/>
              <a:buNone/>
              <a:defRPr sz="18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dirty="0">
                <a:latin typeface="Raleway ExtraBold"/>
                <a:sym typeface="Raleway ExtraBold"/>
              </a:rPr>
              <a:t>Ex 3 (p 63). Complete each sentence with the correct form of a verb from the box.</a:t>
            </a:r>
          </a:p>
          <a:p>
            <a:endParaRPr lang="en-US" sz="2000" dirty="0">
              <a:latin typeface="Raleway ExtraBold"/>
              <a:sym typeface="Raleway ExtraBold"/>
            </a:endParaRPr>
          </a:p>
        </p:txBody>
      </p:sp>
      <p:sp>
        <p:nvSpPr>
          <p:cNvPr id="11" name="Google Shape;899;p38">
            <a:extLst>
              <a:ext uri="{FF2B5EF4-FFF2-40B4-BE49-F238E27FC236}">
                <a16:creationId xmlns:a16="http://schemas.microsoft.com/office/drawing/2014/main" id="{36735219-DE88-A293-7241-75A3BC604370}"/>
              </a:ext>
            </a:extLst>
          </p:cNvPr>
          <p:cNvSpPr txBox="1"/>
          <p:nvPr/>
        </p:nvSpPr>
        <p:spPr>
          <a:xfrm>
            <a:off x="3697115" y="819235"/>
            <a:ext cx="1080810" cy="447736"/>
          </a:xfrm>
          <a:prstGeom prst="rect">
            <a:avLst/>
          </a:prstGeom>
          <a:noFill/>
          <a:ln w="9525" cap="flat" cmpd="sng">
            <a:solidFill>
              <a:srgbClr val="16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371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3434A4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give</a:t>
            </a:r>
            <a:endParaRPr sz="2500" dirty="0">
              <a:solidFill>
                <a:srgbClr val="3434A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2" name="Google Shape;901;p38">
            <a:extLst>
              <a:ext uri="{FF2B5EF4-FFF2-40B4-BE49-F238E27FC236}">
                <a16:creationId xmlns:a16="http://schemas.microsoft.com/office/drawing/2014/main" id="{6E0722CE-CE1D-7F4E-BBB8-8AC272E98D59}"/>
              </a:ext>
            </a:extLst>
          </p:cNvPr>
          <p:cNvSpPr txBox="1"/>
          <p:nvPr/>
        </p:nvSpPr>
        <p:spPr>
          <a:xfrm>
            <a:off x="5132648" y="819235"/>
            <a:ext cx="1080810" cy="447736"/>
          </a:xfrm>
          <a:prstGeom prst="rect">
            <a:avLst/>
          </a:prstGeom>
          <a:noFill/>
          <a:ln w="9525" cap="flat" cmpd="sng">
            <a:solidFill>
              <a:srgbClr val="16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371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3434A4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work</a:t>
            </a:r>
            <a:endParaRPr sz="2500" dirty="0">
              <a:solidFill>
                <a:srgbClr val="3434A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3" name="Google Shape;901;p38">
            <a:extLst>
              <a:ext uri="{FF2B5EF4-FFF2-40B4-BE49-F238E27FC236}">
                <a16:creationId xmlns:a16="http://schemas.microsoft.com/office/drawing/2014/main" id="{9F401700-90C6-2074-E72A-06AF6347BC38}"/>
              </a:ext>
            </a:extLst>
          </p:cNvPr>
          <p:cNvSpPr txBox="1"/>
          <p:nvPr/>
        </p:nvSpPr>
        <p:spPr>
          <a:xfrm>
            <a:off x="6568181" y="819235"/>
            <a:ext cx="1080810" cy="447736"/>
          </a:xfrm>
          <a:prstGeom prst="rect">
            <a:avLst/>
          </a:prstGeom>
          <a:noFill/>
          <a:ln w="9525" cap="flat" cmpd="sng">
            <a:solidFill>
              <a:srgbClr val="16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371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3434A4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teach</a:t>
            </a:r>
            <a:endParaRPr sz="2500" dirty="0">
              <a:solidFill>
                <a:srgbClr val="3434A4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7" name="Google Shape;776;p35">
            <a:extLst>
              <a:ext uri="{FF2B5EF4-FFF2-40B4-BE49-F238E27FC236}">
                <a16:creationId xmlns:a16="http://schemas.microsoft.com/office/drawing/2014/main" id="{8CBA8617-BCAF-D13D-B213-1BE1F20AF583}"/>
              </a:ext>
            </a:extLst>
          </p:cNvPr>
          <p:cNvSpPr txBox="1">
            <a:spLocks/>
          </p:cNvSpPr>
          <p:nvPr/>
        </p:nvSpPr>
        <p:spPr>
          <a:xfrm>
            <a:off x="4414995" y="1580772"/>
            <a:ext cx="1585253" cy="66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buFont typeface="Quicksand"/>
              <a:buNone/>
            </a:pPr>
            <a:r>
              <a:rPr lang="en-US" sz="2500" b="1" dirty="0">
                <a:solidFill>
                  <a:srgbClr val="FF0000"/>
                </a:solidFill>
              </a:rPr>
              <a:t>making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8" name="Google Shape;776;p35">
            <a:extLst>
              <a:ext uri="{FF2B5EF4-FFF2-40B4-BE49-F238E27FC236}">
                <a16:creationId xmlns:a16="http://schemas.microsoft.com/office/drawing/2014/main" id="{A0A9C44F-E4D7-EF10-F5FA-C7DF8D34A54A}"/>
              </a:ext>
            </a:extLst>
          </p:cNvPr>
          <p:cNvSpPr txBox="1">
            <a:spLocks/>
          </p:cNvSpPr>
          <p:nvPr/>
        </p:nvSpPr>
        <p:spPr>
          <a:xfrm>
            <a:off x="2986746" y="3399947"/>
            <a:ext cx="1585253" cy="66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buFont typeface="Quicksand"/>
              <a:buNone/>
            </a:pPr>
            <a:r>
              <a:rPr lang="en-US" sz="2500" b="1" dirty="0">
                <a:solidFill>
                  <a:srgbClr val="FF0000"/>
                </a:solidFill>
              </a:rPr>
              <a:t>to give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88D88-2981-5973-BBCA-BBC183E8EF61}"/>
              </a:ext>
            </a:extLst>
          </p:cNvPr>
          <p:cNvSpPr txBox="1"/>
          <p:nvPr/>
        </p:nvSpPr>
        <p:spPr>
          <a:xfrm>
            <a:off x="2812309" y="1705934"/>
            <a:ext cx="1705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suggested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F522F1-371E-2DCF-EF81-03D12027A04D}"/>
              </a:ext>
            </a:extLst>
          </p:cNvPr>
          <p:cNvSpPr txBox="1"/>
          <p:nvPr/>
        </p:nvSpPr>
        <p:spPr>
          <a:xfrm>
            <a:off x="1877415" y="3527623"/>
            <a:ext cx="1274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agreed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6FA69C-2454-FB02-E906-FDE6E6B10924}"/>
              </a:ext>
            </a:extLst>
          </p:cNvPr>
          <p:cNvSpPr txBox="1"/>
          <p:nvPr/>
        </p:nvSpPr>
        <p:spPr>
          <a:xfrm>
            <a:off x="4076718" y="2424407"/>
            <a:ext cx="2611464" cy="5278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suggest + V-</a:t>
            </a:r>
            <a:r>
              <a:rPr lang="en-US" sz="2500" dirty="0" err="1">
                <a:solidFill>
                  <a:srgbClr val="FF0000"/>
                </a:solidFill>
                <a:latin typeface="Quicksand"/>
                <a:sym typeface="Quicksand"/>
              </a:rPr>
              <a:t>ing</a:t>
            </a:r>
            <a:endParaRPr lang="en-US" sz="2500" dirty="0">
              <a:solidFill>
                <a:srgbClr val="FF0000"/>
              </a:solidFill>
              <a:latin typeface="Quicksand"/>
              <a:sym typeface="Quicksan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E221E0-2991-B647-E940-30E1C6C17137}"/>
              </a:ext>
            </a:extLst>
          </p:cNvPr>
          <p:cNvSpPr txBox="1"/>
          <p:nvPr/>
        </p:nvSpPr>
        <p:spPr>
          <a:xfrm>
            <a:off x="4946236" y="4324265"/>
            <a:ext cx="2111860" cy="5278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agree + to V</a:t>
            </a:r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45F2B85D-3906-A05A-9C82-6636B53D1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314" y="4397677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build="p"/>
      <p:bldP spid="8" grpId="0" build="p"/>
      <p:bldP spid="9" grpId="0"/>
      <p:bldP spid="10" grpId="0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7"/>
          <p:cNvSpPr txBox="1">
            <a:spLocks noGrp="1"/>
          </p:cNvSpPr>
          <p:nvPr>
            <p:ph type="subTitle" idx="4294967295"/>
          </p:nvPr>
        </p:nvSpPr>
        <p:spPr>
          <a:xfrm>
            <a:off x="146050" y="697342"/>
            <a:ext cx="8851900" cy="38636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</a:rPr>
              <a:t>1. </a:t>
            </a:r>
            <a:r>
              <a:rPr lang="en-US" sz="2300" dirty="0"/>
              <a:t>Just </a:t>
            </a:r>
            <a:r>
              <a:rPr lang="en-US" sz="2300" b="1" u="sng" dirty="0"/>
              <a:t>a few</a:t>
            </a:r>
            <a:r>
              <a:rPr lang="en-US" sz="2300" b="1" dirty="0"/>
              <a:t> </a:t>
            </a:r>
            <a:r>
              <a:rPr lang="en-US" sz="2300" dirty="0"/>
              <a:t>years </a:t>
            </a:r>
            <a:r>
              <a:rPr lang="en-US" sz="2300" b="1" u="sng" dirty="0"/>
              <a:t>ago</a:t>
            </a:r>
            <a:r>
              <a:rPr lang="en-US" sz="2300" dirty="0"/>
              <a:t>, I would </a:t>
            </a:r>
            <a:r>
              <a:rPr lang="en-US" sz="2300" b="1" u="sng" dirty="0"/>
              <a:t>never</a:t>
            </a:r>
            <a:r>
              <a:rPr lang="en-US" sz="2300" dirty="0"/>
              <a:t> fancy </a:t>
            </a:r>
            <a:r>
              <a:rPr lang="en-US" sz="2300" b="1" u="sng" dirty="0"/>
              <a:t>to have</a:t>
            </a:r>
            <a:r>
              <a:rPr lang="en-US" sz="2300" b="1" dirty="0"/>
              <a:t> </a:t>
            </a:r>
            <a:r>
              <a:rPr lang="en-US" sz="2300" dirty="0"/>
              <a:t>a </a:t>
            </a:r>
          </a:p>
          <a:p>
            <a:pPr marL="0" indent="0">
              <a:buNone/>
            </a:pPr>
            <a:r>
              <a:rPr lang="en-US" sz="2300" dirty="0"/>
              <a:t>	</a:t>
            </a:r>
            <a:r>
              <a:rPr lang="en-US" sz="2300" b="1" dirty="0"/>
              <a:t>     A                 B                    C                       D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smart TV in my home.             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</a:rPr>
              <a:t>2. </a:t>
            </a:r>
            <a:r>
              <a:rPr lang="en-US" sz="2300" dirty="0"/>
              <a:t>Tom promised </a:t>
            </a:r>
            <a:r>
              <a:rPr lang="en-US" sz="2300" b="1" u="sng" dirty="0"/>
              <a:t>adding</a:t>
            </a:r>
            <a:r>
              <a:rPr lang="en-US" sz="2300" dirty="0"/>
              <a:t> some </a:t>
            </a:r>
            <a:r>
              <a:rPr lang="en-US" sz="2300" b="1" u="sng" dirty="0"/>
              <a:t>information</a:t>
            </a:r>
            <a:r>
              <a:rPr lang="en-US" sz="2300" dirty="0"/>
              <a:t> about </a:t>
            </a:r>
            <a:r>
              <a:rPr lang="en-US" sz="2300" b="1" u="sng" dirty="0"/>
              <a:t>the past </a:t>
            </a:r>
            <a:r>
              <a:rPr lang="en-US" sz="2300" dirty="0"/>
              <a:t>to	</a:t>
            </a:r>
            <a:r>
              <a:rPr lang="en-US" sz="2300" b="1" dirty="0"/>
              <a:t>                       A                      B                            C</a:t>
            </a:r>
            <a:endParaRPr lang="en-US" sz="2300" dirty="0"/>
          </a:p>
          <a:p>
            <a:pPr marL="0" indent="0">
              <a:buNone/>
            </a:pPr>
            <a:r>
              <a:rPr lang="en-US" sz="2300" dirty="0"/>
              <a:t>his </a:t>
            </a:r>
            <a:r>
              <a:rPr lang="en-US" sz="2300" b="1" u="sng" dirty="0"/>
              <a:t>presentation</a:t>
            </a:r>
            <a:r>
              <a:rPr lang="en-US" sz="2300" dirty="0"/>
              <a:t>.      </a:t>
            </a:r>
          </a:p>
          <a:p>
            <a:pPr marL="0" indent="0">
              <a:buNone/>
            </a:pPr>
            <a:r>
              <a:rPr lang="en-US" sz="2300" dirty="0"/>
              <a:t>	</a:t>
            </a:r>
            <a:r>
              <a:rPr lang="en-US" sz="2300" b="1" dirty="0"/>
              <a:t>D </a:t>
            </a:r>
            <a:r>
              <a:rPr lang="en-US" sz="2300" dirty="0"/>
              <a:t>                    </a:t>
            </a:r>
          </a:p>
          <a:p>
            <a:pPr marL="0" indent="0">
              <a:buNone/>
            </a:pPr>
            <a:r>
              <a:rPr lang="en-US" sz="2300" b="1" dirty="0">
                <a:solidFill>
                  <a:srgbClr val="FF0000"/>
                </a:solidFill>
              </a:rPr>
              <a:t>3. </a:t>
            </a:r>
            <a:r>
              <a:rPr lang="en-US" sz="2300" b="1" u="sng" dirty="0"/>
              <a:t>I've</a:t>
            </a:r>
            <a:r>
              <a:rPr lang="en-US" sz="2300" dirty="0"/>
              <a:t> decided </a:t>
            </a:r>
            <a:r>
              <a:rPr lang="en-US" sz="2300" b="1" u="sng" dirty="0"/>
              <a:t>learning</a:t>
            </a:r>
            <a:r>
              <a:rPr lang="en-US" sz="2300" dirty="0"/>
              <a:t> how ethnic minority people </a:t>
            </a:r>
            <a:r>
              <a:rPr lang="en-US" sz="2300" b="1" u="sng" dirty="0"/>
              <a:t>use</a:t>
            </a:r>
            <a:r>
              <a:rPr lang="en-US" sz="2300" dirty="0"/>
              <a:t> natural           </a:t>
            </a:r>
            <a:endParaRPr lang="en-US" sz="2300" b="1" dirty="0"/>
          </a:p>
          <a:p>
            <a:pPr marL="0" indent="0">
              <a:buNone/>
            </a:pPr>
            <a:r>
              <a:rPr lang="en-US" sz="2300" b="1" dirty="0"/>
              <a:t>      A                      B                                                      C           </a:t>
            </a:r>
          </a:p>
          <a:p>
            <a:pPr marL="0" indent="0">
              <a:buNone/>
            </a:pPr>
            <a:r>
              <a:rPr lang="en-US" sz="2300" dirty="0"/>
              <a:t>materials </a:t>
            </a:r>
            <a:r>
              <a:rPr lang="en-US" sz="2300" b="1" u="sng" dirty="0"/>
              <a:t>to dye </a:t>
            </a:r>
            <a:r>
              <a:rPr lang="en-US" sz="2300" dirty="0"/>
              <a:t>cloth.     </a:t>
            </a:r>
          </a:p>
          <a:p>
            <a:pPr marL="0" indent="0">
              <a:buNone/>
            </a:pPr>
            <a:r>
              <a:rPr lang="en-US" sz="2300" b="1" dirty="0"/>
              <a:t>	         D</a:t>
            </a:r>
          </a:p>
          <a:p>
            <a:pPr marL="0" indent="0">
              <a:buNone/>
            </a:pPr>
            <a:endParaRPr lang="en-US" sz="2300" dirty="0"/>
          </a:p>
        </p:txBody>
      </p:sp>
      <p:grpSp>
        <p:nvGrpSpPr>
          <p:cNvPr id="886" name="Google Shape;886;p37"/>
          <p:cNvGrpSpPr/>
          <p:nvPr/>
        </p:nvGrpSpPr>
        <p:grpSpPr>
          <a:xfrm flipH="1">
            <a:off x="7460316" y="5893"/>
            <a:ext cx="1683684" cy="889153"/>
            <a:chOff x="5338084" y="5425425"/>
            <a:chExt cx="1519433" cy="802412"/>
          </a:xfrm>
        </p:grpSpPr>
        <p:sp>
          <p:nvSpPr>
            <p:cNvPr id="887" name="Google Shape;887;p37"/>
            <p:cNvSpPr/>
            <p:nvPr/>
          </p:nvSpPr>
          <p:spPr>
            <a:xfrm>
              <a:off x="6369119" y="5425425"/>
              <a:ext cx="6671" cy="531428"/>
            </a:xfrm>
            <a:custGeom>
              <a:avLst/>
              <a:gdLst/>
              <a:ahLst/>
              <a:cxnLst/>
              <a:rect l="l" t="t" r="r" b="b"/>
              <a:pathLst>
                <a:path w="6671" h="531428" extrusionOk="0">
                  <a:moveTo>
                    <a:pt x="0" y="0"/>
                  </a:moveTo>
                  <a:lnTo>
                    <a:pt x="0" y="531428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37"/>
            <p:cNvSpPr/>
            <p:nvPr/>
          </p:nvSpPr>
          <p:spPr>
            <a:xfrm>
              <a:off x="6342967" y="5929034"/>
              <a:ext cx="52235" cy="73049"/>
            </a:xfrm>
            <a:custGeom>
              <a:avLst/>
              <a:gdLst/>
              <a:ahLst/>
              <a:cxnLst/>
              <a:rect l="l" t="t" r="r" b="b"/>
              <a:pathLst>
                <a:path w="52235" h="73049" extrusionOk="0">
                  <a:moveTo>
                    <a:pt x="52236" y="73050"/>
                  </a:moveTo>
                  <a:lnTo>
                    <a:pt x="0" y="73050"/>
                  </a:lnTo>
                  <a:lnTo>
                    <a:pt x="0" y="26084"/>
                  </a:lnTo>
                  <a:cubicBezTo>
                    <a:pt x="0" y="11675"/>
                    <a:pt x="11675" y="0"/>
                    <a:pt x="26084" y="0"/>
                  </a:cubicBezTo>
                  <a:lnTo>
                    <a:pt x="26084" y="0"/>
                  </a:lnTo>
                  <a:cubicBezTo>
                    <a:pt x="40494" y="0"/>
                    <a:pt x="52169" y="11675"/>
                    <a:pt x="52169" y="26084"/>
                  </a:cubicBezTo>
                  <a:lnTo>
                    <a:pt x="52169" y="73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37"/>
            <p:cNvSpPr/>
            <p:nvPr/>
          </p:nvSpPr>
          <p:spPr>
            <a:xfrm>
              <a:off x="6280191" y="6010890"/>
              <a:ext cx="177454" cy="216947"/>
            </a:xfrm>
            <a:custGeom>
              <a:avLst/>
              <a:gdLst/>
              <a:ahLst/>
              <a:cxnLst/>
              <a:rect l="l" t="t" r="r" b="b"/>
              <a:pathLst>
                <a:path w="177454" h="216947" extrusionOk="0">
                  <a:moveTo>
                    <a:pt x="160309" y="75651"/>
                  </a:moveTo>
                  <a:lnTo>
                    <a:pt x="160376" y="75651"/>
                  </a:lnTo>
                  <a:cubicBezTo>
                    <a:pt x="160376" y="75651"/>
                    <a:pt x="160109" y="75318"/>
                    <a:pt x="159575" y="74717"/>
                  </a:cubicBezTo>
                  <a:cubicBezTo>
                    <a:pt x="158708" y="73583"/>
                    <a:pt x="157908" y="72449"/>
                    <a:pt x="157040" y="71382"/>
                  </a:cubicBezTo>
                  <a:cubicBezTo>
                    <a:pt x="151303" y="63376"/>
                    <a:pt x="140029" y="44630"/>
                    <a:pt x="140029" y="19880"/>
                  </a:cubicBezTo>
                  <a:cubicBezTo>
                    <a:pt x="140029" y="2001"/>
                    <a:pt x="121083" y="0"/>
                    <a:pt x="121083" y="0"/>
                  </a:cubicBezTo>
                  <a:lnTo>
                    <a:pt x="56572" y="0"/>
                  </a:lnTo>
                  <a:cubicBezTo>
                    <a:pt x="56572" y="0"/>
                    <a:pt x="37626" y="2001"/>
                    <a:pt x="37626" y="19880"/>
                  </a:cubicBezTo>
                  <a:cubicBezTo>
                    <a:pt x="37626" y="44630"/>
                    <a:pt x="26418" y="63376"/>
                    <a:pt x="20614" y="71382"/>
                  </a:cubicBezTo>
                  <a:cubicBezTo>
                    <a:pt x="19747" y="72449"/>
                    <a:pt x="18880" y="73583"/>
                    <a:pt x="18079" y="74717"/>
                  </a:cubicBezTo>
                  <a:cubicBezTo>
                    <a:pt x="17612" y="75318"/>
                    <a:pt x="17279" y="75651"/>
                    <a:pt x="17279" y="75651"/>
                  </a:cubicBezTo>
                  <a:lnTo>
                    <a:pt x="17345" y="75651"/>
                  </a:lnTo>
                  <a:cubicBezTo>
                    <a:pt x="6471" y="90395"/>
                    <a:pt x="0" y="108540"/>
                    <a:pt x="0" y="128220"/>
                  </a:cubicBezTo>
                  <a:cubicBezTo>
                    <a:pt x="0" y="177254"/>
                    <a:pt x="39761" y="216947"/>
                    <a:pt x="88727" y="216947"/>
                  </a:cubicBezTo>
                  <a:cubicBezTo>
                    <a:pt x="137694" y="216947"/>
                    <a:pt x="177454" y="177187"/>
                    <a:pt x="177454" y="128220"/>
                  </a:cubicBezTo>
                  <a:cubicBezTo>
                    <a:pt x="177454" y="108540"/>
                    <a:pt x="170983" y="90395"/>
                    <a:pt x="160109" y="756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37"/>
            <p:cNvSpPr/>
            <p:nvPr/>
          </p:nvSpPr>
          <p:spPr>
            <a:xfrm>
              <a:off x="6318885" y="6010890"/>
              <a:ext cx="100401" cy="162644"/>
            </a:xfrm>
            <a:custGeom>
              <a:avLst/>
              <a:gdLst/>
              <a:ahLst/>
              <a:cxnLst/>
              <a:rect l="l" t="t" r="r" b="b"/>
              <a:pathLst>
                <a:path w="100401" h="162644" extrusionOk="0">
                  <a:moveTo>
                    <a:pt x="61442" y="0"/>
                  </a:moveTo>
                  <a:lnTo>
                    <a:pt x="68113" y="147234"/>
                  </a:lnTo>
                  <a:cubicBezTo>
                    <a:pt x="68113" y="155773"/>
                    <a:pt x="74984" y="162644"/>
                    <a:pt x="83523" y="162644"/>
                  </a:cubicBezTo>
                  <a:lnTo>
                    <a:pt x="84991" y="162644"/>
                  </a:lnTo>
                  <a:cubicBezTo>
                    <a:pt x="93530" y="162644"/>
                    <a:pt x="100402" y="155773"/>
                    <a:pt x="100402" y="147234"/>
                  </a:cubicBezTo>
                  <a:lnTo>
                    <a:pt x="100402" y="147234"/>
                  </a:lnTo>
                  <a:cubicBezTo>
                    <a:pt x="100402" y="138694"/>
                    <a:pt x="93530" y="131823"/>
                    <a:pt x="84991" y="131823"/>
                  </a:cubicBezTo>
                  <a:lnTo>
                    <a:pt x="15410" y="131823"/>
                  </a:lnTo>
                  <a:cubicBezTo>
                    <a:pt x="6871" y="131823"/>
                    <a:pt x="0" y="138694"/>
                    <a:pt x="0" y="147234"/>
                  </a:cubicBezTo>
                  <a:lnTo>
                    <a:pt x="0" y="147234"/>
                  </a:lnTo>
                  <a:cubicBezTo>
                    <a:pt x="0" y="155773"/>
                    <a:pt x="6871" y="162644"/>
                    <a:pt x="15410" y="162644"/>
                  </a:cubicBezTo>
                  <a:lnTo>
                    <a:pt x="16878" y="162644"/>
                  </a:lnTo>
                  <a:cubicBezTo>
                    <a:pt x="25417" y="162644"/>
                    <a:pt x="32289" y="155773"/>
                    <a:pt x="32289" y="147234"/>
                  </a:cubicBezTo>
                  <a:lnTo>
                    <a:pt x="38960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37"/>
            <p:cNvSpPr/>
            <p:nvPr/>
          </p:nvSpPr>
          <p:spPr>
            <a:xfrm>
              <a:off x="6329759" y="5994745"/>
              <a:ext cx="78653" cy="16144"/>
            </a:xfrm>
            <a:custGeom>
              <a:avLst/>
              <a:gdLst/>
              <a:ahLst/>
              <a:cxnLst/>
              <a:rect l="l" t="t" r="r" b="b"/>
              <a:pathLst>
                <a:path w="78653" h="16144" extrusionOk="0">
                  <a:moveTo>
                    <a:pt x="70581" y="16145"/>
                  </a:moveTo>
                  <a:lnTo>
                    <a:pt x="8072" y="16145"/>
                  </a:lnTo>
                  <a:cubicBezTo>
                    <a:pt x="3602" y="16145"/>
                    <a:pt x="0" y="12542"/>
                    <a:pt x="0" y="8072"/>
                  </a:cubicBezTo>
                  <a:lnTo>
                    <a:pt x="0" y="8072"/>
                  </a:lnTo>
                  <a:cubicBezTo>
                    <a:pt x="0" y="3603"/>
                    <a:pt x="3602" y="0"/>
                    <a:pt x="8072" y="0"/>
                  </a:cubicBezTo>
                  <a:lnTo>
                    <a:pt x="70581" y="0"/>
                  </a:lnTo>
                  <a:cubicBezTo>
                    <a:pt x="75051" y="0"/>
                    <a:pt x="78653" y="3603"/>
                    <a:pt x="78653" y="8072"/>
                  </a:cubicBezTo>
                  <a:lnTo>
                    <a:pt x="78653" y="8072"/>
                  </a:lnTo>
                  <a:cubicBezTo>
                    <a:pt x="78653" y="12542"/>
                    <a:pt x="75051" y="16145"/>
                    <a:pt x="70581" y="161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37"/>
            <p:cNvSpPr/>
            <p:nvPr/>
          </p:nvSpPr>
          <p:spPr>
            <a:xfrm>
              <a:off x="5338084" y="5425425"/>
              <a:ext cx="1519433" cy="6671"/>
            </a:xfrm>
            <a:custGeom>
              <a:avLst/>
              <a:gdLst/>
              <a:ahLst/>
              <a:cxnLst/>
              <a:rect l="l" t="t" r="r" b="b"/>
              <a:pathLst>
                <a:path w="1519433" h="6671" extrusionOk="0">
                  <a:moveTo>
                    <a:pt x="0" y="0"/>
                  </a:moveTo>
                  <a:lnTo>
                    <a:pt x="1519434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37"/>
            <p:cNvSpPr/>
            <p:nvPr/>
          </p:nvSpPr>
          <p:spPr>
            <a:xfrm>
              <a:off x="5667908" y="5425425"/>
              <a:ext cx="701277" cy="289196"/>
            </a:xfrm>
            <a:custGeom>
              <a:avLst/>
              <a:gdLst/>
              <a:ahLst/>
              <a:cxnLst/>
              <a:rect l="l" t="t" r="r" b="b"/>
              <a:pathLst>
                <a:path w="701277" h="289196" extrusionOk="0">
                  <a:moveTo>
                    <a:pt x="0" y="0"/>
                  </a:moveTo>
                  <a:cubicBezTo>
                    <a:pt x="0" y="0"/>
                    <a:pt x="26084" y="120082"/>
                    <a:pt x="82256" y="120082"/>
                  </a:cubicBezTo>
                  <a:cubicBezTo>
                    <a:pt x="159909" y="120082"/>
                    <a:pt x="167114" y="0"/>
                    <a:pt x="167114" y="0"/>
                  </a:cubicBezTo>
                  <a:cubicBezTo>
                    <a:pt x="167114" y="0"/>
                    <a:pt x="181123" y="247568"/>
                    <a:pt x="295468" y="247568"/>
                  </a:cubicBezTo>
                  <a:cubicBezTo>
                    <a:pt x="400806" y="247568"/>
                    <a:pt x="411213" y="0"/>
                    <a:pt x="411213" y="0"/>
                  </a:cubicBezTo>
                  <a:cubicBezTo>
                    <a:pt x="411213" y="0"/>
                    <a:pt x="407411" y="289197"/>
                    <a:pt x="516285" y="289197"/>
                  </a:cubicBezTo>
                  <a:cubicBezTo>
                    <a:pt x="614552" y="289197"/>
                    <a:pt x="626160" y="0"/>
                    <a:pt x="626160" y="0"/>
                  </a:cubicBezTo>
                  <a:cubicBezTo>
                    <a:pt x="626160" y="0"/>
                    <a:pt x="633898" y="114011"/>
                    <a:pt x="669055" y="114011"/>
                  </a:cubicBezTo>
                  <a:cubicBezTo>
                    <a:pt x="701277" y="114011"/>
                    <a:pt x="701277" y="0"/>
                    <a:pt x="70127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773;p35">
            <a:extLst>
              <a:ext uri="{FF2B5EF4-FFF2-40B4-BE49-F238E27FC236}">
                <a16:creationId xmlns:a16="http://schemas.microsoft.com/office/drawing/2014/main" id="{FAADAABD-DF90-05EA-38AB-C515A200E47B}"/>
              </a:ext>
            </a:extLst>
          </p:cNvPr>
          <p:cNvSpPr txBox="1">
            <a:spLocks/>
          </p:cNvSpPr>
          <p:nvPr/>
        </p:nvSpPr>
        <p:spPr>
          <a:xfrm>
            <a:off x="-1" y="-32762"/>
            <a:ext cx="7635949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ExtraBold"/>
              <a:buNone/>
              <a:defRPr sz="18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US" sz="2000" dirty="0">
                <a:latin typeface="Raleway ExtraBold"/>
                <a:sym typeface="Raleway ExtraBold"/>
              </a:rPr>
              <a:t>Ex 4 (p 63). Choose the incorrect underlined word or phrase in each sentence</a:t>
            </a:r>
          </a:p>
          <a:p>
            <a:endParaRPr lang="en-US" sz="2500" b="1" dirty="0">
              <a:solidFill>
                <a:srgbClr val="FF0000"/>
              </a:solidFill>
              <a:sym typeface="Raleway Extra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1AC468-2B25-FFD7-BC27-720E7455297C}"/>
              </a:ext>
            </a:extLst>
          </p:cNvPr>
          <p:cNvSpPr txBox="1"/>
          <p:nvPr/>
        </p:nvSpPr>
        <p:spPr>
          <a:xfrm>
            <a:off x="3817973" y="1524521"/>
            <a:ext cx="2611464" cy="5278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fancy + V-</a:t>
            </a:r>
            <a:r>
              <a:rPr lang="en-US" sz="2500" dirty="0" err="1">
                <a:solidFill>
                  <a:srgbClr val="FF0000"/>
                </a:solidFill>
                <a:latin typeface="Quicksand"/>
                <a:sym typeface="Quicksand"/>
              </a:rPr>
              <a:t>ing</a:t>
            </a:r>
            <a:endParaRPr lang="en-US" sz="2500" dirty="0">
              <a:solidFill>
                <a:srgbClr val="FF0000"/>
              </a:solidFill>
              <a:latin typeface="Quicksand"/>
              <a:sym typeface="Quicksan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709B7-2B42-8782-265D-B62FD69D8A52}"/>
              </a:ext>
            </a:extLst>
          </p:cNvPr>
          <p:cNvSpPr txBox="1"/>
          <p:nvPr/>
        </p:nvSpPr>
        <p:spPr>
          <a:xfrm>
            <a:off x="5383354" y="758875"/>
            <a:ext cx="100572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fancy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92778-7DED-BF46-F517-E22D314C9C81}"/>
              </a:ext>
            </a:extLst>
          </p:cNvPr>
          <p:cNvSpPr txBox="1"/>
          <p:nvPr/>
        </p:nvSpPr>
        <p:spPr>
          <a:xfrm>
            <a:off x="1165206" y="1970840"/>
            <a:ext cx="155266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promised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F2F485-4AD4-B5C1-E805-67789FFFF256}"/>
              </a:ext>
            </a:extLst>
          </p:cNvPr>
          <p:cNvSpPr txBox="1"/>
          <p:nvPr/>
        </p:nvSpPr>
        <p:spPr>
          <a:xfrm>
            <a:off x="3777614" y="2840509"/>
            <a:ext cx="2611464" cy="5278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promise + to 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8C36C-05D5-33BB-AB28-6C413BCCED99}"/>
              </a:ext>
            </a:extLst>
          </p:cNvPr>
          <p:cNvSpPr txBox="1"/>
          <p:nvPr/>
        </p:nvSpPr>
        <p:spPr>
          <a:xfrm>
            <a:off x="1023688" y="3577254"/>
            <a:ext cx="155266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decided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462B89-FB40-226E-00E4-CDF0D80C22B3}"/>
              </a:ext>
            </a:extLst>
          </p:cNvPr>
          <p:cNvSpPr txBox="1"/>
          <p:nvPr/>
        </p:nvSpPr>
        <p:spPr>
          <a:xfrm>
            <a:off x="3777614" y="4358577"/>
            <a:ext cx="2611464" cy="5278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decide + to 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55555C-200C-74B7-F2DE-DE84790D0378}"/>
              </a:ext>
            </a:extLst>
          </p:cNvPr>
          <p:cNvSpPr txBox="1"/>
          <p:nvPr/>
        </p:nvSpPr>
        <p:spPr>
          <a:xfrm>
            <a:off x="6289077" y="764422"/>
            <a:ext cx="1171239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300" b="1" u="sng" dirty="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rPr>
              <a:t>having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3FC4DBE-3495-A06F-EDCF-84C899754602}"/>
              </a:ext>
            </a:extLst>
          </p:cNvPr>
          <p:cNvSpPr/>
          <p:nvPr/>
        </p:nvSpPr>
        <p:spPr>
          <a:xfrm>
            <a:off x="6928821" y="1179831"/>
            <a:ext cx="462579" cy="4838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A064AE-DB3D-14EE-4275-7F7652410A2C}"/>
              </a:ext>
            </a:extLst>
          </p:cNvPr>
          <p:cNvSpPr txBox="1"/>
          <p:nvPr/>
        </p:nvSpPr>
        <p:spPr>
          <a:xfrm>
            <a:off x="2565784" y="1970840"/>
            <a:ext cx="1059159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100" b="1" u="sng" dirty="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rPr>
              <a:t>to add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1C5443-D3A8-AFE7-E63E-30CF29C33C2A}"/>
              </a:ext>
            </a:extLst>
          </p:cNvPr>
          <p:cNvSpPr/>
          <p:nvPr/>
        </p:nvSpPr>
        <p:spPr>
          <a:xfrm>
            <a:off x="2928321" y="2387209"/>
            <a:ext cx="462579" cy="4838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77A14-DA11-E46A-7EED-A1E044CB4FD2}"/>
              </a:ext>
            </a:extLst>
          </p:cNvPr>
          <p:cNvSpPr txBox="1"/>
          <p:nvPr/>
        </p:nvSpPr>
        <p:spPr>
          <a:xfrm>
            <a:off x="2181742" y="3555136"/>
            <a:ext cx="1317107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300" b="1" u="sng" dirty="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rPr>
              <a:t>to learn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0969CA-E0C6-E9A9-DAF8-6C3670546B10}"/>
              </a:ext>
            </a:extLst>
          </p:cNvPr>
          <p:cNvSpPr/>
          <p:nvPr/>
        </p:nvSpPr>
        <p:spPr>
          <a:xfrm>
            <a:off x="2598121" y="3955493"/>
            <a:ext cx="462579" cy="4838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178B7BBA-C3B7-4364-7F13-CF4ABFCF5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314" y="4397677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9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/>
      <p:bldP spid="11" grpId="0" animBg="1"/>
      <p:bldP spid="12" grpId="0" animBg="1"/>
      <p:bldP spid="3" grpId="0" bldLvl="0" animBg="1"/>
      <p:bldP spid="3" grpId="1" animBg="1"/>
      <p:bldP spid="13" grpId="0" animBg="1"/>
      <p:bldP spid="4" grpId="0" bldLvl="0" animBg="1"/>
      <p:bldP spid="4" grpId="1" animBg="1"/>
      <p:bldP spid="14" grpId="0" animBg="1"/>
      <p:bldP spid="5" grpId="0" bldLvl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7"/>
          <p:cNvSpPr txBox="1">
            <a:spLocks noGrp="1"/>
          </p:cNvSpPr>
          <p:nvPr>
            <p:ph type="subTitle" idx="4294967295"/>
          </p:nvPr>
        </p:nvSpPr>
        <p:spPr>
          <a:xfrm>
            <a:off x="146050" y="982942"/>
            <a:ext cx="8851900" cy="38636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</a:rPr>
              <a:t>4. </a:t>
            </a:r>
            <a:r>
              <a:rPr lang="en-US" sz="2300" b="1" u="sng" dirty="0"/>
              <a:t>My</a:t>
            </a:r>
            <a:r>
              <a:rPr lang="en-US" sz="2500" dirty="0"/>
              <a:t> children plan </a:t>
            </a:r>
            <a:r>
              <a:rPr lang="en-US" sz="2300" b="1" u="sng" dirty="0"/>
              <a:t>researching</a:t>
            </a:r>
            <a:r>
              <a:rPr lang="en-US" sz="2500" dirty="0"/>
              <a:t> and make our family </a:t>
            </a:r>
            <a:r>
              <a:rPr lang="en-US" sz="2300" b="1" u="sng" dirty="0"/>
              <a:t>tree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/>
              <a:t>     A                                 B                                               C    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for </a:t>
            </a:r>
            <a:r>
              <a:rPr lang="en-US" sz="2300" b="1" u="sng" dirty="0"/>
              <a:t>the past hundred </a:t>
            </a:r>
            <a:r>
              <a:rPr lang="en-US" sz="2500" dirty="0"/>
              <a:t>years.    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/>
              <a:t>		D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</a:rPr>
              <a:t>5. </a:t>
            </a:r>
            <a:r>
              <a:rPr lang="en-US" sz="2300" b="1" u="sng" dirty="0"/>
              <a:t>Do</a:t>
            </a:r>
            <a:r>
              <a:rPr lang="en-US" sz="2500" dirty="0"/>
              <a:t> you mind </a:t>
            </a:r>
            <a:r>
              <a:rPr lang="en-US" sz="2300" b="1" u="sng" dirty="0"/>
              <a:t>not</a:t>
            </a:r>
            <a:r>
              <a:rPr lang="en-US" sz="2500" dirty="0"/>
              <a:t> </a:t>
            </a:r>
            <a:r>
              <a:rPr lang="en-US" sz="2300" b="1" u="sng" dirty="0"/>
              <a:t>to talk</a:t>
            </a:r>
            <a:r>
              <a:rPr lang="en-US" sz="2300" b="1" dirty="0"/>
              <a:t> </a:t>
            </a:r>
            <a:r>
              <a:rPr lang="en-US" sz="2500" dirty="0"/>
              <a:t>about the past in such a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/>
              <a:t>     A                    B       C                                             </a:t>
            </a:r>
            <a:endParaRPr lang="en-US" sz="2500" b="1" u="sng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u="sng" dirty="0"/>
              <a:t>negative</a:t>
            </a:r>
            <a:r>
              <a:rPr lang="en-US" sz="2500" dirty="0"/>
              <a:t> way?    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/>
              <a:t>     D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</p:txBody>
      </p:sp>
      <p:grpSp>
        <p:nvGrpSpPr>
          <p:cNvPr id="886" name="Google Shape;886;p37"/>
          <p:cNvGrpSpPr/>
          <p:nvPr/>
        </p:nvGrpSpPr>
        <p:grpSpPr>
          <a:xfrm flipH="1">
            <a:off x="7460316" y="5893"/>
            <a:ext cx="1683684" cy="889153"/>
            <a:chOff x="5338084" y="5425425"/>
            <a:chExt cx="1519433" cy="802412"/>
          </a:xfrm>
        </p:grpSpPr>
        <p:sp>
          <p:nvSpPr>
            <p:cNvPr id="887" name="Google Shape;887;p37"/>
            <p:cNvSpPr/>
            <p:nvPr/>
          </p:nvSpPr>
          <p:spPr>
            <a:xfrm>
              <a:off x="6369119" y="5425425"/>
              <a:ext cx="6671" cy="531428"/>
            </a:xfrm>
            <a:custGeom>
              <a:avLst/>
              <a:gdLst/>
              <a:ahLst/>
              <a:cxnLst/>
              <a:rect l="l" t="t" r="r" b="b"/>
              <a:pathLst>
                <a:path w="6671" h="531428" extrusionOk="0">
                  <a:moveTo>
                    <a:pt x="0" y="0"/>
                  </a:moveTo>
                  <a:lnTo>
                    <a:pt x="0" y="531428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37"/>
            <p:cNvSpPr/>
            <p:nvPr/>
          </p:nvSpPr>
          <p:spPr>
            <a:xfrm>
              <a:off x="6342967" y="5929034"/>
              <a:ext cx="52235" cy="73049"/>
            </a:xfrm>
            <a:custGeom>
              <a:avLst/>
              <a:gdLst/>
              <a:ahLst/>
              <a:cxnLst/>
              <a:rect l="l" t="t" r="r" b="b"/>
              <a:pathLst>
                <a:path w="52235" h="73049" extrusionOk="0">
                  <a:moveTo>
                    <a:pt x="52236" y="73050"/>
                  </a:moveTo>
                  <a:lnTo>
                    <a:pt x="0" y="73050"/>
                  </a:lnTo>
                  <a:lnTo>
                    <a:pt x="0" y="26084"/>
                  </a:lnTo>
                  <a:cubicBezTo>
                    <a:pt x="0" y="11675"/>
                    <a:pt x="11675" y="0"/>
                    <a:pt x="26084" y="0"/>
                  </a:cubicBezTo>
                  <a:lnTo>
                    <a:pt x="26084" y="0"/>
                  </a:lnTo>
                  <a:cubicBezTo>
                    <a:pt x="40494" y="0"/>
                    <a:pt x="52169" y="11675"/>
                    <a:pt x="52169" y="26084"/>
                  </a:cubicBezTo>
                  <a:lnTo>
                    <a:pt x="52169" y="73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37"/>
            <p:cNvSpPr/>
            <p:nvPr/>
          </p:nvSpPr>
          <p:spPr>
            <a:xfrm>
              <a:off x="6280191" y="6010890"/>
              <a:ext cx="177454" cy="216947"/>
            </a:xfrm>
            <a:custGeom>
              <a:avLst/>
              <a:gdLst/>
              <a:ahLst/>
              <a:cxnLst/>
              <a:rect l="l" t="t" r="r" b="b"/>
              <a:pathLst>
                <a:path w="177454" h="216947" extrusionOk="0">
                  <a:moveTo>
                    <a:pt x="160309" y="75651"/>
                  </a:moveTo>
                  <a:lnTo>
                    <a:pt x="160376" y="75651"/>
                  </a:lnTo>
                  <a:cubicBezTo>
                    <a:pt x="160376" y="75651"/>
                    <a:pt x="160109" y="75318"/>
                    <a:pt x="159575" y="74717"/>
                  </a:cubicBezTo>
                  <a:cubicBezTo>
                    <a:pt x="158708" y="73583"/>
                    <a:pt x="157908" y="72449"/>
                    <a:pt x="157040" y="71382"/>
                  </a:cubicBezTo>
                  <a:cubicBezTo>
                    <a:pt x="151303" y="63376"/>
                    <a:pt x="140029" y="44630"/>
                    <a:pt x="140029" y="19880"/>
                  </a:cubicBezTo>
                  <a:cubicBezTo>
                    <a:pt x="140029" y="2001"/>
                    <a:pt x="121083" y="0"/>
                    <a:pt x="121083" y="0"/>
                  </a:cubicBezTo>
                  <a:lnTo>
                    <a:pt x="56572" y="0"/>
                  </a:lnTo>
                  <a:cubicBezTo>
                    <a:pt x="56572" y="0"/>
                    <a:pt x="37626" y="2001"/>
                    <a:pt x="37626" y="19880"/>
                  </a:cubicBezTo>
                  <a:cubicBezTo>
                    <a:pt x="37626" y="44630"/>
                    <a:pt x="26418" y="63376"/>
                    <a:pt x="20614" y="71382"/>
                  </a:cubicBezTo>
                  <a:cubicBezTo>
                    <a:pt x="19747" y="72449"/>
                    <a:pt x="18880" y="73583"/>
                    <a:pt x="18079" y="74717"/>
                  </a:cubicBezTo>
                  <a:cubicBezTo>
                    <a:pt x="17612" y="75318"/>
                    <a:pt x="17279" y="75651"/>
                    <a:pt x="17279" y="75651"/>
                  </a:cubicBezTo>
                  <a:lnTo>
                    <a:pt x="17345" y="75651"/>
                  </a:lnTo>
                  <a:cubicBezTo>
                    <a:pt x="6471" y="90395"/>
                    <a:pt x="0" y="108540"/>
                    <a:pt x="0" y="128220"/>
                  </a:cubicBezTo>
                  <a:cubicBezTo>
                    <a:pt x="0" y="177254"/>
                    <a:pt x="39761" y="216947"/>
                    <a:pt x="88727" y="216947"/>
                  </a:cubicBezTo>
                  <a:cubicBezTo>
                    <a:pt x="137694" y="216947"/>
                    <a:pt x="177454" y="177187"/>
                    <a:pt x="177454" y="128220"/>
                  </a:cubicBezTo>
                  <a:cubicBezTo>
                    <a:pt x="177454" y="108540"/>
                    <a:pt x="170983" y="90395"/>
                    <a:pt x="160109" y="756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37"/>
            <p:cNvSpPr/>
            <p:nvPr/>
          </p:nvSpPr>
          <p:spPr>
            <a:xfrm>
              <a:off x="6318885" y="6010890"/>
              <a:ext cx="100401" cy="162644"/>
            </a:xfrm>
            <a:custGeom>
              <a:avLst/>
              <a:gdLst/>
              <a:ahLst/>
              <a:cxnLst/>
              <a:rect l="l" t="t" r="r" b="b"/>
              <a:pathLst>
                <a:path w="100401" h="162644" extrusionOk="0">
                  <a:moveTo>
                    <a:pt x="61442" y="0"/>
                  </a:moveTo>
                  <a:lnTo>
                    <a:pt x="68113" y="147234"/>
                  </a:lnTo>
                  <a:cubicBezTo>
                    <a:pt x="68113" y="155773"/>
                    <a:pt x="74984" y="162644"/>
                    <a:pt x="83523" y="162644"/>
                  </a:cubicBezTo>
                  <a:lnTo>
                    <a:pt x="84991" y="162644"/>
                  </a:lnTo>
                  <a:cubicBezTo>
                    <a:pt x="93530" y="162644"/>
                    <a:pt x="100402" y="155773"/>
                    <a:pt x="100402" y="147234"/>
                  </a:cubicBezTo>
                  <a:lnTo>
                    <a:pt x="100402" y="147234"/>
                  </a:lnTo>
                  <a:cubicBezTo>
                    <a:pt x="100402" y="138694"/>
                    <a:pt x="93530" y="131823"/>
                    <a:pt x="84991" y="131823"/>
                  </a:cubicBezTo>
                  <a:lnTo>
                    <a:pt x="15410" y="131823"/>
                  </a:lnTo>
                  <a:cubicBezTo>
                    <a:pt x="6871" y="131823"/>
                    <a:pt x="0" y="138694"/>
                    <a:pt x="0" y="147234"/>
                  </a:cubicBezTo>
                  <a:lnTo>
                    <a:pt x="0" y="147234"/>
                  </a:lnTo>
                  <a:cubicBezTo>
                    <a:pt x="0" y="155773"/>
                    <a:pt x="6871" y="162644"/>
                    <a:pt x="15410" y="162644"/>
                  </a:cubicBezTo>
                  <a:lnTo>
                    <a:pt x="16878" y="162644"/>
                  </a:lnTo>
                  <a:cubicBezTo>
                    <a:pt x="25417" y="162644"/>
                    <a:pt x="32289" y="155773"/>
                    <a:pt x="32289" y="147234"/>
                  </a:cubicBezTo>
                  <a:lnTo>
                    <a:pt x="38960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37"/>
            <p:cNvSpPr/>
            <p:nvPr/>
          </p:nvSpPr>
          <p:spPr>
            <a:xfrm>
              <a:off x="6329759" y="5994745"/>
              <a:ext cx="78653" cy="16144"/>
            </a:xfrm>
            <a:custGeom>
              <a:avLst/>
              <a:gdLst/>
              <a:ahLst/>
              <a:cxnLst/>
              <a:rect l="l" t="t" r="r" b="b"/>
              <a:pathLst>
                <a:path w="78653" h="16144" extrusionOk="0">
                  <a:moveTo>
                    <a:pt x="70581" y="16145"/>
                  </a:moveTo>
                  <a:lnTo>
                    <a:pt x="8072" y="16145"/>
                  </a:lnTo>
                  <a:cubicBezTo>
                    <a:pt x="3602" y="16145"/>
                    <a:pt x="0" y="12542"/>
                    <a:pt x="0" y="8072"/>
                  </a:cubicBezTo>
                  <a:lnTo>
                    <a:pt x="0" y="8072"/>
                  </a:lnTo>
                  <a:cubicBezTo>
                    <a:pt x="0" y="3603"/>
                    <a:pt x="3602" y="0"/>
                    <a:pt x="8072" y="0"/>
                  </a:cubicBezTo>
                  <a:lnTo>
                    <a:pt x="70581" y="0"/>
                  </a:lnTo>
                  <a:cubicBezTo>
                    <a:pt x="75051" y="0"/>
                    <a:pt x="78653" y="3603"/>
                    <a:pt x="78653" y="8072"/>
                  </a:cubicBezTo>
                  <a:lnTo>
                    <a:pt x="78653" y="8072"/>
                  </a:lnTo>
                  <a:cubicBezTo>
                    <a:pt x="78653" y="12542"/>
                    <a:pt x="75051" y="16145"/>
                    <a:pt x="70581" y="161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37"/>
            <p:cNvSpPr/>
            <p:nvPr/>
          </p:nvSpPr>
          <p:spPr>
            <a:xfrm>
              <a:off x="5338084" y="5425425"/>
              <a:ext cx="1519433" cy="6671"/>
            </a:xfrm>
            <a:custGeom>
              <a:avLst/>
              <a:gdLst/>
              <a:ahLst/>
              <a:cxnLst/>
              <a:rect l="l" t="t" r="r" b="b"/>
              <a:pathLst>
                <a:path w="1519433" h="6671" extrusionOk="0">
                  <a:moveTo>
                    <a:pt x="0" y="0"/>
                  </a:moveTo>
                  <a:lnTo>
                    <a:pt x="1519434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37"/>
            <p:cNvSpPr/>
            <p:nvPr/>
          </p:nvSpPr>
          <p:spPr>
            <a:xfrm>
              <a:off x="5667908" y="5425425"/>
              <a:ext cx="701277" cy="289196"/>
            </a:xfrm>
            <a:custGeom>
              <a:avLst/>
              <a:gdLst/>
              <a:ahLst/>
              <a:cxnLst/>
              <a:rect l="l" t="t" r="r" b="b"/>
              <a:pathLst>
                <a:path w="701277" h="289196" extrusionOk="0">
                  <a:moveTo>
                    <a:pt x="0" y="0"/>
                  </a:moveTo>
                  <a:cubicBezTo>
                    <a:pt x="0" y="0"/>
                    <a:pt x="26084" y="120082"/>
                    <a:pt x="82256" y="120082"/>
                  </a:cubicBezTo>
                  <a:cubicBezTo>
                    <a:pt x="159909" y="120082"/>
                    <a:pt x="167114" y="0"/>
                    <a:pt x="167114" y="0"/>
                  </a:cubicBezTo>
                  <a:cubicBezTo>
                    <a:pt x="167114" y="0"/>
                    <a:pt x="181123" y="247568"/>
                    <a:pt x="295468" y="247568"/>
                  </a:cubicBezTo>
                  <a:cubicBezTo>
                    <a:pt x="400806" y="247568"/>
                    <a:pt x="411213" y="0"/>
                    <a:pt x="411213" y="0"/>
                  </a:cubicBezTo>
                  <a:cubicBezTo>
                    <a:pt x="411213" y="0"/>
                    <a:pt x="407411" y="289197"/>
                    <a:pt x="516285" y="289197"/>
                  </a:cubicBezTo>
                  <a:cubicBezTo>
                    <a:pt x="614552" y="289197"/>
                    <a:pt x="626160" y="0"/>
                    <a:pt x="626160" y="0"/>
                  </a:cubicBezTo>
                  <a:cubicBezTo>
                    <a:pt x="626160" y="0"/>
                    <a:pt x="633898" y="114011"/>
                    <a:pt x="669055" y="114011"/>
                  </a:cubicBezTo>
                  <a:cubicBezTo>
                    <a:pt x="701277" y="114011"/>
                    <a:pt x="701277" y="0"/>
                    <a:pt x="70127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773;p35">
            <a:extLst>
              <a:ext uri="{FF2B5EF4-FFF2-40B4-BE49-F238E27FC236}">
                <a16:creationId xmlns:a16="http://schemas.microsoft.com/office/drawing/2014/main" id="{FAADAABD-DF90-05EA-38AB-C515A200E47B}"/>
              </a:ext>
            </a:extLst>
          </p:cNvPr>
          <p:cNvSpPr txBox="1">
            <a:spLocks/>
          </p:cNvSpPr>
          <p:nvPr/>
        </p:nvSpPr>
        <p:spPr>
          <a:xfrm>
            <a:off x="-1" y="-32762"/>
            <a:ext cx="7635949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ExtraBold"/>
              <a:buNone/>
              <a:defRPr sz="18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US" sz="2000" dirty="0">
                <a:latin typeface="Raleway ExtraBold"/>
                <a:sym typeface="Raleway ExtraBold"/>
              </a:rPr>
              <a:t>Ex 4 (p 63). Choose the incorrect underlined word or phrase in each sentence</a:t>
            </a:r>
          </a:p>
          <a:p>
            <a:endParaRPr lang="en-US" sz="2000" dirty="0">
              <a:latin typeface="Raleway ExtraBold"/>
              <a:sym typeface="Raleway Extra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8EE8C-1F8D-BE5D-1C91-4F3B3F27CD6B}"/>
              </a:ext>
            </a:extLst>
          </p:cNvPr>
          <p:cNvSpPr txBox="1"/>
          <p:nvPr/>
        </p:nvSpPr>
        <p:spPr>
          <a:xfrm>
            <a:off x="2254427" y="1049718"/>
            <a:ext cx="92420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62DEC1-054E-2FA1-4A3C-544BEF418E2F}"/>
              </a:ext>
            </a:extLst>
          </p:cNvPr>
          <p:cNvSpPr txBox="1"/>
          <p:nvPr/>
        </p:nvSpPr>
        <p:spPr>
          <a:xfrm>
            <a:off x="4920614" y="1704599"/>
            <a:ext cx="1926500" cy="5278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plan + to 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30843A-75E1-DDB7-AD96-ED134D07204C}"/>
              </a:ext>
            </a:extLst>
          </p:cNvPr>
          <p:cNvSpPr txBox="1"/>
          <p:nvPr/>
        </p:nvSpPr>
        <p:spPr>
          <a:xfrm>
            <a:off x="1617413" y="2804990"/>
            <a:ext cx="92420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mind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B845FB-E96D-BBE2-2C0A-8B77411D5293}"/>
              </a:ext>
            </a:extLst>
          </p:cNvPr>
          <p:cNvSpPr txBox="1"/>
          <p:nvPr/>
        </p:nvSpPr>
        <p:spPr>
          <a:xfrm>
            <a:off x="4572000" y="3579967"/>
            <a:ext cx="2275114" cy="5278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Quicksand"/>
                <a:sym typeface="Quicksand"/>
              </a:rPr>
              <a:t>mind + V-</a:t>
            </a:r>
            <a:r>
              <a:rPr lang="en-US" sz="2500" dirty="0" err="1">
                <a:solidFill>
                  <a:srgbClr val="FF0000"/>
                </a:solidFill>
                <a:latin typeface="Quicksand"/>
                <a:sym typeface="Quicksand"/>
              </a:rPr>
              <a:t>ing</a:t>
            </a:r>
            <a:endParaRPr lang="en-US" sz="2500" dirty="0">
              <a:solidFill>
                <a:srgbClr val="FF0000"/>
              </a:solidFill>
              <a:latin typeface="Quicksand"/>
              <a:sym typeface="Quicksan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35B597-3784-69F3-8826-46731E34178A}"/>
              </a:ext>
            </a:extLst>
          </p:cNvPr>
          <p:cNvSpPr txBox="1"/>
          <p:nvPr/>
        </p:nvSpPr>
        <p:spPr>
          <a:xfrm>
            <a:off x="3003424" y="1048691"/>
            <a:ext cx="1818947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300" b="1" u="sng" dirty="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rPr>
              <a:t>to research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FD9DA-7CCE-392C-DFC6-D7306C3BDF40}"/>
              </a:ext>
            </a:extLst>
          </p:cNvPr>
          <p:cNvSpPr txBox="1"/>
          <p:nvPr/>
        </p:nvSpPr>
        <p:spPr>
          <a:xfrm>
            <a:off x="3017699" y="2852135"/>
            <a:ext cx="1097280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100" b="1" u="sng" dirty="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rPr>
              <a:t>talking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15655C-D5B8-D234-A96B-53D660F228BE}"/>
              </a:ext>
            </a:extLst>
          </p:cNvPr>
          <p:cNvSpPr/>
          <p:nvPr/>
        </p:nvSpPr>
        <p:spPr>
          <a:xfrm>
            <a:off x="3677621" y="1484631"/>
            <a:ext cx="462579" cy="4838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F5240A-5DA9-D16F-326A-1A0287F7672E}"/>
              </a:ext>
            </a:extLst>
          </p:cNvPr>
          <p:cNvSpPr/>
          <p:nvPr/>
        </p:nvSpPr>
        <p:spPr>
          <a:xfrm>
            <a:off x="3355394" y="3238500"/>
            <a:ext cx="462579" cy="4838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77683E33-5C8E-012A-8608-D896B85D1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314" y="4397677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/>
      <p:bldP spid="8" grpId="0" animBg="1"/>
      <p:bldP spid="9" grpId="0" animBg="1"/>
      <p:bldP spid="10" grpId="0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39"/>
          <p:cNvSpPr txBox="1">
            <a:spLocks noGrp="1"/>
          </p:cNvSpPr>
          <p:nvPr>
            <p:ph type="title" idx="2"/>
          </p:nvPr>
        </p:nvSpPr>
        <p:spPr>
          <a:xfrm>
            <a:off x="1054249" y="1798567"/>
            <a:ext cx="7535580" cy="189463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1. For my future career, I want ______.</a:t>
            </a:r>
            <a:br>
              <a:rPr lang="en-US" sz="2500" dirty="0"/>
            </a:br>
            <a:r>
              <a:rPr lang="en-US" sz="2500" dirty="0"/>
              <a:t>2. Do you mind not ______?</a:t>
            </a:r>
            <a:br>
              <a:rPr lang="en-US" sz="2500" dirty="0"/>
            </a:br>
            <a:r>
              <a:rPr lang="en-US" sz="2500" dirty="0"/>
              <a:t>3. We all agreed ______.</a:t>
            </a:r>
            <a:br>
              <a:rPr lang="en-US" sz="2500" dirty="0"/>
            </a:br>
            <a:r>
              <a:rPr lang="en-US" sz="2500" dirty="0"/>
              <a:t>4. I have never fancied  ______.</a:t>
            </a:r>
            <a:br>
              <a:rPr lang="en-US" sz="2500" dirty="0"/>
            </a:br>
            <a:r>
              <a:rPr lang="en-US" sz="2500" dirty="0"/>
              <a:t>5. For our two-day holiday, I suggest ______.</a:t>
            </a:r>
            <a:endParaRPr sz="2500" dirty="0"/>
          </a:p>
        </p:txBody>
      </p:sp>
      <p:sp>
        <p:nvSpPr>
          <p:cNvPr id="921" name="Google Shape;921;p39"/>
          <p:cNvSpPr txBox="1">
            <a:spLocks noGrp="1"/>
          </p:cNvSpPr>
          <p:nvPr>
            <p:ph type="title"/>
          </p:nvPr>
        </p:nvSpPr>
        <p:spPr>
          <a:xfrm>
            <a:off x="1074141" y="29361"/>
            <a:ext cx="8297501" cy="9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5 (p 63). Work in pairs. Take turns to complete the sentences.</a:t>
            </a:r>
            <a:endParaRPr sz="2000" dirty="0"/>
          </a:p>
        </p:txBody>
      </p:sp>
      <p:cxnSp>
        <p:nvCxnSpPr>
          <p:cNvPr id="922" name="Google Shape;922;p39"/>
          <p:cNvCxnSpPr>
            <a:cxnSpLocks/>
          </p:cNvCxnSpPr>
          <p:nvPr/>
        </p:nvCxnSpPr>
        <p:spPr>
          <a:xfrm flipH="1">
            <a:off x="3255498" y="5123930"/>
            <a:ext cx="167700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923" name="Google Shape;923;p39"/>
          <p:cNvCxnSpPr/>
          <p:nvPr/>
        </p:nvCxnSpPr>
        <p:spPr>
          <a:xfrm rot="10800000">
            <a:off x="6351108" y="4607875"/>
            <a:ext cx="2053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924" name="Google Shape;924;p39"/>
          <p:cNvSpPr/>
          <p:nvPr/>
        </p:nvSpPr>
        <p:spPr>
          <a:xfrm>
            <a:off x="457178" y="2816471"/>
            <a:ext cx="59362" cy="627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exandria"/>
              <a:ea typeface="Alexandria"/>
              <a:cs typeface="Alexandria"/>
              <a:sym typeface="Alexandria"/>
            </a:endParaRPr>
          </a:p>
        </p:txBody>
      </p:sp>
      <p:grpSp>
        <p:nvGrpSpPr>
          <p:cNvPr id="925" name="Google Shape;925;p39"/>
          <p:cNvGrpSpPr/>
          <p:nvPr/>
        </p:nvGrpSpPr>
        <p:grpSpPr>
          <a:xfrm>
            <a:off x="3654103" y="4322146"/>
            <a:ext cx="718247" cy="718247"/>
            <a:chOff x="3932594" y="2214840"/>
            <a:chExt cx="562449" cy="562449"/>
          </a:xfrm>
        </p:grpSpPr>
        <p:sp>
          <p:nvSpPr>
            <p:cNvPr id="926" name="Google Shape;926;p39"/>
            <p:cNvSpPr/>
            <p:nvPr/>
          </p:nvSpPr>
          <p:spPr>
            <a:xfrm>
              <a:off x="3932594" y="2214840"/>
              <a:ext cx="562449" cy="562449"/>
            </a:xfrm>
            <a:custGeom>
              <a:avLst/>
              <a:gdLst/>
              <a:ahLst/>
              <a:cxnLst/>
              <a:rect l="l" t="t" r="r" b="b"/>
              <a:pathLst>
                <a:path w="562449" h="562449" extrusionOk="0">
                  <a:moveTo>
                    <a:pt x="281191" y="562449"/>
                  </a:moveTo>
                  <a:cubicBezTo>
                    <a:pt x="436497" y="562449"/>
                    <a:pt x="562449" y="436564"/>
                    <a:pt x="562449" y="281258"/>
                  </a:cubicBezTo>
                  <a:cubicBezTo>
                    <a:pt x="562449" y="125952"/>
                    <a:pt x="436497" y="0"/>
                    <a:pt x="281191" y="0"/>
                  </a:cubicBezTo>
                  <a:cubicBezTo>
                    <a:pt x="125886" y="0"/>
                    <a:pt x="0" y="125886"/>
                    <a:pt x="0" y="281258"/>
                  </a:cubicBezTo>
                  <a:cubicBezTo>
                    <a:pt x="0" y="436631"/>
                    <a:pt x="125886" y="562449"/>
                    <a:pt x="281191" y="562449"/>
                  </a:cubicBezTo>
                  <a:close/>
                  <a:moveTo>
                    <a:pt x="281191" y="39294"/>
                  </a:moveTo>
                  <a:cubicBezTo>
                    <a:pt x="414816" y="39294"/>
                    <a:pt x="523156" y="147567"/>
                    <a:pt x="523156" y="281258"/>
                  </a:cubicBezTo>
                  <a:cubicBezTo>
                    <a:pt x="523156" y="414949"/>
                    <a:pt x="414816" y="523156"/>
                    <a:pt x="281191" y="523156"/>
                  </a:cubicBezTo>
                  <a:cubicBezTo>
                    <a:pt x="147567" y="523156"/>
                    <a:pt x="39293" y="414882"/>
                    <a:pt x="39293" y="281258"/>
                  </a:cubicBezTo>
                  <a:cubicBezTo>
                    <a:pt x="39293" y="147634"/>
                    <a:pt x="147567" y="39294"/>
                    <a:pt x="281191" y="392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39"/>
            <p:cNvSpPr/>
            <p:nvPr/>
          </p:nvSpPr>
          <p:spPr>
            <a:xfrm>
              <a:off x="4184499" y="2466745"/>
              <a:ext cx="58706" cy="58706"/>
            </a:xfrm>
            <a:custGeom>
              <a:avLst/>
              <a:gdLst/>
              <a:ahLst/>
              <a:cxnLst/>
              <a:rect l="l" t="t" r="r" b="b"/>
              <a:pathLst>
                <a:path w="58706" h="58706" extrusionOk="0">
                  <a:moveTo>
                    <a:pt x="0" y="29353"/>
                  </a:moveTo>
                  <a:cubicBezTo>
                    <a:pt x="0" y="13142"/>
                    <a:pt x="13142" y="0"/>
                    <a:pt x="29353" y="0"/>
                  </a:cubicBezTo>
                  <a:cubicBezTo>
                    <a:pt x="45564" y="0"/>
                    <a:pt x="58707" y="13142"/>
                    <a:pt x="58707" y="29353"/>
                  </a:cubicBezTo>
                  <a:cubicBezTo>
                    <a:pt x="58707" y="45564"/>
                    <a:pt x="45564" y="58707"/>
                    <a:pt x="29353" y="58707"/>
                  </a:cubicBezTo>
                  <a:cubicBezTo>
                    <a:pt x="13142" y="58707"/>
                    <a:pt x="0" y="45564"/>
                    <a:pt x="0" y="293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9"/>
            <p:cNvSpPr/>
            <p:nvPr/>
          </p:nvSpPr>
          <p:spPr>
            <a:xfrm>
              <a:off x="4201844" y="2673218"/>
              <a:ext cx="23882" cy="54036"/>
            </a:xfrm>
            <a:custGeom>
              <a:avLst/>
              <a:gdLst/>
              <a:ahLst/>
              <a:cxnLst/>
              <a:rect l="l" t="t" r="r" b="b"/>
              <a:pathLst>
                <a:path w="23882" h="54036" extrusionOk="0">
                  <a:moveTo>
                    <a:pt x="11941" y="0"/>
                  </a:moveTo>
                  <a:lnTo>
                    <a:pt x="11941" y="0"/>
                  </a:lnTo>
                  <a:cubicBezTo>
                    <a:pt x="18546" y="0"/>
                    <a:pt x="23883" y="5337"/>
                    <a:pt x="23883" y="11942"/>
                  </a:cubicBezTo>
                  <a:lnTo>
                    <a:pt x="23883" y="42095"/>
                  </a:lnTo>
                  <a:cubicBezTo>
                    <a:pt x="23883" y="48700"/>
                    <a:pt x="18546" y="54037"/>
                    <a:pt x="11941" y="54037"/>
                  </a:cubicBezTo>
                  <a:lnTo>
                    <a:pt x="11941" y="54037"/>
                  </a:lnTo>
                  <a:cubicBezTo>
                    <a:pt x="5337" y="54037"/>
                    <a:pt x="0" y="48700"/>
                    <a:pt x="0" y="42095"/>
                  </a:cubicBezTo>
                  <a:lnTo>
                    <a:pt x="0" y="11942"/>
                  </a:lnTo>
                  <a:cubicBezTo>
                    <a:pt x="0" y="5337"/>
                    <a:pt x="5337" y="0"/>
                    <a:pt x="11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3982628" y="2484157"/>
              <a:ext cx="54036" cy="23883"/>
            </a:xfrm>
            <a:custGeom>
              <a:avLst/>
              <a:gdLst/>
              <a:ahLst/>
              <a:cxnLst/>
              <a:rect l="l" t="t" r="r" b="b"/>
              <a:pathLst>
                <a:path w="54036" h="23883" extrusionOk="0">
                  <a:moveTo>
                    <a:pt x="54037" y="11942"/>
                  </a:moveTo>
                  <a:lnTo>
                    <a:pt x="54037" y="11942"/>
                  </a:lnTo>
                  <a:cubicBezTo>
                    <a:pt x="54037" y="18546"/>
                    <a:pt x="48700" y="23883"/>
                    <a:pt x="42095" y="23883"/>
                  </a:cubicBezTo>
                  <a:lnTo>
                    <a:pt x="11941" y="23883"/>
                  </a:lnTo>
                  <a:cubicBezTo>
                    <a:pt x="5337" y="23883"/>
                    <a:pt x="0" y="18546"/>
                    <a:pt x="0" y="11942"/>
                  </a:cubicBezTo>
                  <a:lnTo>
                    <a:pt x="0" y="11942"/>
                  </a:lnTo>
                  <a:cubicBezTo>
                    <a:pt x="0" y="5337"/>
                    <a:pt x="5337" y="0"/>
                    <a:pt x="11941" y="0"/>
                  </a:cubicBezTo>
                  <a:lnTo>
                    <a:pt x="42095" y="0"/>
                  </a:lnTo>
                  <a:cubicBezTo>
                    <a:pt x="48700" y="0"/>
                    <a:pt x="54037" y="5337"/>
                    <a:pt x="54037" y="119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4201844" y="2264941"/>
              <a:ext cx="23882" cy="54036"/>
            </a:xfrm>
            <a:custGeom>
              <a:avLst/>
              <a:gdLst/>
              <a:ahLst/>
              <a:cxnLst/>
              <a:rect l="l" t="t" r="r" b="b"/>
              <a:pathLst>
                <a:path w="23882" h="54036" extrusionOk="0">
                  <a:moveTo>
                    <a:pt x="11941" y="54037"/>
                  </a:moveTo>
                  <a:lnTo>
                    <a:pt x="11941" y="54037"/>
                  </a:lnTo>
                  <a:cubicBezTo>
                    <a:pt x="5337" y="54037"/>
                    <a:pt x="0" y="48700"/>
                    <a:pt x="0" y="42095"/>
                  </a:cubicBezTo>
                  <a:lnTo>
                    <a:pt x="0" y="11941"/>
                  </a:lnTo>
                  <a:cubicBezTo>
                    <a:pt x="0" y="5337"/>
                    <a:pt x="5337" y="0"/>
                    <a:pt x="11941" y="0"/>
                  </a:cubicBezTo>
                  <a:lnTo>
                    <a:pt x="11941" y="0"/>
                  </a:lnTo>
                  <a:cubicBezTo>
                    <a:pt x="18546" y="0"/>
                    <a:pt x="23883" y="5337"/>
                    <a:pt x="23883" y="11941"/>
                  </a:cubicBezTo>
                  <a:lnTo>
                    <a:pt x="23883" y="42095"/>
                  </a:lnTo>
                  <a:cubicBezTo>
                    <a:pt x="23883" y="48700"/>
                    <a:pt x="18546" y="54037"/>
                    <a:pt x="11941" y="540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4390906" y="2484157"/>
              <a:ext cx="54036" cy="23883"/>
            </a:xfrm>
            <a:custGeom>
              <a:avLst/>
              <a:gdLst/>
              <a:ahLst/>
              <a:cxnLst/>
              <a:rect l="l" t="t" r="r" b="b"/>
              <a:pathLst>
                <a:path w="54036" h="23883" extrusionOk="0">
                  <a:moveTo>
                    <a:pt x="0" y="11942"/>
                  </a:moveTo>
                  <a:lnTo>
                    <a:pt x="0" y="11942"/>
                  </a:lnTo>
                  <a:cubicBezTo>
                    <a:pt x="0" y="5337"/>
                    <a:pt x="5337" y="0"/>
                    <a:pt x="11941" y="0"/>
                  </a:cubicBezTo>
                  <a:lnTo>
                    <a:pt x="42095" y="0"/>
                  </a:lnTo>
                  <a:cubicBezTo>
                    <a:pt x="48700" y="0"/>
                    <a:pt x="54037" y="5337"/>
                    <a:pt x="54037" y="11942"/>
                  </a:cubicBezTo>
                  <a:lnTo>
                    <a:pt x="54037" y="11942"/>
                  </a:lnTo>
                  <a:cubicBezTo>
                    <a:pt x="54037" y="18546"/>
                    <a:pt x="48700" y="23883"/>
                    <a:pt x="42095" y="23883"/>
                  </a:cubicBezTo>
                  <a:lnTo>
                    <a:pt x="11941" y="23883"/>
                  </a:lnTo>
                  <a:cubicBezTo>
                    <a:pt x="5337" y="23883"/>
                    <a:pt x="0" y="18546"/>
                    <a:pt x="0" y="119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4146540" y="2318644"/>
              <a:ext cx="189061" cy="177454"/>
            </a:xfrm>
            <a:custGeom>
              <a:avLst/>
              <a:gdLst/>
              <a:ahLst/>
              <a:cxnLst/>
              <a:rect l="l" t="t" r="r" b="b"/>
              <a:pathLst>
                <a:path w="189061" h="177454" extrusionOk="0">
                  <a:moveTo>
                    <a:pt x="189062" y="0"/>
                  </a:moveTo>
                  <a:lnTo>
                    <a:pt x="67246" y="177454"/>
                  </a:lnTo>
                  <a:lnTo>
                    <a:pt x="0" y="12315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3" name="Google Shape;933;p39"/>
          <p:cNvGrpSpPr/>
          <p:nvPr/>
        </p:nvGrpSpPr>
        <p:grpSpPr>
          <a:xfrm>
            <a:off x="506116" y="1973180"/>
            <a:ext cx="238618" cy="154709"/>
            <a:chOff x="5582784" y="1377203"/>
            <a:chExt cx="219282" cy="134425"/>
          </a:xfrm>
        </p:grpSpPr>
        <p:sp>
          <p:nvSpPr>
            <p:cNvPr id="934" name="Google Shape;934;p39"/>
            <p:cNvSpPr/>
            <p:nvPr/>
          </p:nvSpPr>
          <p:spPr>
            <a:xfrm>
              <a:off x="5582784" y="1377203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5582784" y="1417030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5582784" y="1456858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5582784" y="1496618"/>
              <a:ext cx="109607" cy="15010"/>
            </a:xfrm>
            <a:custGeom>
              <a:avLst/>
              <a:gdLst/>
              <a:ahLst/>
              <a:cxnLst/>
              <a:rect l="l" t="t" r="r" b="b"/>
              <a:pathLst>
                <a:path w="109607" h="15010" extrusionOk="0">
                  <a:moveTo>
                    <a:pt x="0" y="0"/>
                  </a:moveTo>
                  <a:lnTo>
                    <a:pt x="109608" y="0"/>
                  </a:lnTo>
                  <a:lnTo>
                    <a:pt x="109608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8" name="Google Shape;938;p39"/>
          <p:cNvGrpSpPr/>
          <p:nvPr/>
        </p:nvGrpSpPr>
        <p:grpSpPr>
          <a:xfrm>
            <a:off x="4988624" y="3704143"/>
            <a:ext cx="238618" cy="154709"/>
            <a:chOff x="5582784" y="1377203"/>
            <a:chExt cx="219282" cy="134425"/>
          </a:xfrm>
        </p:grpSpPr>
        <p:sp>
          <p:nvSpPr>
            <p:cNvPr id="939" name="Google Shape;939;p39"/>
            <p:cNvSpPr/>
            <p:nvPr/>
          </p:nvSpPr>
          <p:spPr>
            <a:xfrm>
              <a:off x="5582784" y="1377203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5582784" y="1417030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5582784" y="1456858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5582784" y="1496618"/>
              <a:ext cx="109607" cy="15010"/>
            </a:xfrm>
            <a:custGeom>
              <a:avLst/>
              <a:gdLst/>
              <a:ahLst/>
              <a:cxnLst/>
              <a:rect l="l" t="t" r="r" b="b"/>
              <a:pathLst>
                <a:path w="109607" h="15010" extrusionOk="0">
                  <a:moveTo>
                    <a:pt x="0" y="0"/>
                  </a:moveTo>
                  <a:lnTo>
                    <a:pt x="109608" y="0"/>
                  </a:lnTo>
                  <a:lnTo>
                    <a:pt x="109608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3" name="Google Shape;943;p39"/>
          <p:cNvGrpSpPr/>
          <p:nvPr/>
        </p:nvGrpSpPr>
        <p:grpSpPr>
          <a:xfrm>
            <a:off x="929624" y="3819817"/>
            <a:ext cx="598732" cy="499398"/>
            <a:chOff x="2377294" y="1805946"/>
            <a:chExt cx="910771" cy="718228"/>
          </a:xfrm>
        </p:grpSpPr>
        <p:grpSp>
          <p:nvGrpSpPr>
            <p:cNvPr id="944" name="Google Shape;944;p39"/>
            <p:cNvGrpSpPr/>
            <p:nvPr/>
          </p:nvGrpSpPr>
          <p:grpSpPr>
            <a:xfrm flipH="1">
              <a:off x="2377294" y="1805946"/>
              <a:ext cx="910771" cy="718228"/>
              <a:chOff x="9890011" y="1470551"/>
              <a:chExt cx="2295290" cy="1810051"/>
            </a:xfrm>
          </p:grpSpPr>
          <p:sp>
            <p:nvSpPr>
              <p:cNvPr id="945" name="Google Shape;945;p39"/>
              <p:cNvSpPr/>
              <p:nvPr/>
            </p:nvSpPr>
            <p:spPr>
              <a:xfrm>
                <a:off x="9890011" y="1470551"/>
                <a:ext cx="2295290" cy="1810051"/>
              </a:xfrm>
              <a:custGeom>
                <a:avLst/>
                <a:gdLst/>
                <a:ahLst/>
                <a:cxnLst/>
                <a:rect l="l" t="t" r="r" b="b"/>
                <a:pathLst>
                  <a:path w="2295290" h="1810051" extrusionOk="0">
                    <a:moveTo>
                      <a:pt x="2295226" y="724822"/>
                    </a:moveTo>
                    <a:cubicBezTo>
                      <a:pt x="2295226" y="521429"/>
                      <a:pt x="2133955" y="355842"/>
                      <a:pt x="1932365" y="348692"/>
                    </a:cubicBezTo>
                    <a:cubicBezTo>
                      <a:pt x="1932622" y="343154"/>
                      <a:pt x="1932816" y="337615"/>
                      <a:pt x="1932816" y="332011"/>
                    </a:cubicBezTo>
                    <a:cubicBezTo>
                      <a:pt x="1932816" y="158760"/>
                      <a:pt x="1792347" y="18291"/>
                      <a:pt x="1619095" y="18291"/>
                    </a:cubicBezTo>
                    <a:cubicBezTo>
                      <a:pt x="1540005" y="18291"/>
                      <a:pt x="1467806" y="47596"/>
                      <a:pt x="1412675" y="95900"/>
                    </a:cubicBezTo>
                    <a:cubicBezTo>
                      <a:pt x="1363791" y="37291"/>
                      <a:pt x="1290240" y="0"/>
                      <a:pt x="1207994" y="0"/>
                    </a:cubicBezTo>
                    <a:cubicBezTo>
                      <a:pt x="1094704" y="0"/>
                      <a:pt x="998031" y="70653"/>
                      <a:pt x="959452" y="170289"/>
                    </a:cubicBezTo>
                    <a:cubicBezTo>
                      <a:pt x="884870" y="115415"/>
                      <a:pt x="792770" y="82955"/>
                      <a:pt x="693134" y="82955"/>
                    </a:cubicBezTo>
                    <a:cubicBezTo>
                      <a:pt x="444528" y="82955"/>
                      <a:pt x="243067" y="284480"/>
                      <a:pt x="243067" y="533022"/>
                    </a:cubicBezTo>
                    <a:cubicBezTo>
                      <a:pt x="243067" y="589248"/>
                      <a:pt x="253437" y="642962"/>
                      <a:pt x="272243" y="692619"/>
                    </a:cubicBezTo>
                    <a:cubicBezTo>
                      <a:pt x="114771" y="739764"/>
                      <a:pt x="0" y="885643"/>
                      <a:pt x="0" y="1058443"/>
                    </a:cubicBezTo>
                    <a:cubicBezTo>
                      <a:pt x="0" y="1269372"/>
                      <a:pt x="170997" y="1440305"/>
                      <a:pt x="381862" y="1440305"/>
                    </a:cubicBezTo>
                    <a:cubicBezTo>
                      <a:pt x="444464" y="1440305"/>
                      <a:pt x="503460" y="1425170"/>
                      <a:pt x="555564" y="1398441"/>
                    </a:cubicBezTo>
                    <a:cubicBezTo>
                      <a:pt x="614302" y="1544256"/>
                      <a:pt x="757025" y="1647240"/>
                      <a:pt x="923836" y="1647240"/>
                    </a:cubicBezTo>
                    <a:cubicBezTo>
                      <a:pt x="1050329" y="1647240"/>
                      <a:pt x="1162910" y="1587987"/>
                      <a:pt x="1235624" y="1495823"/>
                    </a:cubicBezTo>
                    <a:cubicBezTo>
                      <a:pt x="1270274" y="1534015"/>
                      <a:pt x="1320317" y="1558038"/>
                      <a:pt x="1375964" y="1558038"/>
                    </a:cubicBezTo>
                    <a:cubicBezTo>
                      <a:pt x="1431610" y="1558038"/>
                      <a:pt x="1484230" y="1532727"/>
                      <a:pt x="1518945" y="1492796"/>
                    </a:cubicBezTo>
                    <a:cubicBezTo>
                      <a:pt x="1555462" y="1527961"/>
                      <a:pt x="1590950" y="1566154"/>
                      <a:pt x="1617035" y="1602994"/>
                    </a:cubicBezTo>
                    <a:cubicBezTo>
                      <a:pt x="1662505" y="1667206"/>
                      <a:pt x="1691616" y="1724527"/>
                      <a:pt x="1708684" y="1763493"/>
                    </a:cubicBezTo>
                    <a:cubicBezTo>
                      <a:pt x="1722338" y="1794601"/>
                      <a:pt x="1754605" y="1813214"/>
                      <a:pt x="1788354" y="1809607"/>
                    </a:cubicBezTo>
                    <a:lnTo>
                      <a:pt x="1788354" y="1809607"/>
                    </a:lnTo>
                    <a:cubicBezTo>
                      <a:pt x="1832471" y="1804841"/>
                      <a:pt x="1863772" y="1764266"/>
                      <a:pt x="1857075" y="1720405"/>
                    </a:cubicBezTo>
                    <a:cubicBezTo>
                      <a:pt x="1845804" y="1646596"/>
                      <a:pt x="1826031" y="1533307"/>
                      <a:pt x="1798079" y="1429420"/>
                    </a:cubicBezTo>
                    <a:cubicBezTo>
                      <a:pt x="1947629" y="1385882"/>
                      <a:pt x="2056925" y="1247861"/>
                      <a:pt x="2056925" y="1084270"/>
                    </a:cubicBezTo>
                    <a:cubicBezTo>
                      <a:pt x="2056925" y="1081179"/>
                      <a:pt x="2056797" y="1078152"/>
                      <a:pt x="2056668" y="1075060"/>
                    </a:cubicBezTo>
                    <a:cubicBezTo>
                      <a:pt x="2196364" y="1019993"/>
                      <a:pt x="2295291" y="883968"/>
                      <a:pt x="2295291" y="724757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" name="Google Shape;946;p39"/>
              <p:cNvSpPr/>
              <p:nvPr/>
            </p:nvSpPr>
            <p:spPr>
              <a:xfrm>
                <a:off x="11432270" y="2554950"/>
                <a:ext cx="514600" cy="359512"/>
              </a:xfrm>
              <a:custGeom>
                <a:avLst/>
                <a:gdLst/>
                <a:ahLst/>
                <a:cxnLst/>
                <a:rect l="l" t="t" r="r" b="b"/>
                <a:pathLst>
                  <a:path w="514600" h="359512" extrusionOk="0">
                    <a:moveTo>
                      <a:pt x="514601" y="0"/>
                    </a:moveTo>
                    <a:cubicBezTo>
                      <a:pt x="514601" y="198563"/>
                      <a:pt x="353651" y="359513"/>
                      <a:pt x="155089" y="359513"/>
                    </a:cubicBezTo>
                    <a:cubicBezTo>
                      <a:pt x="99571" y="359513"/>
                      <a:pt x="46951" y="346889"/>
                      <a:pt x="0" y="324412"/>
                    </a:cubicBezTo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" name="Google Shape;947;p39"/>
              <p:cNvSpPr/>
              <p:nvPr/>
            </p:nvSpPr>
            <p:spPr>
              <a:xfrm>
                <a:off x="10108862" y="2147197"/>
                <a:ext cx="162881" cy="36389"/>
              </a:xfrm>
              <a:custGeom>
                <a:avLst/>
                <a:gdLst/>
                <a:ahLst/>
                <a:cxnLst/>
                <a:rect l="l" t="t" r="r" b="b"/>
                <a:pathLst>
                  <a:path w="162881" h="36389" extrusionOk="0">
                    <a:moveTo>
                      <a:pt x="0" y="36389"/>
                    </a:moveTo>
                    <a:cubicBezTo>
                      <a:pt x="49399" y="13074"/>
                      <a:pt x="104659" y="0"/>
                      <a:pt x="162882" y="0"/>
                    </a:cubicBezTo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11707540" y="1818921"/>
                <a:ext cx="216725" cy="18097"/>
              </a:xfrm>
              <a:custGeom>
                <a:avLst/>
                <a:gdLst/>
                <a:ahLst/>
                <a:cxnLst/>
                <a:rect l="l" t="t" r="r" b="b"/>
                <a:pathLst>
                  <a:path w="216725" h="18097" extrusionOk="0">
                    <a:moveTo>
                      <a:pt x="0" y="13783"/>
                    </a:moveTo>
                    <a:cubicBezTo>
                      <a:pt x="32203" y="4830"/>
                      <a:pt x="66145" y="0"/>
                      <a:pt x="101181" y="0"/>
                    </a:cubicBezTo>
                    <a:cubicBezTo>
                      <a:pt x="141499" y="0"/>
                      <a:pt x="180336" y="6312"/>
                      <a:pt x="216725" y="18098"/>
                    </a:cubicBezTo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10422388" y="2787454"/>
                <a:ext cx="53649" cy="142143"/>
              </a:xfrm>
              <a:custGeom>
                <a:avLst/>
                <a:gdLst/>
                <a:ahLst/>
                <a:cxnLst/>
                <a:rect l="l" t="t" r="r" b="b"/>
                <a:pathLst>
                  <a:path w="53649" h="142143" extrusionOk="0">
                    <a:moveTo>
                      <a:pt x="53650" y="142143"/>
                    </a:moveTo>
                    <a:cubicBezTo>
                      <a:pt x="27243" y="99442"/>
                      <a:pt x="8695" y="51396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0" name="Google Shape;950;p39"/>
            <p:cNvGrpSpPr/>
            <p:nvPr/>
          </p:nvGrpSpPr>
          <p:grpSpPr>
            <a:xfrm>
              <a:off x="2651179" y="1888782"/>
              <a:ext cx="362965" cy="477805"/>
              <a:chOff x="5544310" y="1859069"/>
              <a:chExt cx="537408" cy="707440"/>
            </a:xfrm>
          </p:grpSpPr>
          <p:sp>
            <p:nvSpPr>
              <p:cNvPr id="951" name="Google Shape;951;p39"/>
              <p:cNvSpPr/>
              <p:nvPr/>
            </p:nvSpPr>
            <p:spPr>
              <a:xfrm>
                <a:off x="5618992" y="1938166"/>
                <a:ext cx="388558" cy="488236"/>
              </a:xfrm>
              <a:custGeom>
                <a:avLst/>
                <a:gdLst/>
                <a:ahLst/>
                <a:cxnLst/>
                <a:rect l="l" t="t" r="r" b="b"/>
                <a:pathLst>
                  <a:path w="399545" h="502042" extrusionOk="0">
                    <a:moveTo>
                      <a:pt x="399481" y="199787"/>
                    </a:moveTo>
                    <a:cubicBezTo>
                      <a:pt x="399481" y="89331"/>
                      <a:pt x="309828" y="-193"/>
                      <a:pt x="199373" y="0"/>
                    </a:cubicBezTo>
                    <a:cubicBezTo>
                      <a:pt x="93103" y="194"/>
                      <a:pt x="4352" y="85467"/>
                      <a:pt x="165" y="191607"/>
                    </a:cubicBezTo>
                    <a:cubicBezTo>
                      <a:pt x="-2153" y="249315"/>
                      <a:pt x="20067" y="301741"/>
                      <a:pt x="57165" y="339547"/>
                    </a:cubicBezTo>
                    <a:cubicBezTo>
                      <a:pt x="72880" y="355584"/>
                      <a:pt x="83700" y="376001"/>
                      <a:pt x="87693" y="398092"/>
                    </a:cubicBezTo>
                    <a:cubicBezTo>
                      <a:pt x="87693" y="398221"/>
                      <a:pt x="87693" y="398350"/>
                      <a:pt x="87758" y="398478"/>
                    </a:cubicBezTo>
                    <a:cubicBezTo>
                      <a:pt x="97998" y="455864"/>
                      <a:pt x="102635" y="479436"/>
                      <a:pt x="102635" y="479436"/>
                    </a:cubicBezTo>
                    <a:cubicBezTo>
                      <a:pt x="102635" y="479436"/>
                      <a:pt x="101283" y="502043"/>
                      <a:pt x="140828" y="502043"/>
                    </a:cubicBezTo>
                    <a:lnTo>
                      <a:pt x="258690" y="502043"/>
                    </a:lnTo>
                    <a:cubicBezTo>
                      <a:pt x="298235" y="502043"/>
                      <a:pt x="296883" y="479436"/>
                      <a:pt x="296883" y="479436"/>
                    </a:cubicBezTo>
                    <a:cubicBezTo>
                      <a:pt x="296883" y="479436"/>
                      <a:pt x="301520" y="455864"/>
                      <a:pt x="311760" y="398478"/>
                    </a:cubicBezTo>
                    <a:cubicBezTo>
                      <a:pt x="311760" y="398350"/>
                      <a:pt x="311760" y="398221"/>
                      <a:pt x="311825" y="398092"/>
                    </a:cubicBezTo>
                    <a:cubicBezTo>
                      <a:pt x="315882" y="375743"/>
                      <a:pt x="326960" y="355327"/>
                      <a:pt x="342804" y="339096"/>
                    </a:cubicBezTo>
                    <a:cubicBezTo>
                      <a:pt x="377905" y="303094"/>
                      <a:pt x="399545" y="253952"/>
                      <a:pt x="399545" y="1997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39"/>
              <p:cNvSpPr/>
              <p:nvPr/>
            </p:nvSpPr>
            <p:spPr>
              <a:xfrm>
                <a:off x="5716271" y="2441783"/>
                <a:ext cx="193666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199142" h="29304" extrusionOk="0">
                    <a:moveTo>
                      <a:pt x="184522" y="0"/>
                    </a:moveTo>
                    <a:cubicBezTo>
                      <a:pt x="192597" y="0"/>
                      <a:pt x="199143" y="6546"/>
                      <a:pt x="199143" y="14620"/>
                    </a:cubicBezTo>
                    <a:lnTo>
                      <a:pt x="199143" y="14685"/>
                    </a:lnTo>
                    <a:cubicBezTo>
                      <a:pt x="199143" y="22759"/>
                      <a:pt x="192597" y="29305"/>
                      <a:pt x="184522" y="29305"/>
                    </a:cubicBezTo>
                    <a:lnTo>
                      <a:pt x="14620" y="29305"/>
                    </a:lnTo>
                    <a:cubicBezTo>
                      <a:pt x="6546" y="29305"/>
                      <a:pt x="0" y="22759"/>
                      <a:pt x="0" y="14685"/>
                    </a:cubicBezTo>
                    <a:lnTo>
                      <a:pt x="0" y="14620"/>
                    </a:lnTo>
                    <a:cubicBezTo>
                      <a:pt x="0" y="6546"/>
                      <a:pt x="6546" y="0"/>
                      <a:pt x="146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3" name="Google Shape;953;p39"/>
              <p:cNvSpPr/>
              <p:nvPr/>
            </p:nvSpPr>
            <p:spPr>
              <a:xfrm>
                <a:off x="5735852" y="2485962"/>
                <a:ext cx="154468" cy="80547"/>
              </a:xfrm>
              <a:custGeom>
                <a:avLst/>
                <a:gdLst/>
                <a:ahLst/>
                <a:cxnLst/>
                <a:rect l="l" t="t" r="r" b="b"/>
                <a:pathLst>
                  <a:path w="158836" h="82825" extrusionOk="0">
                    <a:moveTo>
                      <a:pt x="158830" y="0"/>
                    </a:moveTo>
                    <a:lnTo>
                      <a:pt x="6" y="0"/>
                    </a:lnTo>
                    <a:cubicBezTo>
                      <a:pt x="6" y="0"/>
                      <a:pt x="-2184" y="82826"/>
                      <a:pt x="79418" y="82826"/>
                    </a:cubicBezTo>
                    <a:cubicBezTo>
                      <a:pt x="161020" y="82826"/>
                      <a:pt x="158830" y="0"/>
                      <a:pt x="158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954;p39"/>
              <p:cNvSpPr/>
              <p:nvPr/>
            </p:nvSpPr>
            <p:spPr>
              <a:xfrm>
                <a:off x="5657824" y="1977090"/>
                <a:ext cx="310667" cy="310667"/>
              </a:xfrm>
              <a:custGeom>
                <a:avLst/>
                <a:gdLst/>
                <a:ahLst/>
                <a:cxnLst/>
                <a:rect l="l" t="t" r="r" b="b"/>
                <a:pathLst>
                  <a:path w="319452" h="319452" extrusionOk="0">
                    <a:moveTo>
                      <a:pt x="319452" y="159726"/>
                    </a:moveTo>
                    <a:cubicBezTo>
                      <a:pt x="319452" y="247940"/>
                      <a:pt x="247940" y="319452"/>
                      <a:pt x="159726" y="319452"/>
                    </a:cubicBezTo>
                    <a:cubicBezTo>
                      <a:pt x="71511" y="319452"/>
                      <a:pt x="-1" y="247940"/>
                      <a:pt x="-1" y="159726"/>
                    </a:cubicBezTo>
                    <a:cubicBezTo>
                      <a:pt x="-1" y="71512"/>
                      <a:pt x="71511" y="0"/>
                      <a:pt x="159726" y="0"/>
                    </a:cubicBezTo>
                    <a:cubicBezTo>
                      <a:pt x="247940" y="0"/>
                      <a:pt x="319452" y="71512"/>
                      <a:pt x="319452" y="1597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5" name="Google Shape;955;p39"/>
              <p:cNvSpPr/>
              <p:nvPr/>
            </p:nvSpPr>
            <p:spPr>
              <a:xfrm>
                <a:off x="5691115" y="2082405"/>
                <a:ext cx="244087" cy="343989"/>
              </a:xfrm>
              <a:custGeom>
                <a:avLst/>
                <a:gdLst/>
                <a:ahLst/>
                <a:cxnLst/>
                <a:rect l="l" t="t" r="r" b="b"/>
                <a:pathLst>
                  <a:path w="250989" h="353716" extrusionOk="0">
                    <a:moveTo>
                      <a:pt x="152320" y="353716"/>
                    </a:moveTo>
                    <a:lnTo>
                      <a:pt x="171384" y="39803"/>
                    </a:lnTo>
                    <a:cubicBezTo>
                      <a:pt x="171384" y="17840"/>
                      <a:pt x="189224" y="0"/>
                      <a:pt x="211187" y="0"/>
                    </a:cubicBezTo>
                    <a:lnTo>
                      <a:pt x="211187" y="0"/>
                    </a:lnTo>
                    <a:cubicBezTo>
                      <a:pt x="233149" y="0"/>
                      <a:pt x="250990" y="17840"/>
                      <a:pt x="250990" y="39803"/>
                    </a:cubicBezTo>
                    <a:lnTo>
                      <a:pt x="250990" y="39803"/>
                    </a:lnTo>
                    <a:cubicBezTo>
                      <a:pt x="250990" y="61829"/>
                      <a:pt x="233149" y="79670"/>
                      <a:pt x="211187" y="79670"/>
                    </a:cubicBezTo>
                    <a:lnTo>
                      <a:pt x="39803" y="79670"/>
                    </a:lnTo>
                    <a:cubicBezTo>
                      <a:pt x="17841" y="79670"/>
                      <a:pt x="0" y="61829"/>
                      <a:pt x="0" y="39867"/>
                    </a:cubicBezTo>
                    <a:lnTo>
                      <a:pt x="0" y="39867"/>
                    </a:lnTo>
                    <a:cubicBezTo>
                      <a:pt x="0" y="17840"/>
                      <a:pt x="17841" y="0"/>
                      <a:pt x="39803" y="0"/>
                    </a:cubicBezTo>
                    <a:lnTo>
                      <a:pt x="39803" y="0"/>
                    </a:lnTo>
                    <a:cubicBezTo>
                      <a:pt x="61766" y="0"/>
                      <a:pt x="79606" y="17840"/>
                      <a:pt x="79606" y="39803"/>
                    </a:cubicBezTo>
                    <a:lnTo>
                      <a:pt x="98670" y="353716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56" name="Google Shape;956;p39"/>
              <p:cNvGrpSpPr/>
              <p:nvPr/>
            </p:nvGrpSpPr>
            <p:grpSpPr>
              <a:xfrm>
                <a:off x="5544310" y="1859069"/>
                <a:ext cx="537408" cy="233849"/>
                <a:chOff x="10306458" y="1349983"/>
                <a:chExt cx="553116" cy="240684"/>
              </a:xfrm>
            </p:grpSpPr>
            <p:sp>
              <p:nvSpPr>
                <p:cNvPr id="957" name="Google Shape;957;p39"/>
                <p:cNvSpPr/>
                <p:nvPr/>
              </p:nvSpPr>
              <p:spPr>
                <a:xfrm>
                  <a:off x="10583016" y="1349983"/>
                  <a:ext cx="6440" cy="5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0" h="57643" extrusionOk="0">
                      <a:moveTo>
                        <a:pt x="0" y="5764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8" name="Google Shape;958;p39"/>
                <p:cNvSpPr/>
                <p:nvPr/>
              </p:nvSpPr>
              <p:spPr>
                <a:xfrm>
                  <a:off x="10682781" y="1379546"/>
                  <a:ext cx="25762" cy="5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62" h="51588" extrusionOk="0">
                      <a:moveTo>
                        <a:pt x="0" y="51589"/>
                      </a:moveTo>
                      <a:lnTo>
                        <a:pt x="25763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9" name="Google Shape;959;p39"/>
                <p:cNvSpPr/>
                <p:nvPr/>
              </p:nvSpPr>
              <p:spPr>
                <a:xfrm>
                  <a:off x="10761613" y="1462049"/>
                  <a:ext cx="46114" cy="34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14" h="34714" extrusionOk="0">
                      <a:moveTo>
                        <a:pt x="0" y="34715"/>
                      </a:moveTo>
                      <a:lnTo>
                        <a:pt x="4611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0" name="Google Shape;960;p39"/>
                <p:cNvSpPr/>
                <p:nvPr/>
              </p:nvSpPr>
              <p:spPr>
                <a:xfrm>
                  <a:off x="10802833" y="1580169"/>
                  <a:ext cx="56741" cy="10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1" h="10498" extrusionOk="0">
                      <a:moveTo>
                        <a:pt x="0" y="10498"/>
                      </a:moveTo>
                      <a:lnTo>
                        <a:pt x="56741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1" name="Google Shape;961;p39"/>
                <p:cNvSpPr/>
                <p:nvPr/>
              </p:nvSpPr>
              <p:spPr>
                <a:xfrm>
                  <a:off x="10457425" y="1379546"/>
                  <a:ext cx="25762" cy="5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62" h="51588" extrusionOk="0">
                      <a:moveTo>
                        <a:pt x="25763" y="51589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2" name="Google Shape;962;p39"/>
                <p:cNvSpPr/>
                <p:nvPr/>
              </p:nvSpPr>
              <p:spPr>
                <a:xfrm>
                  <a:off x="10358305" y="1462049"/>
                  <a:ext cx="46114" cy="34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14" h="34714" extrusionOk="0">
                      <a:moveTo>
                        <a:pt x="46114" y="3471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3" name="Google Shape;963;p39"/>
                <p:cNvSpPr/>
                <p:nvPr/>
              </p:nvSpPr>
              <p:spPr>
                <a:xfrm>
                  <a:off x="10306458" y="1580169"/>
                  <a:ext cx="56741" cy="10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1" h="10498" extrusionOk="0">
                      <a:moveTo>
                        <a:pt x="56742" y="1049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964" name="Google Shape;964;p39"/>
          <p:cNvGrpSpPr/>
          <p:nvPr/>
        </p:nvGrpSpPr>
        <p:grpSpPr>
          <a:xfrm flipH="1">
            <a:off x="7044218" y="3793764"/>
            <a:ext cx="667264" cy="814815"/>
            <a:chOff x="8050493" y="3900025"/>
            <a:chExt cx="756879" cy="924246"/>
          </a:xfrm>
        </p:grpSpPr>
        <p:sp>
          <p:nvSpPr>
            <p:cNvPr id="965" name="Google Shape;965;p39"/>
            <p:cNvSpPr/>
            <p:nvPr/>
          </p:nvSpPr>
          <p:spPr>
            <a:xfrm>
              <a:off x="8085547" y="3900025"/>
              <a:ext cx="674008" cy="513767"/>
            </a:xfrm>
            <a:custGeom>
              <a:avLst/>
              <a:gdLst/>
              <a:ahLst/>
              <a:cxnLst/>
              <a:rect l="l" t="t" r="r" b="b"/>
              <a:pathLst>
                <a:path w="350134" h="266892" extrusionOk="0">
                  <a:moveTo>
                    <a:pt x="209602" y="0"/>
                  </a:moveTo>
                  <a:lnTo>
                    <a:pt x="0" y="58938"/>
                  </a:lnTo>
                  <a:cubicBezTo>
                    <a:pt x="22807" y="104202"/>
                    <a:pt x="70317" y="261702"/>
                    <a:pt x="70317" y="266893"/>
                  </a:cubicBezTo>
                  <a:lnTo>
                    <a:pt x="203363" y="148268"/>
                  </a:lnTo>
                  <a:lnTo>
                    <a:pt x="203064" y="154905"/>
                  </a:lnTo>
                  <a:lnTo>
                    <a:pt x="329324" y="154905"/>
                  </a:lnTo>
                  <a:lnTo>
                    <a:pt x="350135" y="29943"/>
                  </a:lnTo>
                  <a:lnTo>
                    <a:pt x="2095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39"/>
            <p:cNvSpPr/>
            <p:nvPr/>
          </p:nvSpPr>
          <p:spPr>
            <a:xfrm>
              <a:off x="8085547" y="3927881"/>
              <a:ext cx="438548" cy="485810"/>
            </a:xfrm>
            <a:custGeom>
              <a:avLst/>
              <a:gdLst/>
              <a:ahLst/>
              <a:cxnLst/>
              <a:rect l="l" t="t" r="r" b="b"/>
              <a:pathLst>
                <a:path w="227817" h="252369" extrusionOk="0">
                  <a:moveTo>
                    <a:pt x="54048" y="252370"/>
                  </a:moveTo>
                  <a:cubicBezTo>
                    <a:pt x="54048" y="252370"/>
                    <a:pt x="19563" y="129653"/>
                    <a:pt x="0" y="93672"/>
                  </a:cubicBezTo>
                  <a:lnTo>
                    <a:pt x="184849" y="0"/>
                  </a:lnTo>
                  <a:cubicBezTo>
                    <a:pt x="184849" y="0"/>
                    <a:pt x="223375" y="124114"/>
                    <a:pt x="227817" y="179459"/>
                  </a:cubicBezTo>
                  <a:lnTo>
                    <a:pt x="53998" y="252370"/>
                  </a:ln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39"/>
            <p:cNvSpPr/>
            <p:nvPr/>
          </p:nvSpPr>
          <p:spPr>
            <a:xfrm>
              <a:off x="8556540" y="4013366"/>
              <a:ext cx="250831" cy="810904"/>
            </a:xfrm>
            <a:custGeom>
              <a:avLst/>
              <a:gdLst/>
              <a:ahLst/>
              <a:cxnLst/>
              <a:rect l="l" t="t" r="r" b="b"/>
              <a:pathLst>
                <a:path w="130302" h="421249" extrusionOk="0">
                  <a:moveTo>
                    <a:pt x="0" y="0"/>
                  </a:moveTo>
                  <a:lnTo>
                    <a:pt x="130302" y="0"/>
                  </a:lnTo>
                  <a:lnTo>
                    <a:pt x="130302" y="421249"/>
                  </a:lnTo>
                  <a:lnTo>
                    <a:pt x="0" y="4212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39"/>
            <p:cNvSpPr/>
            <p:nvPr/>
          </p:nvSpPr>
          <p:spPr>
            <a:xfrm>
              <a:off x="8580646" y="4653077"/>
              <a:ext cx="202701" cy="32375"/>
            </a:xfrm>
            <a:custGeom>
              <a:avLst/>
              <a:gdLst/>
              <a:ahLst/>
              <a:cxnLst/>
              <a:rect l="l" t="t" r="r" b="b"/>
              <a:pathLst>
                <a:path w="105299" h="16818" extrusionOk="0">
                  <a:moveTo>
                    <a:pt x="0" y="0"/>
                  </a:moveTo>
                  <a:lnTo>
                    <a:pt x="105300" y="0"/>
                  </a:lnTo>
                  <a:lnTo>
                    <a:pt x="105300" y="16818"/>
                  </a:lnTo>
                  <a:lnTo>
                    <a:pt x="0" y="168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39"/>
            <p:cNvSpPr/>
            <p:nvPr/>
          </p:nvSpPr>
          <p:spPr>
            <a:xfrm>
              <a:off x="8580646" y="4708210"/>
              <a:ext cx="202701" cy="16234"/>
            </a:xfrm>
            <a:custGeom>
              <a:avLst/>
              <a:gdLst/>
              <a:ahLst/>
              <a:cxnLst/>
              <a:rect l="l" t="t" r="r" b="b"/>
              <a:pathLst>
                <a:path w="105299" h="8433" extrusionOk="0">
                  <a:moveTo>
                    <a:pt x="0" y="0"/>
                  </a:moveTo>
                  <a:lnTo>
                    <a:pt x="105300" y="0"/>
                  </a:lnTo>
                  <a:lnTo>
                    <a:pt x="105300" y="8434"/>
                  </a:lnTo>
                  <a:lnTo>
                    <a:pt x="0" y="84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39"/>
            <p:cNvSpPr/>
            <p:nvPr/>
          </p:nvSpPr>
          <p:spPr>
            <a:xfrm>
              <a:off x="8620216" y="4108171"/>
              <a:ext cx="123541" cy="140065"/>
            </a:xfrm>
            <a:custGeom>
              <a:avLst/>
              <a:gdLst/>
              <a:ahLst/>
              <a:cxnLst/>
              <a:rect l="l" t="t" r="r" b="b"/>
              <a:pathLst>
                <a:path w="64177" h="72761" extrusionOk="0">
                  <a:moveTo>
                    <a:pt x="64178" y="36381"/>
                  </a:moveTo>
                  <a:cubicBezTo>
                    <a:pt x="64178" y="56474"/>
                    <a:pt x="49811" y="72762"/>
                    <a:pt x="32089" y="72762"/>
                  </a:cubicBezTo>
                  <a:cubicBezTo>
                    <a:pt x="14367" y="72762"/>
                    <a:pt x="-1" y="56473"/>
                    <a:pt x="-1" y="36381"/>
                  </a:cubicBezTo>
                  <a:cubicBezTo>
                    <a:pt x="-1" y="16288"/>
                    <a:pt x="14366" y="0"/>
                    <a:pt x="32089" y="0"/>
                  </a:cubicBezTo>
                  <a:cubicBezTo>
                    <a:pt x="49811" y="0"/>
                    <a:pt x="64178" y="16289"/>
                    <a:pt x="64178" y="363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39"/>
            <p:cNvSpPr/>
            <p:nvPr/>
          </p:nvSpPr>
          <p:spPr>
            <a:xfrm>
              <a:off x="8149416" y="4013366"/>
              <a:ext cx="407228" cy="810904"/>
            </a:xfrm>
            <a:custGeom>
              <a:avLst/>
              <a:gdLst/>
              <a:ahLst/>
              <a:cxnLst/>
              <a:rect l="l" t="t" r="r" b="b"/>
              <a:pathLst>
                <a:path w="211547" h="421249" extrusionOk="0">
                  <a:moveTo>
                    <a:pt x="211548" y="0"/>
                  </a:moveTo>
                  <a:lnTo>
                    <a:pt x="72412" y="0"/>
                  </a:lnTo>
                  <a:lnTo>
                    <a:pt x="52101" y="152959"/>
                  </a:lnTo>
                  <a:lnTo>
                    <a:pt x="0" y="177662"/>
                  </a:lnTo>
                  <a:lnTo>
                    <a:pt x="0" y="421249"/>
                  </a:lnTo>
                  <a:lnTo>
                    <a:pt x="211548" y="421249"/>
                  </a:lnTo>
                  <a:lnTo>
                    <a:pt x="211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39"/>
            <p:cNvSpPr/>
            <p:nvPr/>
          </p:nvSpPr>
          <p:spPr>
            <a:xfrm>
              <a:off x="8523981" y="4013366"/>
              <a:ext cx="32565" cy="810904"/>
            </a:xfrm>
            <a:custGeom>
              <a:avLst/>
              <a:gdLst/>
              <a:ahLst/>
              <a:cxnLst/>
              <a:rect l="l" t="t" r="r" b="b"/>
              <a:pathLst>
                <a:path w="16917" h="421249" extrusionOk="0">
                  <a:moveTo>
                    <a:pt x="0" y="0"/>
                  </a:moveTo>
                  <a:lnTo>
                    <a:pt x="16918" y="0"/>
                  </a:lnTo>
                  <a:lnTo>
                    <a:pt x="16918" y="421249"/>
                  </a:lnTo>
                  <a:lnTo>
                    <a:pt x="0" y="42124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39"/>
            <p:cNvSpPr/>
            <p:nvPr/>
          </p:nvSpPr>
          <p:spPr>
            <a:xfrm>
              <a:off x="8050493" y="4387971"/>
              <a:ext cx="430796" cy="368418"/>
            </a:xfrm>
            <a:custGeom>
              <a:avLst/>
              <a:gdLst/>
              <a:ahLst/>
              <a:cxnLst/>
              <a:rect l="l" t="t" r="r" b="b"/>
              <a:pathLst>
                <a:path w="223790" h="191386" extrusionOk="0">
                  <a:moveTo>
                    <a:pt x="110340" y="0"/>
                  </a:moveTo>
                  <a:cubicBezTo>
                    <a:pt x="110340" y="0"/>
                    <a:pt x="68120" y="121868"/>
                    <a:pt x="0" y="144525"/>
                  </a:cubicBezTo>
                  <a:lnTo>
                    <a:pt x="182603" y="191386"/>
                  </a:lnTo>
                  <a:cubicBezTo>
                    <a:pt x="182603" y="191386"/>
                    <a:pt x="239245" y="94720"/>
                    <a:pt x="219682" y="0"/>
                  </a:cubicBezTo>
                  <a:lnTo>
                    <a:pt x="110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39"/>
            <p:cNvSpPr/>
            <p:nvPr/>
          </p:nvSpPr>
          <p:spPr>
            <a:xfrm rot="1801876">
              <a:off x="8367975" y="4345652"/>
              <a:ext cx="28121" cy="81676"/>
            </a:xfrm>
            <a:custGeom>
              <a:avLst/>
              <a:gdLst/>
              <a:ahLst/>
              <a:cxnLst/>
              <a:rect l="l" t="t" r="r" b="b"/>
              <a:pathLst>
                <a:path w="14622" h="42469" extrusionOk="0">
                  <a:moveTo>
                    <a:pt x="0" y="0"/>
                  </a:moveTo>
                  <a:lnTo>
                    <a:pt x="14622" y="0"/>
                  </a:lnTo>
                  <a:lnTo>
                    <a:pt x="14622" y="42469"/>
                  </a:lnTo>
                  <a:lnTo>
                    <a:pt x="0" y="424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5" name="Google Shape;975;p39"/>
          <p:cNvGrpSpPr/>
          <p:nvPr/>
        </p:nvGrpSpPr>
        <p:grpSpPr>
          <a:xfrm>
            <a:off x="520837" y="3818322"/>
            <a:ext cx="2582581" cy="1306253"/>
            <a:chOff x="3595685" y="2233620"/>
            <a:chExt cx="5003864" cy="2392861"/>
          </a:xfrm>
        </p:grpSpPr>
        <p:grpSp>
          <p:nvGrpSpPr>
            <p:cNvPr id="976" name="Google Shape;976;p39"/>
            <p:cNvGrpSpPr/>
            <p:nvPr/>
          </p:nvGrpSpPr>
          <p:grpSpPr>
            <a:xfrm>
              <a:off x="5682172" y="2733335"/>
              <a:ext cx="782886" cy="199535"/>
              <a:chOff x="5682172" y="2733335"/>
              <a:chExt cx="782886" cy="199535"/>
            </a:xfrm>
          </p:grpSpPr>
          <p:sp>
            <p:nvSpPr>
              <p:cNvPr id="977" name="Google Shape;977;p39"/>
              <p:cNvSpPr/>
              <p:nvPr/>
            </p:nvSpPr>
            <p:spPr>
              <a:xfrm>
                <a:off x="5682172" y="2733335"/>
                <a:ext cx="150365" cy="199535"/>
              </a:xfrm>
              <a:custGeom>
                <a:avLst/>
                <a:gdLst/>
                <a:ahLst/>
                <a:cxnLst/>
                <a:rect l="l" t="t" r="r" b="b"/>
                <a:pathLst>
                  <a:path w="150365" h="199535" extrusionOk="0">
                    <a:moveTo>
                      <a:pt x="124267" y="30914"/>
                    </a:moveTo>
                    <a:cubicBezTo>
                      <a:pt x="124267" y="30914"/>
                      <a:pt x="69880" y="-31475"/>
                      <a:pt x="19492" y="21008"/>
                    </a:cubicBezTo>
                    <a:cubicBezTo>
                      <a:pt x="-38991" y="81873"/>
                      <a:pt x="48829" y="182076"/>
                      <a:pt x="90358" y="196363"/>
                    </a:cubicBezTo>
                    <a:cubicBezTo>
                      <a:pt x="129125" y="209603"/>
                      <a:pt x="150366" y="177123"/>
                      <a:pt x="150366" y="177123"/>
                    </a:cubicBezTo>
                    <a:lnTo>
                      <a:pt x="124172" y="30914"/>
                    </a:lnTo>
                    <a:close/>
                  </a:path>
                </a:pathLst>
              </a:custGeom>
              <a:solidFill>
                <a:srgbClr val="F5A6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8" name="Google Shape;978;p39"/>
              <p:cNvSpPr/>
              <p:nvPr/>
            </p:nvSpPr>
            <p:spPr>
              <a:xfrm>
                <a:off x="6314693" y="2733335"/>
                <a:ext cx="150365" cy="199535"/>
              </a:xfrm>
              <a:custGeom>
                <a:avLst/>
                <a:gdLst/>
                <a:ahLst/>
                <a:cxnLst/>
                <a:rect l="l" t="t" r="r" b="b"/>
                <a:pathLst>
                  <a:path w="150365" h="199535" extrusionOk="0">
                    <a:moveTo>
                      <a:pt x="26099" y="30914"/>
                    </a:moveTo>
                    <a:cubicBezTo>
                      <a:pt x="26099" y="30914"/>
                      <a:pt x="80486" y="-31475"/>
                      <a:pt x="130874" y="21008"/>
                    </a:cubicBezTo>
                    <a:cubicBezTo>
                      <a:pt x="189357" y="81873"/>
                      <a:pt x="101537" y="182076"/>
                      <a:pt x="60008" y="196363"/>
                    </a:cubicBezTo>
                    <a:cubicBezTo>
                      <a:pt x="21241" y="209603"/>
                      <a:pt x="0" y="177123"/>
                      <a:pt x="0" y="177123"/>
                    </a:cubicBezTo>
                    <a:lnTo>
                      <a:pt x="26194" y="30914"/>
                    </a:lnTo>
                    <a:close/>
                  </a:path>
                </a:pathLst>
              </a:custGeom>
              <a:solidFill>
                <a:srgbClr val="F5A6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79" name="Google Shape;979;p39"/>
            <p:cNvSpPr/>
            <p:nvPr/>
          </p:nvSpPr>
          <p:spPr>
            <a:xfrm>
              <a:off x="6711219" y="3260216"/>
              <a:ext cx="1180052" cy="1072515"/>
            </a:xfrm>
            <a:custGeom>
              <a:avLst/>
              <a:gdLst/>
              <a:ahLst/>
              <a:cxnLst/>
              <a:rect l="l" t="t" r="r" b="b"/>
              <a:pathLst>
                <a:path w="1180052" h="1072515" extrusionOk="0">
                  <a:moveTo>
                    <a:pt x="995934" y="0"/>
                  </a:moveTo>
                  <a:cubicBezTo>
                    <a:pt x="995934" y="0"/>
                    <a:pt x="928116" y="135541"/>
                    <a:pt x="906971" y="231934"/>
                  </a:cubicBezTo>
                  <a:lnTo>
                    <a:pt x="823341" y="180785"/>
                  </a:lnTo>
                  <a:lnTo>
                    <a:pt x="386715" y="589121"/>
                  </a:lnTo>
                  <a:lnTo>
                    <a:pt x="309848" y="505968"/>
                  </a:lnTo>
                  <a:lnTo>
                    <a:pt x="0" y="762476"/>
                  </a:lnTo>
                  <a:cubicBezTo>
                    <a:pt x="0" y="762476"/>
                    <a:pt x="250508" y="1072515"/>
                    <a:pt x="419481" y="1072515"/>
                  </a:cubicBezTo>
                  <a:cubicBezTo>
                    <a:pt x="530733" y="1072515"/>
                    <a:pt x="995839" y="286417"/>
                    <a:pt x="995839" y="286417"/>
                  </a:cubicBezTo>
                  <a:cubicBezTo>
                    <a:pt x="995839" y="286417"/>
                    <a:pt x="1086993" y="273653"/>
                    <a:pt x="1180052" y="142304"/>
                  </a:cubicBezTo>
                  <a:lnTo>
                    <a:pt x="995839" y="0"/>
                  </a:lnTo>
                  <a:close/>
                </a:path>
              </a:pathLst>
            </a:custGeom>
            <a:solidFill>
              <a:srgbClr val="F5A6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39"/>
            <p:cNvSpPr/>
            <p:nvPr/>
          </p:nvSpPr>
          <p:spPr>
            <a:xfrm>
              <a:off x="4039266" y="3484816"/>
              <a:ext cx="1388649" cy="759212"/>
            </a:xfrm>
            <a:custGeom>
              <a:avLst/>
              <a:gdLst/>
              <a:ahLst/>
              <a:cxnLst/>
              <a:rect l="l" t="t" r="r" b="b"/>
              <a:pathLst>
                <a:path w="1388649" h="759212" extrusionOk="0">
                  <a:moveTo>
                    <a:pt x="1114997" y="179356"/>
                  </a:moveTo>
                  <a:lnTo>
                    <a:pt x="968311" y="350044"/>
                  </a:lnTo>
                  <a:lnTo>
                    <a:pt x="306419" y="130397"/>
                  </a:lnTo>
                  <a:lnTo>
                    <a:pt x="93345" y="0"/>
                  </a:lnTo>
                  <a:lnTo>
                    <a:pt x="0" y="203930"/>
                  </a:lnTo>
                  <a:cubicBezTo>
                    <a:pt x="0" y="203930"/>
                    <a:pt x="76581" y="273272"/>
                    <a:pt x="116777" y="278701"/>
                  </a:cubicBezTo>
                  <a:cubicBezTo>
                    <a:pt x="156877" y="284131"/>
                    <a:pt x="209169" y="273844"/>
                    <a:pt x="209169" y="273844"/>
                  </a:cubicBezTo>
                  <a:cubicBezTo>
                    <a:pt x="209169" y="273844"/>
                    <a:pt x="791051" y="676847"/>
                    <a:pt x="975836" y="752951"/>
                  </a:cubicBezTo>
                  <a:cubicBezTo>
                    <a:pt x="1116711" y="810959"/>
                    <a:pt x="1388650" y="446818"/>
                    <a:pt x="1388650" y="446818"/>
                  </a:cubicBezTo>
                  <a:lnTo>
                    <a:pt x="1115092" y="179260"/>
                  </a:lnTo>
                  <a:close/>
                </a:path>
              </a:pathLst>
            </a:custGeom>
            <a:solidFill>
              <a:srgbClr val="F5A6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39"/>
            <p:cNvSpPr/>
            <p:nvPr/>
          </p:nvSpPr>
          <p:spPr>
            <a:xfrm>
              <a:off x="5068442" y="3217639"/>
              <a:ext cx="2010537" cy="1408842"/>
            </a:xfrm>
            <a:custGeom>
              <a:avLst/>
              <a:gdLst/>
              <a:ahLst/>
              <a:cxnLst/>
              <a:rect l="l" t="t" r="r" b="b"/>
              <a:pathLst>
                <a:path w="2010537" h="1408842" extrusionOk="0">
                  <a:moveTo>
                    <a:pt x="1606772" y="161449"/>
                  </a:moveTo>
                  <a:cubicBezTo>
                    <a:pt x="1503902" y="88678"/>
                    <a:pt x="1196340" y="44101"/>
                    <a:pt x="1196340" y="44101"/>
                  </a:cubicBezTo>
                  <a:lnTo>
                    <a:pt x="1005173" y="0"/>
                  </a:lnTo>
                  <a:lnTo>
                    <a:pt x="814007" y="44101"/>
                  </a:lnTo>
                  <a:cubicBezTo>
                    <a:pt x="814007" y="44101"/>
                    <a:pt x="487204" y="48101"/>
                    <a:pt x="384334" y="120968"/>
                  </a:cubicBezTo>
                  <a:cubicBezTo>
                    <a:pt x="281464" y="193739"/>
                    <a:pt x="0" y="539210"/>
                    <a:pt x="0" y="539210"/>
                  </a:cubicBezTo>
                  <a:cubicBezTo>
                    <a:pt x="0" y="539210"/>
                    <a:pt x="114586" y="784670"/>
                    <a:pt x="343662" y="852488"/>
                  </a:cubicBezTo>
                  <a:lnTo>
                    <a:pt x="525018" y="653605"/>
                  </a:lnTo>
                  <a:lnTo>
                    <a:pt x="511778" y="1051751"/>
                  </a:lnTo>
                  <a:cubicBezTo>
                    <a:pt x="494729" y="1174337"/>
                    <a:pt x="477012" y="1271683"/>
                    <a:pt x="466439" y="1408843"/>
                  </a:cubicBezTo>
                  <a:lnTo>
                    <a:pt x="1005173" y="1408843"/>
                  </a:lnTo>
                  <a:cubicBezTo>
                    <a:pt x="1005173" y="1408843"/>
                    <a:pt x="1563243" y="1408843"/>
                    <a:pt x="1563243" y="1408843"/>
                  </a:cubicBezTo>
                  <a:cubicBezTo>
                    <a:pt x="1556385" y="1263396"/>
                    <a:pt x="1504283" y="1009269"/>
                    <a:pt x="1487900" y="892493"/>
                  </a:cubicBezTo>
                  <a:lnTo>
                    <a:pt x="1476947" y="704374"/>
                  </a:lnTo>
                  <a:lnTo>
                    <a:pt x="1655731" y="933355"/>
                  </a:lnTo>
                  <a:cubicBezTo>
                    <a:pt x="1884807" y="865537"/>
                    <a:pt x="2010537" y="597789"/>
                    <a:pt x="2010537" y="597789"/>
                  </a:cubicBezTo>
                  <a:cubicBezTo>
                    <a:pt x="2010537" y="597789"/>
                    <a:pt x="1709738" y="234315"/>
                    <a:pt x="1606868" y="1614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39"/>
            <p:cNvSpPr/>
            <p:nvPr/>
          </p:nvSpPr>
          <p:spPr>
            <a:xfrm>
              <a:off x="6541427" y="3389089"/>
              <a:ext cx="113308" cy="497776"/>
            </a:xfrm>
            <a:custGeom>
              <a:avLst/>
              <a:gdLst/>
              <a:ahLst/>
              <a:cxnLst/>
              <a:rect l="l" t="t" r="r" b="b"/>
              <a:pathLst>
                <a:path w="113308" h="497776" extrusionOk="0">
                  <a:moveTo>
                    <a:pt x="247" y="497777"/>
                  </a:moveTo>
                  <a:cubicBezTo>
                    <a:pt x="247" y="497777"/>
                    <a:pt x="-10707" y="97346"/>
                    <a:pt x="11330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39"/>
            <p:cNvSpPr/>
            <p:nvPr/>
          </p:nvSpPr>
          <p:spPr>
            <a:xfrm>
              <a:off x="5510592" y="3323367"/>
              <a:ext cx="86474" cy="518064"/>
            </a:xfrm>
            <a:custGeom>
              <a:avLst/>
              <a:gdLst/>
              <a:ahLst/>
              <a:cxnLst/>
              <a:rect l="l" t="t" r="r" b="b"/>
              <a:pathLst>
                <a:path w="86474" h="518064" extrusionOk="0">
                  <a:moveTo>
                    <a:pt x="0" y="0"/>
                  </a:moveTo>
                  <a:cubicBezTo>
                    <a:pt x="0" y="0"/>
                    <a:pt x="107252" y="104584"/>
                    <a:pt x="82868" y="51806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39"/>
            <p:cNvSpPr/>
            <p:nvPr/>
          </p:nvSpPr>
          <p:spPr>
            <a:xfrm>
              <a:off x="6098571" y="3841432"/>
              <a:ext cx="349620" cy="357660"/>
            </a:xfrm>
            <a:custGeom>
              <a:avLst/>
              <a:gdLst/>
              <a:ahLst/>
              <a:cxnLst/>
              <a:rect l="l" t="t" r="r" b="b"/>
              <a:pathLst>
                <a:path w="349620" h="357660" extrusionOk="0">
                  <a:moveTo>
                    <a:pt x="0" y="14573"/>
                  </a:moveTo>
                  <a:cubicBezTo>
                    <a:pt x="0" y="14573"/>
                    <a:pt x="11430" y="229838"/>
                    <a:pt x="20003" y="248031"/>
                  </a:cubicBezTo>
                  <a:cubicBezTo>
                    <a:pt x="28575" y="266224"/>
                    <a:pt x="159829" y="352616"/>
                    <a:pt x="190214" y="357473"/>
                  </a:cubicBezTo>
                  <a:cubicBezTo>
                    <a:pt x="220599" y="362331"/>
                    <a:pt x="337376" y="271177"/>
                    <a:pt x="345853" y="258985"/>
                  </a:cubicBezTo>
                  <a:cubicBezTo>
                    <a:pt x="354330" y="246793"/>
                    <a:pt x="345853" y="0"/>
                    <a:pt x="345853" y="0"/>
                  </a:cubicBezTo>
                  <a:lnTo>
                    <a:pt x="0" y="145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39"/>
            <p:cNvSpPr/>
            <p:nvPr/>
          </p:nvSpPr>
          <p:spPr>
            <a:xfrm>
              <a:off x="5827585" y="3260133"/>
              <a:ext cx="487013" cy="194300"/>
            </a:xfrm>
            <a:custGeom>
              <a:avLst/>
              <a:gdLst/>
              <a:ahLst/>
              <a:cxnLst/>
              <a:rect l="l" t="t" r="r" b="b"/>
              <a:pathLst>
                <a:path w="487013" h="194300" extrusionOk="0">
                  <a:moveTo>
                    <a:pt x="54864" y="1607"/>
                  </a:moveTo>
                  <a:cubicBezTo>
                    <a:pt x="54864" y="1607"/>
                    <a:pt x="24574" y="-3060"/>
                    <a:pt x="0" y="3512"/>
                  </a:cubicBezTo>
                  <a:cubicBezTo>
                    <a:pt x="0" y="3512"/>
                    <a:pt x="27432" y="193536"/>
                    <a:pt x="246031" y="194298"/>
                  </a:cubicBezTo>
                  <a:cubicBezTo>
                    <a:pt x="464630" y="195060"/>
                    <a:pt x="487013" y="9799"/>
                    <a:pt x="487013" y="9799"/>
                  </a:cubicBezTo>
                  <a:cubicBezTo>
                    <a:pt x="487013" y="9799"/>
                    <a:pt x="463010" y="-393"/>
                    <a:pt x="437197" y="170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39"/>
            <p:cNvSpPr/>
            <p:nvPr/>
          </p:nvSpPr>
          <p:spPr>
            <a:xfrm>
              <a:off x="5882544" y="3015138"/>
              <a:ext cx="382333" cy="379475"/>
            </a:xfrm>
            <a:custGeom>
              <a:avLst/>
              <a:gdLst/>
              <a:ahLst/>
              <a:cxnLst/>
              <a:rect l="l" t="t" r="r" b="b"/>
              <a:pathLst>
                <a:path w="382333" h="379475" extrusionOk="0">
                  <a:moveTo>
                    <a:pt x="322517" y="0"/>
                  </a:moveTo>
                  <a:lnTo>
                    <a:pt x="59722" y="0"/>
                  </a:lnTo>
                  <a:lnTo>
                    <a:pt x="0" y="246602"/>
                  </a:lnTo>
                  <a:cubicBezTo>
                    <a:pt x="0" y="246602"/>
                    <a:pt x="42386" y="379476"/>
                    <a:pt x="191167" y="379476"/>
                  </a:cubicBezTo>
                  <a:cubicBezTo>
                    <a:pt x="339947" y="379476"/>
                    <a:pt x="382334" y="246602"/>
                    <a:pt x="382334" y="246602"/>
                  </a:cubicBezTo>
                  <a:lnTo>
                    <a:pt x="322612" y="0"/>
                  </a:lnTo>
                  <a:close/>
                </a:path>
              </a:pathLst>
            </a:custGeom>
            <a:solidFill>
              <a:srgbClr val="F5A6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39"/>
            <p:cNvSpPr/>
            <p:nvPr/>
          </p:nvSpPr>
          <p:spPr>
            <a:xfrm>
              <a:off x="5937312" y="3130105"/>
              <a:ext cx="272700" cy="87545"/>
            </a:xfrm>
            <a:custGeom>
              <a:avLst/>
              <a:gdLst/>
              <a:ahLst/>
              <a:cxnLst/>
              <a:rect l="l" t="t" r="r" b="b"/>
              <a:pathLst>
                <a:path w="272700" h="87545" extrusionOk="0">
                  <a:moveTo>
                    <a:pt x="0" y="0"/>
                  </a:moveTo>
                  <a:cubicBezTo>
                    <a:pt x="0" y="0"/>
                    <a:pt x="17240" y="88678"/>
                    <a:pt x="136303" y="87535"/>
                  </a:cubicBezTo>
                  <a:cubicBezTo>
                    <a:pt x="255365" y="86392"/>
                    <a:pt x="272701" y="0"/>
                    <a:pt x="272701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39"/>
            <p:cNvSpPr/>
            <p:nvPr/>
          </p:nvSpPr>
          <p:spPr>
            <a:xfrm>
              <a:off x="5772875" y="2426588"/>
              <a:ext cx="601467" cy="744569"/>
            </a:xfrm>
            <a:custGeom>
              <a:avLst/>
              <a:gdLst/>
              <a:ahLst/>
              <a:cxnLst/>
              <a:rect l="l" t="t" r="r" b="b"/>
              <a:pathLst>
                <a:path w="601467" h="744569" extrusionOk="0">
                  <a:moveTo>
                    <a:pt x="300740" y="0"/>
                  </a:moveTo>
                  <a:cubicBezTo>
                    <a:pt x="300740" y="0"/>
                    <a:pt x="-31397" y="0"/>
                    <a:pt x="2417" y="336233"/>
                  </a:cubicBezTo>
                  <a:cubicBezTo>
                    <a:pt x="2417" y="336233"/>
                    <a:pt x="21181" y="744569"/>
                    <a:pt x="300740" y="744569"/>
                  </a:cubicBezTo>
                  <a:cubicBezTo>
                    <a:pt x="580299" y="744569"/>
                    <a:pt x="599063" y="336233"/>
                    <a:pt x="599063" y="336233"/>
                  </a:cubicBezTo>
                  <a:cubicBezTo>
                    <a:pt x="632782" y="0"/>
                    <a:pt x="300740" y="0"/>
                    <a:pt x="300740" y="0"/>
                  </a:cubicBezTo>
                  <a:close/>
                </a:path>
              </a:pathLst>
            </a:custGeom>
            <a:solidFill>
              <a:srgbClr val="F5A6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39"/>
            <p:cNvSpPr/>
            <p:nvPr/>
          </p:nvSpPr>
          <p:spPr>
            <a:xfrm>
              <a:off x="5593455" y="2233620"/>
              <a:ext cx="883474" cy="589398"/>
            </a:xfrm>
            <a:custGeom>
              <a:avLst/>
              <a:gdLst/>
              <a:ahLst/>
              <a:cxnLst/>
              <a:rect l="l" t="t" r="r" b="b"/>
              <a:pathLst>
                <a:path w="883474" h="589398" extrusionOk="0">
                  <a:moveTo>
                    <a:pt x="821536" y="457382"/>
                  </a:moveTo>
                  <a:cubicBezTo>
                    <a:pt x="815250" y="539202"/>
                    <a:pt x="771816" y="589399"/>
                    <a:pt x="771816" y="589399"/>
                  </a:cubicBezTo>
                  <a:cubicBezTo>
                    <a:pt x="771816" y="589399"/>
                    <a:pt x="753147" y="446619"/>
                    <a:pt x="744003" y="426521"/>
                  </a:cubicBezTo>
                  <a:cubicBezTo>
                    <a:pt x="705046" y="394898"/>
                    <a:pt x="679709" y="358894"/>
                    <a:pt x="679709" y="358894"/>
                  </a:cubicBezTo>
                  <a:lnTo>
                    <a:pt x="679423" y="359561"/>
                  </a:lnTo>
                  <a:lnTo>
                    <a:pt x="678661" y="361180"/>
                  </a:lnTo>
                  <a:lnTo>
                    <a:pt x="678661" y="361370"/>
                  </a:lnTo>
                  <a:cubicBezTo>
                    <a:pt x="672851" y="372610"/>
                    <a:pt x="642562" y="417568"/>
                    <a:pt x="524642" y="423092"/>
                  </a:cubicBezTo>
                  <a:cubicBezTo>
                    <a:pt x="443489" y="426807"/>
                    <a:pt x="364908" y="369276"/>
                    <a:pt x="293185" y="367752"/>
                  </a:cubicBezTo>
                  <a:cubicBezTo>
                    <a:pt x="258609" y="366990"/>
                    <a:pt x="277945" y="439285"/>
                    <a:pt x="194029" y="458430"/>
                  </a:cubicBezTo>
                  <a:cubicBezTo>
                    <a:pt x="187648" y="470241"/>
                    <a:pt x="188600" y="589399"/>
                    <a:pt x="188600" y="589399"/>
                  </a:cubicBezTo>
                  <a:cubicBezTo>
                    <a:pt x="107447" y="542250"/>
                    <a:pt x="101446" y="412139"/>
                    <a:pt x="101446" y="412139"/>
                  </a:cubicBezTo>
                  <a:cubicBezTo>
                    <a:pt x="11245" y="402995"/>
                    <a:pt x="-281" y="321937"/>
                    <a:pt x="5" y="279170"/>
                  </a:cubicBezTo>
                  <a:cubicBezTo>
                    <a:pt x="5" y="267454"/>
                    <a:pt x="4291" y="258786"/>
                    <a:pt x="15436" y="262310"/>
                  </a:cubicBezTo>
                  <a:cubicBezTo>
                    <a:pt x="70966" y="279646"/>
                    <a:pt x="99922" y="268787"/>
                    <a:pt x="99922" y="268787"/>
                  </a:cubicBezTo>
                  <a:cubicBezTo>
                    <a:pt x="55631" y="245737"/>
                    <a:pt x="45820" y="198874"/>
                    <a:pt x="44868" y="166394"/>
                  </a:cubicBezTo>
                  <a:cubicBezTo>
                    <a:pt x="44391" y="151820"/>
                    <a:pt x="50773" y="148010"/>
                    <a:pt x="63727" y="154773"/>
                  </a:cubicBezTo>
                  <a:cubicBezTo>
                    <a:pt x="84492" y="165536"/>
                    <a:pt x="124782" y="169156"/>
                    <a:pt x="159263" y="154964"/>
                  </a:cubicBezTo>
                  <a:cubicBezTo>
                    <a:pt x="220032" y="130103"/>
                    <a:pt x="345382" y="-11533"/>
                    <a:pt x="492733" y="754"/>
                  </a:cubicBezTo>
                  <a:cubicBezTo>
                    <a:pt x="626179" y="11898"/>
                    <a:pt x="643895" y="98861"/>
                    <a:pt x="643895" y="98861"/>
                  </a:cubicBezTo>
                  <a:cubicBezTo>
                    <a:pt x="643895" y="98861"/>
                    <a:pt x="668184" y="68286"/>
                    <a:pt x="710665" y="82955"/>
                  </a:cubicBezTo>
                  <a:cubicBezTo>
                    <a:pt x="768387" y="103052"/>
                    <a:pt x="742098" y="186206"/>
                    <a:pt x="742098" y="186206"/>
                  </a:cubicBezTo>
                  <a:cubicBezTo>
                    <a:pt x="742098" y="186206"/>
                    <a:pt x="843444" y="136295"/>
                    <a:pt x="876115" y="270311"/>
                  </a:cubicBezTo>
                  <a:cubicBezTo>
                    <a:pt x="908881" y="404328"/>
                    <a:pt x="821632" y="457382"/>
                    <a:pt x="821632" y="457382"/>
                  </a:cubicBezTo>
                  <a:close/>
                </a:path>
              </a:pathLst>
            </a:custGeom>
            <a:solidFill>
              <a:srgbClr val="4322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0" name="Google Shape;990;p39"/>
            <p:cNvGrpSpPr/>
            <p:nvPr/>
          </p:nvGrpSpPr>
          <p:grpSpPr>
            <a:xfrm>
              <a:off x="7531131" y="2464974"/>
              <a:ext cx="1068418" cy="1035938"/>
              <a:chOff x="7531131" y="2464974"/>
              <a:chExt cx="1068418" cy="1035938"/>
            </a:xfrm>
          </p:grpSpPr>
          <p:sp>
            <p:nvSpPr>
              <p:cNvPr id="991" name="Google Shape;991;p39"/>
              <p:cNvSpPr/>
              <p:nvPr/>
            </p:nvSpPr>
            <p:spPr>
              <a:xfrm>
                <a:off x="7587423" y="2479547"/>
                <a:ext cx="1012126" cy="1021365"/>
              </a:xfrm>
              <a:custGeom>
                <a:avLst/>
                <a:gdLst/>
                <a:ahLst/>
                <a:cxnLst/>
                <a:rect l="l" t="t" r="r" b="b"/>
                <a:pathLst>
                  <a:path w="1012126" h="1021365" extrusionOk="0">
                    <a:moveTo>
                      <a:pt x="0" y="719804"/>
                    </a:moveTo>
                    <a:cubicBezTo>
                      <a:pt x="0" y="719804"/>
                      <a:pt x="333185" y="126397"/>
                      <a:pt x="552069" y="0"/>
                    </a:cubicBezTo>
                    <a:lnTo>
                      <a:pt x="1012127" y="491204"/>
                    </a:lnTo>
                    <a:cubicBezTo>
                      <a:pt x="1012127" y="491204"/>
                      <a:pt x="670560" y="738092"/>
                      <a:pt x="387858" y="1021366"/>
                    </a:cubicBezTo>
                    <a:lnTo>
                      <a:pt x="0" y="71980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39"/>
              <p:cNvSpPr/>
              <p:nvPr/>
            </p:nvSpPr>
            <p:spPr>
              <a:xfrm>
                <a:off x="7531131" y="2464974"/>
                <a:ext cx="1036034" cy="1011650"/>
              </a:xfrm>
              <a:custGeom>
                <a:avLst/>
                <a:gdLst/>
                <a:ahLst/>
                <a:cxnLst/>
                <a:rect l="l" t="t" r="r" b="b"/>
                <a:pathLst>
                  <a:path w="1036034" h="1011650" extrusionOk="0">
                    <a:moveTo>
                      <a:pt x="0" y="724662"/>
                    </a:moveTo>
                    <a:lnTo>
                      <a:pt x="432911" y="1011650"/>
                    </a:lnTo>
                    <a:lnTo>
                      <a:pt x="1036034" y="403669"/>
                    </a:lnTo>
                    <a:lnTo>
                      <a:pt x="428053" y="0"/>
                    </a:lnTo>
                    <a:cubicBezTo>
                      <a:pt x="428053" y="0"/>
                      <a:pt x="134683" y="323564"/>
                      <a:pt x="0" y="7246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39"/>
              <p:cNvSpPr/>
              <p:nvPr/>
            </p:nvSpPr>
            <p:spPr>
              <a:xfrm>
                <a:off x="7796593" y="2957416"/>
                <a:ext cx="556259" cy="233457"/>
              </a:xfrm>
              <a:custGeom>
                <a:avLst/>
                <a:gdLst/>
                <a:ahLst/>
                <a:cxnLst/>
                <a:rect l="l" t="t" r="r" b="b"/>
                <a:pathLst>
                  <a:path w="556259" h="233457" extrusionOk="0">
                    <a:moveTo>
                      <a:pt x="0" y="233458"/>
                    </a:moveTo>
                    <a:cubicBezTo>
                      <a:pt x="0" y="233458"/>
                      <a:pt x="217075" y="20098"/>
                      <a:pt x="55626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39"/>
              <p:cNvSpPr/>
              <p:nvPr/>
            </p:nvSpPr>
            <p:spPr>
              <a:xfrm>
                <a:off x="7773447" y="2929508"/>
                <a:ext cx="359949" cy="246792"/>
              </a:xfrm>
              <a:custGeom>
                <a:avLst/>
                <a:gdLst/>
                <a:ahLst/>
                <a:cxnLst/>
                <a:rect l="l" t="t" r="r" b="b"/>
                <a:pathLst>
                  <a:path w="359949" h="246792" extrusionOk="0">
                    <a:moveTo>
                      <a:pt x="0" y="246793"/>
                    </a:moveTo>
                    <a:cubicBezTo>
                      <a:pt x="0" y="246793"/>
                      <a:pt x="171450" y="66866"/>
                      <a:pt x="35995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95" name="Google Shape;995;p39"/>
            <p:cNvSpPr/>
            <p:nvPr/>
          </p:nvSpPr>
          <p:spPr>
            <a:xfrm>
              <a:off x="3595685" y="2793012"/>
              <a:ext cx="1053850" cy="1103763"/>
            </a:xfrm>
            <a:custGeom>
              <a:avLst/>
              <a:gdLst/>
              <a:ahLst/>
              <a:cxnLst/>
              <a:rect l="l" t="t" r="r" b="b"/>
              <a:pathLst>
                <a:path w="1053850" h="1103763" extrusionOk="0">
                  <a:moveTo>
                    <a:pt x="308897" y="1088806"/>
                  </a:moveTo>
                  <a:lnTo>
                    <a:pt x="18956" y="523878"/>
                  </a:lnTo>
                  <a:cubicBezTo>
                    <a:pt x="-24287" y="439582"/>
                    <a:pt x="8955" y="336236"/>
                    <a:pt x="93251" y="292992"/>
                  </a:cubicBezTo>
                  <a:lnTo>
                    <a:pt x="658084" y="3051"/>
                  </a:lnTo>
                  <a:cubicBezTo>
                    <a:pt x="671609" y="-3902"/>
                    <a:pt x="688183" y="1432"/>
                    <a:pt x="695136" y="14957"/>
                  </a:cubicBezTo>
                  <a:lnTo>
                    <a:pt x="804292" y="227555"/>
                  </a:lnTo>
                  <a:cubicBezTo>
                    <a:pt x="813246" y="245081"/>
                    <a:pt x="801530" y="266036"/>
                    <a:pt x="781909" y="267560"/>
                  </a:cubicBezTo>
                  <a:cubicBezTo>
                    <a:pt x="764002" y="268989"/>
                    <a:pt x="746095" y="274037"/>
                    <a:pt x="729235" y="282991"/>
                  </a:cubicBezTo>
                  <a:cubicBezTo>
                    <a:pt x="664370" y="317376"/>
                    <a:pt x="638748" y="398053"/>
                    <a:pt x="671800" y="463585"/>
                  </a:cubicBezTo>
                  <a:cubicBezTo>
                    <a:pt x="705709" y="530736"/>
                    <a:pt x="787719" y="557406"/>
                    <a:pt x="854584" y="523116"/>
                  </a:cubicBezTo>
                  <a:cubicBezTo>
                    <a:pt x="870967" y="514734"/>
                    <a:pt x="884874" y="503399"/>
                    <a:pt x="896113" y="490160"/>
                  </a:cubicBezTo>
                  <a:cubicBezTo>
                    <a:pt x="908877" y="475110"/>
                    <a:pt x="932689" y="477587"/>
                    <a:pt x="941643" y="495113"/>
                  </a:cubicBezTo>
                  <a:lnTo>
                    <a:pt x="1050799" y="707901"/>
                  </a:lnTo>
                  <a:cubicBezTo>
                    <a:pt x="1057753" y="721427"/>
                    <a:pt x="1052419" y="738000"/>
                    <a:pt x="1038893" y="744953"/>
                  </a:cubicBezTo>
                  <a:lnTo>
                    <a:pt x="833058" y="850586"/>
                  </a:lnTo>
                  <a:cubicBezTo>
                    <a:pt x="817151" y="858777"/>
                    <a:pt x="797530" y="849919"/>
                    <a:pt x="793529" y="832488"/>
                  </a:cubicBezTo>
                  <a:cubicBezTo>
                    <a:pt x="790957" y="821249"/>
                    <a:pt x="786862" y="810104"/>
                    <a:pt x="781242" y="799341"/>
                  </a:cubicBezTo>
                  <a:cubicBezTo>
                    <a:pt x="746952" y="734381"/>
                    <a:pt x="666180" y="708568"/>
                    <a:pt x="600553" y="741620"/>
                  </a:cubicBezTo>
                  <a:cubicBezTo>
                    <a:pt x="533401" y="775529"/>
                    <a:pt x="506731" y="857539"/>
                    <a:pt x="541021" y="924404"/>
                  </a:cubicBezTo>
                  <a:cubicBezTo>
                    <a:pt x="546260" y="934596"/>
                    <a:pt x="552642" y="943835"/>
                    <a:pt x="559881" y="952122"/>
                  </a:cubicBezTo>
                  <a:cubicBezTo>
                    <a:pt x="571787" y="965648"/>
                    <a:pt x="567977" y="986698"/>
                    <a:pt x="551880" y="994985"/>
                  </a:cubicBezTo>
                  <a:lnTo>
                    <a:pt x="345949" y="1100712"/>
                  </a:lnTo>
                  <a:cubicBezTo>
                    <a:pt x="332424" y="1107665"/>
                    <a:pt x="315850" y="1102332"/>
                    <a:pt x="308897" y="10888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39"/>
            <p:cNvSpPr/>
            <p:nvPr/>
          </p:nvSpPr>
          <p:spPr>
            <a:xfrm>
              <a:off x="4068392" y="3402606"/>
              <a:ext cx="366446" cy="295107"/>
            </a:xfrm>
            <a:custGeom>
              <a:avLst/>
              <a:gdLst/>
              <a:ahLst/>
              <a:cxnLst/>
              <a:rect l="l" t="t" r="r" b="b"/>
              <a:pathLst>
                <a:path w="366446" h="295107" extrusionOk="0">
                  <a:moveTo>
                    <a:pt x="366351" y="242230"/>
                  </a:moveTo>
                  <a:cubicBezTo>
                    <a:pt x="366351" y="242230"/>
                    <a:pt x="317393" y="150694"/>
                    <a:pt x="291866" y="117833"/>
                  </a:cubicBezTo>
                  <a:cubicBezTo>
                    <a:pt x="266339" y="84972"/>
                    <a:pt x="91269" y="25441"/>
                    <a:pt x="45073" y="4771"/>
                  </a:cubicBezTo>
                  <a:cubicBezTo>
                    <a:pt x="-1123" y="-15898"/>
                    <a:pt x="-12077" y="35156"/>
                    <a:pt x="13450" y="70399"/>
                  </a:cubicBezTo>
                  <a:cubicBezTo>
                    <a:pt x="38977" y="105641"/>
                    <a:pt x="135084" y="137264"/>
                    <a:pt x="135084" y="137264"/>
                  </a:cubicBezTo>
                  <a:cubicBezTo>
                    <a:pt x="135084" y="137264"/>
                    <a:pt x="189758" y="249088"/>
                    <a:pt x="261576" y="285569"/>
                  </a:cubicBezTo>
                  <a:cubicBezTo>
                    <a:pt x="333395" y="322049"/>
                    <a:pt x="366447" y="242134"/>
                    <a:pt x="366447" y="242134"/>
                  </a:cubicBezTo>
                  <a:close/>
                </a:path>
              </a:pathLst>
            </a:custGeom>
            <a:solidFill>
              <a:srgbClr val="F5A6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39"/>
            <p:cNvSpPr/>
            <p:nvPr/>
          </p:nvSpPr>
          <p:spPr>
            <a:xfrm>
              <a:off x="7499603" y="3121589"/>
              <a:ext cx="346008" cy="403803"/>
            </a:xfrm>
            <a:custGeom>
              <a:avLst/>
              <a:gdLst/>
              <a:ahLst/>
              <a:cxnLst/>
              <a:rect l="l" t="t" r="r" b="b"/>
              <a:pathLst>
                <a:path w="346008" h="403803" extrusionOk="0">
                  <a:moveTo>
                    <a:pt x="0" y="352178"/>
                  </a:moveTo>
                  <a:cubicBezTo>
                    <a:pt x="0" y="352178"/>
                    <a:pt x="34385" y="233496"/>
                    <a:pt x="73247" y="177585"/>
                  </a:cubicBezTo>
                  <a:cubicBezTo>
                    <a:pt x="112109" y="121673"/>
                    <a:pt x="233744" y="51093"/>
                    <a:pt x="287274" y="12231"/>
                  </a:cubicBezTo>
                  <a:cubicBezTo>
                    <a:pt x="340805" y="-26631"/>
                    <a:pt x="365093" y="34138"/>
                    <a:pt x="328613" y="96146"/>
                  </a:cubicBezTo>
                  <a:cubicBezTo>
                    <a:pt x="292132" y="158154"/>
                    <a:pt x="226505" y="194634"/>
                    <a:pt x="226505" y="194634"/>
                  </a:cubicBezTo>
                  <a:cubicBezTo>
                    <a:pt x="226505" y="194634"/>
                    <a:pt x="248412" y="333223"/>
                    <a:pt x="138970" y="403803"/>
                  </a:cubicBezTo>
                </a:path>
              </a:pathLst>
            </a:custGeom>
            <a:solidFill>
              <a:srgbClr val="F5A6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39"/>
            <p:cNvSpPr/>
            <p:nvPr/>
          </p:nvSpPr>
          <p:spPr>
            <a:xfrm>
              <a:off x="7039269" y="3856005"/>
              <a:ext cx="54473" cy="195738"/>
            </a:xfrm>
            <a:custGeom>
              <a:avLst/>
              <a:gdLst/>
              <a:ahLst/>
              <a:cxnLst/>
              <a:rect l="l" t="t" r="r" b="b"/>
              <a:pathLst>
                <a:path w="54473" h="195738" extrusionOk="0">
                  <a:moveTo>
                    <a:pt x="54474" y="0"/>
                  </a:moveTo>
                  <a:cubicBezTo>
                    <a:pt x="54474" y="0"/>
                    <a:pt x="-23346" y="79058"/>
                    <a:pt x="7039" y="19573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39"/>
            <p:cNvSpPr/>
            <p:nvPr/>
          </p:nvSpPr>
          <p:spPr>
            <a:xfrm>
              <a:off x="5013197" y="3836574"/>
              <a:ext cx="144684" cy="120395"/>
            </a:xfrm>
            <a:custGeom>
              <a:avLst/>
              <a:gdLst/>
              <a:ahLst/>
              <a:cxnLst/>
              <a:rect l="l" t="t" r="r" b="b"/>
              <a:pathLst>
                <a:path w="144684" h="120395" extrusionOk="0">
                  <a:moveTo>
                    <a:pt x="0" y="0"/>
                  </a:moveTo>
                  <a:cubicBezTo>
                    <a:pt x="0" y="0"/>
                    <a:pt x="100298" y="24956"/>
                    <a:pt x="144685" y="12039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4 Minute Timer Countdown - Colorful">
            <a:hlinkClick r:id="" action="ppaction://media"/>
            <a:extLst>
              <a:ext uri="{FF2B5EF4-FFF2-40B4-BE49-F238E27FC236}">
                <a16:creationId xmlns:a16="http://schemas.microsoft.com/office/drawing/2014/main" id="{DF803B97-5600-041E-F9C9-8F26B03121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644" t="15320" r="13440" b="14652"/>
          <a:stretch/>
        </p:blipFill>
        <p:spPr>
          <a:xfrm>
            <a:off x="6247470" y="1534875"/>
            <a:ext cx="2548234" cy="1339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69CC6C8-4EB5-8B30-5A0F-A9E342809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314" y="4397677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43"/>
          <p:cNvSpPr txBox="1">
            <a:spLocks noGrp="1"/>
          </p:cNvSpPr>
          <p:nvPr>
            <p:ph type="title"/>
          </p:nvPr>
        </p:nvSpPr>
        <p:spPr>
          <a:xfrm>
            <a:off x="1121782" y="902638"/>
            <a:ext cx="7704000" cy="5727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hat have you learnt in this lesson?</a:t>
            </a:r>
            <a:endParaRPr dirty="0"/>
          </a:p>
        </p:txBody>
      </p:sp>
      <p:sp>
        <p:nvSpPr>
          <p:cNvPr id="1205" name="Google Shape;1205;p43"/>
          <p:cNvSpPr txBox="1">
            <a:spLocks noGrp="1"/>
          </p:cNvSpPr>
          <p:nvPr>
            <p:ph type="body" idx="1"/>
          </p:nvPr>
        </p:nvSpPr>
        <p:spPr>
          <a:xfrm>
            <a:off x="700608" y="1521838"/>
            <a:ext cx="77040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0000"/>
                </a:solidFill>
              </a:rPr>
              <a:t>Verbs + V-</a:t>
            </a:r>
            <a:r>
              <a:rPr lang="en-US" sz="6000" dirty="0" err="1">
                <a:solidFill>
                  <a:srgbClr val="FF0000"/>
                </a:solidFill>
              </a:rPr>
              <a:t>ing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0000"/>
                </a:solidFill>
              </a:rPr>
              <a:t>Verbs + to V</a:t>
            </a:r>
            <a:endParaRPr sz="6000" dirty="0">
              <a:solidFill>
                <a:srgbClr val="FF0000"/>
              </a:solidFill>
            </a:endParaRPr>
          </a:p>
        </p:txBody>
      </p:sp>
      <p:grpSp>
        <p:nvGrpSpPr>
          <p:cNvPr id="1206" name="Google Shape;1206;p43"/>
          <p:cNvGrpSpPr/>
          <p:nvPr/>
        </p:nvGrpSpPr>
        <p:grpSpPr>
          <a:xfrm>
            <a:off x="715100" y="3687082"/>
            <a:ext cx="4894800" cy="924082"/>
            <a:chOff x="715100" y="3687082"/>
            <a:chExt cx="4894800" cy="924082"/>
          </a:xfrm>
        </p:grpSpPr>
        <p:cxnSp>
          <p:nvCxnSpPr>
            <p:cNvPr id="1207" name="Google Shape;1207;p43"/>
            <p:cNvCxnSpPr/>
            <p:nvPr/>
          </p:nvCxnSpPr>
          <p:spPr>
            <a:xfrm rot="10800000">
              <a:off x="715100" y="4607871"/>
              <a:ext cx="4894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1208" name="Google Shape;1208;p43"/>
            <p:cNvGrpSpPr/>
            <p:nvPr/>
          </p:nvGrpSpPr>
          <p:grpSpPr>
            <a:xfrm>
              <a:off x="2416466" y="3793764"/>
              <a:ext cx="667264" cy="814815"/>
              <a:chOff x="8050493" y="3900025"/>
              <a:chExt cx="756879" cy="924246"/>
            </a:xfrm>
          </p:grpSpPr>
          <p:sp>
            <p:nvSpPr>
              <p:cNvPr id="1209" name="Google Shape;1209;p43"/>
              <p:cNvSpPr/>
              <p:nvPr/>
            </p:nvSpPr>
            <p:spPr>
              <a:xfrm>
                <a:off x="8085547" y="3900025"/>
                <a:ext cx="674008" cy="513767"/>
              </a:xfrm>
              <a:custGeom>
                <a:avLst/>
                <a:gdLst/>
                <a:ahLst/>
                <a:cxnLst/>
                <a:rect l="l" t="t" r="r" b="b"/>
                <a:pathLst>
                  <a:path w="350134" h="266892" extrusionOk="0">
                    <a:moveTo>
                      <a:pt x="209602" y="0"/>
                    </a:moveTo>
                    <a:lnTo>
                      <a:pt x="0" y="58938"/>
                    </a:lnTo>
                    <a:cubicBezTo>
                      <a:pt x="22807" y="104202"/>
                      <a:pt x="70317" y="261702"/>
                      <a:pt x="70317" y="266893"/>
                    </a:cubicBezTo>
                    <a:lnTo>
                      <a:pt x="203363" y="148268"/>
                    </a:lnTo>
                    <a:lnTo>
                      <a:pt x="203064" y="154905"/>
                    </a:lnTo>
                    <a:lnTo>
                      <a:pt x="329324" y="154905"/>
                    </a:lnTo>
                    <a:lnTo>
                      <a:pt x="350135" y="29943"/>
                    </a:lnTo>
                    <a:lnTo>
                      <a:pt x="2095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1210;p43"/>
              <p:cNvSpPr/>
              <p:nvPr/>
            </p:nvSpPr>
            <p:spPr>
              <a:xfrm>
                <a:off x="8085547" y="3927881"/>
                <a:ext cx="438548" cy="485810"/>
              </a:xfrm>
              <a:custGeom>
                <a:avLst/>
                <a:gdLst/>
                <a:ahLst/>
                <a:cxnLst/>
                <a:rect l="l" t="t" r="r" b="b"/>
                <a:pathLst>
                  <a:path w="227817" h="252369" extrusionOk="0">
                    <a:moveTo>
                      <a:pt x="54048" y="252370"/>
                    </a:moveTo>
                    <a:cubicBezTo>
                      <a:pt x="54048" y="252370"/>
                      <a:pt x="19563" y="129653"/>
                      <a:pt x="0" y="93672"/>
                    </a:cubicBezTo>
                    <a:lnTo>
                      <a:pt x="184849" y="0"/>
                    </a:lnTo>
                    <a:cubicBezTo>
                      <a:pt x="184849" y="0"/>
                      <a:pt x="223375" y="124114"/>
                      <a:pt x="227817" y="179459"/>
                    </a:cubicBezTo>
                    <a:lnTo>
                      <a:pt x="53998" y="25237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1211;p43"/>
              <p:cNvSpPr/>
              <p:nvPr/>
            </p:nvSpPr>
            <p:spPr>
              <a:xfrm>
                <a:off x="8556540" y="4013366"/>
                <a:ext cx="250831" cy="810904"/>
              </a:xfrm>
              <a:custGeom>
                <a:avLst/>
                <a:gdLst/>
                <a:ahLst/>
                <a:cxnLst/>
                <a:rect l="l" t="t" r="r" b="b"/>
                <a:pathLst>
                  <a:path w="130302" h="421249" extrusionOk="0">
                    <a:moveTo>
                      <a:pt x="0" y="0"/>
                    </a:moveTo>
                    <a:lnTo>
                      <a:pt x="130302" y="0"/>
                    </a:lnTo>
                    <a:lnTo>
                      <a:pt x="130302" y="421249"/>
                    </a:lnTo>
                    <a:lnTo>
                      <a:pt x="0" y="42124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1212;p43"/>
              <p:cNvSpPr/>
              <p:nvPr/>
            </p:nvSpPr>
            <p:spPr>
              <a:xfrm>
                <a:off x="8580646" y="4653077"/>
                <a:ext cx="202701" cy="32375"/>
              </a:xfrm>
              <a:custGeom>
                <a:avLst/>
                <a:gdLst/>
                <a:ahLst/>
                <a:cxnLst/>
                <a:rect l="l" t="t" r="r" b="b"/>
                <a:pathLst>
                  <a:path w="105299" h="16818" extrusionOk="0">
                    <a:moveTo>
                      <a:pt x="0" y="0"/>
                    </a:moveTo>
                    <a:lnTo>
                      <a:pt x="105300" y="0"/>
                    </a:lnTo>
                    <a:lnTo>
                      <a:pt x="105300" y="16818"/>
                    </a:lnTo>
                    <a:lnTo>
                      <a:pt x="0" y="1681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1213;p43"/>
              <p:cNvSpPr/>
              <p:nvPr/>
            </p:nvSpPr>
            <p:spPr>
              <a:xfrm>
                <a:off x="8580646" y="4708210"/>
                <a:ext cx="202701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105299" h="8433" extrusionOk="0">
                    <a:moveTo>
                      <a:pt x="0" y="0"/>
                    </a:moveTo>
                    <a:lnTo>
                      <a:pt x="105300" y="0"/>
                    </a:lnTo>
                    <a:lnTo>
                      <a:pt x="105300" y="8434"/>
                    </a:lnTo>
                    <a:lnTo>
                      <a:pt x="0" y="843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1214;p43"/>
              <p:cNvSpPr/>
              <p:nvPr/>
            </p:nvSpPr>
            <p:spPr>
              <a:xfrm>
                <a:off x="8620216" y="4108171"/>
                <a:ext cx="123541" cy="140065"/>
              </a:xfrm>
              <a:custGeom>
                <a:avLst/>
                <a:gdLst/>
                <a:ahLst/>
                <a:cxnLst/>
                <a:rect l="l" t="t" r="r" b="b"/>
                <a:pathLst>
                  <a:path w="64177" h="72761" extrusionOk="0">
                    <a:moveTo>
                      <a:pt x="64178" y="36381"/>
                    </a:moveTo>
                    <a:cubicBezTo>
                      <a:pt x="64178" y="56474"/>
                      <a:pt x="49811" y="72762"/>
                      <a:pt x="32089" y="72762"/>
                    </a:cubicBezTo>
                    <a:cubicBezTo>
                      <a:pt x="14367" y="72762"/>
                      <a:pt x="-1" y="56473"/>
                      <a:pt x="-1" y="36381"/>
                    </a:cubicBezTo>
                    <a:cubicBezTo>
                      <a:pt x="-1" y="16288"/>
                      <a:pt x="14366" y="0"/>
                      <a:pt x="32089" y="0"/>
                    </a:cubicBezTo>
                    <a:cubicBezTo>
                      <a:pt x="49811" y="0"/>
                      <a:pt x="64178" y="16289"/>
                      <a:pt x="64178" y="363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1215;p43"/>
              <p:cNvSpPr/>
              <p:nvPr/>
            </p:nvSpPr>
            <p:spPr>
              <a:xfrm>
                <a:off x="8149416" y="4013366"/>
                <a:ext cx="407228" cy="810904"/>
              </a:xfrm>
              <a:custGeom>
                <a:avLst/>
                <a:gdLst/>
                <a:ahLst/>
                <a:cxnLst/>
                <a:rect l="l" t="t" r="r" b="b"/>
                <a:pathLst>
                  <a:path w="211547" h="421249" extrusionOk="0">
                    <a:moveTo>
                      <a:pt x="211548" y="0"/>
                    </a:moveTo>
                    <a:lnTo>
                      <a:pt x="72412" y="0"/>
                    </a:lnTo>
                    <a:lnTo>
                      <a:pt x="52101" y="152959"/>
                    </a:lnTo>
                    <a:lnTo>
                      <a:pt x="0" y="177662"/>
                    </a:lnTo>
                    <a:lnTo>
                      <a:pt x="0" y="421249"/>
                    </a:lnTo>
                    <a:lnTo>
                      <a:pt x="211548" y="421249"/>
                    </a:lnTo>
                    <a:lnTo>
                      <a:pt x="2115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43"/>
              <p:cNvSpPr/>
              <p:nvPr/>
            </p:nvSpPr>
            <p:spPr>
              <a:xfrm>
                <a:off x="8523981" y="4013366"/>
                <a:ext cx="32565" cy="810904"/>
              </a:xfrm>
              <a:custGeom>
                <a:avLst/>
                <a:gdLst/>
                <a:ahLst/>
                <a:cxnLst/>
                <a:rect l="l" t="t" r="r" b="b"/>
                <a:pathLst>
                  <a:path w="16917" h="421249" extrusionOk="0">
                    <a:moveTo>
                      <a:pt x="0" y="0"/>
                    </a:moveTo>
                    <a:lnTo>
                      <a:pt x="16918" y="0"/>
                    </a:lnTo>
                    <a:lnTo>
                      <a:pt x="16918" y="421249"/>
                    </a:lnTo>
                    <a:lnTo>
                      <a:pt x="0" y="4212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1217;p43"/>
              <p:cNvSpPr/>
              <p:nvPr/>
            </p:nvSpPr>
            <p:spPr>
              <a:xfrm>
                <a:off x="8050493" y="4387971"/>
                <a:ext cx="430796" cy="368418"/>
              </a:xfrm>
              <a:custGeom>
                <a:avLst/>
                <a:gdLst/>
                <a:ahLst/>
                <a:cxnLst/>
                <a:rect l="l" t="t" r="r" b="b"/>
                <a:pathLst>
                  <a:path w="223790" h="191386" extrusionOk="0">
                    <a:moveTo>
                      <a:pt x="110340" y="0"/>
                    </a:moveTo>
                    <a:cubicBezTo>
                      <a:pt x="110340" y="0"/>
                      <a:pt x="68120" y="121868"/>
                      <a:pt x="0" y="144525"/>
                    </a:cubicBezTo>
                    <a:lnTo>
                      <a:pt x="182603" y="191386"/>
                    </a:lnTo>
                    <a:cubicBezTo>
                      <a:pt x="182603" y="191386"/>
                      <a:pt x="239245" y="94720"/>
                      <a:pt x="219682" y="0"/>
                    </a:cubicBezTo>
                    <a:lnTo>
                      <a:pt x="1103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1218;p43"/>
              <p:cNvSpPr/>
              <p:nvPr/>
            </p:nvSpPr>
            <p:spPr>
              <a:xfrm rot="1801876">
                <a:off x="8367975" y="4345652"/>
                <a:ext cx="28121" cy="81676"/>
              </a:xfrm>
              <a:custGeom>
                <a:avLst/>
                <a:gdLst/>
                <a:ahLst/>
                <a:cxnLst/>
                <a:rect l="l" t="t" r="r" b="b"/>
                <a:pathLst>
                  <a:path w="14622" h="42469" extrusionOk="0">
                    <a:moveTo>
                      <a:pt x="0" y="0"/>
                    </a:moveTo>
                    <a:lnTo>
                      <a:pt x="14622" y="0"/>
                    </a:lnTo>
                    <a:lnTo>
                      <a:pt x="14622" y="42469"/>
                    </a:lnTo>
                    <a:lnTo>
                      <a:pt x="0" y="424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9" name="Google Shape;1219;p43"/>
            <p:cNvGrpSpPr/>
            <p:nvPr/>
          </p:nvGrpSpPr>
          <p:grpSpPr>
            <a:xfrm>
              <a:off x="3224205" y="3687082"/>
              <a:ext cx="677122" cy="924082"/>
              <a:chOff x="320995" y="1208613"/>
              <a:chExt cx="488262" cy="666341"/>
            </a:xfrm>
          </p:grpSpPr>
          <p:sp>
            <p:nvSpPr>
              <p:cNvPr id="1220" name="Google Shape;1220;p43"/>
              <p:cNvSpPr/>
              <p:nvPr/>
            </p:nvSpPr>
            <p:spPr>
              <a:xfrm>
                <a:off x="538770" y="1215311"/>
                <a:ext cx="71070" cy="317520"/>
              </a:xfrm>
              <a:custGeom>
                <a:avLst/>
                <a:gdLst/>
                <a:ahLst/>
                <a:cxnLst/>
                <a:rect l="l" t="t" r="r" b="b"/>
                <a:pathLst>
                  <a:path w="71070" h="317520" extrusionOk="0">
                    <a:moveTo>
                      <a:pt x="31349" y="317520"/>
                    </a:moveTo>
                    <a:cubicBezTo>
                      <a:pt x="31349" y="317520"/>
                      <a:pt x="-22752" y="126493"/>
                      <a:pt x="11190" y="0"/>
                    </a:cubicBezTo>
                    <a:cubicBezTo>
                      <a:pt x="11190" y="0"/>
                      <a:pt x="80748" y="134801"/>
                      <a:pt x="69928" y="3175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1221;p43"/>
              <p:cNvSpPr/>
              <p:nvPr/>
            </p:nvSpPr>
            <p:spPr>
              <a:xfrm>
                <a:off x="431456" y="1252473"/>
                <a:ext cx="161784" cy="303866"/>
              </a:xfrm>
              <a:custGeom>
                <a:avLst/>
                <a:gdLst/>
                <a:ahLst/>
                <a:cxnLst/>
                <a:rect l="l" t="t" r="r" b="b"/>
                <a:pathLst>
                  <a:path w="161784" h="303866" extrusionOk="0">
                    <a:moveTo>
                      <a:pt x="84498" y="303866"/>
                    </a:moveTo>
                    <a:cubicBezTo>
                      <a:pt x="84498" y="303866"/>
                      <a:pt x="-12175" y="168872"/>
                      <a:pt x="1286" y="0"/>
                    </a:cubicBezTo>
                    <a:cubicBezTo>
                      <a:pt x="1286" y="0"/>
                      <a:pt x="110325" y="71812"/>
                      <a:pt x="161785" y="303866"/>
                    </a:cubicBezTo>
                    <a:lnTo>
                      <a:pt x="84498" y="30386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2" name="Google Shape;1222;p43"/>
              <p:cNvSpPr/>
              <p:nvPr/>
            </p:nvSpPr>
            <p:spPr>
              <a:xfrm>
                <a:off x="575246" y="1208613"/>
                <a:ext cx="123552" cy="332655"/>
              </a:xfrm>
              <a:custGeom>
                <a:avLst/>
                <a:gdLst/>
                <a:ahLst/>
                <a:cxnLst/>
                <a:rect l="l" t="t" r="r" b="b"/>
                <a:pathLst>
                  <a:path w="123552" h="332655" extrusionOk="0">
                    <a:moveTo>
                      <a:pt x="1442" y="332655"/>
                    </a:moveTo>
                    <a:cubicBezTo>
                      <a:pt x="1442" y="332655"/>
                      <a:pt x="-20714" y="131066"/>
                      <a:pt x="108677" y="0"/>
                    </a:cubicBezTo>
                    <a:cubicBezTo>
                      <a:pt x="108677" y="0"/>
                      <a:pt x="157432" y="129391"/>
                      <a:pt x="78407" y="332655"/>
                    </a:cubicBezTo>
                    <a:lnTo>
                      <a:pt x="1442" y="33265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43"/>
              <p:cNvSpPr/>
              <p:nvPr/>
            </p:nvSpPr>
            <p:spPr>
              <a:xfrm>
                <a:off x="667178" y="1339614"/>
                <a:ext cx="142079" cy="193217"/>
              </a:xfrm>
              <a:custGeom>
                <a:avLst/>
                <a:gdLst/>
                <a:ahLst/>
                <a:cxnLst/>
                <a:rect l="l" t="t" r="r" b="b"/>
                <a:pathLst>
                  <a:path w="142079" h="193217" extrusionOk="0">
                    <a:moveTo>
                      <a:pt x="0" y="193217"/>
                    </a:moveTo>
                    <a:cubicBezTo>
                      <a:pt x="0" y="193217"/>
                      <a:pt x="31688" y="58416"/>
                      <a:pt x="142079" y="0"/>
                    </a:cubicBezTo>
                    <a:cubicBezTo>
                      <a:pt x="142079" y="0"/>
                      <a:pt x="125140" y="112581"/>
                      <a:pt x="38450" y="19321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4" name="Google Shape;1224;p43"/>
              <p:cNvSpPr/>
              <p:nvPr/>
            </p:nvSpPr>
            <p:spPr>
              <a:xfrm>
                <a:off x="402535" y="1512672"/>
                <a:ext cx="348370" cy="362282"/>
              </a:xfrm>
              <a:custGeom>
                <a:avLst/>
                <a:gdLst/>
                <a:ahLst/>
                <a:cxnLst/>
                <a:rect l="l" t="t" r="r" b="b"/>
                <a:pathLst>
                  <a:path w="348370" h="362282" extrusionOk="0">
                    <a:moveTo>
                      <a:pt x="0" y="0"/>
                    </a:moveTo>
                    <a:cubicBezTo>
                      <a:pt x="0" y="0"/>
                      <a:pt x="35294" y="326408"/>
                      <a:pt x="118442" y="362282"/>
                    </a:cubicBezTo>
                    <a:lnTo>
                      <a:pt x="229928" y="362282"/>
                    </a:lnTo>
                    <a:cubicBezTo>
                      <a:pt x="313076" y="326408"/>
                      <a:pt x="348370" y="0"/>
                      <a:pt x="34837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5" name="Google Shape;1225;p43"/>
              <p:cNvSpPr/>
              <p:nvPr/>
            </p:nvSpPr>
            <p:spPr>
              <a:xfrm>
                <a:off x="320995" y="1443823"/>
                <a:ext cx="223555" cy="277202"/>
              </a:xfrm>
              <a:custGeom>
                <a:avLst/>
                <a:gdLst/>
                <a:ahLst/>
                <a:cxnLst/>
                <a:rect l="l" t="t" r="r" b="b"/>
                <a:pathLst>
                  <a:path w="223555" h="277202" extrusionOk="0">
                    <a:moveTo>
                      <a:pt x="124370" y="0"/>
                    </a:moveTo>
                    <a:cubicBezTo>
                      <a:pt x="124370" y="0"/>
                      <a:pt x="-3346" y="85660"/>
                      <a:pt x="67" y="277202"/>
                    </a:cubicBezTo>
                    <a:cubicBezTo>
                      <a:pt x="67" y="277202"/>
                      <a:pt x="111747" y="218400"/>
                      <a:pt x="223555" y="32074"/>
                    </a:cubicBezTo>
                    <a:lnTo>
                      <a:pt x="1244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26" name="Google Shape;1226;p43"/>
          <p:cNvGrpSpPr/>
          <p:nvPr/>
        </p:nvGrpSpPr>
        <p:grpSpPr>
          <a:xfrm>
            <a:off x="6351108" y="3726824"/>
            <a:ext cx="2053500" cy="882811"/>
            <a:chOff x="6351108" y="3726824"/>
            <a:chExt cx="2053500" cy="882811"/>
          </a:xfrm>
        </p:grpSpPr>
        <p:cxnSp>
          <p:nvCxnSpPr>
            <p:cNvPr id="1227" name="Google Shape;1227;p43"/>
            <p:cNvCxnSpPr/>
            <p:nvPr/>
          </p:nvCxnSpPr>
          <p:spPr>
            <a:xfrm rot="10800000">
              <a:off x="6351108" y="4607875"/>
              <a:ext cx="205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1228" name="Google Shape;1228;p43"/>
            <p:cNvGrpSpPr/>
            <p:nvPr/>
          </p:nvGrpSpPr>
          <p:grpSpPr>
            <a:xfrm>
              <a:off x="7079800" y="3726824"/>
              <a:ext cx="596092" cy="882811"/>
              <a:chOff x="8330175" y="3726824"/>
              <a:chExt cx="596092" cy="882811"/>
            </a:xfrm>
          </p:grpSpPr>
          <p:sp>
            <p:nvSpPr>
              <p:cNvPr id="1229" name="Google Shape;1229;p43"/>
              <p:cNvSpPr/>
              <p:nvPr/>
            </p:nvSpPr>
            <p:spPr>
              <a:xfrm>
                <a:off x="8330175" y="3726824"/>
                <a:ext cx="596092" cy="462895"/>
              </a:xfrm>
              <a:custGeom>
                <a:avLst/>
                <a:gdLst/>
                <a:ahLst/>
                <a:cxnLst/>
                <a:rect l="l" t="t" r="r" b="b"/>
                <a:pathLst>
                  <a:path w="544376" h="422735" extrusionOk="0">
                    <a:moveTo>
                      <a:pt x="194016" y="422736"/>
                    </a:moveTo>
                    <a:cubicBezTo>
                      <a:pt x="194016" y="422736"/>
                      <a:pt x="-71065" y="270621"/>
                      <a:pt x="18470" y="199851"/>
                    </a:cubicBezTo>
                    <a:cubicBezTo>
                      <a:pt x="91241" y="142320"/>
                      <a:pt x="223353" y="348631"/>
                      <a:pt x="223353" y="348631"/>
                    </a:cubicBezTo>
                    <a:cubicBezTo>
                      <a:pt x="223257" y="348726"/>
                      <a:pt x="46378" y="22876"/>
                      <a:pt x="194016" y="969"/>
                    </a:cubicBezTo>
                    <a:cubicBezTo>
                      <a:pt x="337462" y="-20367"/>
                      <a:pt x="306601" y="317865"/>
                      <a:pt x="308125" y="313008"/>
                    </a:cubicBezTo>
                    <a:cubicBezTo>
                      <a:pt x="309554" y="308055"/>
                      <a:pt x="335462" y="46784"/>
                      <a:pt x="428045" y="84312"/>
                    </a:cubicBezTo>
                    <a:cubicBezTo>
                      <a:pt x="498530" y="112887"/>
                      <a:pt x="386135" y="323676"/>
                      <a:pt x="386135" y="323676"/>
                    </a:cubicBezTo>
                    <a:cubicBezTo>
                      <a:pt x="386135" y="323676"/>
                      <a:pt x="476051" y="169752"/>
                      <a:pt x="530629" y="219186"/>
                    </a:cubicBezTo>
                    <a:cubicBezTo>
                      <a:pt x="591113" y="273955"/>
                      <a:pt x="432426" y="422736"/>
                      <a:pt x="432426" y="422736"/>
                    </a:cubicBezTo>
                    <a:lnTo>
                      <a:pt x="194016" y="42273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0" name="Google Shape;1230;p43"/>
              <p:cNvGrpSpPr/>
              <p:nvPr/>
            </p:nvGrpSpPr>
            <p:grpSpPr>
              <a:xfrm>
                <a:off x="8503341" y="4190059"/>
                <a:ext cx="327961" cy="419576"/>
                <a:chOff x="5982461" y="3446906"/>
                <a:chExt cx="299371" cy="383000"/>
              </a:xfrm>
            </p:grpSpPr>
            <p:sp>
              <p:nvSpPr>
                <p:cNvPr id="1231" name="Google Shape;1231;p43"/>
                <p:cNvSpPr/>
                <p:nvPr/>
              </p:nvSpPr>
              <p:spPr>
                <a:xfrm>
                  <a:off x="5983509" y="3446906"/>
                  <a:ext cx="298323" cy="38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323" h="383000" extrusionOk="0">
                      <a:moveTo>
                        <a:pt x="0" y="0"/>
                      </a:moveTo>
                      <a:lnTo>
                        <a:pt x="298323" y="0"/>
                      </a:lnTo>
                      <a:lnTo>
                        <a:pt x="298323" y="383000"/>
                      </a:lnTo>
                      <a:lnTo>
                        <a:pt x="0" y="38300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2" name="Google Shape;1232;p43"/>
                <p:cNvSpPr/>
                <p:nvPr/>
              </p:nvSpPr>
              <p:spPr>
                <a:xfrm>
                  <a:off x="5982461" y="3482434"/>
                  <a:ext cx="92331" cy="215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31" h="215455" extrusionOk="0">
                      <a:moveTo>
                        <a:pt x="0" y="0"/>
                      </a:moveTo>
                      <a:cubicBezTo>
                        <a:pt x="0" y="0"/>
                        <a:pt x="68390" y="6572"/>
                        <a:pt x="87440" y="75057"/>
                      </a:cubicBezTo>
                      <a:cubicBezTo>
                        <a:pt x="117253" y="182309"/>
                        <a:pt x="1048" y="215456"/>
                        <a:pt x="1048" y="21545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3" name="Google Shape;1233;p43"/>
                <p:cNvSpPr/>
                <p:nvPr/>
              </p:nvSpPr>
              <p:spPr>
                <a:xfrm>
                  <a:off x="6128973" y="3649411"/>
                  <a:ext cx="142600" cy="137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00" h="137888" extrusionOk="0">
                      <a:moveTo>
                        <a:pt x="40178" y="4092"/>
                      </a:moveTo>
                      <a:cubicBezTo>
                        <a:pt x="40178" y="4092"/>
                        <a:pt x="-7542" y="14284"/>
                        <a:pt x="1031" y="76482"/>
                      </a:cubicBezTo>
                      <a:cubicBezTo>
                        <a:pt x="9508" y="138680"/>
                        <a:pt x="105710" y="164398"/>
                        <a:pt x="135809" y="102009"/>
                      </a:cubicBezTo>
                      <a:cubicBezTo>
                        <a:pt x="161336" y="49241"/>
                        <a:pt x="111711" y="-17244"/>
                        <a:pt x="40178" y="40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4" name="Google Shape;1234;p43"/>
                <p:cNvSpPr/>
                <p:nvPr/>
              </p:nvSpPr>
              <p:spPr>
                <a:xfrm>
                  <a:off x="6097245" y="3598077"/>
                  <a:ext cx="53013" cy="51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13" h="51184" extrusionOk="0">
                      <a:moveTo>
                        <a:pt x="14947" y="1514"/>
                      </a:moveTo>
                      <a:cubicBezTo>
                        <a:pt x="14947" y="1514"/>
                        <a:pt x="-2770" y="5324"/>
                        <a:pt x="374" y="28375"/>
                      </a:cubicBezTo>
                      <a:cubicBezTo>
                        <a:pt x="3517" y="51425"/>
                        <a:pt x="39236" y="61046"/>
                        <a:pt x="50475" y="37900"/>
                      </a:cubicBezTo>
                      <a:cubicBezTo>
                        <a:pt x="60000" y="18278"/>
                        <a:pt x="41522" y="-6391"/>
                        <a:pt x="14947" y="151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5" name="Google Shape;1235;p43"/>
                <p:cNvSpPr/>
                <p:nvPr/>
              </p:nvSpPr>
              <p:spPr>
                <a:xfrm>
                  <a:off x="5998654" y="3792884"/>
                  <a:ext cx="136397" cy="3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97" h="36927" extrusionOk="0">
                      <a:moveTo>
                        <a:pt x="136303" y="36927"/>
                      </a:moveTo>
                      <a:lnTo>
                        <a:pt x="0" y="36927"/>
                      </a:lnTo>
                      <a:cubicBezTo>
                        <a:pt x="11906" y="9972"/>
                        <a:pt x="37719" y="4447"/>
                        <a:pt x="37719" y="4447"/>
                      </a:cubicBezTo>
                      <a:cubicBezTo>
                        <a:pt x="81725" y="-8697"/>
                        <a:pt x="118205" y="8829"/>
                        <a:pt x="136398" y="3692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6" name="Google Shape;1236;p43"/>
                <p:cNvSpPr/>
                <p:nvPr/>
              </p:nvSpPr>
              <p:spPr>
                <a:xfrm>
                  <a:off x="6175055" y="3446906"/>
                  <a:ext cx="106776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76" h="70713" extrusionOk="0">
                      <a:moveTo>
                        <a:pt x="2" y="0"/>
                      </a:moveTo>
                      <a:cubicBezTo>
                        <a:pt x="2" y="0"/>
                        <a:pt x="-856" y="52864"/>
                        <a:pt x="35625" y="65246"/>
                      </a:cubicBezTo>
                      <a:cubicBezTo>
                        <a:pt x="88108" y="83153"/>
                        <a:pt x="106777" y="51340"/>
                        <a:pt x="106777" y="51340"/>
                      </a:cubicBezTo>
                      <a:lnTo>
                        <a:pt x="106777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37" name="Google Shape;1237;p43"/>
              <p:cNvSpPr/>
              <p:nvPr/>
            </p:nvSpPr>
            <p:spPr>
              <a:xfrm>
                <a:off x="8426371" y="4026932"/>
                <a:ext cx="163331" cy="162914"/>
              </a:xfrm>
              <a:custGeom>
                <a:avLst/>
                <a:gdLst/>
                <a:ahLst/>
                <a:cxnLst/>
                <a:rect l="l" t="t" r="r" b="b"/>
                <a:pathLst>
                  <a:path w="149161" h="148780" extrusionOk="0">
                    <a:moveTo>
                      <a:pt x="0" y="0"/>
                    </a:moveTo>
                    <a:cubicBezTo>
                      <a:pt x="0" y="0"/>
                      <a:pt x="79915" y="61627"/>
                      <a:pt x="149161" y="14878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43"/>
              <p:cNvSpPr/>
              <p:nvPr/>
            </p:nvSpPr>
            <p:spPr>
              <a:xfrm>
                <a:off x="8566295" y="3825133"/>
                <a:ext cx="65394" cy="364732"/>
              </a:xfrm>
              <a:custGeom>
                <a:avLst/>
                <a:gdLst/>
                <a:ahLst/>
                <a:cxnLst/>
                <a:rect l="l" t="t" r="r" b="b"/>
                <a:pathLst>
                  <a:path w="59721" h="333089" extrusionOk="0">
                    <a:moveTo>
                      <a:pt x="0" y="0"/>
                    </a:moveTo>
                    <a:cubicBezTo>
                      <a:pt x="0" y="0"/>
                      <a:pt x="48673" y="170783"/>
                      <a:pt x="59722" y="33308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Google Shape;1239;p43"/>
              <p:cNvSpPr/>
              <p:nvPr/>
            </p:nvSpPr>
            <p:spPr>
              <a:xfrm>
                <a:off x="8694117" y="3889200"/>
                <a:ext cx="72904" cy="300588"/>
              </a:xfrm>
              <a:custGeom>
                <a:avLst/>
                <a:gdLst/>
                <a:ahLst/>
                <a:cxnLst/>
                <a:rect l="l" t="t" r="r" b="b"/>
                <a:pathLst>
                  <a:path w="66579" h="274510" extrusionOk="0">
                    <a:moveTo>
                      <a:pt x="66580" y="0"/>
                    </a:moveTo>
                    <a:cubicBezTo>
                      <a:pt x="66580" y="0"/>
                      <a:pt x="22479" y="112300"/>
                      <a:pt x="0" y="27451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Google Shape;1240;p43"/>
              <p:cNvSpPr/>
              <p:nvPr/>
            </p:nvSpPr>
            <p:spPr>
              <a:xfrm>
                <a:off x="8753071" y="4007524"/>
                <a:ext cx="124428" cy="182314"/>
              </a:xfrm>
              <a:custGeom>
                <a:avLst/>
                <a:gdLst/>
                <a:ahLst/>
                <a:cxnLst/>
                <a:rect l="l" t="t" r="r" b="b"/>
                <a:pathLst>
                  <a:path w="113633" h="166497" extrusionOk="0">
                    <a:moveTo>
                      <a:pt x="113633" y="0"/>
                    </a:moveTo>
                    <a:cubicBezTo>
                      <a:pt x="113633" y="0"/>
                      <a:pt x="40481" y="67437"/>
                      <a:pt x="0" y="16649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B9025FB-9CFE-6C78-73CA-79F07776B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0511" y1="34862" x2="58466" y2="55505"/>
                        <a14:foregroundMark x1="58466" y1="55505" x2="58626" y2="55734"/>
                        <a14:foregroundMark x1="24281" y1="65138" x2="78115" y2="56881"/>
                        <a14:foregroundMark x1="31789" y1="60092" x2="46006" y2="66743"/>
                        <a14:foregroundMark x1="46006" y1="66743" x2="75559" y2="63761"/>
                        <a14:foregroundMark x1="61661" y1="66514" x2="63259" y2="48624"/>
                        <a14:foregroundMark x1="63259" y1="48624" x2="45527" y2="36009"/>
                        <a14:foregroundMark x1="45527" y1="36009" x2="23323" y2="47018"/>
                        <a14:foregroundMark x1="23323" y1="47018" x2="34665" y2="43119"/>
                        <a14:foregroundMark x1="34665" y1="43119" x2="34665" y2="43119"/>
                        <a14:foregroundMark x1="22364" y1="39450" x2="26038" y2="64908"/>
                        <a14:foregroundMark x1="19489" y1="41284" x2="19968" y2="63761"/>
                        <a14:foregroundMark x1="35463" y1="47477" x2="42492" y2="69037"/>
                        <a14:foregroundMark x1="34824" y1="54587" x2="62141" y2="50459"/>
                        <a14:foregroundMark x1="38179" y1="56881" x2="60703" y2="58486"/>
                        <a14:foregroundMark x1="51597" y1="47477" x2="56230" y2="41055"/>
                        <a14:foregroundMark x1="34026" y1="36239" x2="75240" y2="30963"/>
                        <a14:foregroundMark x1="58626" y1="36239" x2="78435" y2="50459"/>
                        <a14:foregroundMark x1="68850" y1="33716" x2="80990" y2="51376"/>
                        <a14:foregroundMark x1="79553" y1="38761" x2="81789" y2="56422"/>
                        <a14:foregroundMark x1="83706" y1="52982" x2="74441" y2="69954"/>
                        <a14:foregroundMark x1="77476" y1="69037" x2="52396" y2="72706"/>
                        <a14:foregroundMark x1="52396" y1="72706" x2="52396" y2="72706"/>
                        <a14:foregroundMark x1="41853" y1="48394" x2="42013" y2="463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2394" y="-157255"/>
            <a:ext cx="1677626" cy="1168443"/>
          </a:xfrm>
          <a:prstGeom prst="rect">
            <a:avLst/>
          </a:prstGeom>
        </p:spPr>
      </p:pic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0B82731A-5491-7C35-D9A3-EB8AC0505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314" y="4397677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4" grpId="0" animBg="1"/>
      <p:bldP spid="120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9"/>
          <p:cNvSpPr txBox="1">
            <a:spLocks noGrp="1"/>
          </p:cNvSpPr>
          <p:nvPr>
            <p:ph type="title"/>
          </p:nvPr>
        </p:nvSpPr>
        <p:spPr>
          <a:xfrm>
            <a:off x="3052328" y="45856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bg2"/>
                </a:solidFill>
              </a:rPr>
              <a:t>Objective</a:t>
            </a:r>
            <a:endParaRPr sz="5000" dirty="0">
              <a:solidFill>
                <a:schemeClr val="bg2"/>
              </a:solidFill>
            </a:endParaRPr>
          </a:p>
        </p:txBody>
      </p:sp>
      <p:sp>
        <p:nvSpPr>
          <p:cNvPr id="462" name="Google Shape;462;p29"/>
          <p:cNvSpPr txBox="1">
            <a:spLocks noGrp="1"/>
          </p:cNvSpPr>
          <p:nvPr>
            <p:ph type="title" idx="2"/>
          </p:nvPr>
        </p:nvSpPr>
        <p:spPr>
          <a:xfrm>
            <a:off x="939549" y="2388075"/>
            <a:ext cx="726600" cy="646500"/>
          </a:xfrm>
          <a:prstGeom prst="rect">
            <a:avLst/>
          </a:prstGeom>
        </p:spPr>
        <p:txBody>
          <a:bodyPr spcFirstLastPara="1" wrap="square" lIns="91425" tIns="91425" rIns="91425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endParaRPr sz="4400" dirty="0"/>
          </a:p>
        </p:txBody>
      </p:sp>
      <p:sp>
        <p:nvSpPr>
          <p:cNvPr id="463" name="Google Shape;463;p29"/>
          <p:cNvSpPr txBox="1">
            <a:spLocks noGrp="1"/>
          </p:cNvSpPr>
          <p:nvPr>
            <p:ph type="subTitle" idx="1"/>
          </p:nvPr>
        </p:nvSpPr>
        <p:spPr>
          <a:xfrm>
            <a:off x="1742349" y="2465025"/>
            <a:ext cx="67842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 correctly </a:t>
            </a:r>
            <a:r>
              <a:rPr lang="en-US" dirty="0">
                <a:solidFill>
                  <a:srgbClr val="FF0000"/>
                </a:solidFill>
              </a:rPr>
              <a:t>to-infinitive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V-</a:t>
            </a:r>
            <a:r>
              <a:rPr lang="en-US" dirty="0" err="1">
                <a:solidFill>
                  <a:srgbClr val="FF0000"/>
                </a:solidFill>
              </a:rPr>
              <a:t>ing</a:t>
            </a:r>
            <a:r>
              <a:rPr lang="en-US" dirty="0"/>
              <a:t> </a:t>
            </a:r>
            <a:r>
              <a:rPr lang="en-US" dirty="0">
                <a:solidFill>
                  <a:schemeClr val="accent3"/>
                </a:solidFill>
              </a:rPr>
              <a:t>after a verb.</a:t>
            </a:r>
          </a:p>
        </p:txBody>
      </p:sp>
      <p:grpSp>
        <p:nvGrpSpPr>
          <p:cNvPr id="471" name="Google Shape;471;p29"/>
          <p:cNvGrpSpPr/>
          <p:nvPr/>
        </p:nvGrpSpPr>
        <p:grpSpPr>
          <a:xfrm>
            <a:off x="8247420" y="3395473"/>
            <a:ext cx="362977" cy="222500"/>
            <a:chOff x="5582784" y="1377203"/>
            <a:chExt cx="219282" cy="134425"/>
          </a:xfrm>
        </p:grpSpPr>
        <p:sp>
          <p:nvSpPr>
            <p:cNvPr id="472" name="Google Shape;472;p29"/>
            <p:cNvSpPr/>
            <p:nvPr/>
          </p:nvSpPr>
          <p:spPr>
            <a:xfrm>
              <a:off x="5582784" y="1377203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5582784" y="1417030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5582784" y="1456858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5582784" y="1496618"/>
              <a:ext cx="109607" cy="15010"/>
            </a:xfrm>
            <a:custGeom>
              <a:avLst/>
              <a:gdLst/>
              <a:ahLst/>
              <a:cxnLst/>
              <a:rect l="l" t="t" r="r" b="b"/>
              <a:pathLst>
                <a:path w="109607" h="15010" extrusionOk="0">
                  <a:moveTo>
                    <a:pt x="0" y="0"/>
                  </a:moveTo>
                  <a:lnTo>
                    <a:pt x="109608" y="0"/>
                  </a:lnTo>
                  <a:lnTo>
                    <a:pt x="109608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6" name="Google Shape;476;p29"/>
          <p:cNvGrpSpPr/>
          <p:nvPr/>
        </p:nvGrpSpPr>
        <p:grpSpPr>
          <a:xfrm>
            <a:off x="7606883" y="1058469"/>
            <a:ext cx="362977" cy="222500"/>
            <a:chOff x="5582784" y="1377203"/>
            <a:chExt cx="219282" cy="134425"/>
          </a:xfrm>
        </p:grpSpPr>
        <p:sp>
          <p:nvSpPr>
            <p:cNvPr id="477" name="Google Shape;477;p29"/>
            <p:cNvSpPr/>
            <p:nvPr/>
          </p:nvSpPr>
          <p:spPr>
            <a:xfrm>
              <a:off x="5582784" y="1377203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29"/>
            <p:cNvSpPr/>
            <p:nvPr/>
          </p:nvSpPr>
          <p:spPr>
            <a:xfrm>
              <a:off x="5582784" y="1417030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29"/>
            <p:cNvSpPr/>
            <p:nvPr/>
          </p:nvSpPr>
          <p:spPr>
            <a:xfrm>
              <a:off x="5582784" y="1456858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29"/>
            <p:cNvSpPr/>
            <p:nvPr/>
          </p:nvSpPr>
          <p:spPr>
            <a:xfrm>
              <a:off x="5582784" y="1496618"/>
              <a:ext cx="109607" cy="15010"/>
            </a:xfrm>
            <a:custGeom>
              <a:avLst/>
              <a:gdLst/>
              <a:ahLst/>
              <a:cxnLst/>
              <a:rect l="l" t="t" r="r" b="b"/>
              <a:pathLst>
                <a:path w="109607" h="15010" extrusionOk="0">
                  <a:moveTo>
                    <a:pt x="0" y="0"/>
                  </a:moveTo>
                  <a:lnTo>
                    <a:pt x="109608" y="0"/>
                  </a:lnTo>
                  <a:lnTo>
                    <a:pt x="109608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1" name="Google Shape;481;p29"/>
          <p:cNvGrpSpPr/>
          <p:nvPr/>
        </p:nvGrpSpPr>
        <p:grpSpPr>
          <a:xfrm>
            <a:off x="6712900" y="3497212"/>
            <a:ext cx="1897500" cy="1114040"/>
            <a:chOff x="6712900" y="3497212"/>
            <a:chExt cx="1897500" cy="1114040"/>
          </a:xfrm>
        </p:grpSpPr>
        <p:cxnSp>
          <p:nvCxnSpPr>
            <p:cNvPr id="482" name="Google Shape;482;p29"/>
            <p:cNvCxnSpPr/>
            <p:nvPr/>
          </p:nvCxnSpPr>
          <p:spPr>
            <a:xfrm>
              <a:off x="6712900" y="4607875"/>
              <a:ext cx="1897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483" name="Google Shape;483;p29"/>
            <p:cNvGrpSpPr/>
            <p:nvPr/>
          </p:nvGrpSpPr>
          <p:grpSpPr>
            <a:xfrm>
              <a:off x="6815963" y="3497212"/>
              <a:ext cx="1386573" cy="1114040"/>
              <a:chOff x="6897413" y="3497212"/>
              <a:chExt cx="1386573" cy="1114040"/>
            </a:xfrm>
          </p:grpSpPr>
          <p:grpSp>
            <p:nvGrpSpPr>
              <p:cNvPr id="484" name="Google Shape;484;p29"/>
              <p:cNvGrpSpPr/>
              <p:nvPr/>
            </p:nvGrpSpPr>
            <p:grpSpPr>
              <a:xfrm flipH="1">
                <a:off x="7606864" y="3687082"/>
                <a:ext cx="677122" cy="924082"/>
                <a:chOff x="320995" y="1208613"/>
                <a:chExt cx="488262" cy="666341"/>
              </a:xfrm>
            </p:grpSpPr>
            <p:sp>
              <p:nvSpPr>
                <p:cNvPr id="485" name="Google Shape;485;p29"/>
                <p:cNvSpPr/>
                <p:nvPr/>
              </p:nvSpPr>
              <p:spPr>
                <a:xfrm>
                  <a:off x="538770" y="1215311"/>
                  <a:ext cx="71070" cy="317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0" h="317520" extrusionOk="0">
                      <a:moveTo>
                        <a:pt x="31349" y="317520"/>
                      </a:moveTo>
                      <a:cubicBezTo>
                        <a:pt x="31349" y="317520"/>
                        <a:pt x="-22752" y="126493"/>
                        <a:pt x="11190" y="0"/>
                      </a:cubicBezTo>
                      <a:cubicBezTo>
                        <a:pt x="11190" y="0"/>
                        <a:pt x="80748" y="134801"/>
                        <a:pt x="69928" y="31752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29"/>
                <p:cNvSpPr/>
                <p:nvPr/>
              </p:nvSpPr>
              <p:spPr>
                <a:xfrm>
                  <a:off x="431456" y="1252473"/>
                  <a:ext cx="161784" cy="303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784" h="303866" extrusionOk="0">
                      <a:moveTo>
                        <a:pt x="84498" y="303866"/>
                      </a:moveTo>
                      <a:cubicBezTo>
                        <a:pt x="84498" y="303866"/>
                        <a:pt x="-12175" y="168872"/>
                        <a:pt x="1286" y="0"/>
                      </a:cubicBezTo>
                      <a:cubicBezTo>
                        <a:pt x="1286" y="0"/>
                        <a:pt x="110325" y="71812"/>
                        <a:pt x="161785" y="303866"/>
                      </a:cubicBezTo>
                      <a:lnTo>
                        <a:pt x="84498" y="30386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29"/>
                <p:cNvSpPr/>
                <p:nvPr/>
              </p:nvSpPr>
              <p:spPr>
                <a:xfrm>
                  <a:off x="575246" y="1208613"/>
                  <a:ext cx="123552" cy="332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52" h="332655" extrusionOk="0">
                      <a:moveTo>
                        <a:pt x="1442" y="332655"/>
                      </a:moveTo>
                      <a:cubicBezTo>
                        <a:pt x="1442" y="332655"/>
                        <a:pt x="-20714" y="131066"/>
                        <a:pt x="108677" y="0"/>
                      </a:cubicBezTo>
                      <a:cubicBezTo>
                        <a:pt x="108677" y="0"/>
                        <a:pt x="157432" y="129391"/>
                        <a:pt x="78407" y="332655"/>
                      </a:cubicBezTo>
                      <a:lnTo>
                        <a:pt x="1442" y="33265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8" name="Google Shape;488;p29"/>
                <p:cNvSpPr/>
                <p:nvPr/>
              </p:nvSpPr>
              <p:spPr>
                <a:xfrm>
                  <a:off x="667178" y="1339614"/>
                  <a:ext cx="142079" cy="193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79" h="193217" extrusionOk="0">
                      <a:moveTo>
                        <a:pt x="0" y="193217"/>
                      </a:moveTo>
                      <a:cubicBezTo>
                        <a:pt x="0" y="193217"/>
                        <a:pt x="31688" y="58416"/>
                        <a:pt x="142079" y="0"/>
                      </a:cubicBezTo>
                      <a:cubicBezTo>
                        <a:pt x="142079" y="0"/>
                        <a:pt x="125140" y="112581"/>
                        <a:pt x="38450" y="193217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29"/>
                <p:cNvSpPr/>
                <p:nvPr/>
              </p:nvSpPr>
              <p:spPr>
                <a:xfrm>
                  <a:off x="402535" y="1512672"/>
                  <a:ext cx="348370" cy="362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370" h="362282" extrusionOk="0">
                      <a:moveTo>
                        <a:pt x="0" y="0"/>
                      </a:moveTo>
                      <a:cubicBezTo>
                        <a:pt x="0" y="0"/>
                        <a:pt x="35294" y="326408"/>
                        <a:pt x="118442" y="362282"/>
                      </a:cubicBezTo>
                      <a:lnTo>
                        <a:pt x="229928" y="362282"/>
                      </a:lnTo>
                      <a:cubicBezTo>
                        <a:pt x="313076" y="326408"/>
                        <a:pt x="348370" y="0"/>
                        <a:pt x="34837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29"/>
                <p:cNvSpPr/>
                <p:nvPr/>
              </p:nvSpPr>
              <p:spPr>
                <a:xfrm>
                  <a:off x="320995" y="1443823"/>
                  <a:ext cx="223555" cy="277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555" h="277202" extrusionOk="0">
                      <a:moveTo>
                        <a:pt x="124370" y="0"/>
                      </a:moveTo>
                      <a:cubicBezTo>
                        <a:pt x="124370" y="0"/>
                        <a:pt x="-3346" y="85660"/>
                        <a:pt x="67" y="277202"/>
                      </a:cubicBezTo>
                      <a:cubicBezTo>
                        <a:pt x="67" y="277202"/>
                        <a:pt x="111747" y="218400"/>
                        <a:pt x="223555" y="32074"/>
                      </a:cubicBezTo>
                      <a:lnTo>
                        <a:pt x="12443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91" name="Google Shape;491;p29"/>
              <p:cNvGrpSpPr/>
              <p:nvPr/>
            </p:nvGrpSpPr>
            <p:grpSpPr>
              <a:xfrm flipH="1">
                <a:off x="6897413" y="3497212"/>
                <a:ext cx="658450" cy="1114040"/>
                <a:chOff x="846033" y="1071701"/>
                <a:chExt cx="474798" cy="803317"/>
              </a:xfrm>
            </p:grpSpPr>
            <p:sp>
              <p:nvSpPr>
                <p:cNvPr id="492" name="Google Shape;492;p29"/>
                <p:cNvSpPr/>
                <p:nvPr/>
              </p:nvSpPr>
              <p:spPr>
                <a:xfrm>
                  <a:off x="935428" y="1071701"/>
                  <a:ext cx="290662" cy="803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662" h="803317" extrusionOk="0">
                      <a:moveTo>
                        <a:pt x="0" y="803318"/>
                      </a:moveTo>
                      <a:lnTo>
                        <a:pt x="0" y="153271"/>
                      </a:lnTo>
                      <a:cubicBezTo>
                        <a:pt x="0" y="90411"/>
                        <a:pt x="38386" y="33991"/>
                        <a:pt x="96737" y="10805"/>
                      </a:cubicBezTo>
                      <a:lnTo>
                        <a:pt x="96737" y="10805"/>
                      </a:lnTo>
                      <a:cubicBezTo>
                        <a:pt x="153736" y="-11801"/>
                        <a:pt x="218657" y="1724"/>
                        <a:pt x="261874" y="45198"/>
                      </a:cubicBezTo>
                      <a:lnTo>
                        <a:pt x="290663" y="7411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29"/>
                <p:cNvSpPr/>
                <p:nvPr/>
              </p:nvSpPr>
              <p:spPr>
                <a:xfrm>
                  <a:off x="1193393" y="1113120"/>
                  <a:ext cx="127438" cy="128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38" h="128211" extrusionOk="0">
                      <a:moveTo>
                        <a:pt x="37464" y="24776"/>
                      </a:moveTo>
                      <a:lnTo>
                        <a:pt x="29799" y="17176"/>
                      </a:lnTo>
                      <a:lnTo>
                        <a:pt x="16532" y="30572"/>
                      </a:lnTo>
                      <a:lnTo>
                        <a:pt x="24196" y="38172"/>
                      </a:lnTo>
                      <a:cubicBezTo>
                        <a:pt x="-24881" y="87829"/>
                        <a:pt x="15888" y="128211"/>
                        <a:pt x="15888" y="128211"/>
                      </a:cubicBezTo>
                      <a:lnTo>
                        <a:pt x="71663" y="71856"/>
                      </a:lnTo>
                      <a:lnTo>
                        <a:pt x="127438" y="15501"/>
                      </a:lnTo>
                      <a:cubicBezTo>
                        <a:pt x="127438" y="15501"/>
                        <a:pt x="86605" y="-24881"/>
                        <a:pt x="37528" y="2471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29"/>
                <p:cNvSpPr/>
                <p:nvPr/>
              </p:nvSpPr>
              <p:spPr>
                <a:xfrm>
                  <a:off x="846033" y="1819243"/>
                  <a:ext cx="178854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54" h="55775" extrusionOk="0">
                      <a:moveTo>
                        <a:pt x="0" y="0"/>
                      </a:moveTo>
                      <a:lnTo>
                        <a:pt x="178855" y="0"/>
                      </a:lnTo>
                      <a:lnTo>
                        <a:pt x="178855" y="55775"/>
                      </a:lnTo>
                      <a:lnTo>
                        <a:pt x="0" y="5577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D21BFDE-022B-FFB3-127C-BFA2C5DE6C7C}"/>
              </a:ext>
            </a:extLst>
          </p:cNvPr>
          <p:cNvSpPr txBox="1"/>
          <p:nvPr/>
        </p:nvSpPr>
        <p:spPr>
          <a:xfrm>
            <a:off x="1573616" y="1489385"/>
            <a:ext cx="6934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dk1"/>
                </a:solidFill>
                <a:latin typeface="Raleway ExtraBold"/>
                <a:sym typeface="Raleway ExtraBold"/>
              </a:rPr>
              <a:t>By the end of the lesson, students will be able to: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8F336B-64DB-13CA-023C-6492ACA48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1" b="91276" l="6857" r="91543">
                        <a14:foregroundMark x1="43200" y1="7031" x2="43200" y2="7031"/>
                        <a14:foregroundMark x1="52800" y1="11068" x2="52800" y2="11068"/>
                        <a14:foregroundMark x1="84914" y1="52214" x2="84914" y2="52214"/>
                        <a14:foregroundMark x1="85714" y1="48698" x2="85714" y2="55599"/>
                        <a14:foregroundMark x1="91657" y1="53385" x2="88343" y2="59375"/>
                        <a14:foregroundMark x1="89143" y1="70052" x2="79086" y2="80729"/>
                        <a14:foregroundMark x1="86629" y1="87370" x2="79657" y2="91406"/>
                        <a14:foregroundMark x1="9714" y1="72396" x2="6857" y2="67188"/>
                        <a14:foregroundMark x1="22171" y1="29036" x2="22171" y2="24609"/>
                        <a14:foregroundMark x1="22971" y1="23047" x2="34971" y2="20182"/>
                        <a14:foregroundMark x1="34971" y1="20182" x2="37029" y2="20964"/>
                        <a14:foregroundMark x1="36114" y1="18490" x2="37143" y2="15104"/>
                        <a14:foregroundMark x1="39200" y1="25521" x2="43200" y2="23958"/>
                        <a14:foregroundMark x1="20686" y1="23568" x2="18286" y2="21875"/>
                        <a14:foregroundMark x1="21600" y1="30339" x2="21257" y2="33854"/>
                        <a14:foregroundMark x1="20229" y1="34505" x2="17714" y2="34896"/>
                        <a14:foregroundMark x1="22971" y1="40625" x2="22857" y2="425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946" y="0"/>
            <a:ext cx="1562981" cy="1371851"/>
          </a:xfrm>
          <a:prstGeom prst="rect">
            <a:avLst/>
          </a:prstGeom>
        </p:spPr>
      </p:pic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D8ED3770-2B90-92F8-8E23-851D8717E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905" y="-289181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Google Shape;1134;p42"/>
          <p:cNvGrpSpPr/>
          <p:nvPr/>
        </p:nvGrpSpPr>
        <p:grpSpPr>
          <a:xfrm flipH="1">
            <a:off x="4698525" y="2578900"/>
            <a:ext cx="1176016" cy="876622"/>
            <a:chOff x="5889770" y="2217043"/>
            <a:chExt cx="1710320" cy="1274901"/>
          </a:xfrm>
        </p:grpSpPr>
        <p:sp>
          <p:nvSpPr>
            <p:cNvPr id="1135" name="Google Shape;1135;p42"/>
            <p:cNvSpPr/>
            <p:nvPr/>
          </p:nvSpPr>
          <p:spPr>
            <a:xfrm>
              <a:off x="5889770" y="2217043"/>
              <a:ext cx="1710320" cy="1274901"/>
            </a:xfrm>
            <a:custGeom>
              <a:avLst/>
              <a:gdLst/>
              <a:ahLst/>
              <a:cxnLst/>
              <a:rect l="l" t="t" r="r" b="b"/>
              <a:pathLst>
                <a:path w="2909697" h="2168937" extrusionOk="0">
                  <a:moveTo>
                    <a:pt x="2909602" y="841248"/>
                  </a:moveTo>
                  <a:cubicBezTo>
                    <a:pt x="2909602" y="609886"/>
                    <a:pt x="2735771" y="419291"/>
                    <a:pt x="2511647" y="392525"/>
                  </a:cubicBezTo>
                  <a:cubicBezTo>
                    <a:pt x="2454974" y="235839"/>
                    <a:pt x="2304860" y="123825"/>
                    <a:pt x="2128647" y="123825"/>
                  </a:cubicBezTo>
                  <a:cubicBezTo>
                    <a:pt x="2078927" y="123825"/>
                    <a:pt x="2031397" y="132779"/>
                    <a:pt x="1987391" y="149066"/>
                  </a:cubicBezTo>
                  <a:cubicBezTo>
                    <a:pt x="1932623" y="59627"/>
                    <a:pt x="1834039" y="0"/>
                    <a:pt x="1721453" y="0"/>
                  </a:cubicBezTo>
                  <a:cubicBezTo>
                    <a:pt x="1629061" y="0"/>
                    <a:pt x="1546193" y="40195"/>
                    <a:pt x="1489139" y="104013"/>
                  </a:cubicBezTo>
                  <a:cubicBezTo>
                    <a:pt x="1404938" y="45339"/>
                    <a:pt x="1302544" y="10763"/>
                    <a:pt x="1192054" y="10763"/>
                  </a:cubicBezTo>
                  <a:cubicBezTo>
                    <a:pt x="1004792" y="10763"/>
                    <a:pt x="840677" y="109728"/>
                    <a:pt x="749046" y="258223"/>
                  </a:cubicBezTo>
                  <a:cubicBezTo>
                    <a:pt x="706946" y="241078"/>
                    <a:pt x="661035" y="231553"/>
                    <a:pt x="612743" y="231553"/>
                  </a:cubicBezTo>
                  <a:cubicBezTo>
                    <a:pt x="413004" y="231553"/>
                    <a:pt x="251079" y="393478"/>
                    <a:pt x="251079" y="593217"/>
                  </a:cubicBezTo>
                  <a:cubicBezTo>
                    <a:pt x="251079" y="648176"/>
                    <a:pt x="263366" y="700278"/>
                    <a:pt x="285369" y="746951"/>
                  </a:cubicBezTo>
                  <a:cubicBezTo>
                    <a:pt x="115538" y="838295"/>
                    <a:pt x="0" y="1017651"/>
                    <a:pt x="0" y="1223963"/>
                  </a:cubicBezTo>
                  <a:cubicBezTo>
                    <a:pt x="0" y="1522952"/>
                    <a:pt x="242316" y="1765268"/>
                    <a:pt x="541306" y="1765268"/>
                  </a:cubicBezTo>
                  <a:cubicBezTo>
                    <a:pt x="614267" y="1765268"/>
                    <a:pt x="683705" y="1750790"/>
                    <a:pt x="747236" y="1724597"/>
                  </a:cubicBezTo>
                  <a:cubicBezTo>
                    <a:pt x="828104" y="1839563"/>
                    <a:pt x="961739" y="1914811"/>
                    <a:pt x="1112996" y="1914811"/>
                  </a:cubicBezTo>
                  <a:cubicBezTo>
                    <a:pt x="1234059" y="1914811"/>
                    <a:pt x="1343692" y="1866614"/>
                    <a:pt x="1424178" y="1788509"/>
                  </a:cubicBezTo>
                  <a:cubicBezTo>
                    <a:pt x="1495520" y="1852898"/>
                    <a:pt x="1590104" y="1892141"/>
                    <a:pt x="1693831" y="1892141"/>
                  </a:cubicBezTo>
                  <a:cubicBezTo>
                    <a:pt x="1777746" y="1892141"/>
                    <a:pt x="1855661" y="1866424"/>
                    <a:pt x="1920240" y="1822514"/>
                  </a:cubicBezTo>
                  <a:lnTo>
                    <a:pt x="2193989" y="2131409"/>
                  </a:lnTo>
                  <a:cubicBezTo>
                    <a:pt x="2215134" y="2155317"/>
                    <a:pt x="2245519" y="2168938"/>
                    <a:pt x="2277428" y="2168938"/>
                  </a:cubicBezTo>
                  <a:cubicBezTo>
                    <a:pt x="2345150" y="2168938"/>
                    <a:pt x="2397252" y="2109121"/>
                    <a:pt x="2387918" y="2042065"/>
                  </a:cubicBezTo>
                  <a:lnTo>
                    <a:pt x="2333339" y="1650206"/>
                  </a:lnTo>
                  <a:cubicBezTo>
                    <a:pt x="2491359" y="1630680"/>
                    <a:pt x="2613755" y="1495997"/>
                    <a:pt x="2613755" y="1332643"/>
                  </a:cubicBezTo>
                  <a:cubicBezTo>
                    <a:pt x="2613755" y="1310450"/>
                    <a:pt x="2611470" y="1288733"/>
                    <a:pt x="2607183" y="1267778"/>
                  </a:cubicBezTo>
                  <a:cubicBezTo>
                    <a:pt x="2783300" y="1206056"/>
                    <a:pt x="2909697" y="1038415"/>
                    <a:pt x="2909697" y="8411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36" name="Google Shape;1136;p42"/>
            <p:cNvGrpSpPr/>
            <p:nvPr/>
          </p:nvGrpSpPr>
          <p:grpSpPr>
            <a:xfrm>
              <a:off x="5889770" y="2217043"/>
              <a:ext cx="1710320" cy="1274901"/>
              <a:chOff x="5518784" y="1747837"/>
              <a:chExt cx="2909697" cy="2168937"/>
            </a:xfrm>
          </p:grpSpPr>
          <p:sp>
            <p:nvSpPr>
              <p:cNvPr id="1137" name="Google Shape;1137;p42"/>
              <p:cNvSpPr/>
              <p:nvPr/>
            </p:nvSpPr>
            <p:spPr>
              <a:xfrm>
                <a:off x="7583137" y="3080575"/>
                <a:ext cx="549306" cy="320040"/>
              </a:xfrm>
              <a:custGeom>
                <a:avLst/>
                <a:gdLst/>
                <a:ahLst/>
                <a:cxnLst/>
                <a:rect l="l" t="t" r="r" b="b"/>
                <a:pathLst>
                  <a:path w="549306" h="320040" extrusionOk="0">
                    <a:moveTo>
                      <a:pt x="549307" y="0"/>
                    </a:moveTo>
                    <a:cubicBezTo>
                      <a:pt x="549307" y="176784"/>
                      <a:pt x="406051" y="320040"/>
                      <a:pt x="229267" y="320040"/>
                    </a:cubicBezTo>
                    <a:cubicBezTo>
                      <a:pt x="139351" y="320040"/>
                      <a:pt x="58103" y="282988"/>
                      <a:pt x="0" y="22326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Google Shape;1138;p42"/>
              <p:cNvSpPr/>
              <p:nvPr/>
            </p:nvSpPr>
            <p:spPr>
              <a:xfrm>
                <a:off x="6184772" y="3215830"/>
                <a:ext cx="816483" cy="447008"/>
              </a:xfrm>
              <a:custGeom>
                <a:avLst/>
                <a:gdLst/>
                <a:ahLst/>
                <a:cxnLst/>
                <a:rect l="l" t="t" r="r" b="b"/>
                <a:pathLst>
                  <a:path w="816483" h="447008" extrusionOk="0">
                    <a:moveTo>
                      <a:pt x="816483" y="251746"/>
                    </a:moveTo>
                    <a:cubicBezTo>
                      <a:pt x="735997" y="369665"/>
                      <a:pt x="600551" y="447008"/>
                      <a:pt x="447008" y="447008"/>
                    </a:cubicBezTo>
                    <a:cubicBezTo>
                      <a:pt x="200120" y="447008"/>
                      <a:pt x="0" y="246888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1139;p42"/>
              <p:cNvSpPr/>
              <p:nvPr/>
            </p:nvSpPr>
            <p:spPr>
              <a:xfrm>
                <a:off x="5769863" y="1979485"/>
                <a:ext cx="690181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690181" h="609600" extrusionOk="0">
                    <a:moveTo>
                      <a:pt x="98393" y="609600"/>
                    </a:moveTo>
                    <a:cubicBezTo>
                      <a:pt x="37433" y="544830"/>
                      <a:pt x="0" y="457581"/>
                      <a:pt x="0" y="361664"/>
                    </a:cubicBezTo>
                    <a:cubicBezTo>
                      <a:pt x="0" y="161925"/>
                      <a:pt x="161925" y="0"/>
                      <a:pt x="361664" y="0"/>
                    </a:cubicBezTo>
                    <a:cubicBezTo>
                      <a:pt x="507301" y="0"/>
                      <a:pt x="632936" y="86106"/>
                      <a:pt x="690182" y="21021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1140;p42"/>
              <p:cNvSpPr/>
              <p:nvPr/>
            </p:nvSpPr>
            <p:spPr>
              <a:xfrm>
                <a:off x="7240130" y="1871555"/>
                <a:ext cx="802588" cy="505122"/>
              </a:xfrm>
              <a:custGeom>
                <a:avLst/>
                <a:gdLst/>
                <a:ahLst/>
                <a:cxnLst/>
                <a:rect l="l" t="t" r="r" b="b"/>
                <a:pathLst>
                  <a:path w="802588" h="505122" extrusionOk="0">
                    <a:moveTo>
                      <a:pt x="12014" y="505123"/>
                    </a:moveTo>
                    <a:cubicBezTo>
                      <a:pt x="-41993" y="286810"/>
                      <a:pt x="91166" y="66020"/>
                      <a:pt x="309479" y="12014"/>
                    </a:cubicBezTo>
                    <a:cubicBezTo>
                      <a:pt x="527792" y="-41993"/>
                      <a:pt x="748582" y="91166"/>
                      <a:pt x="802589" y="30947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1141;p42"/>
              <p:cNvSpPr/>
              <p:nvPr/>
            </p:nvSpPr>
            <p:spPr>
              <a:xfrm>
                <a:off x="5518784" y="1747837"/>
                <a:ext cx="2909697" cy="2168937"/>
              </a:xfrm>
              <a:custGeom>
                <a:avLst/>
                <a:gdLst/>
                <a:ahLst/>
                <a:cxnLst/>
                <a:rect l="l" t="t" r="r" b="b"/>
                <a:pathLst>
                  <a:path w="2909697" h="2168937" extrusionOk="0">
                    <a:moveTo>
                      <a:pt x="2909602" y="841248"/>
                    </a:moveTo>
                    <a:cubicBezTo>
                      <a:pt x="2909602" y="609886"/>
                      <a:pt x="2735771" y="419291"/>
                      <a:pt x="2511647" y="392525"/>
                    </a:cubicBezTo>
                    <a:cubicBezTo>
                      <a:pt x="2454974" y="235839"/>
                      <a:pt x="2304860" y="123825"/>
                      <a:pt x="2128647" y="123825"/>
                    </a:cubicBezTo>
                    <a:cubicBezTo>
                      <a:pt x="2078927" y="123825"/>
                      <a:pt x="2031397" y="132779"/>
                      <a:pt x="1987391" y="149066"/>
                    </a:cubicBezTo>
                    <a:cubicBezTo>
                      <a:pt x="1932623" y="59627"/>
                      <a:pt x="1834039" y="0"/>
                      <a:pt x="1721453" y="0"/>
                    </a:cubicBezTo>
                    <a:cubicBezTo>
                      <a:pt x="1629061" y="0"/>
                      <a:pt x="1546193" y="40195"/>
                      <a:pt x="1489139" y="104013"/>
                    </a:cubicBezTo>
                    <a:cubicBezTo>
                      <a:pt x="1404938" y="45339"/>
                      <a:pt x="1302544" y="10763"/>
                      <a:pt x="1192054" y="10763"/>
                    </a:cubicBezTo>
                    <a:cubicBezTo>
                      <a:pt x="1004792" y="10763"/>
                      <a:pt x="840677" y="109728"/>
                      <a:pt x="749046" y="258223"/>
                    </a:cubicBezTo>
                    <a:cubicBezTo>
                      <a:pt x="706946" y="241078"/>
                      <a:pt x="661035" y="231553"/>
                      <a:pt x="612743" y="231553"/>
                    </a:cubicBezTo>
                    <a:cubicBezTo>
                      <a:pt x="413004" y="231553"/>
                      <a:pt x="251079" y="393478"/>
                      <a:pt x="251079" y="593217"/>
                    </a:cubicBezTo>
                    <a:cubicBezTo>
                      <a:pt x="251079" y="648176"/>
                      <a:pt x="263366" y="700278"/>
                      <a:pt x="285369" y="746951"/>
                    </a:cubicBezTo>
                    <a:cubicBezTo>
                      <a:pt x="115538" y="838295"/>
                      <a:pt x="0" y="1017651"/>
                      <a:pt x="0" y="1223963"/>
                    </a:cubicBezTo>
                    <a:cubicBezTo>
                      <a:pt x="0" y="1522952"/>
                      <a:pt x="242316" y="1765268"/>
                      <a:pt x="541306" y="1765268"/>
                    </a:cubicBezTo>
                    <a:cubicBezTo>
                      <a:pt x="614267" y="1765268"/>
                      <a:pt x="683705" y="1750790"/>
                      <a:pt x="747236" y="1724597"/>
                    </a:cubicBezTo>
                    <a:cubicBezTo>
                      <a:pt x="828104" y="1839563"/>
                      <a:pt x="961739" y="1914811"/>
                      <a:pt x="1112996" y="1914811"/>
                    </a:cubicBezTo>
                    <a:cubicBezTo>
                      <a:pt x="1234059" y="1914811"/>
                      <a:pt x="1343692" y="1866614"/>
                      <a:pt x="1424178" y="1788509"/>
                    </a:cubicBezTo>
                    <a:cubicBezTo>
                      <a:pt x="1495520" y="1852898"/>
                      <a:pt x="1590104" y="1892141"/>
                      <a:pt x="1693831" y="1892141"/>
                    </a:cubicBezTo>
                    <a:cubicBezTo>
                      <a:pt x="1777746" y="1892141"/>
                      <a:pt x="1855661" y="1866424"/>
                      <a:pt x="1920240" y="1822514"/>
                    </a:cubicBezTo>
                    <a:lnTo>
                      <a:pt x="2193989" y="2131409"/>
                    </a:lnTo>
                    <a:cubicBezTo>
                      <a:pt x="2215134" y="2155317"/>
                      <a:pt x="2245519" y="2168938"/>
                      <a:pt x="2277428" y="2168938"/>
                    </a:cubicBezTo>
                    <a:cubicBezTo>
                      <a:pt x="2345150" y="2168938"/>
                      <a:pt x="2397252" y="2109121"/>
                      <a:pt x="2387918" y="2042065"/>
                    </a:cubicBezTo>
                    <a:lnTo>
                      <a:pt x="2333339" y="1650206"/>
                    </a:lnTo>
                    <a:cubicBezTo>
                      <a:pt x="2491359" y="1630680"/>
                      <a:pt x="2613755" y="1495997"/>
                      <a:pt x="2613755" y="1332643"/>
                    </a:cubicBezTo>
                    <a:cubicBezTo>
                      <a:pt x="2613755" y="1310450"/>
                      <a:pt x="2611470" y="1288733"/>
                      <a:pt x="2607183" y="1267778"/>
                    </a:cubicBezTo>
                    <a:cubicBezTo>
                      <a:pt x="2783300" y="1206056"/>
                      <a:pt x="2909697" y="1038415"/>
                      <a:pt x="2909697" y="84115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42"/>
              <p:cNvSpPr/>
              <p:nvPr/>
            </p:nvSpPr>
            <p:spPr>
              <a:xfrm>
                <a:off x="7054023" y="2362295"/>
                <a:ext cx="510349" cy="288226"/>
              </a:xfrm>
              <a:custGeom>
                <a:avLst/>
                <a:gdLst/>
                <a:ahLst/>
                <a:cxnLst/>
                <a:rect l="l" t="t" r="r" b="b"/>
                <a:pathLst>
                  <a:path w="510349" h="288226" extrusionOk="0">
                    <a:moveTo>
                      <a:pt x="0" y="288226"/>
                    </a:moveTo>
                    <a:cubicBezTo>
                      <a:pt x="0" y="129064"/>
                      <a:pt x="129064" y="0"/>
                      <a:pt x="288227" y="0"/>
                    </a:cubicBezTo>
                    <a:cubicBezTo>
                      <a:pt x="377571" y="0"/>
                      <a:pt x="457486" y="40672"/>
                      <a:pt x="510350" y="10448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3" name="Google Shape;1143;p42"/>
              <p:cNvSpPr/>
              <p:nvPr/>
            </p:nvSpPr>
            <p:spPr>
              <a:xfrm>
                <a:off x="6833329" y="1842986"/>
                <a:ext cx="349948" cy="166884"/>
              </a:xfrm>
              <a:custGeom>
                <a:avLst/>
                <a:gdLst/>
                <a:ahLst/>
                <a:cxnLst/>
                <a:rect l="l" t="t" r="r" b="b"/>
                <a:pathLst>
                  <a:path w="349948" h="166884" extrusionOk="0">
                    <a:moveTo>
                      <a:pt x="0" y="166884"/>
                    </a:moveTo>
                    <a:cubicBezTo>
                      <a:pt x="25622" y="99257"/>
                      <a:pt x="79343" y="42678"/>
                      <a:pt x="152590" y="15818"/>
                    </a:cubicBezTo>
                    <a:cubicBezTo>
                      <a:pt x="219551" y="-8662"/>
                      <a:pt x="290036" y="-3804"/>
                      <a:pt x="349948" y="2400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4" name="Google Shape;1144;p42"/>
              <p:cNvSpPr/>
              <p:nvPr/>
            </p:nvSpPr>
            <p:spPr>
              <a:xfrm>
                <a:off x="5958839" y="2809827"/>
                <a:ext cx="451770" cy="212264"/>
              </a:xfrm>
              <a:custGeom>
                <a:avLst/>
                <a:gdLst/>
                <a:ahLst/>
                <a:cxnLst/>
                <a:rect l="l" t="t" r="r" b="b"/>
                <a:pathLst>
                  <a:path w="451770" h="212264" extrusionOk="0">
                    <a:moveTo>
                      <a:pt x="0" y="126444"/>
                    </a:moveTo>
                    <a:cubicBezTo>
                      <a:pt x="63436" y="9287"/>
                      <a:pt x="209931" y="-34338"/>
                      <a:pt x="327088" y="29194"/>
                    </a:cubicBezTo>
                    <a:cubicBezTo>
                      <a:pt x="398526" y="67865"/>
                      <a:pt x="442531" y="137398"/>
                      <a:pt x="451771" y="21226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5" name="Google Shape;1145;p42"/>
              <p:cNvSpPr/>
              <p:nvPr/>
            </p:nvSpPr>
            <p:spPr>
              <a:xfrm>
                <a:off x="6252081" y="2627925"/>
                <a:ext cx="247396" cy="195570"/>
              </a:xfrm>
              <a:custGeom>
                <a:avLst/>
                <a:gdLst/>
                <a:ahLst/>
                <a:cxnLst/>
                <a:rect l="l" t="t" r="r" b="b"/>
                <a:pathLst>
                  <a:path w="247396" h="195570" extrusionOk="0">
                    <a:moveTo>
                      <a:pt x="223" y="195570"/>
                    </a:moveTo>
                    <a:cubicBezTo>
                      <a:pt x="-920" y="172520"/>
                      <a:pt x="2318" y="148898"/>
                      <a:pt x="10224" y="125752"/>
                    </a:cubicBezTo>
                    <a:cubicBezTo>
                      <a:pt x="43847" y="28407"/>
                      <a:pt x="149956" y="-23314"/>
                      <a:pt x="247397" y="1021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6" name="Google Shape;1146;p42"/>
              <p:cNvSpPr/>
              <p:nvPr/>
            </p:nvSpPr>
            <p:spPr>
              <a:xfrm>
                <a:off x="6842569" y="3247453"/>
                <a:ext cx="378809" cy="220122"/>
              </a:xfrm>
              <a:custGeom>
                <a:avLst/>
                <a:gdLst/>
                <a:ahLst/>
                <a:cxnLst/>
                <a:rect l="l" t="t" r="r" b="b"/>
                <a:pathLst>
                  <a:path w="378809" h="220122" extrusionOk="0">
                    <a:moveTo>
                      <a:pt x="378809" y="0"/>
                    </a:moveTo>
                    <a:cubicBezTo>
                      <a:pt x="378809" y="121539"/>
                      <a:pt x="280225" y="220123"/>
                      <a:pt x="158687" y="220123"/>
                    </a:cubicBezTo>
                    <a:cubicBezTo>
                      <a:pt x="96393" y="220123"/>
                      <a:pt x="40100" y="194215"/>
                      <a:pt x="0" y="15259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47" name="Google Shape;1147;p42"/>
          <p:cNvGrpSpPr/>
          <p:nvPr/>
        </p:nvGrpSpPr>
        <p:grpSpPr>
          <a:xfrm>
            <a:off x="317234" y="517773"/>
            <a:ext cx="5292666" cy="4361703"/>
            <a:chOff x="317234" y="517773"/>
            <a:chExt cx="5292666" cy="4361703"/>
          </a:xfrm>
        </p:grpSpPr>
        <p:cxnSp>
          <p:nvCxnSpPr>
            <p:cNvPr id="1148" name="Google Shape;1148;p42"/>
            <p:cNvCxnSpPr/>
            <p:nvPr/>
          </p:nvCxnSpPr>
          <p:spPr>
            <a:xfrm rot="10800000">
              <a:off x="715100" y="4607871"/>
              <a:ext cx="4894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1149" name="Google Shape;1149;p42"/>
            <p:cNvGrpSpPr/>
            <p:nvPr/>
          </p:nvGrpSpPr>
          <p:grpSpPr>
            <a:xfrm>
              <a:off x="317234" y="517773"/>
              <a:ext cx="4006750" cy="4361703"/>
              <a:chOff x="1107460" y="1331859"/>
              <a:chExt cx="2802511" cy="3050783"/>
            </a:xfrm>
          </p:grpSpPr>
          <p:grpSp>
            <p:nvGrpSpPr>
              <p:cNvPr id="1150" name="Google Shape;1150;p42"/>
              <p:cNvGrpSpPr/>
              <p:nvPr/>
            </p:nvGrpSpPr>
            <p:grpSpPr>
              <a:xfrm>
                <a:off x="2092150" y="2786341"/>
                <a:ext cx="1792954" cy="1596301"/>
                <a:chOff x="3952699" y="2352205"/>
                <a:chExt cx="3050279" cy="2715722"/>
              </a:xfrm>
            </p:grpSpPr>
            <p:sp>
              <p:nvSpPr>
                <p:cNvPr id="1151" name="Google Shape;1151;p42"/>
                <p:cNvSpPr/>
                <p:nvPr/>
              </p:nvSpPr>
              <p:spPr>
                <a:xfrm>
                  <a:off x="5518784" y="3377755"/>
                  <a:ext cx="989361" cy="827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361" h="827240" extrusionOk="0">
                      <a:moveTo>
                        <a:pt x="258699" y="255365"/>
                      </a:moveTo>
                      <a:lnTo>
                        <a:pt x="404146" y="361283"/>
                      </a:lnTo>
                      <a:lnTo>
                        <a:pt x="832390" y="0"/>
                      </a:lnTo>
                      <a:lnTo>
                        <a:pt x="989362" y="134398"/>
                      </a:lnTo>
                      <a:cubicBezTo>
                        <a:pt x="989362" y="134398"/>
                        <a:pt x="621125" y="774097"/>
                        <a:pt x="476822" y="822960"/>
                      </a:cubicBezTo>
                      <a:cubicBezTo>
                        <a:pt x="353378" y="864775"/>
                        <a:pt x="0" y="586454"/>
                        <a:pt x="0" y="586454"/>
                      </a:cubicBezTo>
                      <a:lnTo>
                        <a:pt x="258699" y="255270"/>
                      </a:lnTo>
                      <a:close/>
                    </a:path>
                  </a:pathLst>
                </a:custGeom>
                <a:solidFill>
                  <a:srgbClr val="A75F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2" name="Google Shape;1152;p42"/>
                <p:cNvSpPr/>
                <p:nvPr/>
              </p:nvSpPr>
              <p:spPr>
                <a:xfrm>
                  <a:off x="5850421" y="3744182"/>
                  <a:ext cx="69555" cy="170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55" h="170211" extrusionOk="0">
                      <a:moveTo>
                        <a:pt x="69556" y="0"/>
                      </a:moveTo>
                      <a:cubicBezTo>
                        <a:pt x="69556" y="0"/>
                        <a:pt x="-6168" y="74771"/>
                        <a:pt x="404" y="170212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3" name="Google Shape;1153;p42"/>
                <p:cNvSpPr/>
                <p:nvPr/>
              </p:nvSpPr>
              <p:spPr>
                <a:xfrm>
                  <a:off x="3975543" y="3364351"/>
                  <a:ext cx="1925955" cy="1379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5" h="1379479" extrusionOk="0">
                      <a:moveTo>
                        <a:pt x="1925765" y="352399"/>
                      </a:moveTo>
                      <a:cubicBezTo>
                        <a:pt x="1837373" y="492512"/>
                        <a:pt x="1694117" y="682916"/>
                        <a:pt x="1602772" y="776928"/>
                      </a:cubicBezTo>
                      <a:cubicBezTo>
                        <a:pt x="1482281" y="707872"/>
                        <a:pt x="1468279" y="700157"/>
                        <a:pt x="1468279" y="700157"/>
                      </a:cubicBezTo>
                      <a:cubicBezTo>
                        <a:pt x="1506665" y="895705"/>
                        <a:pt x="1524000" y="1033532"/>
                        <a:pt x="1561433" y="1379480"/>
                      </a:cubicBezTo>
                      <a:lnTo>
                        <a:pt x="375380" y="1379480"/>
                      </a:lnTo>
                      <a:cubicBezTo>
                        <a:pt x="389954" y="1186027"/>
                        <a:pt x="409004" y="1003052"/>
                        <a:pt x="435864" y="859319"/>
                      </a:cubicBezTo>
                      <a:cubicBezTo>
                        <a:pt x="280321" y="817791"/>
                        <a:pt x="199549" y="793025"/>
                        <a:pt x="0" y="730922"/>
                      </a:cubicBezTo>
                      <a:cubicBezTo>
                        <a:pt x="0" y="730922"/>
                        <a:pt x="136398" y="152469"/>
                        <a:pt x="404622" y="58838"/>
                      </a:cubicBezTo>
                      <a:cubicBezTo>
                        <a:pt x="613124" y="-13837"/>
                        <a:pt x="909923" y="65601"/>
                        <a:pt x="909923" y="65601"/>
                      </a:cubicBezTo>
                      <a:lnTo>
                        <a:pt x="1105948" y="89318"/>
                      </a:lnTo>
                      <a:cubicBezTo>
                        <a:pt x="1105948" y="89318"/>
                        <a:pt x="1307878" y="-58700"/>
                        <a:pt x="1476756" y="26358"/>
                      </a:cubicBezTo>
                      <a:cubicBezTo>
                        <a:pt x="1657350" y="117036"/>
                        <a:pt x="1925955" y="352494"/>
                        <a:pt x="1925955" y="352494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4" name="Google Shape;1154;p42"/>
                <p:cNvSpPr/>
                <p:nvPr/>
              </p:nvSpPr>
              <p:spPr>
                <a:xfrm>
                  <a:off x="5340000" y="3661981"/>
                  <a:ext cx="101822" cy="392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22" h="392048" extrusionOk="0">
                      <a:moveTo>
                        <a:pt x="101822" y="392049"/>
                      </a:moveTo>
                      <a:cubicBezTo>
                        <a:pt x="101822" y="392049"/>
                        <a:pt x="38862" y="116967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5" name="Google Shape;1155;p42"/>
                <p:cNvSpPr/>
                <p:nvPr/>
              </p:nvSpPr>
              <p:spPr>
                <a:xfrm>
                  <a:off x="4687357" y="2607463"/>
                  <a:ext cx="707834" cy="909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834" h="909289" extrusionOk="0">
                      <a:moveTo>
                        <a:pt x="129721" y="547026"/>
                      </a:moveTo>
                      <a:lnTo>
                        <a:pt x="67903" y="833823"/>
                      </a:lnTo>
                      <a:cubicBezTo>
                        <a:pt x="67903" y="833823"/>
                        <a:pt x="152390" y="910976"/>
                        <a:pt x="296884" y="909261"/>
                      </a:cubicBezTo>
                      <a:cubicBezTo>
                        <a:pt x="441379" y="907547"/>
                        <a:pt x="466048" y="847920"/>
                        <a:pt x="466048" y="847920"/>
                      </a:cubicBezTo>
                      <a:lnTo>
                        <a:pt x="431568" y="645038"/>
                      </a:lnTo>
                      <a:cubicBezTo>
                        <a:pt x="431568" y="645038"/>
                        <a:pt x="558346" y="654753"/>
                        <a:pt x="632545" y="599413"/>
                      </a:cubicBezTo>
                      <a:cubicBezTo>
                        <a:pt x="725986" y="529785"/>
                        <a:pt x="724176" y="393292"/>
                        <a:pt x="672169" y="290232"/>
                      </a:cubicBezTo>
                      <a:cubicBezTo>
                        <a:pt x="621020" y="188790"/>
                        <a:pt x="529199" y="11054"/>
                        <a:pt x="312696" y="386"/>
                      </a:cubicBezTo>
                      <a:cubicBezTo>
                        <a:pt x="25517" y="-13711"/>
                        <a:pt x="-124121" y="361955"/>
                        <a:pt x="129625" y="547026"/>
                      </a:cubicBezTo>
                      <a:close/>
                    </a:path>
                  </a:pathLst>
                </a:custGeom>
                <a:solidFill>
                  <a:srgbClr val="A75F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56" name="Google Shape;1156;p42"/>
                <p:cNvGrpSpPr/>
                <p:nvPr/>
              </p:nvGrpSpPr>
              <p:grpSpPr>
                <a:xfrm>
                  <a:off x="4307931" y="3932724"/>
                  <a:ext cx="1013814" cy="1135202"/>
                  <a:chOff x="4307931" y="3932724"/>
                  <a:chExt cx="1013814" cy="1135202"/>
                </a:xfrm>
              </p:grpSpPr>
              <p:grpSp>
                <p:nvGrpSpPr>
                  <p:cNvPr id="1157" name="Google Shape;1157;p42"/>
                  <p:cNvGrpSpPr/>
                  <p:nvPr/>
                </p:nvGrpSpPr>
                <p:grpSpPr>
                  <a:xfrm>
                    <a:off x="4307931" y="3932724"/>
                    <a:ext cx="1013814" cy="1135202"/>
                    <a:chOff x="4307931" y="3932724"/>
                    <a:chExt cx="1013814" cy="1135202"/>
                  </a:xfrm>
                </p:grpSpPr>
                <p:sp>
                  <p:nvSpPr>
                    <p:cNvPr id="1158" name="Google Shape;1158;p42"/>
                    <p:cNvSpPr/>
                    <p:nvPr/>
                  </p:nvSpPr>
                  <p:spPr>
                    <a:xfrm rot="789997">
                      <a:off x="4479104" y="4020660"/>
                      <a:ext cx="741263" cy="9756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2187" h="976883" extrusionOk="0">
                          <a:moveTo>
                            <a:pt x="702564" y="0"/>
                          </a:moveTo>
                          <a:cubicBezTo>
                            <a:pt x="724447" y="0"/>
                            <a:pt x="742188" y="17740"/>
                            <a:pt x="742188" y="39624"/>
                          </a:cubicBezTo>
                          <a:lnTo>
                            <a:pt x="742188" y="937260"/>
                          </a:lnTo>
                          <a:cubicBezTo>
                            <a:pt x="742188" y="959143"/>
                            <a:pt x="724447" y="976884"/>
                            <a:pt x="702564" y="976884"/>
                          </a:cubicBezTo>
                          <a:lnTo>
                            <a:pt x="39624" y="976884"/>
                          </a:lnTo>
                          <a:cubicBezTo>
                            <a:pt x="17740" y="976884"/>
                            <a:pt x="0" y="959143"/>
                            <a:pt x="0" y="937260"/>
                          </a:cubicBezTo>
                          <a:lnTo>
                            <a:pt x="0" y="39624"/>
                          </a:lnTo>
                          <a:cubicBezTo>
                            <a:pt x="0" y="17740"/>
                            <a:pt x="17740" y="0"/>
                            <a:pt x="39624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 w="9525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59" name="Google Shape;1159;p42"/>
                    <p:cNvSpPr/>
                    <p:nvPr/>
                  </p:nvSpPr>
                  <p:spPr>
                    <a:xfrm rot="789997">
                      <a:off x="4486760" y="4037971"/>
                      <a:ext cx="712724" cy="9379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3612" h="939164" extrusionOk="0">
                          <a:moveTo>
                            <a:pt x="690086" y="0"/>
                          </a:moveTo>
                          <a:cubicBezTo>
                            <a:pt x="703079" y="0"/>
                            <a:pt x="713613" y="10533"/>
                            <a:pt x="713613" y="23527"/>
                          </a:cubicBezTo>
                          <a:lnTo>
                            <a:pt x="713613" y="915638"/>
                          </a:lnTo>
                          <a:cubicBezTo>
                            <a:pt x="713613" y="928631"/>
                            <a:pt x="703079" y="939165"/>
                            <a:pt x="690086" y="939165"/>
                          </a:cubicBezTo>
                          <a:lnTo>
                            <a:pt x="23527" y="939165"/>
                          </a:lnTo>
                          <a:cubicBezTo>
                            <a:pt x="10533" y="939165"/>
                            <a:pt x="0" y="928631"/>
                            <a:pt x="0" y="915638"/>
                          </a:cubicBezTo>
                          <a:lnTo>
                            <a:pt x="0" y="23527"/>
                          </a:lnTo>
                          <a:cubicBezTo>
                            <a:pt x="0" y="10533"/>
                            <a:pt x="10533" y="0"/>
                            <a:pt x="23527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60" name="Google Shape;1160;p42"/>
                    <p:cNvSpPr/>
                    <p:nvPr/>
                  </p:nvSpPr>
                  <p:spPr>
                    <a:xfrm rot="789997">
                      <a:off x="4409308" y="4004324"/>
                      <a:ext cx="741263" cy="9756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2187" h="976883" extrusionOk="0">
                          <a:moveTo>
                            <a:pt x="702564" y="0"/>
                          </a:moveTo>
                          <a:cubicBezTo>
                            <a:pt x="724447" y="0"/>
                            <a:pt x="742188" y="17740"/>
                            <a:pt x="742188" y="39624"/>
                          </a:cubicBezTo>
                          <a:lnTo>
                            <a:pt x="742188" y="937260"/>
                          </a:lnTo>
                          <a:cubicBezTo>
                            <a:pt x="742188" y="959144"/>
                            <a:pt x="724447" y="976884"/>
                            <a:pt x="702564" y="976884"/>
                          </a:cubicBezTo>
                          <a:lnTo>
                            <a:pt x="39624" y="976884"/>
                          </a:lnTo>
                          <a:cubicBezTo>
                            <a:pt x="17740" y="976884"/>
                            <a:pt x="0" y="959144"/>
                            <a:pt x="0" y="937260"/>
                          </a:cubicBezTo>
                          <a:lnTo>
                            <a:pt x="0" y="39624"/>
                          </a:lnTo>
                          <a:cubicBezTo>
                            <a:pt x="0" y="17740"/>
                            <a:pt x="17740" y="0"/>
                            <a:pt x="3962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61" name="Google Shape;1161;p42"/>
                    <p:cNvSpPr/>
                    <p:nvPr/>
                  </p:nvSpPr>
                  <p:spPr>
                    <a:xfrm>
                      <a:off x="4416170" y="3958018"/>
                      <a:ext cx="222504" cy="9512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504" h="951261" extrusionOk="0">
                          <a:moveTo>
                            <a:pt x="222504" y="0"/>
                          </a:moveTo>
                          <a:lnTo>
                            <a:pt x="0" y="951262"/>
                          </a:lnTo>
                        </a:path>
                      </a:pathLst>
                    </a:custGeom>
                    <a:solidFill>
                      <a:schemeClr val="dk2"/>
                    </a:solidFill>
                    <a:ln w="38100" cap="flat" cmpd="sng">
                      <a:solidFill>
                        <a:srgbClr val="000000"/>
                      </a:solidFill>
                      <a:prstDash val="solid"/>
                      <a:miter lim="8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62" name="Google Shape;1162;p42"/>
                  <p:cNvSpPr/>
                  <p:nvPr/>
                </p:nvSpPr>
                <p:spPr>
                  <a:xfrm>
                    <a:off x="4661384" y="3972591"/>
                    <a:ext cx="175409" cy="371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409" h="371570" extrusionOk="0">
                        <a:moveTo>
                          <a:pt x="24819" y="0"/>
                        </a:moveTo>
                        <a:cubicBezTo>
                          <a:pt x="24819" y="0"/>
                          <a:pt x="-21948" y="267081"/>
                          <a:pt x="12913" y="371570"/>
                        </a:cubicBezTo>
                        <a:lnTo>
                          <a:pt x="98352" y="238601"/>
                        </a:lnTo>
                        <a:cubicBezTo>
                          <a:pt x="98352" y="238601"/>
                          <a:pt x="132071" y="296608"/>
                          <a:pt x="175410" y="319849"/>
                        </a:cubicBezTo>
                        <a:cubicBezTo>
                          <a:pt x="175410" y="319849"/>
                          <a:pt x="144834" y="185356"/>
                          <a:pt x="175410" y="35242"/>
                        </a:cubicBezTo>
                        <a:lnTo>
                          <a:pt x="2491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63" name="Google Shape;1163;p42"/>
                <p:cNvSpPr/>
                <p:nvPr/>
              </p:nvSpPr>
              <p:spPr>
                <a:xfrm>
                  <a:off x="3952699" y="4102322"/>
                  <a:ext cx="1304003" cy="630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003" h="630410" extrusionOk="0">
                      <a:moveTo>
                        <a:pt x="1303386" y="411004"/>
                      </a:moveTo>
                      <a:cubicBezTo>
                        <a:pt x="1307482" y="386334"/>
                        <a:pt x="1289860" y="370808"/>
                        <a:pt x="1289860" y="370808"/>
                      </a:cubicBezTo>
                      <a:cubicBezTo>
                        <a:pt x="1289860" y="370808"/>
                        <a:pt x="1218613" y="378905"/>
                        <a:pt x="1197849" y="377666"/>
                      </a:cubicBezTo>
                      <a:cubicBezTo>
                        <a:pt x="1177084" y="376428"/>
                        <a:pt x="1131555" y="366236"/>
                        <a:pt x="1131555" y="366236"/>
                      </a:cubicBezTo>
                      <a:cubicBezTo>
                        <a:pt x="1131555" y="366236"/>
                        <a:pt x="1170988" y="358045"/>
                        <a:pt x="1214041" y="347758"/>
                      </a:cubicBezTo>
                      <a:cubicBezTo>
                        <a:pt x="1262333" y="336232"/>
                        <a:pt x="1266810" y="287846"/>
                        <a:pt x="1252999" y="278130"/>
                      </a:cubicBezTo>
                      <a:cubicBezTo>
                        <a:pt x="1240140" y="269081"/>
                        <a:pt x="1146700" y="263843"/>
                        <a:pt x="1113172" y="272320"/>
                      </a:cubicBezTo>
                      <a:cubicBezTo>
                        <a:pt x="1037734" y="291274"/>
                        <a:pt x="981060" y="323660"/>
                        <a:pt x="981060" y="323660"/>
                      </a:cubicBezTo>
                      <a:lnTo>
                        <a:pt x="467472" y="209931"/>
                      </a:lnTo>
                      <a:lnTo>
                        <a:pt x="484426" y="128873"/>
                      </a:lnTo>
                      <a:lnTo>
                        <a:pt x="45610" y="0"/>
                      </a:lnTo>
                      <a:cubicBezTo>
                        <a:pt x="45610" y="0"/>
                        <a:pt x="-39449" y="258223"/>
                        <a:pt x="22750" y="430054"/>
                      </a:cubicBezTo>
                      <a:cubicBezTo>
                        <a:pt x="87329" y="608266"/>
                        <a:pt x="792465" y="581692"/>
                        <a:pt x="951247" y="561022"/>
                      </a:cubicBezTo>
                      <a:cubicBezTo>
                        <a:pt x="989156" y="575786"/>
                        <a:pt x="1096122" y="617030"/>
                        <a:pt x="1124983" y="623411"/>
                      </a:cubicBezTo>
                      <a:cubicBezTo>
                        <a:pt x="1188991" y="637508"/>
                        <a:pt x="1228138" y="629031"/>
                        <a:pt x="1248522" y="609410"/>
                      </a:cubicBezTo>
                      <a:cubicBezTo>
                        <a:pt x="1258237" y="600075"/>
                        <a:pt x="1258142" y="588359"/>
                        <a:pt x="1253761" y="569214"/>
                      </a:cubicBezTo>
                      <a:cubicBezTo>
                        <a:pt x="1280431" y="550450"/>
                        <a:pt x="1276335" y="526923"/>
                        <a:pt x="1268143" y="511588"/>
                      </a:cubicBezTo>
                      <a:cubicBezTo>
                        <a:pt x="1289098" y="499110"/>
                        <a:pt x="1292432" y="483680"/>
                        <a:pt x="1293956" y="472249"/>
                      </a:cubicBezTo>
                      <a:cubicBezTo>
                        <a:pt x="1295861" y="457867"/>
                        <a:pt x="1283193" y="444627"/>
                        <a:pt x="1283193" y="444627"/>
                      </a:cubicBezTo>
                      <a:cubicBezTo>
                        <a:pt x="1283193" y="444627"/>
                        <a:pt x="1300243" y="429673"/>
                        <a:pt x="1303386" y="410908"/>
                      </a:cubicBezTo>
                      <a:close/>
                    </a:path>
                  </a:pathLst>
                </a:custGeom>
                <a:solidFill>
                  <a:srgbClr val="A75F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64" name="Google Shape;1164;p42"/>
                <p:cNvGrpSpPr/>
                <p:nvPr/>
              </p:nvGrpSpPr>
              <p:grpSpPr>
                <a:xfrm>
                  <a:off x="5128449" y="4550759"/>
                  <a:ext cx="93250" cy="138338"/>
                  <a:chOff x="5128449" y="4550759"/>
                  <a:chExt cx="93250" cy="138338"/>
                </a:xfrm>
              </p:grpSpPr>
              <p:sp>
                <p:nvSpPr>
                  <p:cNvPr id="1165" name="Google Shape;1165;p42"/>
                  <p:cNvSpPr/>
                  <p:nvPr/>
                </p:nvSpPr>
                <p:spPr>
                  <a:xfrm>
                    <a:off x="5151405" y="4550759"/>
                    <a:ext cx="70294" cy="135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294" h="13538" extrusionOk="0">
                        <a:moveTo>
                          <a:pt x="70295" y="0"/>
                        </a:moveTo>
                        <a:cubicBezTo>
                          <a:pt x="70295" y="0"/>
                          <a:pt x="39719" y="9620"/>
                          <a:pt x="19526" y="12859"/>
                        </a:cubicBezTo>
                        <a:cubicBezTo>
                          <a:pt x="13811" y="13811"/>
                          <a:pt x="6477" y="13621"/>
                          <a:pt x="0" y="1314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6" name="Google Shape;1166;p42"/>
                  <p:cNvSpPr/>
                  <p:nvPr/>
                </p:nvSpPr>
                <p:spPr>
                  <a:xfrm>
                    <a:off x="5140070" y="4615148"/>
                    <a:ext cx="71342" cy="1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342" h="13525" extrusionOk="0">
                        <a:moveTo>
                          <a:pt x="71342" y="0"/>
                        </a:moveTo>
                        <a:cubicBezTo>
                          <a:pt x="71342" y="0"/>
                          <a:pt x="40767" y="9620"/>
                          <a:pt x="20574" y="12859"/>
                        </a:cubicBezTo>
                        <a:cubicBezTo>
                          <a:pt x="14573" y="13811"/>
                          <a:pt x="6763" y="13621"/>
                          <a:pt x="0" y="1304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7" name="Google Shape;1167;p42"/>
                  <p:cNvSpPr/>
                  <p:nvPr/>
                </p:nvSpPr>
                <p:spPr>
                  <a:xfrm>
                    <a:off x="5128449" y="4675536"/>
                    <a:ext cx="71723" cy="135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3" h="13561" extrusionOk="0">
                        <a:moveTo>
                          <a:pt x="71723" y="0"/>
                        </a:moveTo>
                        <a:cubicBezTo>
                          <a:pt x="71723" y="0"/>
                          <a:pt x="41148" y="9620"/>
                          <a:pt x="20955" y="12859"/>
                        </a:cubicBezTo>
                        <a:cubicBezTo>
                          <a:pt x="14764" y="13906"/>
                          <a:pt x="6763" y="13621"/>
                          <a:pt x="0" y="1304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68" name="Google Shape;1168;p42"/>
                <p:cNvSpPr/>
                <p:nvPr/>
              </p:nvSpPr>
              <p:spPr>
                <a:xfrm>
                  <a:off x="4135373" y="4302025"/>
                  <a:ext cx="275367" cy="47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67" h="47470" extrusionOk="0">
                      <a:moveTo>
                        <a:pt x="275368" y="8227"/>
                      </a:moveTo>
                      <a:cubicBezTo>
                        <a:pt x="275368" y="8227"/>
                        <a:pt x="92964" y="-26730"/>
                        <a:pt x="0" y="4747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9" name="Google Shape;1169;p42"/>
                <p:cNvSpPr/>
                <p:nvPr/>
              </p:nvSpPr>
              <p:spPr>
                <a:xfrm>
                  <a:off x="4525499" y="2352205"/>
                  <a:ext cx="675148" cy="709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148" h="709986" extrusionOk="0">
                      <a:moveTo>
                        <a:pt x="566375" y="2184"/>
                      </a:moveTo>
                      <a:cubicBezTo>
                        <a:pt x="497699" y="-11532"/>
                        <a:pt x="423214" y="41236"/>
                        <a:pt x="359206" y="108006"/>
                      </a:cubicBezTo>
                      <a:cubicBezTo>
                        <a:pt x="341013" y="65525"/>
                        <a:pt x="305580" y="10089"/>
                        <a:pt x="253764" y="46761"/>
                      </a:cubicBezTo>
                      <a:cubicBezTo>
                        <a:pt x="174611" y="102672"/>
                        <a:pt x="197948" y="327748"/>
                        <a:pt x="197948" y="327748"/>
                      </a:cubicBezTo>
                      <a:cubicBezTo>
                        <a:pt x="197948" y="327748"/>
                        <a:pt x="14020" y="346989"/>
                        <a:pt x="875" y="476243"/>
                      </a:cubicBezTo>
                      <a:cubicBezTo>
                        <a:pt x="-12745" y="610260"/>
                        <a:pt x="137083" y="655218"/>
                        <a:pt x="137083" y="655218"/>
                      </a:cubicBezTo>
                      <a:cubicBezTo>
                        <a:pt x="137083" y="655218"/>
                        <a:pt x="175850" y="621785"/>
                        <a:pt x="221855" y="645597"/>
                      </a:cubicBezTo>
                      <a:cubicBezTo>
                        <a:pt x="267956" y="669410"/>
                        <a:pt x="297674" y="709987"/>
                        <a:pt x="297674" y="709987"/>
                      </a:cubicBezTo>
                      <a:lnTo>
                        <a:pt x="359682" y="689317"/>
                      </a:lnTo>
                      <a:lnTo>
                        <a:pt x="346442" y="631120"/>
                      </a:lnTo>
                      <a:cubicBezTo>
                        <a:pt x="346442" y="631120"/>
                        <a:pt x="420261" y="581970"/>
                        <a:pt x="380542" y="486625"/>
                      </a:cubicBezTo>
                      <a:cubicBezTo>
                        <a:pt x="380542" y="486625"/>
                        <a:pt x="499605" y="346893"/>
                        <a:pt x="658481" y="318318"/>
                      </a:cubicBezTo>
                      <a:cubicBezTo>
                        <a:pt x="658481" y="318318"/>
                        <a:pt x="733157" y="35616"/>
                        <a:pt x="566375" y="2279"/>
                      </a:cubicBezTo>
                      <a:close/>
                    </a:path>
                  </a:pathLst>
                </a:custGeom>
                <a:solidFill>
                  <a:srgbClr val="4322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0" name="Google Shape;1170;p42"/>
                <p:cNvSpPr/>
                <p:nvPr/>
              </p:nvSpPr>
              <p:spPr>
                <a:xfrm>
                  <a:off x="4644273" y="2975682"/>
                  <a:ext cx="206190" cy="19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90" h="196796" extrusionOk="0">
                      <a:moveTo>
                        <a:pt x="92032" y="1070"/>
                      </a:moveTo>
                      <a:cubicBezTo>
                        <a:pt x="64028" y="-3883"/>
                        <a:pt x="6593" y="6690"/>
                        <a:pt x="401" y="68222"/>
                      </a:cubicBezTo>
                      <a:cubicBezTo>
                        <a:pt x="-8457" y="157185"/>
                        <a:pt x="131656" y="241291"/>
                        <a:pt x="188996" y="170139"/>
                      </a:cubicBezTo>
                      <a:cubicBezTo>
                        <a:pt x="244908" y="100892"/>
                        <a:pt x="151658" y="11643"/>
                        <a:pt x="91937" y="1166"/>
                      </a:cubicBezTo>
                      <a:close/>
                    </a:path>
                  </a:pathLst>
                </a:custGeom>
                <a:solidFill>
                  <a:srgbClr val="A75F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1" name="Google Shape;1171;p42"/>
                <p:cNvSpPr/>
                <p:nvPr/>
              </p:nvSpPr>
              <p:spPr>
                <a:xfrm>
                  <a:off x="4949856" y="3172396"/>
                  <a:ext cx="183356" cy="163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56" h="163734" extrusionOk="0">
                      <a:moveTo>
                        <a:pt x="169164" y="80200"/>
                      </a:moveTo>
                      <a:cubicBezTo>
                        <a:pt x="169164" y="80200"/>
                        <a:pt x="51530" y="71628"/>
                        <a:pt x="0" y="0"/>
                      </a:cubicBezTo>
                      <a:cubicBezTo>
                        <a:pt x="0" y="0"/>
                        <a:pt x="45529" y="137255"/>
                        <a:pt x="183356" y="163735"/>
                      </a:cubicBezTo>
                      <a:lnTo>
                        <a:pt x="169164" y="8010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72" name="Google Shape;1172;p42"/>
                <p:cNvGrpSpPr/>
                <p:nvPr/>
              </p:nvGrpSpPr>
              <p:grpSpPr>
                <a:xfrm>
                  <a:off x="6321551" y="2478587"/>
                  <a:ext cx="681427" cy="1057282"/>
                  <a:chOff x="6321551" y="2478587"/>
                  <a:chExt cx="681427" cy="1057282"/>
                </a:xfrm>
              </p:grpSpPr>
              <p:sp>
                <p:nvSpPr>
                  <p:cNvPr id="1173" name="Google Shape;1173;p42"/>
                  <p:cNvSpPr/>
                  <p:nvPr/>
                </p:nvSpPr>
                <p:spPr>
                  <a:xfrm>
                    <a:off x="6325647" y="3078009"/>
                    <a:ext cx="449314" cy="457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314" h="457860" extrusionOk="0">
                        <a:moveTo>
                          <a:pt x="182213" y="107341"/>
                        </a:moveTo>
                        <a:cubicBezTo>
                          <a:pt x="182213" y="107341"/>
                          <a:pt x="392716" y="9424"/>
                          <a:pt x="411099" y="1994"/>
                        </a:cubicBezTo>
                        <a:cubicBezTo>
                          <a:pt x="431768" y="-6293"/>
                          <a:pt x="457486" y="12091"/>
                          <a:pt x="446818" y="41523"/>
                        </a:cubicBezTo>
                        <a:cubicBezTo>
                          <a:pt x="436912" y="68764"/>
                          <a:pt x="314325" y="146679"/>
                          <a:pt x="256985" y="182017"/>
                        </a:cubicBezTo>
                        <a:lnTo>
                          <a:pt x="293466" y="408140"/>
                        </a:lnTo>
                        <a:cubicBezTo>
                          <a:pt x="293466" y="408140"/>
                          <a:pt x="236887" y="457765"/>
                          <a:pt x="157258" y="457861"/>
                        </a:cubicBezTo>
                        <a:lnTo>
                          <a:pt x="0" y="327178"/>
                        </a:lnTo>
                        <a:lnTo>
                          <a:pt x="182309" y="107245"/>
                        </a:lnTo>
                        <a:close/>
                      </a:path>
                    </a:pathLst>
                  </a:custGeom>
                  <a:solidFill>
                    <a:srgbClr val="A75F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4" name="Google Shape;1174;p42"/>
                  <p:cNvSpPr/>
                  <p:nvPr/>
                </p:nvSpPr>
                <p:spPr>
                  <a:xfrm>
                    <a:off x="6451685" y="2478587"/>
                    <a:ext cx="551293" cy="1039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1293" h="1039599" extrusionOk="0">
                        <a:moveTo>
                          <a:pt x="128756" y="508358"/>
                        </a:moveTo>
                        <a:lnTo>
                          <a:pt x="119803" y="536266"/>
                        </a:lnTo>
                        <a:cubicBezTo>
                          <a:pt x="117231" y="544457"/>
                          <a:pt x="121707" y="553125"/>
                          <a:pt x="129804" y="555792"/>
                        </a:cubicBezTo>
                        <a:lnTo>
                          <a:pt x="140091" y="559126"/>
                        </a:lnTo>
                        <a:lnTo>
                          <a:pt x="3693" y="984227"/>
                        </a:lnTo>
                        <a:cubicBezTo>
                          <a:pt x="-3451" y="1006515"/>
                          <a:pt x="8836" y="1030423"/>
                          <a:pt x="31125" y="1037567"/>
                        </a:cubicBezTo>
                        <a:cubicBezTo>
                          <a:pt x="53413" y="1044710"/>
                          <a:pt x="77321" y="1032423"/>
                          <a:pt x="84465" y="1010135"/>
                        </a:cubicBezTo>
                        <a:lnTo>
                          <a:pt x="220863" y="585034"/>
                        </a:lnTo>
                        <a:lnTo>
                          <a:pt x="231150" y="588368"/>
                        </a:lnTo>
                        <a:cubicBezTo>
                          <a:pt x="239341" y="590939"/>
                          <a:pt x="248009" y="586463"/>
                          <a:pt x="250676" y="578366"/>
                        </a:cubicBezTo>
                        <a:lnTo>
                          <a:pt x="259629" y="550458"/>
                        </a:lnTo>
                        <a:cubicBezTo>
                          <a:pt x="382216" y="557697"/>
                          <a:pt x="498802" y="482164"/>
                          <a:pt x="538045" y="359863"/>
                        </a:cubicBezTo>
                        <a:cubicBezTo>
                          <a:pt x="584527" y="214892"/>
                          <a:pt x="504803" y="59730"/>
                          <a:pt x="359832" y="13248"/>
                        </a:cubicBezTo>
                        <a:cubicBezTo>
                          <a:pt x="215053" y="-33234"/>
                          <a:pt x="59700" y="46490"/>
                          <a:pt x="13218" y="191461"/>
                        </a:cubicBezTo>
                        <a:cubicBezTo>
                          <a:pt x="-26025" y="313762"/>
                          <a:pt x="24933" y="443016"/>
                          <a:pt x="128756" y="508453"/>
                        </a:cubicBezTo>
                        <a:close/>
                        <a:moveTo>
                          <a:pt x="72654" y="210416"/>
                        </a:moveTo>
                        <a:cubicBezTo>
                          <a:pt x="108658" y="98211"/>
                          <a:pt x="228768" y="36584"/>
                          <a:pt x="340782" y="72589"/>
                        </a:cubicBezTo>
                        <a:cubicBezTo>
                          <a:pt x="452987" y="108593"/>
                          <a:pt x="514804" y="228608"/>
                          <a:pt x="478800" y="340813"/>
                        </a:cubicBezTo>
                        <a:cubicBezTo>
                          <a:pt x="442795" y="453017"/>
                          <a:pt x="322590" y="514835"/>
                          <a:pt x="210385" y="478830"/>
                        </a:cubicBezTo>
                        <a:cubicBezTo>
                          <a:pt x="98371" y="442921"/>
                          <a:pt x="36554" y="322715"/>
                          <a:pt x="72558" y="21051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5" name="Google Shape;1175;p42"/>
                  <p:cNvSpPr/>
                  <p:nvPr/>
                </p:nvSpPr>
                <p:spPr>
                  <a:xfrm>
                    <a:off x="6321551" y="3075420"/>
                    <a:ext cx="280903" cy="3859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903" h="385964" extrusionOk="0">
                        <a:moveTo>
                          <a:pt x="0" y="327290"/>
                        </a:moveTo>
                        <a:cubicBezTo>
                          <a:pt x="0" y="327290"/>
                          <a:pt x="13430" y="320147"/>
                          <a:pt x="13526" y="303097"/>
                        </a:cubicBezTo>
                        <a:cubicBezTo>
                          <a:pt x="13716" y="246614"/>
                          <a:pt x="29242" y="173843"/>
                          <a:pt x="43529" y="157460"/>
                        </a:cubicBezTo>
                        <a:cubicBezTo>
                          <a:pt x="89821" y="104310"/>
                          <a:pt x="203645" y="32587"/>
                          <a:pt x="244030" y="5536"/>
                        </a:cubicBezTo>
                        <a:cubicBezTo>
                          <a:pt x="281273" y="-19515"/>
                          <a:pt x="295180" y="46112"/>
                          <a:pt x="262700" y="89165"/>
                        </a:cubicBezTo>
                        <a:cubicBezTo>
                          <a:pt x="230219" y="132218"/>
                          <a:pt x="186119" y="162794"/>
                          <a:pt x="186119" y="162794"/>
                        </a:cubicBezTo>
                        <a:cubicBezTo>
                          <a:pt x="180594" y="241089"/>
                          <a:pt x="141542" y="356532"/>
                          <a:pt x="71533" y="385964"/>
                        </a:cubicBezTo>
                        <a:lnTo>
                          <a:pt x="0" y="327386"/>
                        </a:lnTo>
                        <a:close/>
                      </a:path>
                    </a:pathLst>
                  </a:custGeom>
                  <a:solidFill>
                    <a:srgbClr val="A75F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6" name="Google Shape;1176;p42"/>
                  <p:cNvSpPr/>
                  <p:nvPr/>
                </p:nvSpPr>
                <p:spPr>
                  <a:xfrm>
                    <a:off x="6478632" y="3219396"/>
                    <a:ext cx="237463" cy="265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463" h="265654" extrusionOk="0">
                        <a:moveTo>
                          <a:pt x="9511" y="138928"/>
                        </a:moveTo>
                        <a:cubicBezTo>
                          <a:pt x="15417" y="134452"/>
                          <a:pt x="29514" y="126355"/>
                          <a:pt x="45801" y="117878"/>
                        </a:cubicBezTo>
                        <a:cubicBezTo>
                          <a:pt x="43801" y="117878"/>
                          <a:pt x="41991" y="117973"/>
                          <a:pt x="40372" y="117878"/>
                        </a:cubicBezTo>
                        <a:cubicBezTo>
                          <a:pt x="8749" y="116830"/>
                          <a:pt x="-2681" y="74635"/>
                          <a:pt x="16845" y="59966"/>
                        </a:cubicBezTo>
                        <a:cubicBezTo>
                          <a:pt x="31990" y="48631"/>
                          <a:pt x="113238" y="1197"/>
                          <a:pt x="136670" y="149"/>
                        </a:cubicBezTo>
                        <a:cubicBezTo>
                          <a:pt x="160673" y="-994"/>
                          <a:pt x="227538" y="3673"/>
                          <a:pt x="236873" y="41107"/>
                        </a:cubicBezTo>
                        <a:cubicBezTo>
                          <a:pt x="240111" y="54061"/>
                          <a:pt x="229729" y="85588"/>
                          <a:pt x="213251" y="94732"/>
                        </a:cubicBezTo>
                        <a:cubicBezTo>
                          <a:pt x="223919" y="99685"/>
                          <a:pt x="231348" y="106734"/>
                          <a:pt x="234015" y="123784"/>
                        </a:cubicBezTo>
                        <a:cubicBezTo>
                          <a:pt x="236301" y="138643"/>
                          <a:pt x="233539" y="173695"/>
                          <a:pt x="199439" y="179505"/>
                        </a:cubicBezTo>
                        <a:cubicBezTo>
                          <a:pt x="206488" y="182077"/>
                          <a:pt x="223062" y="196269"/>
                          <a:pt x="218776" y="224653"/>
                        </a:cubicBezTo>
                        <a:cubicBezTo>
                          <a:pt x="215442" y="246751"/>
                          <a:pt x="205917" y="259134"/>
                          <a:pt x="184104" y="263801"/>
                        </a:cubicBezTo>
                        <a:cubicBezTo>
                          <a:pt x="167436" y="267421"/>
                          <a:pt x="72376" y="265706"/>
                          <a:pt x="51516" y="258943"/>
                        </a:cubicBezTo>
                        <a:cubicBezTo>
                          <a:pt x="13321" y="246561"/>
                          <a:pt x="17417" y="210080"/>
                          <a:pt x="42849" y="196459"/>
                        </a:cubicBezTo>
                        <a:cubicBezTo>
                          <a:pt x="39039" y="196745"/>
                          <a:pt x="35800" y="196840"/>
                          <a:pt x="33133" y="196840"/>
                        </a:cubicBezTo>
                        <a:cubicBezTo>
                          <a:pt x="1510" y="195793"/>
                          <a:pt x="-9920" y="153597"/>
                          <a:pt x="9606" y="138928"/>
                        </a:cubicBezTo>
                        <a:close/>
                      </a:path>
                    </a:pathLst>
                  </a:custGeom>
                  <a:solidFill>
                    <a:srgbClr val="A75F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7" name="Google Shape;1177;p42"/>
                  <p:cNvSpPr/>
                  <p:nvPr/>
                </p:nvSpPr>
                <p:spPr>
                  <a:xfrm>
                    <a:off x="6529196" y="3303381"/>
                    <a:ext cx="155257" cy="315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257" h="31511" extrusionOk="0">
                        <a:moveTo>
                          <a:pt x="0" y="31511"/>
                        </a:moveTo>
                        <a:cubicBezTo>
                          <a:pt x="15240" y="24082"/>
                          <a:pt x="63437" y="1412"/>
                          <a:pt x="89154" y="174"/>
                        </a:cubicBezTo>
                        <a:cubicBezTo>
                          <a:pt x="118110" y="-1350"/>
                          <a:pt x="151543" y="7604"/>
                          <a:pt x="155257" y="865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8" name="Google Shape;1178;p42"/>
                  <p:cNvSpPr/>
                  <p:nvPr/>
                </p:nvSpPr>
                <p:spPr>
                  <a:xfrm>
                    <a:off x="6529196" y="3393069"/>
                    <a:ext cx="141065" cy="192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065" h="19262" extrusionOk="0">
                        <a:moveTo>
                          <a:pt x="0" y="19262"/>
                        </a:moveTo>
                        <a:cubicBezTo>
                          <a:pt x="14668" y="12976"/>
                          <a:pt x="47911" y="212"/>
                          <a:pt x="77819" y="22"/>
                        </a:cubicBezTo>
                        <a:cubicBezTo>
                          <a:pt x="104584" y="-359"/>
                          <a:pt x="141065" y="4403"/>
                          <a:pt x="141065" y="440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79" name="Google Shape;1179;p42"/>
                <p:cNvSpPr/>
                <p:nvPr/>
              </p:nvSpPr>
              <p:spPr>
                <a:xfrm>
                  <a:off x="4399406" y="3439869"/>
                  <a:ext cx="245503" cy="38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503" h="389370" extrusionOk="0">
                      <a:moveTo>
                        <a:pt x="0" y="751"/>
                      </a:moveTo>
                      <a:cubicBezTo>
                        <a:pt x="0" y="751"/>
                        <a:pt x="152591" y="-16299"/>
                        <a:pt x="218218" y="112098"/>
                      </a:cubicBezTo>
                      <a:cubicBezTo>
                        <a:pt x="278130" y="229256"/>
                        <a:pt x="220694" y="389371"/>
                        <a:pt x="220694" y="38937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80" name="Google Shape;1180;p42"/>
              <p:cNvGrpSpPr/>
              <p:nvPr/>
            </p:nvGrpSpPr>
            <p:grpSpPr>
              <a:xfrm>
                <a:off x="1107460" y="1331859"/>
                <a:ext cx="2802511" cy="1507136"/>
                <a:chOff x="2277487" y="-122251"/>
                <a:chExt cx="4767800" cy="2564034"/>
              </a:xfrm>
            </p:grpSpPr>
            <p:sp>
              <p:nvSpPr>
                <p:cNvPr id="1181" name="Google Shape;1181;p42"/>
                <p:cNvSpPr/>
                <p:nvPr/>
              </p:nvSpPr>
              <p:spPr>
                <a:xfrm>
                  <a:off x="2277487" y="-122251"/>
                  <a:ext cx="4767800" cy="23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381" h="328326" extrusionOk="0">
                      <a:moveTo>
                        <a:pt x="713804" y="0"/>
                      </a:moveTo>
                      <a:cubicBezTo>
                        <a:pt x="741737" y="0"/>
                        <a:pt x="764381" y="22644"/>
                        <a:pt x="764381" y="50578"/>
                      </a:cubicBezTo>
                      <a:lnTo>
                        <a:pt x="764381" y="277749"/>
                      </a:lnTo>
                      <a:cubicBezTo>
                        <a:pt x="764381" y="305682"/>
                        <a:pt x="741737" y="328327"/>
                        <a:pt x="713804" y="328327"/>
                      </a:cubicBezTo>
                      <a:lnTo>
                        <a:pt x="50578" y="328327"/>
                      </a:lnTo>
                      <a:cubicBezTo>
                        <a:pt x="22644" y="328327"/>
                        <a:pt x="0" y="305682"/>
                        <a:pt x="0" y="277749"/>
                      </a:cubicBezTo>
                      <a:lnTo>
                        <a:pt x="0" y="50578"/>
                      </a:lnTo>
                      <a:cubicBezTo>
                        <a:pt x="0" y="22644"/>
                        <a:pt x="22644" y="0"/>
                        <a:pt x="5057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  <a:buSzPts val="3200"/>
                  </a:pPr>
                  <a:r>
                    <a:rPr lang="en-US" sz="5400" dirty="0">
                      <a:solidFill>
                        <a:schemeClr val="accent1"/>
                      </a:solidFill>
                      <a:latin typeface="Raleway ExtraBold"/>
                      <a:sym typeface="Calibri"/>
                    </a:rPr>
                    <a:t>Thank you!</a:t>
                  </a:r>
                  <a:endParaRPr sz="5400" dirty="0">
                    <a:solidFill>
                      <a:schemeClr val="accent1"/>
                    </a:solidFill>
                    <a:latin typeface="Raleway ExtraBold"/>
                    <a:sym typeface="Calibri"/>
                  </a:endParaRPr>
                </a:p>
              </p:txBody>
            </p:sp>
            <p:sp>
              <p:nvSpPr>
                <p:cNvPr id="1182" name="Google Shape;1182;p42"/>
                <p:cNvSpPr/>
                <p:nvPr/>
              </p:nvSpPr>
              <p:spPr>
                <a:xfrm>
                  <a:off x="4348229" y="2214422"/>
                  <a:ext cx="215264" cy="227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64" h="227361" extrusionOk="0">
                      <a:moveTo>
                        <a:pt x="0" y="0"/>
                      </a:moveTo>
                      <a:cubicBezTo>
                        <a:pt x="0" y="0"/>
                        <a:pt x="0" y="227362"/>
                        <a:pt x="215265" y="227362"/>
                      </a:cubicBezTo>
                      <a:cubicBezTo>
                        <a:pt x="215265" y="227362"/>
                        <a:pt x="109442" y="211550"/>
                        <a:pt x="109442" y="0"/>
                      </a:cubicBezTo>
                    </a:path>
                  </a:pathLst>
                </a:custGeom>
                <a:solidFill>
                  <a:schemeClr val="accent5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183" name="Google Shape;1183;p42"/>
          <p:cNvGrpSpPr/>
          <p:nvPr/>
        </p:nvGrpSpPr>
        <p:grpSpPr>
          <a:xfrm>
            <a:off x="6351108" y="3823995"/>
            <a:ext cx="2053500" cy="835512"/>
            <a:chOff x="6351108" y="3823995"/>
            <a:chExt cx="2053500" cy="835512"/>
          </a:xfrm>
        </p:grpSpPr>
        <p:cxnSp>
          <p:nvCxnSpPr>
            <p:cNvPr id="1184" name="Google Shape;1184;p42"/>
            <p:cNvCxnSpPr/>
            <p:nvPr/>
          </p:nvCxnSpPr>
          <p:spPr>
            <a:xfrm rot="10800000">
              <a:off x="6351108" y="4607875"/>
              <a:ext cx="205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1185" name="Google Shape;1185;p42"/>
            <p:cNvGrpSpPr/>
            <p:nvPr/>
          </p:nvGrpSpPr>
          <p:grpSpPr>
            <a:xfrm>
              <a:off x="6649870" y="3823995"/>
              <a:ext cx="1455976" cy="835512"/>
              <a:chOff x="6459833" y="3823995"/>
              <a:chExt cx="1455976" cy="835512"/>
            </a:xfrm>
          </p:grpSpPr>
          <p:grpSp>
            <p:nvGrpSpPr>
              <p:cNvPr id="1186" name="Google Shape;1186;p42"/>
              <p:cNvGrpSpPr/>
              <p:nvPr/>
            </p:nvGrpSpPr>
            <p:grpSpPr>
              <a:xfrm>
                <a:off x="7287391" y="3823995"/>
                <a:ext cx="628418" cy="781433"/>
                <a:chOff x="6707171" y="4225382"/>
                <a:chExt cx="670241" cy="833440"/>
              </a:xfrm>
            </p:grpSpPr>
            <p:sp>
              <p:nvSpPr>
                <p:cNvPr id="1187" name="Google Shape;1187;p42"/>
                <p:cNvSpPr/>
                <p:nvPr/>
              </p:nvSpPr>
              <p:spPr>
                <a:xfrm>
                  <a:off x="6707171" y="4225382"/>
                  <a:ext cx="406340" cy="480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340" h="480158" extrusionOk="0">
                      <a:moveTo>
                        <a:pt x="406097" y="480158"/>
                      </a:moveTo>
                      <a:cubicBezTo>
                        <a:pt x="406097" y="480158"/>
                        <a:pt x="422671" y="125066"/>
                        <a:pt x="181879" y="17624"/>
                      </a:cubicBezTo>
                      <a:cubicBezTo>
                        <a:pt x="-4906" y="-65624"/>
                        <a:pt x="-77201" y="170119"/>
                        <a:pt x="107108" y="224126"/>
                      </a:cubicBezTo>
                      <a:cubicBezTo>
                        <a:pt x="324754" y="287944"/>
                        <a:pt x="381333" y="480063"/>
                        <a:pt x="381333" y="480063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8" name="Google Shape;1188;p42"/>
                <p:cNvSpPr/>
                <p:nvPr/>
              </p:nvSpPr>
              <p:spPr>
                <a:xfrm>
                  <a:off x="7120698" y="4290033"/>
                  <a:ext cx="256714" cy="347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714" h="347022" extrusionOk="0">
                      <a:moveTo>
                        <a:pt x="0" y="347022"/>
                      </a:moveTo>
                      <a:cubicBezTo>
                        <a:pt x="0" y="248248"/>
                        <a:pt x="63532" y="-77221"/>
                        <a:pt x="217075" y="16886"/>
                      </a:cubicBezTo>
                      <a:cubicBezTo>
                        <a:pt x="273653" y="51557"/>
                        <a:pt x="274511" y="135472"/>
                        <a:pt x="187928" y="187383"/>
                      </a:cubicBezTo>
                      <a:cubicBezTo>
                        <a:pt x="123349" y="226150"/>
                        <a:pt x="46863" y="259392"/>
                        <a:pt x="31052" y="347022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9" name="Google Shape;1189;p42"/>
                <p:cNvSpPr/>
                <p:nvPr/>
              </p:nvSpPr>
              <p:spPr>
                <a:xfrm>
                  <a:off x="6854339" y="4586097"/>
                  <a:ext cx="517765" cy="47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765" h="472725" extrusionOk="0">
                      <a:moveTo>
                        <a:pt x="454574" y="0"/>
                      </a:moveTo>
                      <a:lnTo>
                        <a:pt x="63382" y="0"/>
                      </a:lnTo>
                      <a:cubicBezTo>
                        <a:pt x="63382" y="0"/>
                        <a:pt x="-15961" y="316992"/>
                        <a:pt x="2899" y="377857"/>
                      </a:cubicBezTo>
                      <a:cubicBezTo>
                        <a:pt x="21758" y="438721"/>
                        <a:pt x="112722" y="472726"/>
                        <a:pt x="112722" y="472726"/>
                      </a:cubicBezTo>
                      <a:lnTo>
                        <a:pt x="405044" y="472726"/>
                      </a:lnTo>
                      <a:cubicBezTo>
                        <a:pt x="405044" y="472726"/>
                        <a:pt x="496008" y="438721"/>
                        <a:pt x="514867" y="377857"/>
                      </a:cubicBezTo>
                      <a:cubicBezTo>
                        <a:pt x="533727" y="316992"/>
                        <a:pt x="454384" y="0"/>
                        <a:pt x="454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0" name="Google Shape;1190;p42"/>
                <p:cNvSpPr/>
                <p:nvPr/>
              </p:nvSpPr>
              <p:spPr>
                <a:xfrm>
                  <a:off x="7087266" y="4498386"/>
                  <a:ext cx="232134" cy="351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134" h="351636" extrusionOk="0">
                      <a:moveTo>
                        <a:pt x="0" y="87711"/>
                      </a:moveTo>
                      <a:cubicBezTo>
                        <a:pt x="0" y="87711"/>
                        <a:pt x="44863" y="3034"/>
                        <a:pt x="99727" y="81"/>
                      </a:cubicBezTo>
                      <a:cubicBezTo>
                        <a:pt x="184880" y="-4491"/>
                        <a:pt x="262699" y="186104"/>
                        <a:pt x="220123" y="289450"/>
                      </a:cubicBezTo>
                      <a:cubicBezTo>
                        <a:pt x="177546" y="392797"/>
                        <a:pt x="54197" y="357268"/>
                        <a:pt x="79057" y="256589"/>
                      </a:cubicBezTo>
                      <a:cubicBezTo>
                        <a:pt x="108204" y="138669"/>
                        <a:pt x="98203" y="87616"/>
                        <a:pt x="98203" y="87616"/>
                      </a:cubicBezTo>
                      <a:lnTo>
                        <a:pt x="0" y="876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1" name="Google Shape;1191;p42"/>
                <p:cNvSpPr/>
                <p:nvPr/>
              </p:nvSpPr>
              <p:spPr>
                <a:xfrm>
                  <a:off x="6937819" y="4632483"/>
                  <a:ext cx="351472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472" h="9525" extrusionOk="0">
                      <a:moveTo>
                        <a:pt x="351473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92" name="Google Shape;1192;p42"/>
              <p:cNvGrpSpPr/>
              <p:nvPr/>
            </p:nvGrpSpPr>
            <p:grpSpPr>
              <a:xfrm>
                <a:off x="6459833" y="4468228"/>
                <a:ext cx="905834" cy="137799"/>
                <a:chOff x="5824537" y="4911851"/>
                <a:chExt cx="966120" cy="146970"/>
              </a:xfrm>
            </p:grpSpPr>
            <p:grpSp>
              <p:nvGrpSpPr>
                <p:cNvPr id="1193" name="Google Shape;1193;p42"/>
                <p:cNvGrpSpPr/>
                <p:nvPr/>
              </p:nvGrpSpPr>
              <p:grpSpPr>
                <a:xfrm>
                  <a:off x="5850445" y="4949761"/>
                  <a:ext cx="872680" cy="80677"/>
                  <a:chOff x="5850445" y="4949761"/>
                  <a:chExt cx="872680" cy="80677"/>
                </a:xfrm>
              </p:grpSpPr>
              <p:sp>
                <p:nvSpPr>
                  <p:cNvPr id="1194" name="Google Shape;1194;p42"/>
                  <p:cNvSpPr/>
                  <p:nvPr/>
                </p:nvSpPr>
                <p:spPr>
                  <a:xfrm>
                    <a:off x="5850445" y="4949761"/>
                    <a:ext cx="872680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680" h="9525" extrusionOk="0">
                        <a:moveTo>
                          <a:pt x="0" y="0"/>
                        </a:moveTo>
                        <a:lnTo>
                          <a:pt x="872680" y="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5" name="Google Shape;1195;p42"/>
                  <p:cNvSpPr/>
                  <p:nvPr/>
                </p:nvSpPr>
                <p:spPr>
                  <a:xfrm>
                    <a:off x="5850445" y="4973478"/>
                    <a:ext cx="872680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680" h="9525" extrusionOk="0">
                        <a:moveTo>
                          <a:pt x="0" y="0"/>
                        </a:moveTo>
                        <a:lnTo>
                          <a:pt x="872680" y="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6" name="Google Shape;1196;p42"/>
                  <p:cNvSpPr/>
                  <p:nvPr/>
                </p:nvSpPr>
                <p:spPr>
                  <a:xfrm>
                    <a:off x="5850445" y="4997196"/>
                    <a:ext cx="872680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680" h="9525" extrusionOk="0">
                        <a:moveTo>
                          <a:pt x="0" y="0"/>
                        </a:moveTo>
                        <a:lnTo>
                          <a:pt x="872680" y="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7" name="Google Shape;1197;p42"/>
                  <p:cNvSpPr/>
                  <p:nvPr/>
                </p:nvSpPr>
                <p:spPr>
                  <a:xfrm>
                    <a:off x="5850445" y="5020913"/>
                    <a:ext cx="872680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680" h="9525" extrusionOk="0">
                        <a:moveTo>
                          <a:pt x="0" y="0"/>
                        </a:moveTo>
                        <a:lnTo>
                          <a:pt x="872680" y="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98" name="Google Shape;1198;p42"/>
                <p:cNvSpPr/>
                <p:nvPr/>
              </p:nvSpPr>
              <p:spPr>
                <a:xfrm>
                  <a:off x="5824537" y="4911851"/>
                  <a:ext cx="966120" cy="14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120" h="146970" extrusionOk="0">
                      <a:moveTo>
                        <a:pt x="966121" y="73533"/>
                      </a:moveTo>
                      <a:cubicBezTo>
                        <a:pt x="966121" y="93821"/>
                        <a:pt x="957834" y="112204"/>
                        <a:pt x="944594" y="125444"/>
                      </a:cubicBezTo>
                      <a:cubicBezTo>
                        <a:pt x="931259" y="138779"/>
                        <a:pt x="912876" y="146971"/>
                        <a:pt x="892588" y="146971"/>
                      </a:cubicBezTo>
                      <a:lnTo>
                        <a:pt x="0" y="146971"/>
                      </a:lnTo>
                      <a:lnTo>
                        <a:pt x="0" y="121729"/>
                      </a:lnTo>
                      <a:lnTo>
                        <a:pt x="815721" y="121729"/>
                      </a:lnTo>
                      <a:cubicBezTo>
                        <a:pt x="829056" y="121729"/>
                        <a:pt x="841057" y="116300"/>
                        <a:pt x="849821" y="107633"/>
                      </a:cubicBezTo>
                      <a:cubicBezTo>
                        <a:pt x="858584" y="98870"/>
                        <a:pt x="863918" y="86773"/>
                        <a:pt x="863918" y="73533"/>
                      </a:cubicBezTo>
                      <a:cubicBezTo>
                        <a:pt x="863918" y="46863"/>
                        <a:pt x="842391" y="25241"/>
                        <a:pt x="815721" y="25241"/>
                      </a:cubicBezTo>
                      <a:lnTo>
                        <a:pt x="0" y="25241"/>
                      </a:lnTo>
                      <a:lnTo>
                        <a:pt x="0" y="0"/>
                      </a:lnTo>
                      <a:lnTo>
                        <a:pt x="892588" y="0"/>
                      </a:lnTo>
                      <a:cubicBezTo>
                        <a:pt x="933164" y="0"/>
                        <a:pt x="966121" y="32957"/>
                        <a:pt x="966121" y="735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99" name="Google Shape;1199;p42"/>
              <p:cNvSpPr/>
              <p:nvPr/>
            </p:nvSpPr>
            <p:spPr>
              <a:xfrm>
                <a:off x="7139007" y="4519847"/>
                <a:ext cx="80367" cy="13966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148971" extrusionOk="0">
                    <a:moveTo>
                      <a:pt x="42863" y="0"/>
                    </a:moveTo>
                    <a:lnTo>
                      <a:pt x="0" y="0"/>
                    </a:lnTo>
                    <a:lnTo>
                      <a:pt x="0" y="148971"/>
                    </a:lnTo>
                    <a:lnTo>
                      <a:pt x="42863" y="110776"/>
                    </a:lnTo>
                    <a:lnTo>
                      <a:pt x="85725" y="148971"/>
                    </a:lnTo>
                    <a:lnTo>
                      <a:pt x="85725" y="0"/>
                    </a:lnTo>
                    <a:lnTo>
                      <a:pt x="428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B79A51E1-489B-CBE4-AA23-DDA1B65C5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314" y="4397677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0"/>
          <p:cNvSpPr txBox="1">
            <a:spLocks noGrp="1"/>
          </p:cNvSpPr>
          <p:nvPr>
            <p:ph type="title" idx="2"/>
          </p:nvPr>
        </p:nvSpPr>
        <p:spPr>
          <a:xfrm>
            <a:off x="837125" y="503000"/>
            <a:ext cx="1210200" cy="103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00" name="Google Shape;500;p30"/>
          <p:cNvSpPr txBox="1">
            <a:spLocks noGrp="1"/>
          </p:cNvSpPr>
          <p:nvPr>
            <p:ph type="title"/>
          </p:nvPr>
        </p:nvSpPr>
        <p:spPr>
          <a:xfrm>
            <a:off x="715100" y="1612988"/>
            <a:ext cx="4776000" cy="18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Warm up</a:t>
            </a:r>
            <a:endParaRPr sz="6000" dirty="0"/>
          </a:p>
        </p:txBody>
      </p:sp>
      <p:grpSp>
        <p:nvGrpSpPr>
          <p:cNvPr id="501" name="Google Shape;501;p30"/>
          <p:cNvGrpSpPr/>
          <p:nvPr/>
        </p:nvGrpSpPr>
        <p:grpSpPr>
          <a:xfrm>
            <a:off x="3534050" y="2701742"/>
            <a:ext cx="4894800" cy="1906763"/>
            <a:chOff x="3534050" y="2701742"/>
            <a:chExt cx="4894800" cy="1906763"/>
          </a:xfrm>
        </p:grpSpPr>
        <p:cxnSp>
          <p:nvCxnSpPr>
            <p:cNvPr id="502" name="Google Shape;502;p30"/>
            <p:cNvCxnSpPr/>
            <p:nvPr/>
          </p:nvCxnSpPr>
          <p:spPr>
            <a:xfrm>
              <a:off x="3534050" y="4607871"/>
              <a:ext cx="4894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503" name="Google Shape;503;p30"/>
            <p:cNvGrpSpPr/>
            <p:nvPr/>
          </p:nvGrpSpPr>
          <p:grpSpPr>
            <a:xfrm>
              <a:off x="5411117" y="2701742"/>
              <a:ext cx="2506252" cy="1906763"/>
              <a:chOff x="8446881" y="3412131"/>
              <a:chExt cx="1464360" cy="1114089"/>
            </a:xfrm>
          </p:grpSpPr>
          <p:sp>
            <p:nvSpPr>
              <p:cNvPr id="504" name="Google Shape;504;p30"/>
              <p:cNvSpPr/>
              <p:nvPr/>
            </p:nvSpPr>
            <p:spPr>
              <a:xfrm>
                <a:off x="9124193" y="3697620"/>
                <a:ext cx="409920" cy="226844"/>
              </a:xfrm>
              <a:custGeom>
                <a:avLst/>
                <a:gdLst/>
                <a:ahLst/>
                <a:cxnLst/>
                <a:rect l="l" t="t" r="r" b="b"/>
                <a:pathLst>
                  <a:path w="409920" h="226844" extrusionOk="0">
                    <a:moveTo>
                      <a:pt x="46212" y="23082"/>
                    </a:moveTo>
                    <a:cubicBezTo>
                      <a:pt x="27997" y="50430"/>
                      <a:pt x="4542" y="133722"/>
                      <a:pt x="0" y="185473"/>
                    </a:cubicBezTo>
                    <a:cubicBezTo>
                      <a:pt x="0" y="185473"/>
                      <a:pt x="95518" y="226845"/>
                      <a:pt x="208305" y="226845"/>
                    </a:cubicBezTo>
                    <a:cubicBezTo>
                      <a:pt x="334564" y="226845"/>
                      <a:pt x="409921" y="189765"/>
                      <a:pt x="409921" y="189765"/>
                    </a:cubicBezTo>
                    <a:cubicBezTo>
                      <a:pt x="409921" y="189765"/>
                      <a:pt x="409921" y="101233"/>
                      <a:pt x="377283" y="28971"/>
                    </a:cubicBezTo>
                    <a:cubicBezTo>
                      <a:pt x="348887" y="-33860"/>
                      <a:pt x="257760" y="25078"/>
                      <a:pt x="257760" y="250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9654735" y="3799652"/>
                <a:ext cx="256506" cy="423075"/>
              </a:xfrm>
              <a:custGeom>
                <a:avLst/>
                <a:gdLst/>
                <a:ahLst/>
                <a:cxnLst/>
                <a:rect l="l" t="t" r="r" b="b"/>
                <a:pathLst>
                  <a:path w="256506" h="423075" extrusionOk="0">
                    <a:moveTo>
                      <a:pt x="80347" y="217387"/>
                    </a:moveTo>
                    <a:lnTo>
                      <a:pt x="108644" y="235452"/>
                    </a:lnTo>
                    <a:lnTo>
                      <a:pt x="125013" y="11329"/>
                    </a:lnTo>
                    <a:lnTo>
                      <a:pt x="206408" y="0"/>
                    </a:lnTo>
                    <a:cubicBezTo>
                      <a:pt x="206408" y="0"/>
                      <a:pt x="275277" y="291047"/>
                      <a:pt x="251522" y="374039"/>
                    </a:cubicBezTo>
                    <a:cubicBezTo>
                      <a:pt x="220032" y="484080"/>
                      <a:pt x="0" y="374538"/>
                      <a:pt x="0" y="374538"/>
                    </a:cubicBezTo>
                    <a:lnTo>
                      <a:pt x="80347" y="217337"/>
                    </a:lnTo>
                    <a:close/>
                  </a:path>
                </a:pathLst>
              </a:custGeom>
              <a:solidFill>
                <a:srgbClr val="A75F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8917537" y="4192605"/>
                <a:ext cx="121069" cy="149124"/>
              </a:xfrm>
              <a:custGeom>
                <a:avLst/>
                <a:gdLst/>
                <a:ahLst/>
                <a:cxnLst/>
                <a:rect l="l" t="t" r="r" b="b"/>
                <a:pathLst>
                  <a:path w="121069" h="149124" extrusionOk="0">
                    <a:moveTo>
                      <a:pt x="121070" y="59886"/>
                    </a:moveTo>
                    <a:cubicBezTo>
                      <a:pt x="121070" y="59886"/>
                      <a:pt x="86535" y="123815"/>
                      <a:pt x="66523" y="146022"/>
                    </a:cubicBezTo>
                    <a:cubicBezTo>
                      <a:pt x="46511" y="168280"/>
                      <a:pt x="0" y="63479"/>
                      <a:pt x="0" y="63479"/>
                    </a:cubicBezTo>
                    <a:lnTo>
                      <a:pt x="40473" y="0"/>
                    </a:lnTo>
                  </a:path>
                </a:pathLst>
              </a:custGeom>
              <a:solidFill>
                <a:srgbClr val="A75F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8884499" y="3915426"/>
                <a:ext cx="867656" cy="610794"/>
              </a:xfrm>
              <a:custGeom>
                <a:avLst/>
                <a:gdLst/>
                <a:ahLst/>
                <a:cxnLst/>
                <a:rect l="l" t="t" r="r" b="b"/>
                <a:pathLst>
                  <a:path w="867656" h="610794" extrusionOk="0">
                    <a:moveTo>
                      <a:pt x="343198" y="32444"/>
                    </a:moveTo>
                    <a:cubicBezTo>
                      <a:pt x="343198" y="32444"/>
                      <a:pt x="220431" y="16774"/>
                      <a:pt x="191236" y="24959"/>
                    </a:cubicBezTo>
                    <a:cubicBezTo>
                      <a:pt x="100558" y="50360"/>
                      <a:pt x="0" y="238303"/>
                      <a:pt x="0" y="238303"/>
                    </a:cubicBezTo>
                    <a:cubicBezTo>
                      <a:pt x="0" y="238303"/>
                      <a:pt x="117676" y="337265"/>
                      <a:pt x="154756" y="348493"/>
                    </a:cubicBezTo>
                    <a:cubicBezTo>
                      <a:pt x="174268" y="321794"/>
                      <a:pt x="191236" y="292500"/>
                      <a:pt x="191236" y="292500"/>
                    </a:cubicBezTo>
                    <a:cubicBezTo>
                      <a:pt x="191236" y="292500"/>
                      <a:pt x="179509" y="399896"/>
                      <a:pt x="169777" y="462377"/>
                    </a:cubicBezTo>
                    <a:cubicBezTo>
                      <a:pt x="159996" y="524858"/>
                      <a:pt x="222527" y="610795"/>
                      <a:pt x="222527" y="610795"/>
                    </a:cubicBezTo>
                    <a:lnTo>
                      <a:pt x="626758" y="610795"/>
                    </a:lnTo>
                    <a:cubicBezTo>
                      <a:pt x="626758" y="610795"/>
                      <a:pt x="675865" y="554502"/>
                      <a:pt x="677811" y="519319"/>
                    </a:cubicBezTo>
                    <a:cubicBezTo>
                      <a:pt x="679758" y="484185"/>
                      <a:pt x="649665" y="266749"/>
                      <a:pt x="649665" y="266749"/>
                    </a:cubicBezTo>
                    <a:cubicBezTo>
                      <a:pt x="701267" y="305675"/>
                      <a:pt x="721927" y="292799"/>
                      <a:pt x="781414" y="279974"/>
                    </a:cubicBezTo>
                    <a:cubicBezTo>
                      <a:pt x="817097" y="254722"/>
                      <a:pt x="870345" y="165441"/>
                      <a:pt x="867551" y="111344"/>
                    </a:cubicBezTo>
                    <a:cubicBezTo>
                      <a:pt x="867551" y="111344"/>
                      <a:pt x="741590" y="19419"/>
                      <a:pt x="690088" y="2202"/>
                    </a:cubicBezTo>
                    <a:cubicBezTo>
                      <a:pt x="655154" y="-9476"/>
                      <a:pt x="525551" y="29101"/>
                      <a:pt x="525551" y="29101"/>
                    </a:cubicBezTo>
                    <a:lnTo>
                      <a:pt x="343198" y="323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9135728" y="3585010"/>
                <a:ext cx="97158" cy="170176"/>
              </a:xfrm>
              <a:custGeom>
                <a:avLst/>
                <a:gdLst/>
                <a:ahLst/>
                <a:cxnLst/>
                <a:rect l="l" t="t" r="r" b="b"/>
                <a:pathLst>
                  <a:path w="97158" h="170176" extrusionOk="0">
                    <a:moveTo>
                      <a:pt x="62026" y="0"/>
                    </a:moveTo>
                    <a:cubicBezTo>
                      <a:pt x="62026" y="0"/>
                      <a:pt x="4085" y="9732"/>
                      <a:pt x="193" y="65725"/>
                    </a:cubicBezTo>
                    <a:cubicBezTo>
                      <a:pt x="-3700" y="121719"/>
                      <a:pt x="52045" y="170176"/>
                      <a:pt x="97158" y="170176"/>
                    </a:cubicBezTo>
                    <a:lnTo>
                      <a:pt x="6202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9436250" y="3585010"/>
                <a:ext cx="97855" cy="170176"/>
              </a:xfrm>
              <a:custGeom>
                <a:avLst/>
                <a:gdLst/>
                <a:ahLst/>
                <a:cxnLst/>
                <a:rect l="l" t="t" r="r" b="b"/>
                <a:pathLst>
                  <a:path w="97855" h="170176" extrusionOk="0">
                    <a:moveTo>
                      <a:pt x="35183" y="0"/>
                    </a:moveTo>
                    <a:cubicBezTo>
                      <a:pt x="35183" y="0"/>
                      <a:pt x="93772" y="15720"/>
                      <a:pt x="97665" y="71714"/>
                    </a:cubicBezTo>
                    <a:cubicBezTo>
                      <a:pt x="101557" y="127707"/>
                      <a:pt x="45164" y="170176"/>
                      <a:pt x="0" y="170176"/>
                    </a:cubicBezTo>
                    <a:lnTo>
                      <a:pt x="351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9227697" y="3792266"/>
                <a:ext cx="182352" cy="181604"/>
              </a:xfrm>
              <a:custGeom>
                <a:avLst/>
                <a:gdLst/>
                <a:ahLst/>
                <a:cxnLst/>
                <a:rect l="l" t="t" r="r" b="b"/>
                <a:pathLst>
                  <a:path w="182352" h="181604" extrusionOk="0">
                    <a:moveTo>
                      <a:pt x="33636" y="0"/>
                    </a:moveTo>
                    <a:lnTo>
                      <a:pt x="0" y="155604"/>
                    </a:lnTo>
                    <a:cubicBezTo>
                      <a:pt x="0" y="155604"/>
                      <a:pt x="32538" y="181605"/>
                      <a:pt x="95119" y="181605"/>
                    </a:cubicBezTo>
                    <a:cubicBezTo>
                      <a:pt x="162741" y="181605"/>
                      <a:pt x="182353" y="152310"/>
                      <a:pt x="182353" y="152310"/>
                    </a:cubicBezTo>
                    <a:lnTo>
                      <a:pt x="145823" y="0"/>
                    </a:lnTo>
                    <a:lnTo>
                      <a:pt x="33636" y="0"/>
                    </a:lnTo>
                    <a:close/>
                  </a:path>
                </a:pathLst>
              </a:custGeom>
              <a:solidFill>
                <a:srgbClr val="A75F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9251751" y="3792316"/>
                <a:ext cx="136440" cy="100016"/>
              </a:xfrm>
              <a:custGeom>
                <a:avLst/>
                <a:gdLst/>
                <a:ahLst/>
                <a:cxnLst/>
                <a:rect l="l" t="t" r="r" b="b"/>
                <a:pathLst>
                  <a:path w="136440" h="100016" extrusionOk="0">
                    <a:moveTo>
                      <a:pt x="136440" y="61034"/>
                    </a:moveTo>
                    <a:cubicBezTo>
                      <a:pt x="125412" y="76305"/>
                      <a:pt x="102156" y="102904"/>
                      <a:pt x="67122" y="99761"/>
                    </a:cubicBezTo>
                    <a:cubicBezTo>
                      <a:pt x="22557" y="95718"/>
                      <a:pt x="5439" y="60435"/>
                      <a:pt x="0" y="44166"/>
                    </a:cubicBezTo>
                    <a:lnTo>
                      <a:pt x="9532" y="0"/>
                    </a:lnTo>
                    <a:lnTo>
                      <a:pt x="121769" y="0"/>
                    </a:lnTo>
                    <a:lnTo>
                      <a:pt x="136390" y="6108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9187766" y="3516939"/>
                <a:ext cx="298613" cy="345194"/>
              </a:xfrm>
              <a:custGeom>
                <a:avLst/>
                <a:gdLst/>
                <a:ahLst/>
                <a:cxnLst/>
                <a:rect l="l" t="t" r="r" b="b"/>
                <a:pathLst>
                  <a:path w="298613" h="345194" extrusionOk="0">
                    <a:moveTo>
                      <a:pt x="149273" y="0"/>
                    </a:moveTo>
                    <a:cubicBezTo>
                      <a:pt x="-43" y="0"/>
                      <a:pt x="7" y="126809"/>
                      <a:pt x="7" y="130203"/>
                    </a:cubicBezTo>
                    <a:cubicBezTo>
                      <a:pt x="-393" y="162990"/>
                      <a:pt x="15677" y="345044"/>
                      <a:pt x="142386" y="345194"/>
                    </a:cubicBezTo>
                    <a:cubicBezTo>
                      <a:pt x="287959" y="345393"/>
                      <a:pt x="298589" y="124913"/>
                      <a:pt x="298589" y="124913"/>
                    </a:cubicBezTo>
                    <a:cubicBezTo>
                      <a:pt x="298589" y="124913"/>
                      <a:pt x="304129" y="0"/>
                      <a:pt x="149273" y="0"/>
                    </a:cubicBezTo>
                    <a:close/>
                  </a:path>
                </a:pathLst>
              </a:custGeom>
              <a:solidFill>
                <a:srgbClr val="A75F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13" name="Google Shape;513;p30"/>
              <p:cNvGrpSpPr/>
              <p:nvPr/>
            </p:nvGrpSpPr>
            <p:grpSpPr>
              <a:xfrm>
                <a:off x="9154907" y="3684335"/>
                <a:ext cx="354332" cy="84407"/>
                <a:chOff x="9154907" y="3684335"/>
                <a:chExt cx="354332" cy="84407"/>
              </a:xfrm>
            </p:grpSpPr>
            <p:sp>
              <p:nvSpPr>
                <p:cNvPr id="514" name="Google Shape;514;p30"/>
                <p:cNvSpPr/>
                <p:nvPr/>
              </p:nvSpPr>
              <p:spPr>
                <a:xfrm>
                  <a:off x="9154907" y="3684335"/>
                  <a:ext cx="61311" cy="84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1" h="84407" extrusionOk="0">
                      <a:moveTo>
                        <a:pt x="43695" y="6374"/>
                      </a:moveTo>
                      <a:cubicBezTo>
                        <a:pt x="43695" y="6374"/>
                        <a:pt x="14001" y="-13089"/>
                        <a:pt x="2623" y="16006"/>
                      </a:cubicBezTo>
                      <a:cubicBezTo>
                        <a:pt x="-10652" y="50091"/>
                        <a:pt x="29172" y="98299"/>
                        <a:pt x="61311" y="80633"/>
                      </a:cubicBezTo>
                    </a:path>
                  </a:pathLst>
                </a:custGeom>
                <a:solidFill>
                  <a:srgbClr val="A75F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5" name="Google Shape;515;p30"/>
                <p:cNvSpPr/>
                <p:nvPr/>
              </p:nvSpPr>
              <p:spPr>
                <a:xfrm>
                  <a:off x="9447928" y="3684335"/>
                  <a:ext cx="61311" cy="84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1" h="84407" extrusionOk="0">
                      <a:moveTo>
                        <a:pt x="17617" y="6374"/>
                      </a:moveTo>
                      <a:cubicBezTo>
                        <a:pt x="17617" y="6374"/>
                        <a:pt x="47311" y="-13089"/>
                        <a:pt x="58688" y="16006"/>
                      </a:cubicBezTo>
                      <a:cubicBezTo>
                        <a:pt x="71963" y="50091"/>
                        <a:pt x="32139" y="98299"/>
                        <a:pt x="0" y="80633"/>
                      </a:cubicBezTo>
                    </a:path>
                  </a:pathLst>
                </a:custGeom>
                <a:solidFill>
                  <a:srgbClr val="A75F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16" name="Google Shape;516;p30"/>
              <p:cNvSpPr/>
              <p:nvPr/>
            </p:nvSpPr>
            <p:spPr>
              <a:xfrm>
                <a:off x="9135907" y="3473537"/>
                <a:ext cx="365547" cy="220021"/>
              </a:xfrm>
              <a:custGeom>
                <a:avLst/>
                <a:gdLst/>
                <a:ahLst/>
                <a:cxnLst/>
                <a:rect l="l" t="t" r="r" b="b"/>
                <a:pathLst>
                  <a:path w="365547" h="220021" extrusionOk="0">
                    <a:moveTo>
                      <a:pt x="359980" y="183187"/>
                    </a:moveTo>
                    <a:cubicBezTo>
                      <a:pt x="330037" y="199256"/>
                      <a:pt x="238910" y="183187"/>
                      <a:pt x="238910" y="183187"/>
                    </a:cubicBezTo>
                    <a:lnTo>
                      <a:pt x="258423" y="91561"/>
                    </a:lnTo>
                    <a:cubicBezTo>
                      <a:pt x="258423" y="91561"/>
                      <a:pt x="221992" y="189425"/>
                      <a:pt x="201132" y="211982"/>
                    </a:cubicBezTo>
                    <a:cubicBezTo>
                      <a:pt x="184564" y="229998"/>
                      <a:pt x="114048" y="213180"/>
                      <a:pt x="85951" y="205594"/>
                    </a:cubicBezTo>
                    <a:cubicBezTo>
                      <a:pt x="95732" y="178445"/>
                      <a:pt x="101122" y="152096"/>
                      <a:pt x="101471" y="150099"/>
                    </a:cubicBezTo>
                    <a:cubicBezTo>
                      <a:pt x="91740" y="172557"/>
                      <a:pt x="74323" y="202250"/>
                      <a:pt x="74323" y="202250"/>
                    </a:cubicBezTo>
                    <a:lnTo>
                      <a:pt x="15" y="177198"/>
                    </a:lnTo>
                    <a:cubicBezTo>
                      <a:pt x="-834" y="107181"/>
                      <a:pt x="35547" y="32323"/>
                      <a:pt x="96980" y="10864"/>
                    </a:cubicBezTo>
                    <a:cubicBezTo>
                      <a:pt x="133411" y="-7351"/>
                      <a:pt x="212211" y="-4107"/>
                      <a:pt x="249939" y="31675"/>
                    </a:cubicBezTo>
                    <a:cubicBezTo>
                      <a:pt x="382088" y="10215"/>
                      <a:pt x="369711" y="151447"/>
                      <a:pt x="359980" y="1831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9728279" y="3618047"/>
                <a:ext cx="72377" cy="170925"/>
              </a:xfrm>
              <a:custGeom>
                <a:avLst/>
                <a:gdLst/>
                <a:ahLst/>
                <a:cxnLst/>
                <a:rect l="l" t="t" r="r" b="b"/>
                <a:pathLst>
                  <a:path w="72377" h="170925" extrusionOk="0">
                    <a:moveTo>
                      <a:pt x="21674" y="0"/>
                    </a:moveTo>
                    <a:cubicBezTo>
                      <a:pt x="21674" y="0"/>
                      <a:pt x="614" y="4691"/>
                      <a:pt x="15" y="26350"/>
                    </a:cubicBezTo>
                    <a:cubicBezTo>
                      <a:pt x="-583" y="48009"/>
                      <a:pt x="16385" y="73311"/>
                      <a:pt x="16983" y="83192"/>
                    </a:cubicBezTo>
                    <a:cubicBezTo>
                      <a:pt x="17582" y="93073"/>
                      <a:pt x="-12161" y="146122"/>
                      <a:pt x="43882" y="170925"/>
                    </a:cubicBezTo>
                    <a:lnTo>
                      <a:pt x="72378" y="152760"/>
                    </a:lnTo>
                    <a:lnTo>
                      <a:pt x="21624" y="0"/>
                    </a:lnTo>
                    <a:close/>
                  </a:path>
                </a:pathLst>
              </a:custGeom>
              <a:solidFill>
                <a:srgbClr val="EF95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9728279" y="3618047"/>
                <a:ext cx="72377" cy="170925"/>
              </a:xfrm>
              <a:custGeom>
                <a:avLst/>
                <a:gdLst/>
                <a:ahLst/>
                <a:cxnLst/>
                <a:rect l="l" t="t" r="r" b="b"/>
                <a:pathLst>
                  <a:path w="72377" h="170925" extrusionOk="0">
                    <a:moveTo>
                      <a:pt x="21674" y="0"/>
                    </a:moveTo>
                    <a:cubicBezTo>
                      <a:pt x="21674" y="0"/>
                      <a:pt x="614" y="4691"/>
                      <a:pt x="15" y="26350"/>
                    </a:cubicBezTo>
                    <a:cubicBezTo>
                      <a:pt x="-583" y="48009"/>
                      <a:pt x="16385" y="73311"/>
                      <a:pt x="16983" y="83192"/>
                    </a:cubicBezTo>
                    <a:cubicBezTo>
                      <a:pt x="17582" y="93073"/>
                      <a:pt x="-12161" y="146122"/>
                      <a:pt x="43882" y="170925"/>
                    </a:cubicBezTo>
                    <a:lnTo>
                      <a:pt x="72378" y="152760"/>
                    </a:lnTo>
                    <a:lnTo>
                      <a:pt x="21624" y="0"/>
                    </a:lnTo>
                    <a:close/>
                  </a:path>
                </a:pathLst>
              </a:custGeom>
              <a:solidFill>
                <a:srgbClr val="A75F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9606951" y="3412131"/>
                <a:ext cx="232291" cy="355690"/>
              </a:xfrm>
              <a:custGeom>
                <a:avLst/>
                <a:gdLst/>
                <a:ahLst/>
                <a:cxnLst/>
                <a:rect l="l" t="t" r="r" b="b"/>
                <a:pathLst>
                  <a:path w="232291" h="355690" extrusionOk="0">
                    <a:moveTo>
                      <a:pt x="187768" y="48615"/>
                    </a:moveTo>
                    <a:cubicBezTo>
                      <a:pt x="162166" y="6246"/>
                      <a:pt x="108318" y="-11370"/>
                      <a:pt x="62605" y="7594"/>
                    </a:cubicBezTo>
                    <a:cubicBezTo>
                      <a:pt x="8159" y="30200"/>
                      <a:pt x="-15197" y="93580"/>
                      <a:pt x="10355" y="145731"/>
                    </a:cubicBezTo>
                    <a:cubicBezTo>
                      <a:pt x="33111" y="192193"/>
                      <a:pt x="86759" y="213402"/>
                      <a:pt x="134419" y="196784"/>
                    </a:cubicBezTo>
                    <a:lnTo>
                      <a:pt x="208927" y="348795"/>
                    </a:lnTo>
                    <a:cubicBezTo>
                      <a:pt x="211922" y="354883"/>
                      <a:pt x="219307" y="357428"/>
                      <a:pt x="225396" y="354434"/>
                    </a:cubicBezTo>
                    <a:lnTo>
                      <a:pt x="225396" y="354434"/>
                    </a:lnTo>
                    <a:cubicBezTo>
                      <a:pt x="231484" y="351440"/>
                      <a:pt x="234029" y="344054"/>
                      <a:pt x="231035" y="337966"/>
                    </a:cubicBezTo>
                    <a:lnTo>
                      <a:pt x="156527" y="185954"/>
                    </a:lnTo>
                    <a:cubicBezTo>
                      <a:pt x="201342" y="156810"/>
                      <a:pt x="216712" y="96525"/>
                      <a:pt x="187768" y="48566"/>
                    </a:cubicBezTo>
                    <a:close/>
                    <a:moveTo>
                      <a:pt x="136764" y="173728"/>
                    </a:moveTo>
                    <a:cubicBezTo>
                      <a:pt x="96740" y="193340"/>
                      <a:pt x="48332" y="176772"/>
                      <a:pt x="28720" y="136748"/>
                    </a:cubicBezTo>
                    <a:cubicBezTo>
                      <a:pt x="9107" y="96724"/>
                      <a:pt x="25675" y="48316"/>
                      <a:pt x="65699" y="28703"/>
                    </a:cubicBezTo>
                    <a:cubicBezTo>
                      <a:pt x="105723" y="9091"/>
                      <a:pt x="154131" y="25659"/>
                      <a:pt x="173744" y="65683"/>
                    </a:cubicBezTo>
                    <a:cubicBezTo>
                      <a:pt x="193357" y="105707"/>
                      <a:pt x="176788" y="154115"/>
                      <a:pt x="136764" y="1737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9723375" y="3582880"/>
                <a:ext cx="154579" cy="233989"/>
              </a:xfrm>
              <a:custGeom>
                <a:avLst/>
                <a:gdLst/>
                <a:ahLst/>
                <a:cxnLst/>
                <a:rect l="l" t="t" r="r" b="b"/>
                <a:pathLst>
                  <a:path w="154579" h="233989" extrusionOk="0">
                    <a:moveTo>
                      <a:pt x="138616" y="117711"/>
                    </a:moveTo>
                    <a:cubicBezTo>
                      <a:pt x="138616" y="117711"/>
                      <a:pt x="144255" y="108977"/>
                      <a:pt x="140512" y="97599"/>
                    </a:cubicBezTo>
                    <a:cubicBezTo>
                      <a:pt x="136769" y="86220"/>
                      <a:pt x="128485" y="80382"/>
                      <a:pt x="128485" y="80382"/>
                    </a:cubicBezTo>
                    <a:cubicBezTo>
                      <a:pt x="128485" y="80382"/>
                      <a:pt x="128136" y="61368"/>
                      <a:pt x="121898" y="50638"/>
                    </a:cubicBezTo>
                    <a:cubicBezTo>
                      <a:pt x="119652" y="46796"/>
                      <a:pt x="113962" y="43801"/>
                      <a:pt x="106926" y="41506"/>
                    </a:cubicBezTo>
                    <a:cubicBezTo>
                      <a:pt x="88960" y="31575"/>
                      <a:pt x="25381" y="-2810"/>
                      <a:pt x="10859" y="184"/>
                    </a:cubicBezTo>
                    <a:cubicBezTo>
                      <a:pt x="-6109" y="3677"/>
                      <a:pt x="-2017" y="26534"/>
                      <a:pt x="15001" y="36465"/>
                    </a:cubicBezTo>
                    <a:cubicBezTo>
                      <a:pt x="21039" y="39959"/>
                      <a:pt x="31320" y="45847"/>
                      <a:pt x="40053" y="50788"/>
                    </a:cubicBezTo>
                    <a:cubicBezTo>
                      <a:pt x="29274" y="59571"/>
                      <a:pt x="19692" y="70251"/>
                      <a:pt x="18544" y="76988"/>
                    </a:cubicBezTo>
                    <a:cubicBezTo>
                      <a:pt x="15450" y="94854"/>
                      <a:pt x="28176" y="102540"/>
                      <a:pt x="28176" y="102540"/>
                    </a:cubicBezTo>
                    <a:cubicBezTo>
                      <a:pt x="28176" y="102540"/>
                      <a:pt x="24832" y="116164"/>
                      <a:pt x="27876" y="123350"/>
                    </a:cubicBezTo>
                    <a:cubicBezTo>
                      <a:pt x="30471" y="129538"/>
                      <a:pt x="44295" y="134030"/>
                      <a:pt x="44295" y="134030"/>
                    </a:cubicBezTo>
                    <a:cubicBezTo>
                      <a:pt x="44295" y="134030"/>
                      <a:pt x="40901" y="148053"/>
                      <a:pt x="44994" y="156836"/>
                    </a:cubicBezTo>
                    <a:cubicBezTo>
                      <a:pt x="49286" y="165969"/>
                      <a:pt x="65205" y="167416"/>
                      <a:pt x="65205" y="167416"/>
                    </a:cubicBezTo>
                    <a:cubicBezTo>
                      <a:pt x="65205" y="167416"/>
                      <a:pt x="43247" y="186979"/>
                      <a:pt x="45193" y="203647"/>
                    </a:cubicBezTo>
                    <a:cubicBezTo>
                      <a:pt x="46690" y="216523"/>
                      <a:pt x="60813" y="233990"/>
                      <a:pt x="60813" y="233990"/>
                    </a:cubicBezTo>
                    <a:lnTo>
                      <a:pt x="129384" y="228949"/>
                    </a:lnTo>
                    <a:lnTo>
                      <a:pt x="137817" y="216722"/>
                    </a:lnTo>
                    <a:cubicBezTo>
                      <a:pt x="137817" y="216722"/>
                      <a:pt x="151791" y="178994"/>
                      <a:pt x="154336" y="158134"/>
                    </a:cubicBezTo>
                    <a:cubicBezTo>
                      <a:pt x="156881" y="137274"/>
                      <a:pt x="138666" y="117611"/>
                      <a:pt x="138666" y="117611"/>
                    </a:cubicBezTo>
                    <a:close/>
                  </a:path>
                </a:pathLst>
              </a:custGeom>
              <a:solidFill>
                <a:srgbClr val="A75F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9806646" y="3733727"/>
                <a:ext cx="48358" cy="66232"/>
              </a:xfrm>
              <a:custGeom>
                <a:avLst/>
                <a:gdLst/>
                <a:ahLst/>
                <a:cxnLst/>
                <a:rect l="l" t="t" r="r" b="b"/>
                <a:pathLst>
                  <a:path w="48358" h="66232" extrusionOk="0">
                    <a:moveTo>
                      <a:pt x="47061" y="48508"/>
                    </a:moveTo>
                    <a:lnTo>
                      <a:pt x="22607" y="0"/>
                    </a:lnTo>
                    <a:cubicBezTo>
                      <a:pt x="13824" y="1797"/>
                      <a:pt x="7386" y="5040"/>
                      <a:pt x="0" y="8434"/>
                    </a:cubicBezTo>
                    <a:lnTo>
                      <a:pt x="24953" y="59337"/>
                    </a:lnTo>
                    <a:cubicBezTo>
                      <a:pt x="27947" y="65426"/>
                      <a:pt x="35333" y="67971"/>
                      <a:pt x="41471" y="64977"/>
                    </a:cubicBezTo>
                    <a:cubicBezTo>
                      <a:pt x="45813" y="62831"/>
                      <a:pt x="48358" y="58489"/>
                      <a:pt x="48358" y="53897"/>
                    </a:cubicBezTo>
                    <a:cubicBezTo>
                      <a:pt x="48358" y="52051"/>
                      <a:pt x="47959" y="50205"/>
                      <a:pt x="47111" y="484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9772162" y="3699565"/>
                <a:ext cx="78650" cy="15947"/>
              </a:xfrm>
              <a:custGeom>
                <a:avLst/>
                <a:gdLst/>
                <a:ahLst/>
                <a:cxnLst/>
                <a:rect l="l" t="t" r="r" b="b"/>
                <a:pathLst>
                  <a:path w="78650" h="15947" extrusionOk="0">
                    <a:moveTo>
                      <a:pt x="0" y="15948"/>
                    </a:moveTo>
                    <a:cubicBezTo>
                      <a:pt x="0" y="15948"/>
                      <a:pt x="28246" y="1325"/>
                      <a:pt x="36530" y="427"/>
                    </a:cubicBezTo>
                    <a:cubicBezTo>
                      <a:pt x="44815" y="-471"/>
                      <a:pt x="78651" y="327"/>
                      <a:pt x="78651" y="32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9758038" y="3662420"/>
                <a:ext cx="81195" cy="18857"/>
              </a:xfrm>
              <a:custGeom>
                <a:avLst/>
                <a:gdLst/>
                <a:ahLst/>
                <a:cxnLst/>
                <a:rect l="l" t="t" r="r" b="b"/>
                <a:pathLst>
                  <a:path w="81195" h="18857" extrusionOk="0">
                    <a:moveTo>
                      <a:pt x="0" y="18857"/>
                    </a:moveTo>
                    <a:cubicBezTo>
                      <a:pt x="0" y="18857"/>
                      <a:pt x="25252" y="4535"/>
                      <a:pt x="35532" y="1590"/>
                    </a:cubicBezTo>
                    <a:cubicBezTo>
                      <a:pt x="45763" y="-1354"/>
                      <a:pt x="81196" y="692"/>
                      <a:pt x="81196" y="69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9793571" y="3733749"/>
                <a:ext cx="58189" cy="14001"/>
              </a:xfrm>
              <a:custGeom>
                <a:avLst/>
                <a:gdLst/>
                <a:ahLst/>
                <a:cxnLst/>
                <a:rect l="l" t="t" r="r" b="b"/>
                <a:pathLst>
                  <a:path w="58189" h="14001" extrusionOk="0">
                    <a:moveTo>
                      <a:pt x="58190" y="1376"/>
                    </a:moveTo>
                    <a:cubicBezTo>
                      <a:pt x="58190" y="1376"/>
                      <a:pt x="36381" y="-670"/>
                      <a:pt x="33337" y="228"/>
                    </a:cubicBezTo>
                    <a:cubicBezTo>
                      <a:pt x="30243" y="1127"/>
                      <a:pt x="0" y="14002"/>
                      <a:pt x="0" y="1400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9766173" y="3623979"/>
                <a:ext cx="59038" cy="7892"/>
              </a:xfrm>
              <a:custGeom>
                <a:avLst/>
                <a:gdLst/>
                <a:ahLst/>
                <a:cxnLst/>
                <a:rect l="l" t="t" r="r" b="b"/>
                <a:pathLst>
                  <a:path w="59038" h="7892" extrusionOk="0">
                    <a:moveTo>
                      <a:pt x="0" y="7892"/>
                    </a:moveTo>
                    <a:cubicBezTo>
                      <a:pt x="0" y="7892"/>
                      <a:pt x="10730" y="206"/>
                      <a:pt x="17118" y="7"/>
                    </a:cubicBezTo>
                    <a:cubicBezTo>
                      <a:pt x="23506" y="-193"/>
                      <a:pt x="59038" y="3949"/>
                      <a:pt x="59038" y="394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30"/>
              <p:cNvSpPr/>
              <p:nvPr/>
            </p:nvSpPr>
            <p:spPr>
              <a:xfrm>
                <a:off x="9761113" y="4038997"/>
                <a:ext cx="19233" cy="120420"/>
              </a:xfrm>
              <a:custGeom>
                <a:avLst/>
                <a:gdLst/>
                <a:ahLst/>
                <a:cxnLst/>
                <a:rect l="l" t="t" r="r" b="b"/>
                <a:pathLst>
                  <a:path w="19233" h="120420" extrusionOk="0">
                    <a:moveTo>
                      <a:pt x="2166" y="0"/>
                    </a:moveTo>
                    <a:cubicBezTo>
                      <a:pt x="2166" y="0"/>
                      <a:pt x="-8963" y="85936"/>
                      <a:pt x="19234" y="12042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30"/>
              <p:cNvSpPr/>
              <p:nvPr/>
            </p:nvSpPr>
            <p:spPr>
              <a:xfrm>
                <a:off x="9078331" y="3973871"/>
                <a:ext cx="24995" cy="228216"/>
              </a:xfrm>
              <a:custGeom>
                <a:avLst/>
                <a:gdLst/>
                <a:ahLst/>
                <a:cxnLst/>
                <a:rect l="l" t="t" r="r" b="b"/>
                <a:pathLst>
                  <a:path w="24995" h="228216" extrusionOk="0">
                    <a:moveTo>
                      <a:pt x="0" y="228216"/>
                    </a:moveTo>
                    <a:cubicBezTo>
                      <a:pt x="0" y="228216"/>
                      <a:pt x="39075" y="47160"/>
                      <a:pt x="19513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30"/>
              <p:cNvSpPr/>
              <p:nvPr/>
            </p:nvSpPr>
            <p:spPr>
              <a:xfrm>
                <a:off x="9513407" y="3926613"/>
                <a:ext cx="73606" cy="247128"/>
              </a:xfrm>
              <a:custGeom>
                <a:avLst/>
                <a:gdLst/>
                <a:ahLst/>
                <a:cxnLst/>
                <a:rect l="l" t="t" r="r" b="b"/>
                <a:pathLst>
                  <a:path w="73606" h="247128" extrusionOk="0">
                    <a:moveTo>
                      <a:pt x="20707" y="247128"/>
                    </a:moveTo>
                    <a:cubicBezTo>
                      <a:pt x="20707" y="247128"/>
                      <a:pt x="1992" y="123463"/>
                      <a:pt x="46" y="64226"/>
                    </a:cubicBezTo>
                    <a:cubicBezTo>
                      <a:pt x="-1900" y="4988"/>
                      <a:pt x="58635" y="-2148"/>
                      <a:pt x="73607" y="44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30"/>
              <p:cNvSpPr/>
              <p:nvPr/>
            </p:nvSpPr>
            <p:spPr>
              <a:xfrm>
                <a:off x="8446881" y="3504568"/>
                <a:ext cx="352978" cy="444095"/>
              </a:xfrm>
              <a:custGeom>
                <a:avLst/>
                <a:gdLst/>
                <a:ahLst/>
                <a:cxnLst/>
                <a:rect l="l" t="t" r="r" b="b"/>
                <a:pathLst>
                  <a:path w="352978" h="444095" extrusionOk="0">
                    <a:moveTo>
                      <a:pt x="236800" y="129948"/>
                    </a:moveTo>
                    <a:cubicBezTo>
                      <a:pt x="251422" y="123610"/>
                      <a:pt x="267142" y="123311"/>
                      <a:pt x="281215" y="128002"/>
                    </a:cubicBezTo>
                    <a:lnTo>
                      <a:pt x="246382" y="47405"/>
                    </a:lnTo>
                    <a:lnTo>
                      <a:pt x="166034" y="82139"/>
                    </a:lnTo>
                    <a:cubicBezTo>
                      <a:pt x="170676" y="68066"/>
                      <a:pt x="170376" y="52345"/>
                      <a:pt x="164088" y="37723"/>
                    </a:cubicBezTo>
                    <a:cubicBezTo>
                      <a:pt x="150364" y="6033"/>
                      <a:pt x="113584" y="-8539"/>
                      <a:pt x="81944" y="5135"/>
                    </a:cubicBezTo>
                    <a:cubicBezTo>
                      <a:pt x="50255" y="18859"/>
                      <a:pt x="35632" y="55589"/>
                      <a:pt x="49356" y="87329"/>
                    </a:cubicBezTo>
                    <a:cubicBezTo>
                      <a:pt x="55694" y="101951"/>
                      <a:pt x="66923" y="112980"/>
                      <a:pt x="80347" y="119218"/>
                    </a:cubicBezTo>
                    <a:lnTo>
                      <a:pt x="0" y="153952"/>
                    </a:lnTo>
                    <a:lnTo>
                      <a:pt x="106448" y="400384"/>
                    </a:lnTo>
                    <a:lnTo>
                      <a:pt x="183801" y="366997"/>
                    </a:lnTo>
                    <a:cubicBezTo>
                      <a:pt x="180707" y="379723"/>
                      <a:pt x="181605" y="393497"/>
                      <a:pt x="187194" y="406372"/>
                    </a:cubicBezTo>
                    <a:cubicBezTo>
                      <a:pt x="200918" y="438062"/>
                      <a:pt x="237698" y="452634"/>
                      <a:pt x="269388" y="438960"/>
                    </a:cubicBezTo>
                    <a:cubicBezTo>
                      <a:pt x="301078" y="425237"/>
                      <a:pt x="315700" y="388506"/>
                      <a:pt x="301976" y="356767"/>
                    </a:cubicBezTo>
                    <a:cubicBezTo>
                      <a:pt x="296387" y="343841"/>
                      <a:pt x="286954" y="333760"/>
                      <a:pt x="275626" y="327323"/>
                    </a:cubicBezTo>
                    <a:lnTo>
                      <a:pt x="352979" y="293936"/>
                    </a:lnTo>
                    <a:lnTo>
                      <a:pt x="318395" y="213838"/>
                    </a:lnTo>
                    <a:cubicBezTo>
                      <a:pt x="312157" y="227263"/>
                      <a:pt x="301127" y="238541"/>
                      <a:pt x="286506" y="244829"/>
                    </a:cubicBezTo>
                    <a:cubicBezTo>
                      <a:pt x="254816" y="258553"/>
                      <a:pt x="218036" y="243931"/>
                      <a:pt x="204362" y="212241"/>
                    </a:cubicBezTo>
                    <a:cubicBezTo>
                      <a:pt x="190688" y="180552"/>
                      <a:pt x="205260" y="143772"/>
                      <a:pt x="236949" y="1300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30"/>
              <p:cNvSpPr/>
              <p:nvPr/>
            </p:nvSpPr>
            <p:spPr>
              <a:xfrm>
                <a:off x="8573198" y="3814319"/>
                <a:ext cx="432997" cy="557150"/>
              </a:xfrm>
              <a:custGeom>
                <a:avLst/>
                <a:gdLst/>
                <a:ahLst/>
                <a:cxnLst/>
                <a:rect l="l" t="t" r="r" b="b"/>
                <a:pathLst>
                  <a:path w="432997" h="557150" extrusionOk="0">
                    <a:moveTo>
                      <a:pt x="405123" y="530696"/>
                    </a:moveTo>
                    <a:cubicBezTo>
                      <a:pt x="373583" y="563983"/>
                      <a:pt x="294933" y="577707"/>
                      <a:pt x="244878" y="499306"/>
                    </a:cubicBezTo>
                    <a:cubicBezTo>
                      <a:pt x="229657" y="475501"/>
                      <a:pt x="122510" y="217442"/>
                      <a:pt x="122510" y="217442"/>
                    </a:cubicBezTo>
                    <a:cubicBezTo>
                      <a:pt x="122510" y="217442"/>
                      <a:pt x="82586" y="221284"/>
                      <a:pt x="66467" y="213000"/>
                    </a:cubicBezTo>
                    <a:cubicBezTo>
                      <a:pt x="61027" y="210256"/>
                      <a:pt x="52743" y="192888"/>
                      <a:pt x="52743" y="192888"/>
                    </a:cubicBezTo>
                    <a:cubicBezTo>
                      <a:pt x="52743" y="192888"/>
                      <a:pt x="38470" y="187948"/>
                      <a:pt x="30236" y="180861"/>
                    </a:cubicBezTo>
                    <a:cubicBezTo>
                      <a:pt x="21952" y="173775"/>
                      <a:pt x="24496" y="159153"/>
                      <a:pt x="24496" y="159153"/>
                    </a:cubicBezTo>
                    <a:cubicBezTo>
                      <a:pt x="24496" y="159153"/>
                      <a:pt x="742" y="150020"/>
                      <a:pt x="43" y="142684"/>
                    </a:cubicBezTo>
                    <a:cubicBezTo>
                      <a:pt x="-206" y="139690"/>
                      <a:pt x="642" y="131256"/>
                      <a:pt x="2039" y="122023"/>
                    </a:cubicBezTo>
                    <a:cubicBezTo>
                      <a:pt x="2039" y="121874"/>
                      <a:pt x="2439" y="115535"/>
                      <a:pt x="3138" y="105854"/>
                    </a:cubicBezTo>
                    <a:cubicBezTo>
                      <a:pt x="5133" y="77708"/>
                      <a:pt x="9426" y="21814"/>
                      <a:pt x="12520" y="11384"/>
                    </a:cubicBezTo>
                    <a:cubicBezTo>
                      <a:pt x="16662" y="-2640"/>
                      <a:pt x="39618" y="-3788"/>
                      <a:pt x="45706" y="8389"/>
                    </a:cubicBezTo>
                    <a:cubicBezTo>
                      <a:pt x="48301" y="13579"/>
                      <a:pt x="51295" y="28900"/>
                      <a:pt x="55538" y="55100"/>
                    </a:cubicBezTo>
                    <a:cubicBezTo>
                      <a:pt x="58332" y="53803"/>
                      <a:pt x="60878" y="52905"/>
                      <a:pt x="63074" y="52655"/>
                    </a:cubicBezTo>
                    <a:cubicBezTo>
                      <a:pt x="78644" y="50809"/>
                      <a:pt x="112879" y="57346"/>
                      <a:pt x="129447" y="59043"/>
                    </a:cubicBezTo>
                    <a:cubicBezTo>
                      <a:pt x="146165" y="60740"/>
                      <a:pt x="162584" y="79454"/>
                      <a:pt x="136484" y="94326"/>
                    </a:cubicBezTo>
                    <a:cubicBezTo>
                      <a:pt x="136484" y="94326"/>
                      <a:pt x="149309" y="95524"/>
                      <a:pt x="161137" y="96522"/>
                    </a:cubicBezTo>
                    <a:cubicBezTo>
                      <a:pt x="169771" y="97220"/>
                      <a:pt x="169870" y="116135"/>
                      <a:pt x="163832" y="124818"/>
                    </a:cubicBezTo>
                    <a:cubicBezTo>
                      <a:pt x="174811" y="128711"/>
                      <a:pt x="174811" y="131056"/>
                      <a:pt x="174811" y="131056"/>
                    </a:cubicBezTo>
                    <a:cubicBezTo>
                      <a:pt x="174811" y="131056"/>
                      <a:pt x="185091" y="147575"/>
                      <a:pt x="170719" y="155609"/>
                    </a:cubicBezTo>
                    <a:cubicBezTo>
                      <a:pt x="170719" y="155609"/>
                      <a:pt x="190831" y="158404"/>
                      <a:pt x="194025" y="176719"/>
                    </a:cubicBezTo>
                    <a:cubicBezTo>
                      <a:pt x="194025" y="176719"/>
                      <a:pt x="377076" y="353284"/>
                      <a:pt x="410662" y="415116"/>
                    </a:cubicBezTo>
                    <a:cubicBezTo>
                      <a:pt x="424486" y="440568"/>
                      <a:pt x="455877" y="477148"/>
                      <a:pt x="405123" y="530696"/>
                    </a:cubicBezTo>
                    <a:close/>
                  </a:path>
                </a:pathLst>
              </a:custGeom>
              <a:solidFill>
                <a:srgbClr val="A75F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30"/>
              <p:cNvSpPr/>
              <p:nvPr/>
            </p:nvSpPr>
            <p:spPr>
              <a:xfrm>
                <a:off x="8586216" y="3873013"/>
                <a:ext cx="37079" cy="54346"/>
              </a:xfrm>
              <a:custGeom>
                <a:avLst/>
                <a:gdLst/>
                <a:ahLst/>
                <a:cxnLst/>
                <a:rect l="l" t="t" r="r" b="b"/>
                <a:pathLst>
                  <a:path w="37079" h="54346" extrusionOk="0">
                    <a:moveTo>
                      <a:pt x="37079" y="0"/>
                    </a:moveTo>
                    <a:lnTo>
                      <a:pt x="0" y="5434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30"/>
              <p:cNvSpPr/>
              <p:nvPr/>
            </p:nvSpPr>
            <p:spPr>
              <a:xfrm>
                <a:off x="8603283" y="3907386"/>
                <a:ext cx="101057" cy="59348"/>
              </a:xfrm>
              <a:custGeom>
                <a:avLst/>
                <a:gdLst/>
                <a:ahLst/>
                <a:cxnLst/>
                <a:rect l="l" t="t" r="r" b="b"/>
                <a:pathLst>
                  <a:path w="101057" h="59348" extrusionOk="0">
                    <a:moveTo>
                      <a:pt x="0" y="59348"/>
                    </a:moveTo>
                    <a:cubicBezTo>
                      <a:pt x="0" y="59348"/>
                      <a:pt x="42719" y="4902"/>
                      <a:pt x="46861" y="1508"/>
                    </a:cubicBezTo>
                    <a:cubicBezTo>
                      <a:pt x="51004" y="-1885"/>
                      <a:pt x="101058" y="1508"/>
                      <a:pt x="101058" y="150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30"/>
              <p:cNvSpPr/>
              <p:nvPr/>
            </p:nvSpPr>
            <p:spPr>
              <a:xfrm>
                <a:off x="8637469" y="3939137"/>
                <a:ext cx="89329" cy="54945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54945" extrusionOk="0">
                    <a:moveTo>
                      <a:pt x="0" y="54946"/>
                    </a:moveTo>
                    <a:cubicBezTo>
                      <a:pt x="0" y="54946"/>
                      <a:pt x="31490" y="11977"/>
                      <a:pt x="38078" y="6837"/>
                    </a:cubicBezTo>
                    <a:cubicBezTo>
                      <a:pt x="44665" y="1697"/>
                      <a:pt x="89330" y="0"/>
                      <a:pt x="8933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30"/>
              <p:cNvSpPr/>
              <p:nvPr/>
            </p:nvSpPr>
            <p:spPr>
              <a:xfrm>
                <a:off x="8676046" y="3944277"/>
                <a:ext cx="76195" cy="65924"/>
              </a:xfrm>
              <a:custGeom>
                <a:avLst/>
                <a:gdLst/>
                <a:ahLst/>
                <a:cxnLst/>
                <a:rect l="l" t="t" r="r" b="b"/>
                <a:pathLst>
                  <a:path w="76195" h="65924" extrusionOk="0">
                    <a:moveTo>
                      <a:pt x="0" y="65925"/>
                    </a:moveTo>
                    <a:lnTo>
                      <a:pt x="25402" y="32738"/>
                    </a:lnTo>
                    <a:cubicBezTo>
                      <a:pt x="25402" y="32738"/>
                      <a:pt x="51253" y="31291"/>
                      <a:pt x="63978" y="27348"/>
                    </a:cubicBezTo>
                    <a:cubicBezTo>
                      <a:pt x="76654" y="23455"/>
                      <a:pt x="80097" y="8783"/>
                      <a:pt x="71315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35" name="Google Shape;535;p30"/>
          <p:cNvGrpSpPr/>
          <p:nvPr/>
        </p:nvGrpSpPr>
        <p:grpSpPr>
          <a:xfrm>
            <a:off x="3069520" y="3742332"/>
            <a:ext cx="362977" cy="222500"/>
            <a:chOff x="5582784" y="1377203"/>
            <a:chExt cx="219282" cy="134425"/>
          </a:xfrm>
        </p:grpSpPr>
        <p:sp>
          <p:nvSpPr>
            <p:cNvPr id="536" name="Google Shape;536;p30"/>
            <p:cNvSpPr/>
            <p:nvPr/>
          </p:nvSpPr>
          <p:spPr>
            <a:xfrm>
              <a:off x="5582784" y="1377203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30"/>
            <p:cNvSpPr/>
            <p:nvPr/>
          </p:nvSpPr>
          <p:spPr>
            <a:xfrm>
              <a:off x="5582784" y="1417030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5582784" y="1456858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5582784" y="1496618"/>
              <a:ext cx="109607" cy="15010"/>
            </a:xfrm>
            <a:custGeom>
              <a:avLst/>
              <a:gdLst/>
              <a:ahLst/>
              <a:cxnLst/>
              <a:rect l="l" t="t" r="r" b="b"/>
              <a:pathLst>
                <a:path w="109607" h="15010" extrusionOk="0">
                  <a:moveTo>
                    <a:pt x="0" y="0"/>
                  </a:moveTo>
                  <a:lnTo>
                    <a:pt x="109608" y="0"/>
                  </a:lnTo>
                  <a:lnTo>
                    <a:pt x="109608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p30"/>
          <p:cNvGrpSpPr/>
          <p:nvPr/>
        </p:nvGrpSpPr>
        <p:grpSpPr>
          <a:xfrm>
            <a:off x="3857958" y="1122994"/>
            <a:ext cx="362977" cy="222500"/>
            <a:chOff x="5582784" y="1377203"/>
            <a:chExt cx="219282" cy="134425"/>
          </a:xfrm>
        </p:grpSpPr>
        <p:sp>
          <p:nvSpPr>
            <p:cNvPr id="541" name="Google Shape;541;p30"/>
            <p:cNvSpPr/>
            <p:nvPr/>
          </p:nvSpPr>
          <p:spPr>
            <a:xfrm>
              <a:off x="5582784" y="1377203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5582784" y="1417030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5582784" y="1456858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5582784" y="1496618"/>
              <a:ext cx="109607" cy="15010"/>
            </a:xfrm>
            <a:custGeom>
              <a:avLst/>
              <a:gdLst/>
              <a:ahLst/>
              <a:cxnLst/>
              <a:rect l="l" t="t" r="r" b="b"/>
              <a:pathLst>
                <a:path w="109607" h="15010" extrusionOk="0">
                  <a:moveTo>
                    <a:pt x="0" y="0"/>
                  </a:moveTo>
                  <a:lnTo>
                    <a:pt x="109608" y="0"/>
                  </a:lnTo>
                  <a:lnTo>
                    <a:pt x="109608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5" name="Google Shape;545;p30"/>
          <p:cNvGrpSpPr/>
          <p:nvPr/>
        </p:nvGrpSpPr>
        <p:grpSpPr>
          <a:xfrm>
            <a:off x="715100" y="3793764"/>
            <a:ext cx="2053500" cy="814815"/>
            <a:chOff x="715100" y="3793764"/>
            <a:chExt cx="2053500" cy="814815"/>
          </a:xfrm>
        </p:grpSpPr>
        <p:cxnSp>
          <p:nvCxnSpPr>
            <p:cNvPr id="546" name="Google Shape;546;p30"/>
            <p:cNvCxnSpPr/>
            <p:nvPr/>
          </p:nvCxnSpPr>
          <p:spPr>
            <a:xfrm>
              <a:off x="715100" y="4607875"/>
              <a:ext cx="205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547" name="Google Shape;547;p30"/>
            <p:cNvGrpSpPr/>
            <p:nvPr/>
          </p:nvGrpSpPr>
          <p:grpSpPr>
            <a:xfrm>
              <a:off x="1408218" y="3793764"/>
              <a:ext cx="667264" cy="814815"/>
              <a:chOff x="8050493" y="3900025"/>
              <a:chExt cx="756879" cy="924246"/>
            </a:xfrm>
          </p:grpSpPr>
          <p:sp>
            <p:nvSpPr>
              <p:cNvPr id="548" name="Google Shape;548;p30"/>
              <p:cNvSpPr/>
              <p:nvPr/>
            </p:nvSpPr>
            <p:spPr>
              <a:xfrm>
                <a:off x="8085547" y="3900025"/>
                <a:ext cx="674008" cy="513767"/>
              </a:xfrm>
              <a:custGeom>
                <a:avLst/>
                <a:gdLst/>
                <a:ahLst/>
                <a:cxnLst/>
                <a:rect l="l" t="t" r="r" b="b"/>
                <a:pathLst>
                  <a:path w="350134" h="266892" extrusionOk="0">
                    <a:moveTo>
                      <a:pt x="209602" y="0"/>
                    </a:moveTo>
                    <a:lnTo>
                      <a:pt x="0" y="58938"/>
                    </a:lnTo>
                    <a:cubicBezTo>
                      <a:pt x="22807" y="104202"/>
                      <a:pt x="70317" y="261702"/>
                      <a:pt x="70317" y="266893"/>
                    </a:cubicBezTo>
                    <a:lnTo>
                      <a:pt x="203363" y="148268"/>
                    </a:lnTo>
                    <a:lnTo>
                      <a:pt x="203064" y="154905"/>
                    </a:lnTo>
                    <a:lnTo>
                      <a:pt x="329324" y="154905"/>
                    </a:lnTo>
                    <a:lnTo>
                      <a:pt x="350135" y="29943"/>
                    </a:lnTo>
                    <a:lnTo>
                      <a:pt x="2095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30"/>
              <p:cNvSpPr/>
              <p:nvPr/>
            </p:nvSpPr>
            <p:spPr>
              <a:xfrm>
                <a:off x="8085547" y="3927881"/>
                <a:ext cx="438548" cy="485810"/>
              </a:xfrm>
              <a:custGeom>
                <a:avLst/>
                <a:gdLst/>
                <a:ahLst/>
                <a:cxnLst/>
                <a:rect l="l" t="t" r="r" b="b"/>
                <a:pathLst>
                  <a:path w="227817" h="252369" extrusionOk="0">
                    <a:moveTo>
                      <a:pt x="54048" y="252370"/>
                    </a:moveTo>
                    <a:cubicBezTo>
                      <a:pt x="54048" y="252370"/>
                      <a:pt x="19563" y="129653"/>
                      <a:pt x="0" y="93672"/>
                    </a:cubicBezTo>
                    <a:lnTo>
                      <a:pt x="184849" y="0"/>
                    </a:lnTo>
                    <a:cubicBezTo>
                      <a:pt x="184849" y="0"/>
                      <a:pt x="223375" y="124114"/>
                      <a:pt x="227817" y="179459"/>
                    </a:cubicBezTo>
                    <a:lnTo>
                      <a:pt x="53998" y="25237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30"/>
              <p:cNvSpPr/>
              <p:nvPr/>
            </p:nvSpPr>
            <p:spPr>
              <a:xfrm>
                <a:off x="8556540" y="4013366"/>
                <a:ext cx="250831" cy="810904"/>
              </a:xfrm>
              <a:custGeom>
                <a:avLst/>
                <a:gdLst/>
                <a:ahLst/>
                <a:cxnLst/>
                <a:rect l="l" t="t" r="r" b="b"/>
                <a:pathLst>
                  <a:path w="130302" h="421249" extrusionOk="0">
                    <a:moveTo>
                      <a:pt x="0" y="0"/>
                    </a:moveTo>
                    <a:lnTo>
                      <a:pt x="130302" y="0"/>
                    </a:lnTo>
                    <a:lnTo>
                      <a:pt x="130302" y="421249"/>
                    </a:lnTo>
                    <a:lnTo>
                      <a:pt x="0" y="42124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30"/>
              <p:cNvSpPr/>
              <p:nvPr/>
            </p:nvSpPr>
            <p:spPr>
              <a:xfrm>
                <a:off x="8580646" y="4653077"/>
                <a:ext cx="202701" cy="32375"/>
              </a:xfrm>
              <a:custGeom>
                <a:avLst/>
                <a:gdLst/>
                <a:ahLst/>
                <a:cxnLst/>
                <a:rect l="l" t="t" r="r" b="b"/>
                <a:pathLst>
                  <a:path w="105299" h="16818" extrusionOk="0">
                    <a:moveTo>
                      <a:pt x="0" y="0"/>
                    </a:moveTo>
                    <a:lnTo>
                      <a:pt x="105300" y="0"/>
                    </a:lnTo>
                    <a:lnTo>
                      <a:pt x="105300" y="16818"/>
                    </a:lnTo>
                    <a:lnTo>
                      <a:pt x="0" y="1681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30"/>
              <p:cNvSpPr/>
              <p:nvPr/>
            </p:nvSpPr>
            <p:spPr>
              <a:xfrm>
                <a:off x="8580646" y="4708210"/>
                <a:ext cx="202701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105299" h="8433" extrusionOk="0">
                    <a:moveTo>
                      <a:pt x="0" y="0"/>
                    </a:moveTo>
                    <a:lnTo>
                      <a:pt x="105300" y="0"/>
                    </a:lnTo>
                    <a:lnTo>
                      <a:pt x="105300" y="8434"/>
                    </a:lnTo>
                    <a:lnTo>
                      <a:pt x="0" y="843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30"/>
              <p:cNvSpPr/>
              <p:nvPr/>
            </p:nvSpPr>
            <p:spPr>
              <a:xfrm>
                <a:off x="8620216" y="4108171"/>
                <a:ext cx="123541" cy="140065"/>
              </a:xfrm>
              <a:custGeom>
                <a:avLst/>
                <a:gdLst/>
                <a:ahLst/>
                <a:cxnLst/>
                <a:rect l="l" t="t" r="r" b="b"/>
                <a:pathLst>
                  <a:path w="64177" h="72761" extrusionOk="0">
                    <a:moveTo>
                      <a:pt x="64178" y="36381"/>
                    </a:moveTo>
                    <a:cubicBezTo>
                      <a:pt x="64178" y="56474"/>
                      <a:pt x="49811" y="72762"/>
                      <a:pt x="32089" y="72762"/>
                    </a:cubicBezTo>
                    <a:cubicBezTo>
                      <a:pt x="14367" y="72762"/>
                      <a:pt x="-1" y="56473"/>
                      <a:pt x="-1" y="36381"/>
                    </a:cubicBezTo>
                    <a:cubicBezTo>
                      <a:pt x="-1" y="16288"/>
                      <a:pt x="14366" y="0"/>
                      <a:pt x="32089" y="0"/>
                    </a:cubicBezTo>
                    <a:cubicBezTo>
                      <a:pt x="49811" y="0"/>
                      <a:pt x="64178" y="16289"/>
                      <a:pt x="64178" y="363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30"/>
              <p:cNvSpPr/>
              <p:nvPr/>
            </p:nvSpPr>
            <p:spPr>
              <a:xfrm>
                <a:off x="8149416" y="4013366"/>
                <a:ext cx="407228" cy="810904"/>
              </a:xfrm>
              <a:custGeom>
                <a:avLst/>
                <a:gdLst/>
                <a:ahLst/>
                <a:cxnLst/>
                <a:rect l="l" t="t" r="r" b="b"/>
                <a:pathLst>
                  <a:path w="211547" h="421249" extrusionOk="0">
                    <a:moveTo>
                      <a:pt x="211548" y="0"/>
                    </a:moveTo>
                    <a:lnTo>
                      <a:pt x="72412" y="0"/>
                    </a:lnTo>
                    <a:lnTo>
                      <a:pt x="52101" y="152959"/>
                    </a:lnTo>
                    <a:lnTo>
                      <a:pt x="0" y="177662"/>
                    </a:lnTo>
                    <a:lnTo>
                      <a:pt x="0" y="421249"/>
                    </a:lnTo>
                    <a:lnTo>
                      <a:pt x="211548" y="421249"/>
                    </a:lnTo>
                    <a:lnTo>
                      <a:pt x="2115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30"/>
              <p:cNvSpPr/>
              <p:nvPr/>
            </p:nvSpPr>
            <p:spPr>
              <a:xfrm>
                <a:off x="8523981" y="4013366"/>
                <a:ext cx="32565" cy="810904"/>
              </a:xfrm>
              <a:custGeom>
                <a:avLst/>
                <a:gdLst/>
                <a:ahLst/>
                <a:cxnLst/>
                <a:rect l="l" t="t" r="r" b="b"/>
                <a:pathLst>
                  <a:path w="16917" h="421249" extrusionOk="0">
                    <a:moveTo>
                      <a:pt x="0" y="0"/>
                    </a:moveTo>
                    <a:lnTo>
                      <a:pt x="16918" y="0"/>
                    </a:lnTo>
                    <a:lnTo>
                      <a:pt x="16918" y="421249"/>
                    </a:lnTo>
                    <a:lnTo>
                      <a:pt x="0" y="4212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30"/>
              <p:cNvSpPr/>
              <p:nvPr/>
            </p:nvSpPr>
            <p:spPr>
              <a:xfrm>
                <a:off x="8050493" y="4387971"/>
                <a:ext cx="430796" cy="368418"/>
              </a:xfrm>
              <a:custGeom>
                <a:avLst/>
                <a:gdLst/>
                <a:ahLst/>
                <a:cxnLst/>
                <a:rect l="l" t="t" r="r" b="b"/>
                <a:pathLst>
                  <a:path w="223790" h="191386" extrusionOk="0">
                    <a:moveTo>
                      <a:pt x="110340" y="0"/>
                    </a:moveTo>
                    <a:cubicBezTo>
                      <a:pt x="110340" y="0"/>
                      <a:pt x="68120" y="121868"/>
                      <a:pt x="0" y="144525"/>
                    </a:cubicBezTo>
                    <a:lnTo>
                      <a:pt x="182603" y="191386"/>
                    </a:lnTo>
                    <a:cubicBezTo>
                      <a:pt x="182603" y="191386"/>
                      <a:pt x="239245" y="94720"/>
                      <a:pt x="219682" y="0"/>
                    </a:cubicBezTo>
                    <a:lnTo>
                      <a:pt x="1103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30"/>
              <p:cNvSpPr/>
              <p:nvPr/>
            </p:nvSpPr>
            <p:spPr>
              <a:xfrm rot="1801876">
                <a:off x="8367975" y="4345652"/>
                <a:ext cx="28121" cy="81676"/>
              </a:xfrm>
              <a:custGeom>
                <a:avLst/>
                <a:gdLst/>
                <a:ahLst/>
                <a:cxnLst/>
                <a:rect l="l" t="t" r="r" b="b"/>
                <a:pathLst>
                  <a:path w="14622" h="42469" extrusionOk="0">
                    <a:moveTo>
                      <a:pt x="0" y="0"/>
                    </a:moveTo>
                    <a:lnTo>
                      <a:pt x="14622" y="0"/>
                    </a:lnTo>
                    <a:lnTo>
                      <a:pt x="14622" y="42469"/>
                    </a:lnTo>
                    <a:lnTo>
                      <a:pt x="0" y="424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8" name="Google Shape;558;p30"/>
          <p:cNvGrpSpPr/>
          <p:nvPr/>
        </p:nvGrpSpPr>
        <p:grpSpPr>
          <a:xfrm>
            <a:off x="5804525" y="1161301"/>
            <a:ext cx="1648545" cy="1340022"/>
            <a:chOff x="5804525" y="1161301"/>
            <a:chExt cx="1648545" cy="1340022"/>
          </a:xfrm>
        </p:grpSpPr>
        <p:sp>
          <p:nvSpPr>
            <p:cNvPr id="559" name="Google Shape;559;p30"/>
            <p:cNvSpPr/>
            <p:nvPr/>
          </p:nvSpPr>
          <p:spPr>
            <a:xfrm>
              <a:off x="5804525" y="1161301"/>
              <a:ext cx="1648545" cy="1340022"/>
            </a:xfrm>
            <a:custGeom>
              <a:avLst/>
              <a:gdLst/>
              <a:ahLst/>
              <a:cxnLst/>
              <a:rect l="l" t="t" r="r" b="b"/>
              <a:pathLst>
                <a:path w="1831717" h="1188490" extrusionOk="0">
                  <a:moveTo>
                    <a:pt x="1689588" y="0"/>
                  </a:moveTo>
                  <a:cubicBezTo>
                    <a:pt x="1768084" y="0"/>
                    <a:pt x="1831718" y="63634"/>
                    <a:pt x="1831718" y="142130"/>
                  </a:cubicBezTo>
                  <a:lnTo>
                    <a:pt x="1831718" y="1046361"/>
                  </a:lnTo>
                  <a:cubicBezTo>
                    <a:pt x="1831718" y="1124857"/>
                    <a:pt x="1768084" y="1188490"/>
                    <a:pt x="1689588" y="1188490"/>
                  </a:cubicBezTo>
                  <a:lnTo>
                    <a:pt x="142130" y="1188490"/>
                  </a:lnTo>
                  <a:cubicBezTo>
                    <a:pt x="63634" y="1188490"/>
                    <a:pt x="0" y="1124857"/>
                    <a:pt x="0" y="1046361"/>
                  </a:cubicBezTo>
                  <a:lnTo>
                    <a:pt x="0" y="142130"/>
                  </a:lnTo>
                  <a:cubicBezTo>
                    <a:pt x="0" y="63634"/>
                    <a:pt x="63634" y="0"/>
                    <a:pt x="142130" y="0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0" name="Google Shape;560;p30"/>
            <p:cNvGrpSpPr/>
            <p:nvPr/>
          </p:nvGrpSpPr>
          <p:grpSpPr>
            <a:xfrm>
              <a:off x="5966478" y="1388112"/>
              <a:ext cx="1325978" cy="887262"/>
              <a:chOff x="960863" y="4215362"/>
              <a:chExt cx="1325978" cy="887262"/>
            </a:xfrm>
          </p:grpSpPr>
          <p:sp>
            <p:nvSpPr>
              <p:cNvPr id="561" name="Google Shape;561;p30"/>
              <p:cNvSpPr/>
              <p:nvPr/>
            </p:nvSpPr>
            <p:spPr>
              <a:xfrm>
                <a:off x="960863" y="4215711"/>
                <a:ext cx="662989" cy="886913"/>
              </a:xfrm>
              <a:custGeom>
                <a:avLst/>
                <a:gdLst/>
                <a:ahLst/>
                <a:cxnLst/>
                <a:rect l="l" t="t" r="r" b="b"/>
                <a:pathLst>
                  <a:path w="662989" h="886913" extrusionOk="0">
                    <a:moveTo>
                      <a:pt x="610739" y="0"/>
                    </a:moveTo>
                    <a:cubicBezTo>
                      <a:pt x="577153" y="0"/>
                      <a:pt x="547709" y="17866"/>
                      <a:pt x="531490" y="44665"/>
                    </a:cubicBezTo>
                    <a:cubicBezTo>
                      <a:pt x="505888" y="31241"/>
                      <a:pt x="476744" y="23605"/>
                      <a:pt x="445803" y="23605"/>
                    </a:cubicBezTo>
                    <a:cubicBezTo>
                      <a:pt x="343647" y="23605"/>
                      <a:pt x="260804" y="106448"/>
                      <a:pt x="260804" y="208603"/>
                    </a:cubicBezTo>
                    <a:cubicBezTo>
                      <a:pt x="260804" y="216538"/>
                      <a:pt x="261353" y="224274"/>
                      <a:pt x="262301" y="231959"/>
                    </a:cubicBezTo>
                    <a:cubicBezTo>
                      <a:pt x="254816" y="230661"/>
                      <a:pt x="247180" y="229963"/>
                      <a:pt x="239345" y="229963"/>
                    </a:cubicBezTo>
                    <a:cubicBezTo>
                      <a:pt x="165485" y="229963"/>
                      <a:pt x="105649" y="289799"/>
                      <a:pt x="105649" y="363659"/>
                    </a:cubicBezTo>
                    <a:cubicBezTo>
                      <a:pt x="105649" y="389709"/>
                      <a:pt x="113135" y="413963"/>
                      <a:pt x="125961" y="434524"/>
                    </a:cubicBezTo>
                    <a:cubicBezTo>
                      <a:pt x="52301" y="462870"/>
                      <a:pt x="0" y="534234"/>
                      <a:pt x="0" y="617875"/>
                    </a:cubicBezTo>
                    <a:cubicBezTo>
                      <a:pt x="0" y="726369"/>
                      <a:pt x="87933" y="814302"/>
                      <a:pt x="196427" y="814302"/>
                    </a:cubicBezTo>
                    <a:cubicBezTo>
                      <a:pt x="223325" y="814302"/>
                      <a:pt x="248927" y="808862"/>
                      <a:pt x="272232" y="799081"/>
                    </a:cubicBezTo>
                    <a:cubicBezTo>
                      <a:pt x="287753" y="849934"/>
                      <a:pt x="335013" y="886914"/>
                      <a:pt x="390907" y="886914"/>
                    </a:cubicBezTo>
                    <a:cubicBezTo>
                      <a:pt x="437119" y="886914"/>
                      <a:pt x="477392" y="861612"/>
                      <a:pt x="498752" y="824183"/>
                    </a:cubicBezTo>
                    <a:cubicBezTo>
                      <a:pt x="516468" y="859765"/>
                      <a:pt x="553148" y="884169"/>
                      <a:pt x="595568" y="884169"/>
                    </a:cubicBezTo>
                    <a:cubicBezTo>
                      <a:pt x="620820" y="884169"/>
                      <a:pt x="644625" y="875536"/>
                      <a:pt x="662990" y="860963"/>
                    </a:cubicBezTo>
                    <a:lnTo>
                      <a:pt x="662990" y="16219"/>
                    </a:lnTo>
                    <a:cubicBezTo>
                      <a:pt x="648118" y="5989"/>
                      <a:pt x="630102" y="50"/>
                      <a:pt x="610739" y="5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30"/>
              <p:cNvSpPr/>
              <p:nvPr/>
            </p:nvSpPr>
            <p:spPr>
              <a:xfrm>
                <a:off x="1623852" y="4215711"/>
                <a:ext cx="662989" cy="886913"/>
              </a:xfrm>
              <a:custGeom>
                <a:avLst/>
                <a:gdLst/>
                <a:ahLst/>
                <a:cxnLst/>
                <a:rect l="l" t="t" r="r" b="b"/>
                <a:pathLst>
                  <a:path w="662989" h="886913" extrusionOk="0">
                    <a:moveTo>
                      <a:pt x="52251" y="0"/>
                    </a:moveTo>
                    <a:cubicBezTo>
                      <a:pt x="85837" y="0"/>
                      <a:pt x="115281" y="17866"/>
                      <a:pt x="131500" y="44665"/>
                    </a:cubicBezTo>
                    <a:cubicBezTo>
                      <a:pt x="157101" y="31241"/>
                      <a:pt x="186246" y="23605"/>
                      <a:pt x="217187" y="23605"/>
                    </a:cubicBezTo>
                    <a:cubicBezTo>
                      <a:pt x="319343" y="23605"/>
                      <a:pt x="402185" y="106448"/>
                      <a:pt x="402185" y="208603"/>
                    </a:cubicBezTo>
                    <a:cubicBezTo>
                      <a:pt x="402185" y="216538"/>
                      <a:pt x="401637" y="224274"/>
                      <a:pt x="400688" y="231959"/>
                    </a:cubicBezTo>
                    <a:cubicBezTo>
                      <a:pt x="408174" y="230661"/>
                      <a:pt x="415810" y="229963"/>
                      <a:pt x="423645" y="229963"/>
                    </a:cubicBezTo>
                    <a:cubicBezTo>
                      <a:pt x="497504" y="229963"/>
                      <a:pt x="557340" y="289799"/>
                      <a:pt x="557340" y="363659"/>
                    </a:cubicBezTo>
                    <a:cubicBezTo>
                      <a:pt x="557340" y="389709"/>
                      <a:pt x="549855" y="413963"/>
                      <a:pt x="537029" y="434524"/>
                    </a:cubicBezTo>
                    <a:cubicBezTo>
                      <a:pt x="610689" y="462870"/>
                      <a:pt x="662990" y="534234"/>
                      <a:pt x="662990" y="617875"/>
                    </a:cubicBezTo>
                    <a:cubicBezTo>
                      <a:pt x="662990" y="726369"/>
                      <a:pt x="575057" y="814302"/>
                      <a:pt x="466563" y="814302"/>
                    </a:cubicBezTo>
                    <a:cubicBezTo>
                      <a:pt x="439664" y="814302"/>
                      <a:pt x="414063" y="808862"/>
                      <a:pt x="390757" y="799081"/>
                    </a:cubicBezTo>
                    <a:cubicBezTo>
                      <a:pt x="375237" y="849934"/>
                      <a:pt x="327977" y="886914"/>
                      <a:pt x="272083" y="886914"/>
                    </a:cubicBezTo>
                    <a:cubicBezTo>
                      <a:pt x="225871" y="886914"/>
                      <a:pt x="185597" y="861612"/>
                      <a:pt x="164238" y="824183"/>
                    </a:cubicBezTo>
                    <a:cubicBezTo>
                      <a:pt x="146521" y="859765"/>
                      <a:pt x="109841" y="884169"/>
                      <a:pt x="67422" y="884169"/>
                    </a:cubicBezTo>
                    <a:cubicBezTo>
                      <a:pt x="42170" y="884169"/>
                      <a:pt x="18365" y="875536"/>
                      <a:pt x="0" y="860963"/>
                    </a:cubicBezTo>
                    <a:lnTo>
                      <a:pt x="0" y="16219"/>
                    </a:lnTo>
                    <a:cubicBezTo>
                      <a:pt x="14872" y="5989"/>
                      <a:pt x="32888" y="50"/>
                      <a:pt x="52251" y="5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63" name="Google Shape;563;p30"/>
              <p:cNvGrpSpPr/>
              <p:nvPr/>
            </p:nvGrpSpPr>
            <p:grpSpPr>
              <a:xfrm>
                <a:off x="960863" y="4215362"/>
                <a:ext cx="662440" cy="824751"/>
                <a:chOff x="960863" y="4215362"/>
                <a:chExt cx="662440" cy="824751"/>
              </a:xfrm>
            </p:grpSpPr>
            <p:sp>
              <p:nvSpPr>
                <p:cNvPr id="564" name="Google Shape;564;p30"/>
                <p:cNvSpPr/>
                <p:nvPr/>
              </p:nvSpPr>
              <p:spPr>
                <a:xfrm>
                  <a:off x="960863" y="4637060"/>
                  <a:ext cx="305718" cy="392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18" h="392853" extrusionOk="0">
                      <a:moveTo>
                        <a:pt x="302924" y="361513"/>
                      </a:moveTo>
                      <a:cubicBezTo>
                        <a:pt x="272232" y="381375"/>
                        <a:pt x="235652" y="392853"/>
                        <a:pt x="196427" y="392853"/>
                      </a:cubicBezTo>
                      <a:cubicBezTo>
                        <a:pt x="87933" y="392853"/>
                        <a:pt x="0" y="304920"/>
                        <a:pt x="0" y="196427"/>
                      </a:cubicBezTo>
                      <a:cubicBezTo>
                        <a:pt x="0" y="131101"/>
                        <a:pt x="31889" y="73161"/>
                        <a:pt x="80996" y="37479"/>
                      </a:cubicBezTo>
                      <a:cubicBezTo>
                        <a:pt x="113384" y="13923"/>
                        <a:pt x="153259" y="0"/>
                        <a:pt x="196427" y="0"/>
                      </a:cubicBezTo>
                      <a:cubicBezTo>
                        <a:pt x="236900" y="0"/>
                        <a:pt x="274478" y="12227"/>
                        <a:pt x="305719" y="3318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30"/>
                <p:cNvSpPr/>
                <p:nvPr/>
              </p:nvSpPr>
              <p:spPr>
                <a:xfrm>
                  <a:off x="1207993" y="4425263"/>
                  <a:ext cx="106796" cy="64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96" h="64477" extrusionOk="0">
                      <a:moveTo>
                        <a:pt x="0" y="64477"/>
                      </a:moveTo>
                      <a:cubicBezTo>
                        <a:pt x="0" y="28895"/>
                        <a:pt x="28845" y="0"/>
                        <a:pt x="64477" y="0"/>
                      </a:cubicBezTo>
                      <a:cubicBezTo>
                        <a:pt x="80647" y="0"/>
                        <a:pt x="95468" y="5989"/>
                        <a:pt x="106797" y="1582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30"/>
                <p:cNvSpPr/>
                <p:nvPr/>
              </p:nvSpPr>
              <p:spPr>
                <a:xfrm>
                  <a:off x="1399030" y="4998523"/>
                  <a:ext cx="117077" cy="4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077" h="41590" extrusionOk="0">
                      <a:moveTo>
                        <a:pt x="117077" y="0"/>
                      </a:moveTo>
                      <a:cubicBezTo>
                        <a:pt x="104451" y="33287"/>
                        <a:pt x="67222" y="50005"/>
                        <a:pt x="33935" y="37379"/>
                      </a:cubicBezTo>
                      <a:cubicBezTo>
                        <a:pt x="18814" y="31640"/>
                        <a:pt x="7087" y="20810"/>
                        <a:pt x="0" y="753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7" name="Google Shape;567;p30"/>
                <p:cNvSpPr/>
                <p:nvPr/>
              </p:nvSpPr>
              <p:spPr>
                <a:xfrm>
                  <a:off x="1250163" y="4659118"/>
                  <a:ext cx="164242" cy="145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42" h="145328" extrusionOk="0">
                      <a:moveTo>
                        <a:pt x="154007" y="0"/>
                      </a:moveTo>
                      <a:cubicBezTo>
                        <a:pt x="178461" y="50155"/>
                        <a:pt x="157600" y="110640"/>
                        <a:pt x="107396" y="135093"/>
                      </a:cubicBezTo>
                      <a:cubicBezTo>
                        <a:pt x="71165" y="152760"/>
                        <a:pt x="29544" y="146771"/>
                        <a:pt x="0" y="12316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8" name="Google Shape;568;p30"/>
                <p:cNvSpPr/>
                <p:nvPr/>
              </p:nvSpPr>
              <p:spPr>
                <a:xfrm>
                  <a:off x="1376772" y="4782584"/>
                  <a:ext cx="61333" cy="61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33" h="61333" extrusionOk="0">
                      <a:moveTo>
                        <a:pt x="61333" y="61333"/>
                      </a:moveTo>
                      <a:cubicBezTo>
                        <a:pt x="27448" y="61333"/>
                        <a:pt x="0" y="33885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Google Shape;569;p30"/>
                <p:cNvSpPr/>
                <p:nvPr/>
              </p:nvSpPr>
              <p:spPr>
                <a:xfrm>
                  <a:off x="1479427" y="4215362"/>
                  <a:ext cx="92324" cy="92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24" h="92324" extrusionOk="0">
                      <a:moveTo>
                        <a:pt x="0" y="92324"/>
                      </a:moveTo>
                      <a:cubicBezTo>
                        <a:pt x="0" y="41322"/>
                        <a:pt x="41321" y="0"/>
                        <a:pt x="92324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0" name="Google Shape;570;p30"/>
                <p:cNvSpPr/>
                <p:nvPr/>
              </p:nvSpPr>
              <p:spPr>
                <a:xfrm>
                  <a:off x="1485066" y="4427189"/>
                  <a:ext cx="138237" cy="54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237" h="54466" extrusionOk="0">
                      <a:moveTo>
                        <a:pt x="0" y="18485"/>
                      </a:moveTo>
                      <a:cubicBezTo>
                        <a:pt x="12327" y="9103"/>
                        <a:pt x="27198" y="2765"/>
                        <a:pt x="43617" y="719"/>
                      </a:cubicBezTo>
                      <a:cubicBezTo>
                        <a:pt x="84539" y="-4422"/>
                        <a:pt x="122517" y="18485"/>
                        <a:pt x="138237" y="5446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1" name="Google Shape;571;p30"/>
              <p:cNvGrpSpPr/>
              <p:nvPr/>
            </p:nvGrpSpPr>
            <p:grpSpPr>
              <a:xfrm>
                <a:off x="1624152" y="4215362"/>
                <a:ext cx="662390" cy="824751"/>
                <a:chOff x="1624152" y="4215362"/>
                <a:chExt cx="662390" cy="824751"/>
              </a:xfrm>
            </p:grpSpPr>
            <p:sp>
              <p:nvSpPr>
                <p:cNvPr id="572" name="Google Shape;572;p30"/>
                <p:cNvSpPr/>
                <p:nvPr/>
              </p:nvSpPr>
              <p:spPr>
                <a:xfrm>
                  <a:off x="1980824" y="4637060"/>
                  <a:ext cx="305718" cy="392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18" h="392853" extrusionOk="0">
                      <a:moveTo>
                        <a:pt x="2795" y="361513"/>
                      </a:moveTo>
                      <a:cubicBezTo>
                        <a:pt x="33486" y="381375"/>
                        <a:pt x="70067" y="392853"/>
                        <a:pt x="109292" y="392853"/>
                      </a:cubicBezTo>
                      <a:cubicBezTo>
                        <a:pt x="217786" y="392853"/>
                        <a:pt x="305719" y="304920"/>
                        <a:pt x="305719" y="196427"/>
                      </a:cubicBezTo>
                      <a:cubicBezTo>
                        <a:pt x="305719" y="131101"/>
                        <a:pt x="273829" y="73161"/>
                        <a:pt x="224723" y="37479"/>
                      </a:cubicBezTo>
                      <a:cubicBezTo>
                        <a:pt x="192334" y="13923"/>
                        <a:pt x="152460" y="0"/>
                        <a:pt x="109292" y="0"/>
                      </a:cubicBezTo>
                      <a:cubicBezTo>
                        <a:pt x="68819" y="0"/>
                        <a:pt x="31241" y="12227"/>
                        <a:pt x="0" y="3318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30"/>
                <p:cNvSpPr/>
                <p:nvPr/>
              </p:nvSpPr>
              <p:spPr>
                <a:xfrm>
                  <a:off x="1932665" y="4425263"/>
                  <a:ext cx="106796" cy="64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96" h="64477" extrusionOk="0">
                      <a:moveTo>
                        <a:pt x="106797" y="64477"/>
                      </a:moveTo>
                      <a:cubicBezTo>
                        <a:pt x="106797" y="28895"/>
                        <a:pt x="77952" y="0"/>
                        <a:pt x="42320" y="0"/>
                      </a:cubicBezTo>
                      <a:cubicBezTo>
                        <a:pt x="26150" y="0"/>
                        <a:pt x="11328" y="5989"/>
                        <a:pt x="0" y="1582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30"/>
                <p:cNvSpPr/>
                <p:nvPr/>
              </p:nvSpPr>
              <p:spPr>
                <a:xfrm>
                  <a:off x="1731348" y="4998523"/>
                  <a:ext cx="117077" cy="4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077" h="41590" extrusionOk="0">
                      <a:moveTo>
                        <a:pt x="0" y="0"/>
                      </a:moveTo>
                      <a:cubicBezTo>
                        <a:pt x="12626" y="33287"/>
                        <a:pt x="49855" y="50005"/>
                        <a:pt x="83142" y="37379"/>
                      </a:cubicBezTo>
                      <a:cubicBezTo>
                        <a:pt x="98263" y="31640"/>
                        <a:pt x="109991" y="20810"/>
                        <a:pt x="117077" y="753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30"/>
                <p:cNvSpPr/>
                <p:nvPr/>
              </p:nvSpPr>
              <p:spPr>
                <a:xfrm>
                  <a:off x="1833050" y="4659118"/>
                  <a:ext cx="164242" cy="145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42" h="145328" extrusionOk="0">
                      <a:moveTo>
                        <a:pt x="10236" y="0"/>
                      </a:moveTo>
                      <a:cubicBezTo>
                        <a:pt x="-14218" y="50155"/>
                        <a:pt x="6643" y="110640"/>
                        <a:pt x="56847" y="135093"/>
                      </a:cubicBezTo>
                      <a:cubicBezTo>
                        <a:pt x="93078" y="152760"/>
                        <a:pt x="134699" y="146771"/>
                        <a:pt x="164243" y="12316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30"/>
                <p:cNvSpPr/>
                <p:nvPr/>
              </p:nvSpPr>
              <p:spPr>
                <a:xfrm>
                  <a:off x="1809300" y="4782584"/>
                  <a:ext cx="61333" cy="61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33" h="61333" extrusionOk="0">
                      <a:moveTo>
                        <a:pt x="0" y="61333"/>
                      </a:moveTo>
                      <a:cubicBezTo>
                        <a:pt x="33886" y="61333"/>
                        <a:pt x="61333" y="33885"/>
                        <a:pt x="61333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30"/>
                <p:cNvSpPr/>
                <p:nvPr/>
              </p:nvSpPr>
              <p:spPr>
                <a:xfrm>
                  <a:off x="1675704" y="4215362"/>
                  <a:ext cx="92324" cy="92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24" h="92324" extrusionOk="0">
                      <a:moveTo>
                        <a:pt x="92324" y="92324"/>
                      </a:moveTo>
                      <a:cubicBezTo>
                        <a:pt x="92324" y="41322"/>
                        <a:pt x="51003" y="0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30"/>
                <p:cNvSpPr/>
                <p:nvPr/>
              </p:nvSpPr>
              <p:spPr>
                <a:xfrm>
                  <a:off x="1624152" y="4427189"/>
                  <a:ext cx="138237" cy="54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237" h="54466" extrusionOk="0">
                      <a:moveTo>
                        <a:pt x="138237" y="18485"/>
                      </a:moveTo>
                      <a:cubicBezTo>
                        <a:pt x="125911" y="9103"/>
                        <a:pt x="111039" y="2765"/>
                        <a:pt x="94620" y="719"/>
                      </a:cubicBezTo>
                      <a:cubicBezTo>
                        <a:pt x="53698" y="-4422"/>
                        <a:pt x="15720" y="18485"/>
                        <a:pt x="0" y="5446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6A9DE099-B4AD-25A1-12BF-0BB602477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905" y="-289181"/>
            <a:ext cx="1055180" cy="105518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1"/>
          <p:cNvSpPr txBox="1">
            <a:spLocks noGrp="1"/>
          </p:cNvSpPr>
          <p:nvPr>
            <p:ph type="title"/>
          </p:nvPr>
        </p:nvSpPr>
        <p:spPr>
          <a:xfrm>
            <a:off x="6615098" y="167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R</a:t>
            </a:r>
            <a:r>
              <a:rPr lang="en" dirty="0">
                <a:solidFill>
                  <a:schemeClr val="accent1"/>
                </a:solidFill>
              </a:rPr>
              <a:t>ule: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584" name="Google Shape;584;p31"/>
          <p:cNvSpPr txBox="1">
            <a:spLocks noGrp="1"/>
          </p:cNvSpPr>
          <p:nvPr>
            <p:ph type="subTitle" idx="1"/>
          </p:nvPr>
        </p:nvSpPr>
        <p:spPr>
          <a:xfrm>
            <a:off x="5723834" y="680325"/>
            <a:ext cx="3413400" cy="4102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chemeClr val="accent1"/>
                </a:solidFill>
              </a:rPr>
              <a:t>- Divide the class into two teams.</a:t>
            </a:r>
          </a:p>
        </p:txBody>
      </p:sp>
      <p:sp>
        <p:nvSpPr>
          <p:cNvPr id="585" name="Google Shape;585;p31"/>
          <p:cNvSpPr txBox="1">
            <a:spLocks noGrp="1"/>
          </p:cNvSpPr>
          <p:nvPr>
            <p:ph type="subTitle" idx="2"/>
          </p:nvPr>
        </p:nvSpPr>
        <p:spPr>
          <a:xfrm>
            <a:off x="5723834" y="1751005"/>
            <a:ext cx="3413400" cy="11233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chemeClr val="accent1"/>
                </a:solidFill>
              </a:rPr>
              <a:t>- A student from each team will pick a flashcard and act out the verb without speaking, while their team guesses the verb.</a:t>
            </a:r>
          </a:p>
        </p:txBody>
      </p:sp>
      <p:sp>
        <p:nvSpPr>
          <p:cNvPr id="586" name="Google Shape;586;p31"/>
          <p:cNvSpPr/>
          <p:nvPr/>
        </p:nvSpPr>
        <p:spPr>
          <a:xfrm>
            <a:off x="8644250" y="1834300"/>
            <a:ext cx="90300" cy="9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exandria"/>
              <a:ea typeface="Alexandria"/>
              <a:cs typeface="Alexandria"/>
              <a:sym typeface="Alexandria"/>
            </a:endParaRPr>
          </a:p>
        </p:txBody>
      </p:sp>
      <p:sp>
        <p:nvSpPr>
          <p:cNvPr id="587" name="Google Shape;587;p31"/>
          <p:cNvSpPr/>
          <p:nvPr/>
        </p:nvSpPr>
        <p:spPr>
          <a:xfrm>
            <a:off x="5693175" y="3762925"/>
            <a:ext cx="90300" cy="9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exandria"/>
              <a:ea typeface="Alexandria"/>
              <a:cs typeface="Alexandria"/>
              <a:sym typeface="Alexandria"/>
            </a:endParaRPr>
          </a:p>
        </p:txBody>
      </p:sp>
      <p:grpSp>
        <p:nvGrpSpPr>
          <p:cNvPr id="588" name="Google Shape;588;p31"/>
          <p:cNvGrpSpPr/>
          <p:nvPr/>
        </p:nvGrpSpPr>
        <p:grpSpPr>
          <a:xfrm>
            <a:off x="8702990" y="4887831"/>
            <a:ext cx="362977" cy="222500"/>
            <a:chOff x="5582784" y="1377203"/>
            <a:chExt cx="219282" cy="134425"/>
          </a:xfrm>
        </p:grpSpPr>
        <p:sp>
          <p:nvSpPr>
            <p:cNvPr id="589" name="Google Shape;589;p31"/>
            <p:cNvSpPr/>
            <p:nvPr/>
          </p:nvSpPr>
          <p:spPr>
            <a:xfrm>
              <a:off x="5582784" y="1377203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5582784" y="1417030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5582784" y="1456858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5582784" y="1496618"/>
              <a:ext cx="109607" cy="15010"/>
            </a:xfrm>
            <a:custGeom>
              <a:avLst/>
              <a:gdLst/>
              <a:ahLst/>
              <a:cxnLst/>
              <a:rect l="l" t="t" r="r" b="b"/>
              <a:pathLst>
                <a:path w="109607" h="15010" extrusionOk="0">
                  <a:moveTo>
                    <a:pt x="0" y="0"/>
                  </a:moveTo>
                  <a:lnTo>
                    <a:pt x="109608" y="0"/>
                  </a:lnTo>
                  <a:lnTo>
                    <a:pt x="109608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3" name="Google Shape;593;p31"/>
          <p:cNvGrpSpPr/>
          <p:nvPr/>
        </p:nvGrpSpPr>
        <p:grpSpPr>
          <a:xfrm>
            <a:off x="2739795" y="4385369"/>
            <a:ext cx="362977" cy="222500"/>
            <a:chOff x="5582784" y="1377203"/>
            <a:chExt cx="219282" cy="134425"/>
          </a:xfrm>
        </p:grpSpPr>
        <p:sp>
          <p:nvSpPr>
            <p:cNvPr id="594" name="Google Shape;594;p31"/>
            <p:cNvSpPr/>
            <p:nvPr/>
          </p:nvSpPr>
          <p:spPr>
            <a:xfrm>
              <a:off x="5582784" y="1377203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5582784" y="1417030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5582784" y="1456858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5582784" y="1496618"/>
              <a:ext cx="109607" cy="15010"/>
            </a:xfrm>
            <a:custGeom>
              <a:avLst/>
              <a:gdLst/>
              <a:ahLst/>
              <a:cxnLst/>
              <a:rect l="l" t="t" r="r" b="b"/>
              <a:pathLst>
                <a:path w="109607" h="15010" extrusionOk="0">
                  <a:moveTo>
                    <a:pt x="0" y="0"/>
                  </a:moveTo>
                  <a:lnTo>
                    <a:pt x="109608" y="0"/>
                  </a:lnTo>
                  <a:lnTo>
                    <a:pt x="109608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8" name="Google Shape;598;p31"/>
          <p:cNvGrpSpPr/>
          <p:nvPr/>
        </p:nvGrpSpPr>
        <p:grpSpPr>
          <a:xfrm>
            <a:off x="7360850" y="4219418"/>
            <a:ext cx="1373700" cy="924082"/>
            <a:chOff x="7056375" y="3684411"/>
            <a:chExt cx="1373700" cy="924082"/>
          </a:xfrm>
        </p:grpSpPr>
        <p:cxnSp>
          <p:nvCxnSpPr>
            <p:cNvPr id="599" name="Google Shape;599;p31"/>
            <p:cNvCxnSpPr/>
            <p:nvPr/>
          </p:nvCxnSpPr>
          <p:spPr>
            <a:xfrm>
              <a:off x="7056375" y="4607875"/>
              <a:ext cx="1373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600" name="Google Shape;600;p31"/>
            <p:cNvGrpSpPr/>
            <p:nvPr/>
          </p:nvGrpSpPr>
          <p:grpSpPr>
            <a:xfrm>
              <a:off x="7343253" y="3684411"/>
              <a:ext cx="811453" cy="924082"/>
              <a:chOff x="8023178" y="3899786"/>
              <a:chExt cx="811453" cy="924082"/>
            </a:xfrm>
          </p:grpSpPr>
          <p:sp>
            <p:nvSpPr>
              <p:cNvPr id="601" name="Google Shape;601;p31"/>
              <p:cNvSpPr/>
              <p:nvPr/>
            </p:nvSpPr>
            <p:spPr>
              <a:xfrm>
                <a:off x="8023178" y="4677611"/>
                <a:ext cx="759520" cy="146257"/>
              </a:xfrm>
              <a:custGeom>
                <a:avLst/>
                <a:gdLst/>
                <a:ahLst/>
                <a:cxnLst/>
                <a:rect l="l" t="t" r="r" b="b"/>
                <a:pathLst>
                  <a:path w="385367" h="74208" extrusionOk="0">
                    <a:moveTo>
                      <a:pt x="385368" y="11478"/>
                    </a:moveTo>
                    <a:lnTo>
                      <a:pt x="385368" y="62731"/>
                    </a:lnTo>
                    <a:cubicBezTo>
                      <a:pt x="385368" y="69069"/>
                      <a:pt x="380227" y="74209"/>
                      <a:pt x="373889" y="74209"/>
                    </a:cubicBezTo>
                    <a:lnTo>
                      <a:pt x="0" y="74209"/>
                    </a:lnTo>
                    <a:lnTo>
                      <a:pt x="0" y="65426"/>
                    </a:lnTo>
                    <a:lnTo>
                      <a:pt x="267242" y="65426"/>
                    </a:lnTo>
                    <a:lnTo>
                      <a:pt x="267242" y="8733"/>
                    </a:lnTo>
                    <a:lnTo>
                      <a:pt x="0" y="8733"/>
                    </a:lnTo>
                    <a:lnTo>
                      <a:pt x="0" y="0"/>
                    </a:lnTo>
                    <a:lnTo>
                      <a:pt x="373889" y="0"/>
                    </a:lnTo>
                    <a:cubicBezTo>
                      <a:pt x="380227" y="0"/>
                      <a:pt x="385368" y="5140"/>
                      <a:pt x="385368" y="1147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31"/>
              <p:cNvSpPr/>
              <p:nvPr/>
            </p:nvSpPr>
            <p:spPr>
              <a:xfrm>
                <a:off x="8607522" y="4677611"/>
                <a:ext cx="26950" cy="146257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74208" extrusionOk="0">
                    <a:moveTo>
                      <a:pt x="0" y="0"/>
                    </a:moveTo>
                    <a:lnTo>
                      <a:pt x="13674" y="0"/>
                    </a:lnTo>
                    <a:lnTo>
                      <a:pt x="13674" y="74209"/>
                    </a:lnTo>
                    <a:lnTo>
                      <a:pt x="0" y="7420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31"/>
              <p:cNvSpPr/>
              <p:nvPr/>
            </p:nvSpPr>
            <p:spPr>
              <a:xfrm>
                <a:off x="8721126" y="4677611"/>
                <a:ext cx="26950" cy="146257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74208" extrusionOk="0">
                    <a:moveTo>
                      <a:pt x="0" y="0"/>
                    </a:moveTo>
                    <a:lnTo>
                      <a:pt x="13674" y="0"/>
                    </a:lnTo>
                    <a:lnTo>
                      <a:pt x="13674" y="74209"/>
                    </a:lnTo>
                    <a:lnTo>
                      <a:pt x="0" y="7420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31"/>
              <p:cNvSpPr/>
              <p:nvPr/>
            </p:nvSpPr>
            <p:spPr>
              <a:xfrm>
                <a:off x="8644703" y="4677611"/>
                <a:ext cx="10328" cy="146257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74208" extrusionOk="0">
                    <a:moveTo>
                      <a:pt x="0" y="0"/>
                    </a:moveTo>
                    <a:lnTo>
                      <a:pt x="5240" y="0"/>
                    </a:lnTo>
                    <a:lnTo>
                      <a:pt x="5240" y="74209"/>
                    </a:lnTo>
                    <a:lnTo>
                      <a:pt x="0" y="7420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05" name="Google Shape;605;p31"/>
              <p:cNvGrpSpPr/>
              <p:nvPr/>
            </p:nvGrpSpPr>
            <p:grpSpPr>
              <a:xfrm>
                <a:off x="8051407" y="4706627"/>
                <a:ext cx="498478" cy="98062"/>
                <a:chOff x="4627642" y="5102525"/>
                <a:chExt cx="252919" cy="49755"/>
              </a:xfrm>
            </p:grpSpPr>
            <p:sp>
              <p:nvSpPr>
                <p:cNvPr id="606" name="Google Shape;606;p31"/>
                <p:cNvSpPr/>
                <p:nvPr/>
              </p:nvSpPr>
              <p:spPr>
                <a:xfrm>
                  <a:off x="4627642" y="5102525"/>
                  <a:ext cx="252919" cy="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19" h="4990" extrusionOk="0">
                      <a:moveTo>
                        <a:pt x="0" y="0"/>
                      </a:moveTo>
                      <a:lnTo>
                        <a:pt x="252919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7" name="Google Shape;607;p31"/>
                <p:cNvSpPr/>
                <p:nvPr/>
              </p:nvSpPr>
              <p:spPr>
                <a:xfrm>
                  <a:off x="4627642" y="5111458"/>
                  <a:ext cx="252919" cy="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19" h="4990" extrusionOk="0">
                      <a:moveTo>
                        <a:pt x="0" y="0"/>
                      </a:moveTo>
                      <a:lnTo>
                        <a:pt x="252919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8" name="Google Shape;608;p31"/>
                <p:cNvSpPr/>
                <p:nvPr/>
              </p:nvSpPr>
              <p:spPr>
                <a:xfrm>
                  <a:off x="4627642" y="5120441"/>
                  <a:ext cx="252919" cy="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19" h="4990" extrusionOk="0">
                      <a:moveTo>
                        <a:pt x="0" y="0"/>
                      </a:moveTo>
                      <a:lnTo>
                        <a:pt x="252919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9" name="Google Shape;609;p31"/>
                <p:cNvSpPr/>
                <p:nvPr/>
              </p:nvSpPr>
              <p:spPr>
                <a:xfrm>
                  <a:off x="4627642" y="5129374"/>
                  <a:ext cx="252919" cy="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19" h="4990" extrusionOk="0">
                      <a:moveTo>
                        <a:pt x="0" y="0"/>
                      </a:moveTo>
                      <a:lnTo>
                        <a:pt x="252919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0" name="Google Shape;610;p31"/>
                <p:cNvSpPr/>
                <p:nvPr/>
              </p:nvSpPr>
              <p:spPr>
                <a:xfrm>
                  <a:off x="4627642" y="5138307"/>
                  <a:ext cx="252919" cy="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19" h="4990" extrusionOk="0">
                      <a:moveTo>
                        <a:pt x="0" y="0"/>
                      </a:moveTo>
                      <a:lnTo>
                        <a:pt x="252919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1" name="Google Shape;611;p31"/>
                <p:cNvSpPr/>
                <p:nvPr/>
              </p:nvSpPr>
              <p:spPr>
                <a:xfrm>
                  <a:off x="4627642" y="5147290"/>
                  <a:ext cx="252919" cy="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19" h="4990" extrusionOk="0">
                      <a:moveTo>
                        <a:pt x="0" y="0"/>
                      </a:moveTo>
                      <a:lnTo>
                        <a:pt x="252919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12" name="Google Shape;612;p31"/>
              <p:cNvSpPr/>
              <p:nvPr/>
            </p:nvSpPr>
            <p:spPr>
              <a:xfrm>
                <a:off x="8153896" y="4566074"/>
                <a:ext cx="680735" cy="111537"/>
              </a:xfrm>
              <a:custGeom>
                <a:avLst/>
                <a:gdLst/>
                <a:ahLst/>
                <a:cxnLst/>
                <a:rect l="l" t="t" r="r" b="b"/>
                <a:pathLst>
                  <a:path w="345393" h="56592" extrusionOk="0">
                    <a:moveTo>
                      <a:pt x="0" y="45114"/>
                    </a:moveTo>
                    <a:lnTo>
                      <a:pt x="0" y="11478"/>
                    </a:lnTo>
                    <a:cubicBezTo>
                      <a:pt x="0" y="5140"/>
                      <a:pt x="5140" y="0"/>
                      <a:pt x="11478" y="0"/>
                    </a:cubicBezTo>
                    <a:lnTo>
                      <a:pt x="345393" y="0"/>
                    </a:lnTo>
                    <a:lnTo>
                      <a:pt x="345393" y="8783"/>
                    </a:lnTo>
                    <a:lnTo>
                      <a:pt x="78152" y="8783"/>
                    </a:lnTo>
                    <a:lnTo>
                      <a:pt x="78152" y="47859"/>
                    </a:lnTo>
                    <a:lnTo>
                      <a:pt x="345393" y="47859"/>
                    </a:lnTo>
                    <a:lnTo>
                      <a:pt x="345393" y="56593"/>
                    </a:lnTo>
                    <a:lnTo>
                      <a:pt x="11478" y="56593"/>
                    </a:lnTo>
                    <a:cubicBezTo>
                      <a:pt x="5140" y="56593"/>
                      <a:pt x="0" y="51452"/>
                      <a:pt x="0" y="451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13" name="Google Shape;613;p31"/>
              <p:cNvGrpSpPr/>
              <p:nvPr/>
            </p:nvGrpSpPr>
            <p:grpSpPr>
              <a:xfrm>
                <a:off x="8307923" y="4595383"/>
                <a:ext cx="498380" cy="62751"/>
                <a:chOff x="4757794" y="5046082"/>
                <a:chExt cx="252869" cy="31839"/>
              </a:xfrm>
            </p:grpSpPr>
            <p:sp>
              <p:nvSpPr>
                <p:cNvPr id="614" name="Google Shape;614;p31"/>
                <p:cNvSpPr/>
                <p:nvPr/>
              </p:nvSpPr>
              <p:spPr>
                <a:xfrm>
                  <a:off x="4757794" y="5072931"/>
                  <a:ext cx="252869" cy="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869" h="4990" extrusionOk="0">
                      <a:moveTo>
                        <a:pt x="252869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5" name="Google Shape;615;p31"/>
                <p:cNvSpPr/>
                <p:nvPr/>
              </p:nvSpPr>
              <p:spPr>
                <a:xfrm>
                  <a:off x="4757794" y="5063948"/>
                  <a:ext cx="252869" cy="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869" h="4990" extrusionOk="0">
                      <a:moveTo>
                        <a:pt x="252869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6" name="Google Shape;616;p31"/>
                <p:cNvSpPr/>
                <p:nvPr/>
              </p:nvSpPr>
              <p:spPr>
                <a:xfrm>
                  <a:off x="4757794" y="5055015"/>
                  <a:ext cx="252869" cy="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869" h="4990" extrusionOk="0">
                      <a:moveTo>
                        <a:pt x="252869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7" name="Google Shape;617;p31"/>
                <p:cNvSpPr/>
                <p:nvPr/>
              </p:nvSpPr>
              <p:spPr>
                <a:xfrm>
                  <a:off x="4757794" y="5046082"/>
                  <a:ext cx="252869" cy="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869" h="4990" extrusionOk="0">
                      <a:moveTo>
                        <a:pt x="252869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18" name="Google Shape;618;p31"/>
              <p:cNvSpPr/>
              <p:nvPr/>
            </p:nvSpPr>
            <p:spPr>
              <a:xfrm>
                <a:off x="8170222" y="4001007"/>
                <a:ext cx="178027" cy="533688"/>
              </a:xfrm>
              <a:custGeom>
                <a:avLst/>
                <a:gdLst/>
                <a:ahLst/>
                <a:cxnLst/>
                <a:rect l="l" t="t" r="r" b="b"/>
                <a:pathLst>
                  <a:path w="90328" h="270784" extrusionOk="0">
                    <a:moveTo>
                      <a:pt x="0" y="7036"/>
                    </a:moveTo>
                    <a:lnTo>
                      <a:pt x="62681" y="253368"/>
                    </a:lnTo>
                    <a:lnTo>
                      <a:pt x="81845" y="270785"/>
                    </a:lnTo>
                    <a:lnTo>
                      <a:pt x="90328" y="246332"/>
                    </a:lnTo>
                    <a:lnTo>
                      <a:pt x="27597" y="0"/>
                    </a:lnTo>
                    <a:lnTo>
                      <a:pt x="0" y="703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31"/>
              <p:cNvSpPr/>
              <p:nvPr/>
            </p:nvSpPr>
            <p:spPr>
              <a:xfrm>
                <a:off x="8170222" y="4001007"/>
                <a:ext cx="60292" cy="36883"/>
              </a:xfrm>
              <a:custGeom>
                <a:avLst/>
                <a:gdLst/>
                <a:ahLst/>
                <a:cxnLst/>
                <a:rect l="l" t="t" r="r" b="b"/>
                <a:pathLst>
                  <a:path w="30591" h="18714" extrusionOk="0">
                    <a:moveTo>
                      <a:pt x="30592" y="11678"/>
                    </a:moveTo>
                    <a:lnTo>
                      <a:pt x="2994" y="18714"/>
                    </a:lnTo>
                    <a:lnTo>
                      <a:pt x="0" y="7036"/>
                    </a:lnTo>
                    <a:lnTo>
                      <a:pt x="27597" y="0"/>
                    </a:lnTo>
                    <a:lnTo>
                      <a:pt x="30592" y="116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>
                <a:off x="8161868" y="3950554"/>
                <a:ext cx="62748" cy="64320"/>
              </a:xfrm>
              <a:custGeom>
                <a:avLst/>
                <a:gdLst/>
                <a:ahLst/>
                <a:cxnLst/>
                <a:rect l="l" t="t" r="r" b="b"/>
                <a:pathLst>
                  <a:path w="31837" h="32635" extrusionOk="0">
                    <a:moveTo>
                      <a:pt x="10727" y="447"/>
                    </a:moveTo>
                    <a:lnTo>
                      <a:pt x="10727" y="447"/>
                    </a:lnTo>
                    <a:cubicBezTo>
                      <a:pt x="3092" y="2393"/>
                      <a:pt x="-1500" y="10128"/>
                      <a:pt x="447" y="17764"/>
                    </a:cubicBezTo>
                    <a:lnTo>
                      <a:pt x="4240" y="32636"/>
                    </a:lnTo>
                    <a:lnTo>
                      <a:pt x="31837" y="25599"/>
                    </a:lnTo>
                    <a:lnTo>
                      <a:pt x="28045" y="10727"/>
                    </a:lnTo>
                    <a:cubicBezTo>
                      <a:pt x="26098" y="3092"/>
                      <a:pt x="18363" y="-1500"/>
                      <a:pt x="10727" y="4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31"/>
              <p:cNvSpPr/>
              <p:nvPr/>
            </p:nvSpPr>
            <p:spPr>
              <a:xfrm>
                <a:off x="8307923" y="3953698"/>
                <a:ext cx="129831" cy="541657"/>
              </a:xfrm>
              <a:custGeom>
                <a:avLst/>
                <a:gdLst/>
                <a:ahLst/>
                <a:cxnLst/>
                <a:rect l="l" t="t" r="r" b="b"/>
                <a:pathLst>
                  <a:path w="65874" h="274827" extrusionOk="0">
                    <a:moveTo>
                      <a:pt x="37728" y="0"/>
                    </a:moveTo>
                    <a:lnTo>
                      <a:pt x="0" y="251372"/>
                    </a:lnTo>
                    <a:lnTo>
                      <a:pt x="10879" y="274827"/>
                    </a:lnTo>
                    <a:lnTo>
                      <a:pt x="28147" y="255614"/>
                    </a:lnTo>
                    <a:lnTo>
                      <a:pt x="65875" y="4242"/>
                    </a:lnTo>
                    <a:lnTo>
                      <a:pt x="37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31"/>
              <p:cNvSpPr/>
              <p:nvPr/>
            </p:nvSpPr>
            <p:spPr>
              <a:xfrm>
                <a:off x="8378840" y="3953698"/>
                <a:ext cx="58916" cy="31867"/>
              </a:xfrm>
              <a:custGeom>
                <a:avLst/>
                <a:gdLst/>
                <a:ahLst/>
                <a:cxnLst/>
                <a:rect l="l" t="t" r="r" b="b"/>
                <a:pathLst>
                  <a:path w="29893" h="16169" extrusionOk="0">
                    <a:moveTo>
                      <a:pt x="28146" y="16169"/>
                    </a:moveTo>
                    <a:lnTo>
                      <a:pt x="0" y="11927"/>
                    </a:lnTo>
                    <a:lnTo>
                      <a:pt x="1747" y="0"/>
                    </a:lnTo>
                    <a:lnTo>
                      <a:pt x="29893" y="4242"/>
                    </a:lnTo>
                    <a:lnTo>
                      <a:pt x="28146" y="161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8382185" y="3899786"/>
                <a:ext cx="60402" cy="62271"/>
              </a:xfrm>
              <a:custGeom>
                <a:avLst/>
                <a:gdLst/>
                <a:ahLst/>
                <a:cxnLst/>
                <a:rect l="l" t="t" r="r" b="b"/>
                <a:pathLst>
                  <a:path w="30647" h="31595" extrusionOk="0">
                    <a:moveTo>
                      <a:pt x="18515" y="155"/>
                    </a:moveTo>
                    <a:lnTo>
                      <a:pt x="18515" y="155"/>
                    </a:lnTo>
                    <a:cubicBezTo>
                      <a:pt x="10730" y="-993"/>
                      <a:pt x="3493" y="4347"/>
                      <a:pt x="2296" y="12132"/>
                    </a:cubicBezTo>
                    <a:lnTo>
                      <a:pt x="0" y="27354"/>
                    </a:lnTo>
                    <a:lnTo>
                      <a:pt x="28197" y="31595"/>
                    </a:lnTo>
                    <a:lnTo>
                      <a:pt x="30492" y="16374"/>
                    </a:lnTo>
                    <a:cubicBezTo>
                      <a:pt x="31640" y="8589"/>
                      <a:pt x="26300" y="1353"/>
                      <a:pt x="18515" y="1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31"/>
              <p:cNvSpPr/>
              <p:nvPr/>
            </p:nvSpPr>
            <p:spPr>
              <a:xfrm>
                <a:off x="8398315" y="4055792"/>
                <a:ext cx="127864" cy="372579"/>
              </a:xfrm>
              <a:custGeom>
                <a:avLst/>
                <a:gdLst/>
                <a:ahLst/>
                <a:cxnLst/>
                <a:rect l="l" t="t" r="r" b="b"/>
                <a:pathLst>
                  <a:path w="64876" h="189040" extrusionOk="0">
                    <a:moveTo>
                      <a:pt x="45613" y="0"/>
                    </a:moveTo>
                    <a:lnTo>
                      <a:pt x="0" y="171873"/>
                    </a:lnTo>
                    <a:lnTo>
                      <a:pt x="5789" y="189041"/>
                    </a:lnTo>
                    <a:lnTo>
                      <a:pt x="19263" y="176964"/>
                    </a:lnTo>
                    <a:lnTo>
                      <a:pt x="64877" y="5140"/>
                    </a:lnTo>
                    <a:lnTo>
                      <a:pt x="4561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31"/>
              <p:cNvSpPr/>
              <p:nvPr/>
            </p:nvSpPr>
            <p:spPr>
              <a:xfrm>
                <a:off x="8483986" y="4055792"/>
                <a:ext cx="42195" cy="26162"/>
              </a:xfrm>
              <a:custGeom>
                <a:avLst/>
                <a:gdLst/>
                <a:ahLst/>
                <a:cxnLst/>
                <a:rect l="l" t="t" r="r" b="b"/>
                <a:pathLst>
                  <a:path w="21409" h="13274" extrusionOk="0">
                    <a:moveTo>
                      <a:pt x="19263" y="13275"/>
                    </a:moveTo>
                    <a:lnTo>
                      <a:pt x="0" y="8185"/>
                    </a:lnTo>
                    <a:lnTo>
                      <a:pt x="2146" y="0"/>
                    </a:lnTo>
                    <a:lnTo>
                      <a:pt x="21409" y="5140"/>
                    </a:lnTo>
                    <a:lnTo>
                      <a:pt x="19263" y="132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8488312" y="4020714"/>
                <a:ext cx="44028" cy="45110"/>
              </a:xfrm>
              <a:custGeom>
                <a:avLst/>
                <a:gdLst/>
                <a:ahLst/>
                <a:cxnLst/>
                <a:rect l="l" t="t" r="r" b="b"/>
                <a:pathLst>
                  <a:path w="22339" h="22888" extrusionOk="0">
                    <a:moveTo>
                      <a:pt x="14922" y="331"/>
                    </a:moveTo>
                    <a:lnTo>
                      <a:pt x="14922" y="331"/>
                    </a:lnTo>
                    <a:cubicBezTo>
                      <a:pt x="9582" y="-1066"/>
                      <a:pt x="4142" y="2078"/>
                      <a:pt x="2745" y="7418"/>
                    </a:cubicBezTo>
                    <a:lnTo>
                      <a:pt x="0" y="17798"/>
                    </a:lnTo>
                    <a:lnTo>
                      <a:pt x="19264" y="22889"/>
                    </a:lnTo>
                    <a:lnTo>
                      <a:pt x="22008" y="12508"/>
                    </a:lnTo>
                    <a:cubicBezTo>
                      <a:pt x="23406" y="7169"/>
                      <a:pt x="20262" y="1729"/>
                      <a:pt x="14922" y="33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31"/>
              <p:cNvSpPr/>
              <p:nvPr/>
            </p:nvSpPr>
            <p:spPr>
              <a:xfrm>
                <a:off x="8198353" y="4209820"/>
                <a:ext cx="310515" cy="356252"/>
              </a:xfrm>
              <a:custGeom>
                <a:avLst/>
                <a:gdLst/>
                <a:ahLst/>
                <a:cxnLst/>
                <a:rect l="l" t="t" r="r" b="b"/>
                <a:pathLst>
                  <a:path w="157550" h="180756" extrusionOk="0">
                    <a:moveTo>
                      <a:pt x="140633" y="180756"/>
                    </a:moveTo>
                    <a:lnTo>
                      <a:pt x="16968" y="180756"/>
                    </a:lnTo>
                    <a:lnTo>
                      <a:pt x="0" y="0"/>
                    </a:lnTo>
                    <a:lnTo>
                      <a:pt x="157551" y="0"/>
                    </a:lnTo>
                    <a:lnTo>
                      <a:pt x="140633" y="18075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31"/>
              <p:cNvSpPr/>
              <p:nvPr/>
            </p:nvSpPr>
            <p:spPr>
              <a:xfrm>
                <a:off x="8221468" y="4516796"/>
                <a:ext cx="264384" cy="9835"/>
              </a:xfrm>
              <a:custGeom>
                <a:avLst/>
                <a:gdLst/>
                <a:ahLst/>
                <a:cxnLst/>
                <a:rect l="l" t="t" r="r" b="b"/>
                <a:pathLst>
                  <a:path w="134144" h="4990" extrusionOk="0">
                    <a:moveTo>
                      <a:pt x="0" y="0"/>
                    </a:moveTo>
                    <a:lnTo>
                      <a:pt x="134145" y="0"/>
                    </a:lnTo>
                  </a:path>
                </a:pathLst>
              </a:custGeom>
              <a:noFill/>
              <a:ln w="997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" name="Picture 2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0852D0A7-4AF1-20D0-81FA-DB2D9ADDF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0" t="1994" r="8641" b="1932"/>
          <a:stretch/>
        </p:blipFill>
        <p:spPr>
          <a:xfrm>
            <a:off x="6766" y="-3069"/>
            <a:ext cx="5627080" cy="5143500"/>
          </a:xfrm>
          <a:prstGeom prst="rect">
            <a:avLst/>
          </a:prstGeom>
        </p:spPr>
      </p:pic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9806E65D-D3DE-1987-00EE-68A7F9CEB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776" y="4405031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" grpId="0"/>
      <p:bldP spid="584" grpId="0" build="p"/>
      <p:bldP spid="58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40"/>
          <p:cNvGrpSpPr/>
          <p:nvPr/>
        </p:nvGrpSpPr>
        <p:grpSpPr>
          <a:xfrm>
            <a:off x="715100" y="3497212"/>
            <a:ext cx="2053500" cy="1114040"/>
            <a:chOff x="715100" y="3497212"/>
            <a:chExt cx="2053500" cy="1114040"/>
          </a:xfrm>
        </p:grpSpPr>
        <p:cxnSp>
          <p:nvCxnSpPr>
            <p:cNvPr id="1007" name="Google Shape;1007;p40"/>
            <p:cNvCxnSpPr/>
            <p:nvPr/>
          </p:nvCxnSpPr>
          <p:spPr>
            <a:xfrm>
              <a:off x="715100" y="4607875"/>
              <a:ext cx="205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1008" name="Google Shape;1008;p40"/>
            <p:cNvGrpSpPr/>
            <p:nvPr/>
          </p:nvGrpSpPr>
          <p:grpSpPr>
            <a:xfrm>
              <a:off x="1048555" y="3687082"/>
              <a:ext cx="677122" cy="924082"/>
              <a:chOff x="320995" y="1208613"/>
              <a:chExt cx="488262" cy="666341"/>
            </a:xfrm>
          </p:grpSpPr>
          <p:sp>
            <p:nvSpPr>
              <p:cNvPr id="1009" name="Google Shape;1009;p40"/>
              <p:cNvSpPr/>
              <p:nvPr/>
            </p:nvSpPr>
            <p:spPr>
              <a:xfrm>
                <a:off x="538770" y="1215311"/>
                <a:ext cx="71070" cy="317520"/>
              </a:xfrm>
              <a:custGeom>
                <a:avLst/>
                <a:gdLst/>
                <a:ahLst/>
                <a:cxnLst/>
                <a:rect l="l" t="t" r="r" b="b"/>
                <a:pathLst>
                  <a:path w="71070" h="317520" extrusionOk="0">
                    <a:moveTo>
                      <a:pt x="31349" y="317520"/>
                    </a:moveTo>
                    <a:cubicBezTo>
                      <a:pt x="31349" y="317520"/>
                      <a:pt x="-22752" y="126493"/>
                      <a:pt x="11190" y="0"/>
                    </a:cubicBezTo>
                    <a:cubicBezTo>
                      <a:pt x="11190" y="0"/>
                      <a:pt x="80748" y="134801"/>
                      <a:pt x="69928" y="3175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40"/>
              <p:cNvSpPr/>
              <p:nvPr/>
            </p:nvSpPr>
            <p:spPr>
              <a:xfrm>
                <a:off x="431456" y="1252473"/>
                <a:ext cx="161784" cy="303866"/>
              </a:xfrm>
              <a:custGeom>
                <a:avLst/>
                <a:gdLst/>
                <a:ahLst/>
                <a:cxnLst/>
                <a:rect l="l" t="t" r="r" b="b"/>
                <a:pathLst>
                  <a:path w="161784" h="303866" extrusionOk="0">
                    <a:moveTo>
                      <a:pt x="84498" y="303866"/>
                    </a:moveTo>
                    <a:cubicBezTo>
                      <a:pt x="84498" y="303866"/>
                      <a:pt x="-12175" y="168872"/>
                      <a:pt x="1286" y="0"/>
                    </a:cubicBezTo>
                    <a:cubicBezTo>
                      <a:pt x="1286" y="0"/>
                      <a:pt x="110325" y="71812"/>
                      <a:pt x="161785" y="303866"/>
                    </a:cubicBezTo>
                    <a:lnTo>
                      <a:pt x="84498" y="30386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40"/>
              <p:cNvSpPr/>
              <p:nvPr/>
            </p:nvSpPr>
            <p:spPr>
              <a:xfrm>
                <a:off x="575246" y="1208613"/>
                <a:ext cx="123552" cy="332655"/>
              </a:xfrm>
              <a:custGeom>
                <a:avLst/>
                <a:gdLst/>
                <a:ahLst/>
                <a:cxnLst/>
                <a:rect l="l" t="t" r="r" b="b"/>
                <a:pathLst>
                  <a:path w="123552" h="332655" extrusionOk="0">
                    <a:moveTo>
                      <a:pt x="1442" y="332655"/>
                    </a:moveTo>
                    <a:cubicBezTo>
                      <a:pt x="1442" y="332655"/>
                      <a:pt x="-20714" y="131066"/>
                      <a:pt x="108677" y="0"/>
                    </a:cubicBezTo>
                    <a:cubicBezTo>
                      <a:pt x="108677" y="0"/>
                      <a:pt x="157432" y="129391"/>
                      <a:pt x="78407" y="332655"/>
                    </a:cubicBezTo>
                    <a:lnTo>
                      <a:pt x="1442" y="33265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2" name="Google Shape;1012;p40"/>
              <p:cNvSpPr/>
              <p:nvPr/>
            </p:nvSpPr>
            <p:spPr>
              <a:xfrm>
                <a:off x="667178" y="1339614"/>
                <a:ext cx="142079" cy="193217"/>
              </a:xfrm>
              <a:custGeom>
                <a:avLst/>
                <a:gdLst/>
                <a:ahLst/>
                <a:cxnLst/>
                <a:rect l="l" t="t" r="r" b="b"/>
                <a:pathLst>
                  <a:path w="142079" h="193217" extrusionOk="0">
                    <a:moveTo>
                      <a:pt x="0" y="193217"/>
                    </a:moveTo>
                    <a:cubicBezTo>
                      <a:pt x="0" y="193217"/>
                      <a:pt x="31688" y="58416"/>
                      <a:pt x="142079" y="0"/>
                    </a:cubicBezTo>
                    <a:cubicBezTo>
                      <a:pt x="142079" y="0"/>
                      <a:pt x="125140" y="112581"/>
                      <a:pt x="38450" y="19321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3" name="Google Shape;1013;p40"/>
              <p:cNvSpPr/>
              <p:nvPr/>
            </p:nvSpPr>
            <p:spPr>
              <a:xfrm>
                <a:off x="402535" y="1512672"/>
                <a:ext cx="348370" cy="362282"/>
              </a:xfrm>
              <a:custGeom>
                <a:avLst/>
                <a:gdLst/>
                <a:ahLst/>
                <a:cxnLst/>
                <a:rect l="l" t="t" r="r" b="b"/>
                <a:pathLst>
                  <a:path w="348370" h="362282" extrusionOk="0">
                    <a:moveTo>
                      <a:pt x="0" y="0"/>
                    </a:moveTo>
                    <a:cubicBezTo>
                      <a:pt x="0" y="0"/>
                      <a:pt x="35294" y="326408"/>
                      <a:pt x="118442" y="362282"/>
                    </a:cubicBezTo>
                    <a:lnTo>
                      <a:pt x="229928" y="362282"/>
                    </a:lnTo>
                    <a:cubicBezTo>
                      <a:pt x="313076" y="326408"/>
                      <a:pt x="348370" y="0"/>
                      <a:pt x="34837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4" name="Google Shape;1014;p40"/>
              <p:cNvSpPr/>
              <p:nvPr/>
            </p:nvSpPr>
            <p:spPr>
              <a:xfrm>
                <a:off x="320995" y="1443823"/>
                <a:ext cx="223555" cy="277202"/>
              </a:xfrm>
              <a:custGeom>
                <a:avLst/>
                <a:gdLst/>
                <a:ahLst/>
                <a:cxnLst/>
                <a:rect l="l" t="t" r="r" b="b"/>
                <a:pathLst>
                  <a:path w="223555" h="277202" extrusionOk="0">
                    <a:moveTo>
                      <a:pt x="124370" y="0"/>
                    </a:moveTo>
                    <a:cubicBezTo>
                      <a:pt x="124370" y="0"/>
                      <a:pt x="-3346" y="85660"/>
                      <a:pt x="67" y="277202"/>
                    </a:cubicBezTo>
                    <a:cubicBezTo>
                      <a:pt x="67" y="277202"/>
                      <a:pt x="111747" y="218400"/>
                      <a:pt x="223555" y="32074"/>
                    </a:cubicBezTo>
                    <a:lnTo>
                      <a:pt x="1244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5" name="Google Shape;1015;p40"/>
            <p:cNvGrpSpPr/>
            <p:nvPr/>
          </p:nvGrpSpPr>
          <p:grpSpPr>
            <a:xfrm>
              <a:off x="1776677" y="3497212"/>
              <a:ext cx="658450" cy="1114040"/>
              <a:chOff x="846033" y="1071701"/>
              <a:chExt cx="474798" cy="803317"/>
            </a:xfrm>
          </p:grpSpPr>
          <p:sp>
            <p:nvSpPr>
              <p:cNvPr id="1016" name="Google Shape;1016;p40"/>
              <p:cNvSpPr/>
              <p:nvPr/>
            </p:nvSpPr>
            <p:spPr>
              <a:xfrm>
                <a:off x="935428" y="1071701"/>
                <a:ext cx="290662" cy="803317"/>
              </a:xfrm>
              <a:custGeom>
                <a:avLst/>
                <a:gdLst/>
                <a:ahLst/>
                <a:cxnLst/>
                <a:rect l="l" t="t" r="r" b="b"/>
                <a:pathLst>
                  <a:path w="290662" h="803317" extrusionOk="0">
                    <a:moveTo>
                      <a:pt x="0" y="803318"/>
                    </a:moveTo>
                    <a:lnTo>
                      <a:pt x="0" y="153271"/>
                    </a:lnTo>
                    <a:cubicBezTo>
                      <a:pt x="0" y="90411"/>
                      <a:pt x="38386" y="33991"/>
                      <a:pt x="96737" y="10805"/>
                    </a:cubicBezTo>
                    <a:lnTo>
                      <a:pt x="96737" y="10805"/>
                    </a:lnTo>
                    <a:cubicBezTo>
                      <a:pt x="153736" y="-11801"/>
                      <a:pt x="218657" y="1724"/>
                      <a:pt x="261874" y="45198"/>
                    </a:cubicBezTo>
                    <a:lnTo>
                      <a:pt x="290663" y="7411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7" name="Google Shape;1017;p40"/>
              <p:cNvSpPr/>
              <p:nvPr/>
            </p:nvSpPr>
            <p:spPr>
              <a:xfrm>
                <a:off x="1193393" y="1113120"/>
                <a:ext cx="127438" cy="128211"/>
              </a:xfrm>
              <a:custGeom>
                <a:avLst/>
                <a:gdLst/>
                <a:ahLst/>
                <a:cxnLst/>
                <a:rect l="l" t="t" r="r" b="b"/>
                <a:pathLst>
                  <a:path w="127438" h="128211" extrusionOk="0">
                    <a:moveTo>
                      <a:pt x="37464" y="24776"/>
                    </a:moveTo>
                    <a:lnTo>
                      <a:pt x="29799" y="17176"/>
                    </a:lnTo>
                    <a:lnTo>
                      <a:pt x="16532" y="30572"/>
                    </a:lnTo>
                    <a:lnTo>
                      <a:pt x="24196" y="38172"/>
                    </a:lnTo>
                    <a:cubicBezTo>
                      <a:pt x="-24881" y="87829"/>
                      <a:pt x="15888" y="128211"/>
                      <a:pt x="15888" y="128211"/>
                    </a:cubicBezTo>
                    <a:lnTo>
                      <a:pt x="71663" y="71856"/>
                    </a:lnTo>
                    <a:lnTo>
                      <a:pt x="127438" y="15501"/>
                    </a:lnTo>
                    <a:cubicBezTo>
                      <a:pt x="127438" y="15501"/>
                      <a:pt x="86605" y="-24881"/>
                      <a:pt x="37528" y="2471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40"/>
              <p:cNvSpPr/>
              <p:nvPr/>
            </p:nvSpPr>
            <p:spPr>
              <a:xfrm>
                <a:off x="846033" y="1819243"/>
                <a:ext cx="178854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178854" h="55775" extrusionOk="0">
                    <a:moveTo>
                      <a:pt x="0" y="0"/>
                    </a:moveTo>
                    <a:lnTo>
                      <a:pt x="178855" y="0"/>
                    </a:lnTo>
                    <a:lnTo>
                      <a:pt x="178855" y="55775"/>
                    </a:lnTo>
                    <a:lnTo>
                      <a:pt x="0" y="5577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19" name="Google Shape;1019;p40"/>
          <p:cNvGrpSpPr/>
          <p:nvPr/>
        </p:nvGrpSpPr>
        <p:grpSpPr>
          <a:xfrm>
            <a:off x="6351108" y="4011840"/>
            <a:ext cx="2053500" cy="596035"/>
            <a:chOff x="6351108" y="4011840"/>
            <a:chExt cx="2053500" cy="596035"/>
          </a:xfrm>
        </p:grpSpPr>
        <p:cxnSp>
          <p:nvCxnSpPr>
            <p:cNvPr id="1020" name="Google Shape;1020;p40"/>
            <p:cNvCxnSpPr/>
            <p:nvPr/>
          </p:nvCxnSpPr>
          <p:spPr>
            <a:xfrm rot="10800000">
              <a:off x="6351108" y="4607875"/>
              <a:ext cx="2053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1021" name="Google Shape;1021;p40"/>
            <p:cNvGrpSpPr/>
            <p:nvPr/>
          </p:nvGrpSpPr>
          <p:grpSpPr>
            <a:xfrm>
              <a:off x="6528129" y="4011840"/>
              <a:ext cx="1699442" cy="596030"/>
              <a:chOff x="5105433" y="4949401"/>
              <a:chExt cx="1086808" cy="381191"/>
            </a:xfrm>
          </p:grpSpPr>
          <p:sp>
            <p:nvSpPr>
              <p:cNvPr id="1022" name="Google Shape;1022;p40"/>
              <p:cNvSpPr/>
              <p:nvPr/>
            </p:nvSpPr>
            <p:spPr>
              <a:xfrm>
                <a:off x="5105433" y="4976714"/>
                <a:ext cx="611737" cy="353877"/>
              </a:xfrm>
              <a:custGeom>
                <a:avLst/>
                <a:gdLst/>
                <a:ahLst/>
                <a:cxnLst/>
                <a:rect l="l" t="t" r="r" b="b"/>
                <a:pathLst>
                  <a:path w="611737" h="353877" extrusionOk="0">
                    <a:moveTo>
                      <a:pt x="611737" y="353877"/>
                    </a:moveTo>
                    <a:lnTo>
                      <a:pt x="142180" y="353877"/>
                    </a:lnTo>
                    <a:lnTo>
                      <a:pt x="0" y="7236"/>
                    </a:lnTo>
                    <a:lnTo>
                      <a:pt x="9482" y="0"/>
                    </a:lnTo>
                    <a:lnTo>
                      <a:pt x="478990" y="0"/>
                    </a:lnTo>
                    <a:lnTo>
                      <a:pt x="611737" y="35387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3" name="Google Shape;1023;p40"/>
              <p:cNvSpPr/>
              <p:nvPr/>
            </p:nvSpPr>
            <p:spPr>
              <a:xfrm>
                <a:off x="5602738" y="5308034"/>
                <a:ext cx="253867" cy="22557"/>
              </a:xfrm>
              <a:custGeom>
                <a:avLst/>
                <a:gdLst/>
                <a:ahLst/>
                <a:cxnLst/>
                <a:rect l="l" t="t" r="r" b="b"/>
                <a:pathLst>
                  <a:path w="253867" h="22557" extrusionOk="0">
                    <a:moveTo>
                      <a:pt x="0" y="0"/>
                    </a:moveTo>
                    <a:lnTo>
                      <a:pt x="253868" y="0"/>
                    </a:lnTo>
                    <a:lnTo>
                      <a:pt x="253868" y="22557"/>
                    </a:lnTo>
                    <a:lnTo>
                      <a:pt x="0" y="225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4" name="Google Shape;1024;p40"/>
              <p:cNvSpPr/>
              <p:nvPr/>
            </p:nvSpPr>
            <p:spPr>
              <a:xfrm>
                <a:off x="5105433" y="4983951"/>
                <a:ext cx="566872" cy="346641"/>
              </a:xfrm>
              <a:custGeom>
                <a:avLst/>
                <a:gdLst/>
                <a:ahLst/>
                <a:cxnLst/>
                <a:rect l="l" t="t" r="r" b="b"/>
                <a:pathLst>
                  <a:path w="566872" h="346641" extrusionOk="0">
                    <a:moveTo>
                      <a:pt x="566872" y="346641"/>
                    </a:moveTo>
                    <a:lnTo>
                      <a:pt x="106897" y="346641"/>
                    </a:lnTo>
                    <a:lnTo>
                      <a:pt x="0" y="0"/>
                    </a:lnTo>
                    <a:lnTo>
                      <a:pt x="459976" y="0"/>
                    </a:lnTo>
                    <a:lnTo>
                      <a:pt x="566872" y="34664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5" name="Google Shape;1025;p40"/>
              <p:cNvSpPr/>
              <p:nvPr/>
            </p:nvSpPr>
            <p:spPr>
              <a:xfrm>
                <a:off x="5338990" y="5133367"/>
                <a:ext cx="97614" cy="47809"/>
              </a:xfrm>
              <a:custGeom>
                <a:avLst/>
                <a:gdLst/>
                <a:ahLst/>
                <a:cxnLst/>
                <a:rect l="l" t="t" r="r" b="b"/>
                <a:pathLst>
                  <a:path w="97614" h="47809" extrusionOk="0">
                    <a:moveTo>
                      <a:pt x="97614" y="23904"/>
                    </a:moveTo>
                    <a:cubicBezTo>
                      <a:pt x="97614" y="37129"/>
                      <a:pt x="75756" y="47809"/>
                      <a:pt x="48807" y="47809"/>
                    </a:cubicBezTo>
                    <a:cubicBezTo>
                      <a:pt x="21858" y="47809"/>
                      <a:pt x="0" y="37079"/>
                      <a:pt x="0" y="23904"/>
                    </a:cubicBezTo>
                    <a:cubicBezTo>
                      <a:pt x="0" y="10729"/>
                      <a:pt x="21858" y="0"/>
                      <a:pt x="48807" y="0"/>
                    </a:cubicBezTo>
                    <a:cubicBezTo>
                      <a:pt x="75756" y="0"/>
                      <a:pt x="97614" y="10729"/>
                      <a:pt x="97614" y="239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26" name="Google Shape;1026;p40"/>
              <p:cNvGrpSpPr/>
              <p:nvPr/>
            </p:nvGrpSpPr>
            <p:grpSpPr>
              <a:xfrm>
                <a:off x="5919357" y="4949401"/>
                <a:ext cx="272884" cy="381190"/>
                <a:chOff x="5919357" y="4949401"/>
                <a:chExt cx="272884" cy="381190"/>
              </a:xfrm>
            </p:grpSpPr>
            <p:grpSp>
              <p:nvGrpSpPr>
                <p:cNvPr id="1027" name="Google Shape;1027;p40"/>
                <p:cNvGrpSpPr/>
                <p:nvPr/>
              </p:nvGrpSpPr>
              <p:grpSpPr>
                <a:xfrm>
                  <a:off x="5919357" y="4949401"/>
                  <a:ext cx="272884" cy="381190"/>
                  <a:chOff x="5919357" y="4949401"/>
                  <a:chExt cx="272884" cy="381190"/>
                </a:xfrm>
              </p:grpSpPr>
              <p:sp>
                <p:nvSpPr>
                  <p:cNvPr id="1028" name="Google Shape;1028;p40"/>
                  <p:cNvSpPr/>
                  <p:nvPr/>
                </p:nvSpPr>
                <p:spPr>
                  <a:xfrm>
                    <a:off x="5919357" y="4949401"/>
                    <a:ext cx="94599" cy="210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99" h="210614" extrusionOk="0">
                        <a:moveTo>
                          <a:pt x="69647" y="210615"/>
                        </a:moveTo>
                        <a:cubicBezTo>
                          <a:pt x="69647" y="210615"/>
                          <a:pt x="9361" y="80013"/>
                          <a:pt x="278" y="23820"/>
                        </a:cubicBezTo>
                        <a:cubicBezTo>
                          <a:pt x="-3415" y="1013"/>
                          <a:pt x="30671" y="-10315"/>
                          <a:pt x="41850" y="12342"/>
                        </a:cubicBezTo>
                        <a:cubicBezTo>
                          <a:pt x="61213" y="51617"/>
                          <a:pt x="94599" y="210615"/>
                          <a:pt x="94599" y="210615"/>
                        </a:cubicBezTo>
                        <a:lnTo>
                          <a:pt x="69647" y="21061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9" name="Google Shape;1029;p40"/>
                  <p:cNvSpPr/>
                  <p:nvPr/>
                </p:nvSpPr>
                <p:spPr>
                  <a:xfrm>
                    <a:off x="5943740" y="5086605"/>
                    <a:ext cx="248501" cy="2439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501" h="243986" extrusionOk="0">
                        <a:moveTo>
                          <a:pt x="210400" y="28047"/>
                        </a:moveTo>
                        <a:cubicBezTo>
                          <a:pt x="194081" y="19313"/>
                          <a:pt x="177113" y="20810"/>
                          <a:pt x="163140" y="25302"/>
                        </a:cubicBezTo>
                        <a:lnTo>
                          <a:pt x="163140" y="0"/>
                        </a:lnTo>
                        <a:lnTo>
                          <a:pt x="0" y="0"/>
                        </a:lnTo>
                        <a:lnTo>
                          <a:pt x="0" y="218584"/>
                        </a:lnTo>
                        <a:cubicBezTo>
                          <a:pt x="0" y="223275"/>
                          <a:pt x="3793" y="227068"/>
                          <a:pt x="8484" y="227068"/>
                        </a:cubicBezTo>
                        <a:cubicBezTo>
                          <a:pt x="9631" y="233805"/>
                          <a:pt x="16818" y="241591"/>
                          <a:pt x="22657" y="243986"/>
                        </a:cubicBezTo>
                        <a:lnTo>
                          <a:pt x="140433" y="243986"/>
                        </a:lnTo>
                        <a:cubicBezTo>
                          <a:pt x="146272" y="241591"/>
                          <a:pt x="153458" y="233805"/>
                          <a:pt x="154606" y="227068"/>
                        </a:cubicBezTo>
                        <a:cubicBezTo>
                          <a:pt x="159297" y="227068"/>
                          <a:pt x="163090" y="223275"/>
                          <a:pt x="163090" y="218584"/>
                        </a:cubicBezTo>
                        <a:lnTo>
                          <a:pt x="163090" y="205459"/>
                        </a:lnTo>
                        <a:cubicBezTo>
                          <a:pt x="198722" y="204960"/>
                          <a:pt x="226819" y="184749"/>
                          <a:pt x="240692" y="148118"/>
                        </a:cubicBezTo>
                        <a:cubicBezTo>
                          <a:pt x="256463" y="106597"/>
                          <a:pt x="249326" y="48907"/>
                          <a:pt x="210300" y="27997"/>
                        </a:cubicBezTo>
                        <a:close/>
                        <a:moveTo>
                          <a:pt x="223425" y="141581"/>
                        </a:moveTo>
                        <a:cubicBezTo>
                          <a:pt x="217886" y="156203"/>
                          <a:pt x="201716" y="186296"/>
                          <a:pt x="163140" y="186994"/>
                        </a:cubicBezTo>
                        <a:lnTo>
                          <a:pt x="163140" y="45064"/>
                        </a:lnTo>
                        <a:cubicBezTo>
                          <a:pt x="174318" y="40423"/>
                          <a:pt x="188741" y="37479"/>
                          <a:pt x="201617" y="44415"/>
                        </a:cubicBezTo>
                        <a:cubicBezTo>
                          <a:pt x="227567" y="58339"/>
                          <a:pt x="237748" y="103753"/>
                          <a:pt x="223425" y="14158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30" name="Google Shape;1030;p40"/>
                <p:cNvSpPr/>
                <p:nvPr/>
              </p:nvSpPr>
              <p:spPr>
                <a:xfrm>
                  <a:off x="6058821" y="5086556"/>
                  <a:ext cx="4990" cy="68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0" h="68020" extrusionOk="0">
                      <a:moveTo>
                        <a:pt x="0" y="0"/>
                      </a:moveTo>
                      <a:lnTo>
                        <a:pt x="0" y="68021"/>
                      </a:lnTo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1" name="Google Shape;1031;p40"/>
                <p:cNvSpPr/>
                <p:nvPr/>
              </p:nvSpPr>
              <p:spPr>
                <a:xfrm>
                  <a:off x="6037512" y="5150135"/>
                  <a:ext cx="42618" cy="60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18" h="60684" extrusionOk="0">
                      <a:moveTo>
                        <a:pt x="17616" y="1198"/>
                      </a:moveTo>
                      <a:lnTo>
                        <a:pt x="1996" y="12327"/>
                      </a:lnTo>
                      <a:cubicBezTo>
                        <a:pt x="748" y="13225"/>
                        <a:pt x="0" y="14672"/>
                        <a:pt x="0" y="16219"/>
                      </a:cubicBezTo>
                      <a:lnTo>
                        <a:pt x="0" y="55894"/>
                      </a:lnTo>
                      <a:cubicBezTo>
                        <a:pt x="0" y="58539"/>
                        <a:pt x="2146" y="60685"/>
                        <a:pt x="4791" y="60685"/>
                      </a:cubicBezTo>
                      <a:lnTo>
                        <a:pt x="37828" y="60685"/>
                      </a:lnTo>
                      <a:cubicBezTo>
                        <a:pt x="40473" y="60685"/>
                        <a:pt x="42619" y="58539"/>
                        <a:pt x="42619" y="55894"/>
                      </a:cubicBezTo>
                      <a:lnTo>
                        <a:pt x="42619" y="16219"/>
                      </a:lnTo>
                      <a:cubicBezTo>
                        <a:pt x="42619" y="14672"/>
                        <a:pt x="41870" y="13225"/>
                        <a:pt x="40622" y="12327"/>
                      </a:cubicBezTo>
                      <a:lnTo>
                        <a:pt x="25002" y="1198"/>
                      </a:lnTo>
                      <a:cubicBezTo>
                        <a:pt x="22806" y="-399"/>
                        <a:pt x="19812" y="-399"/>
                        <a:pt x="17616" y="119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2" name="Google Shape;1032;p40"/>
                <p:cNvSpPr/>
                <p:nvPr/>
              </p:nvSpPr>
              <p:spPr>
                <a:xfrm>
                  <a:off x="5957015" y="5313674"/>
                  <a:ext cx="136540" cy="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40" h="4990" extrusionOk="0">
                      <a:moveTo>
                        <a:pt x="0" y="0"/>
                      </a:moveTo>
                      <a:lnTo>
                        <a:pt x="136541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033" name="Google Shape;1033;p40"/>
          <p:cNvSpPr/>
          <p:nvPr/>
        </p:nvSpPr>
        <p:spPr>
          <a:xfrm>
            <a:off x="4565675" y="3921550"/>
            <a:ext cx="90300" cy="9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exandria"/>
              <a:ea typeface="Alexandria"/>
              <a:cs typeface="Alexandria"/>
              <a:sym typeface="Alexandria"/>
            </a:endParaRPr>
          </a:p>
        </p:txBody>
      </p:sp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B750BE66-B9DB-E4CC-36DA-816F10354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562104-6EF9-D5D7-9857-D90A5C992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910" y="2206932"/>
            <a:ext cx="1941486" cy="450736"/>
          </a:xfrm>
          <a:solidFill>
            <a:srgbClr val="FFFAF0"/>
          </a:solidFill>
        </p:spPr>
        <p:txBody>
          <a:bodyPr/>
          <a:lstStyle/>
          <a:p>
            <a:pPr marL="139700" indent="0" algn="ctr">
              <a:buNone/>
            </a:pPr>
            <a:r>
              <a:rPr lang="en-US" sz="2000" b="1" dirty="0"/>
              <a:t>Picture 1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C408ADB-B15A-6536-E941-0DE872C5F21B}"/>
              </a:ext>
            </a:extLst>
          </p:cNvPr>
          <p:cNvSpPr txBox="1">
            <a:spLocks/>
          </p:cNvSpPr>
          <p:nvPr/>
        </p:nvSpPr>
        <p:spPr>
          <a:xfrm>
            <a:off x="3448037" y="2206932"/>
            <a:ext cx="1941486" cy="45073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139700" indent="0" algn="ctr">
              <a:buFont typeface="Quicksand"/>
              <a:buNone/>
            </a:pPr>
            <a:r>
              <a:rPr lang="en-US" sz="2000" b="1" dirty="0"/>
              <a:t>Picture 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D5446F2-4E1A-B2EE-D272-F0784320C6AC}"/>
              </a:ext>
            </a:extLst>
          </p:cNvPr>
          <p:cNvSpPr txBox="1">
            <a:spLocks/>
          </p:cNvSpPr>
          <p:nvPr/>
        </p:nvSpPr>
        <p:spPr>
          <a:xfrm>
            <a:off x="6731994" y="2206932"/>
            <a:ext cx="1941486" cy="45073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139700" indent="0" algn="ctr">
              <a:buFont typeface="Quicksand"/>
              <a:buNone/>
            </a:pPr>
            <a:r>
              <a:rPr lang="en-US" sz="2000" b="1" dirty="0"/>
              <a:t>Picture 3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B880FCD-BC12-594F-D03E-ECB44EBD755F}"/>
              </a:ext>
            </a:extLst>
          </p:cNvPr>
          <p:cNvSpPr txBox="1">
            <a:spLocks/>
          </p:cNvSpPr>
          <p:nvPr/>
        </p:nvSpPr>
        <p:spPr>
          <a:xfrm>
            <a:off x="112883" y="4589219"/>
            <a:ext cx="2374008" cy="45073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139700" indent="0" algn="ctr">
              <a:buFont typeface="Quicksand"/>
              <a:buNone/>
            </a:pPr>
            <a:r>
              <a:rPr lang="en-US" sz="2000" b="1" dirty="0"/>
              <a:t>Picture 4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091ECF0-586E-6F08-0531-E94EE551F399}"/>
              </a:ext>
            </a:extLst>
          </p:cNvPr>
          <p:cNvSpPr txBox="1">
            <a:spLocks/>
          </p:cNvSpPr>
          <p:nvPr/>
        </p:nvSpPr>
        <p:spPr>
          <a:xfrm>
            <a:off x="3535643" y="4589219"/>
            <a:ext cx="1941486" cy="45073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139700" indent="0" algn="ctr">
              <a:buFont typeface="Quicksand"/>
              <a:buNone/>
            </a:pPr>
            <a:r>
              <a:rPr lang="en-US" sz="2000" b="1" dirty="0"/>
              <a:t>Picture 5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F937A1F-4FAF-02A3-D034-9CC8DDA3DB8C}"/>
              </a:ext>
            </a:extLst>
          </p:cNvPr>
          <p:cNvSpPr txBox="1">
            <a:spLocks/>
          </p:cNvSpPr>
          <p:nvPr/>
        </p:nvSpPr>
        <p:spPr>
          <a:xfrm>
            <a:off x="6969661" y="4604112"/>
            <a:ext cx="1941486" cy="45073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139700" indent="0" algn="ctr">
              <a:buFont typeface="Quicksand"/>
              <a:buNone/>
            </a:pPr>
            <a:r>
              <a:rPr lang="en-US" sz="2000" b="1" dirty="0"/>
              <a:t>Picture 6</a:t>
            </a:r>
          </a:p>
        </p:txBody>
      </p:sp>
      <p:sp>
        <p:nvSpPr>
          <p:cNvPr id="10" name="Google Shape;462;p29">
            <a:extLst>
              <a:ext uri="{FF2B5EF4-FFF2-40B4-BE49-F238E27FC236}">
                <a16:creationId xmlns:a16="http://schemas.microsoft.com/office/drawing/2014/main" id="{281E4872-1D34-7BA5-8964-03C2166B70E8}"/>
              </a:ext>
            </a:extLst>
          </p:cNvPr>
          <p:cNvSpPr txBox="1">
            <a:spLocks/>
          </p:cNvSpPr>
          <p:nvPr/>
        </p:nvSpPr>
        <p:spPr>
          <a:xfrm>
            <a:off x="-161887" y="330697"/>
            <a:ext cx="726600" cy="646500"/>
          </a:xfrm>
          <a:prstGeom prst="rect">
            <a:avLst/>
          </a:prstGeom>
        </p:spPr>
        <p:txBody>
          <a:bodyPr spcFirstLastPara="1" wrap="square" lIns="91425" tIns="91425" rIns="91425" bIns="1371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endParaRPr lang="en-US" sz="4400" dirty="0"/>
          </a:p>
        </p:txBody>
      </p:sp>
      <p:sp>
        <p:nvSpPr>
          <p:cNvPr id="11" name="Google Shape;462;p29">
            <a:extLst>
              <a:ext uri="{FF2B5EF4-FFF2-40B4-BE49-F238E27FC236}">
                <a16:creationId xmlns:a16="http://schemas.microsoft.com/office/drawing/2014/main" id="{EBCDBE72-EE1F-1126-2CE0-C2086EEC0D09}"/>
              </a:ext>
            </a:extLst>
          </p:cNvPr>
          <p:cNvSpPr txBox="1">
            <a:spLocks/>
          </p:cNvSpPr>
          <p:nvPr/>
        </p:nvSpPr>
        <p:spPr>
          <a:xfrm>
            <a:off x="3084737" y="333410"/>
            <a:ext cx="726600" cy="646500"/>
          </a:xfrm>
          <a:prstGeom prst="rect">
            <a:avLst/>
          </a:prstGeom>
        </p:spPr>
        <p:txBody>
          <a:bodyPr spcFirstLastPara="1" wrap="square" lIns="91425" tIns="91425" rIns="91425" bIns="1371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endParaRPr lang="en-US" sz="4400" dirty="0"/>
          </a:p>
        </p:txBody>
      </p:sp>
      <p:sp>
        <p:nvSpPr>
          <p:cNvPr id="12" name="Google Shape;462;p29">
            <a:extLst>
              <a:ext uri="{FF2B5EF4-FFF2-40B4-BE49-F238E27FC236}">
                <a16:creationId xmlns:a16="http://schemas.microsoft.com/office/drawing/2014/main" id="{6467E0E7-8838-CE03-E711-4EFF0EB56724}"/>
              </a:ext>
            </a:extLst>
          </p:cNvPr>
          <p:cNvSpPr txBox="1">
            <a:spLocks/>
          </p:cNvSpPr>
          <p:nvPr/>
        </p:nvSpPr>
        <p:spPr>
          <a:xfrm>
            <a:off x="6359626" y="330697"/>
            <a:ext cx="726600" cy="646500"/>
          </a:xfrm>
          <a:prstGeom prst="rect">
            <a:avLst/>
          </a:prstGeom>
        </p:spPr>
        <p:txBody>
          <a:bodyPr spcFirstLastPara="1" wrap="square" lIns="91425" tIns="91425" rIns="91425" bIns="1371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endParaRPr lang="en-US" sz="4400" dirty="0"/>
          </a:p>
        </p:txBody>
      </p:sp>
      <p:sp>
        <p:nvSpPr>
          <p:cNvPr id="13" name="Google Shape;462;p29">
            <a:extLst>
              <a:ext uri="{FF2B5EF4-FFF2-40B4-BE49-F238E27FC236}">
                <a16:creationId xmlns:a16="http://schemas.microsoft.com/office/drawing/2014/main" id="{DDFAA4D7-506A-B9A2-AD64-818C99FB2F15}"/>
              </a:ext>
            </a:extLst>
          </p:cNvPr>
          <p:cNvSpPr txBox="1">
            <a:spLocks/>
          </p:cNvSpPr>
          <p:nvPr/>
        </p:nvSpPr>
        <p:spPr>
          <a:xfrm>
            <a:off x="-161887" y="2585498"/>
            <a:ext cx="726600" cy="646500"/>
          </a:xfrm>
          <a:prstGeom prst="rect">
            <a:avLst/>
          </a:prstGeom>
        </p:spPr>
        <p:txBody>
          <a:bodyPr spcFirstLastPara="1" wrap="square" lIns="91425" tIns="91425" rIns="91425" bIns="1371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endParaRPr lang="en-US" sz="4400" dirty="0"/>
          </a:p>
        </p:txBody>
      </p:sp>
      <p:sp>
        <p:nvSpPr>
          <p:cNvPr id="14" name="Google Shape;462;p29">
            <a:extLst>
              <a:ext uri="{FF2B5EF4-FFF2-40B4-BE49-F238E27FC236}">
                <a16:creationId xmlns:a16="http://schemas.microsoft.com/office/drawing/2014/main" id="{8CE89DB0-7381-9A4D-9100-4380659383F8}"/>
              </a:ext>
            </a:extLst>
          </p:cNvPr>
          <p:cNvSpPr txBox="1">
            <a:spLocks/>
          </p:cNvSpPr>
          <p:nvPr/>
        </p:nvSpPr>
        <p:spPr>
          <a:xfrm>
            <a:off x="3084737" y="2585498"/>
            <a:ext cx="726600" cy="646500"/>
          </a:xfrm>
          <a:prstGeom prst="rect">
            <a:avLst/>
          </a:prstGeom>
        </p:spPr>
        <p:txBody>
          <a:bodyPr spcFirstLastPara="1" wrap="square" lIns="91425" tIns="91425" rIns="91425" bIns="1371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endParaRPr lang="en-US" sz="4400" dirty="0"/>
          </a:p>
        </p:txBody>
      </p:sp>
      <p:sp>
        <p:nvSpPr>
          <p:cNvPr id="15" name="Google Shape;462;p29">
            <a:extLst>
              <a:ext uri="{FF2B5EF4-FFF2-40B4-BE49-F238E27FC236}">
                <a16:creationId xmlns:a16="http://schemas.microsoft.com/office/drawing/2014/main" id="{A17AB068-BAAF-026C-6EA3-D1DBB8E17615}"/>
              </a:ext>
            </a:extLst>
          </p:cNvPr>
          <p:cNvSpPr txBox="1">
            <a:spLocks/>
          </p:cNvSpPr>
          <p:nvPr/>
        </p:nvSpPr>
        <p:spPr>
          <a:xfrm>
            <a:off x="6351108" y="2585498"/>
            <a:ext cx="726600" cy="646500"/>
          </a:xfrm>
          <a:prstGeom prst="rect">
            <a:avLst/>
          </a:prstGeom>
        </p:spPr>
        <p:txBody>
          <a:bodyPr spcFirstLastPara="1" wrap="square" lIns="91425" tIns="91425" rIns="91425" bIns="1371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endParaRPr lang="en-US" sz="4400" dirty="0"/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DC51291E-0828-9C65-9E04-1E27EAF8B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905" y="-289181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 animBg="1"/>
      <p:bldP spid="6" grpId="0" uiExpand="1" build="p" animBg="1"/>
      <p:bldP spid="7" grpId="0" uiExpand="1" build="p" animBg="1"/>
      <p:bldP spid="8" grpId="0" uiExpand="1" build="p" animBg="1"/>
      <p:bldP spid="9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 txBox="1">
            <a:spLocks noGrp="1"/>
          </p:cNvSpPr>
          <p:nvPr>
            <p:ph type="title" idx="2"/>
          </p:nvPr>
        </p:nvSpPr>
        <p:spPr>
          <a:xfrm>
            <a:off x="4102016" y="521921"/>
            <a:ext cx="1210200" cy="10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668" name="Google Shape;668;p33"/>
          <p:cNvSpPr txBox="1">
            <a:spLocks noGrp="1"/>
          </p:cNvSpPr>
          <p:nvPr>
            <p:ph type="title"/>
          </p:nvPr>
        </p:nvSpPr>
        <p:spPr>
          <a:xfrm>
            <a:off x="3961300" y="1589004"/>
            <a:ext cx="5015400" cy="18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Grammar: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verbs + to-infinitive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verbs + V-</a:t>
            </a:r>
            <a:r>
              <a:rPr lang="en-US" dirty="0" err="1">
                <a:solidFill>
                  <a:schemeClr val="accent1"/>
                </a:solidFill>
              </a:rPr>
              <a:t>ing</a:t>
            </a:r>
            <a:endParaRPr dirty="0">
              <a:solidFill>
                <a:schemeClr val="accent1"/>
              </a:solidFill>
            </a:endParaRPr>
          </a:p>
        </p:txBody>
      </p:sp>
      <p:cxnSp>
        <p:nvCxnSpPr>
          <p:cNvPr id="669" name="Google Shape;669;p33"/>
          <p:cNvCxnSpPr/>
          <p:nvPr/>
        </p:nvCxnSpPr>
        <p:spPr>
          <a:xfrm rot="10800000">
            <a:off x="6351108" y="4607875"/>
            <a:ext cx="2053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670" name="Google Shape;670;p33"/>
          <p:cNvGrpSpPr/>
          <p:nvPr/>
        </p:nvGrpSpPr>
        <p:grpSpPr>
          <a:xfrm>
            <a:off x="355980" y="556875"/>
            <a:ext cx="718247" cy="718247"/>
            <a:chOff x="3932594" y="2214840"/>
            <a:chExt cx="562449" cy="562449"/>
          </a:xfrm>
        </p:grpSpPr>
        <p:sp>
          <p:nvSpPr>
            <p:cNvPr id="671" name="Google Shape;671;p33"/>
            <p:cNvSpPr/>
            <p:nvPr/>
          </p:nvSpPr>
          <p:spPr>
            <a:xfrm>
              <a:off x="3932594" y="2214840"/>
              <a:ext cx="562449" cy="562449"/>
            </a:xfrm>
            <a:custGeom>
              <a:avLst/>
              <a:gdLst/>
              <a:ahLst/>
              <a:cxnLst/>
              <a:rect l="l" t="t" r="r" b="b"/>
              <a:pathLst>
                <a:path w="562449" h="562449" extrusionOk="0">
                  <a:moveTo>
                    <a:pt x="281191" y="562449"/>
                  </a:moveTo>
                  <a:cubicBezTo>
                    <a:pt x="436497" y="562449"/>
                    <a:pt x="562449" y="436564"/>
                    <a:pt x="562449" y="281258"/>
                  </a:cubicBezTo>
                  <a:cubicBezTo>
                    <a:pt x="562449" y="125952"/>
                    <a:pt x="436497" y="0"/>
                    <a:pt x="281191" y="0"/>
                  </a:cubicBezTo>
                  <a:cubicBezTo>
                    <a:pt x="125886" y="0"/>
                    <a:pt x="0" y="125886"/>
                    <a:pt x="0" y="281258"/>
                  </a:cubicBezTo>
                  <a:cubicBezTo>
                    <a:pt x="0" y="436631"/>
                    <a:pt x="125886" y="562449"/>
                    <a:pt x="281191" y="562449"/>
                  </a:cubicBezTo>
                  <a:close/>
                  <a:moveTo>
                    <a:pt x="281191" y="39294"/>
                  </a:moveTo>
                  <a:cubicBezTo>
                    <a:pt x="414816" y="39294"/>
                    <a:pt x="523156" y="147567"/>
                    <a:pt x="523156" y="281258"/>
                  </a:cubicBezTo>
                  <a:cubicBezTo>
                    <a:pt x="523156" y="414949"/>
                    <a:pt x="414816" y="523156"/>
                    <a:pt x="281191" y="523156"/>
                  </a:cubicBezTo>
                  <a:cubicBezTo>
                    <a:pt x="147567" y="523156"/>
                    <a:pt x="39293" y="414882"/>
                    <a:pt x="39293" y="281258"/>
                  </a:cubicBezTo>
                  <a:cubicBezTo>
                    <a:pt x="39293" y="147634"/>
                    <a:pt x="147567" y="39294"/>
                    <a:pt x="281191" y="392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4184499" y="2466745"/>
              <a:ext cx="58706" cy="58706"/>
            </a:xfrm>
            <a:custGeom>
              <a:avLst/>
              <a:gdLst/>
              <a:ahLst/>
              <a:cxnLst/>
              <a:rect l="l" t="t" r="r" b="b"/>
              <a:pathLst>
                <a:path w="58706" h="58706" extrusionOk="0">
                  <a:moveTo>
                    <a:pt x="0" y="29353"/>
                  </a:moveTo>
                  <a:cubicBezTo>
                    <a:pt x="0" y="13142"/>
                    <a:pt x="13142" y="0"/>
                    <a:pt x="29353" y="0"/>
                  </a:cubicBezTo>
                  <a:cubicBezTo>
                    <a:pt x="45564" y="0"/>
                    <a:pt x="58707" y="13142"/>
                    <a:pt x="58707" y="29353"/>
                  </a:cubicBezTo>
                  <a:cubicBezTo>
                    <a:pt x="58707" y="45564"/>
                    <a:pt x="45564" y="58707"/>
                    <a:pt x="29353" y="58707"/>
                  </a:cubicBezTo>
                  <a:cubicBezTo>
                    <a:pt x="13142" y="58707"/>
                    <a:pt x="0" y="45564"/>
                    <a:pt x="0" y="293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4201844" y="2673218"/>
              <a:ext cx="23882" cy="54036"/>
            </a:xfrm>
            <a:custGeom>
              <a:avLst/>
              <a:gdLst/>
              <a:ahLst/>
              <a:cxnLst/>
              <a:rect l="l" t="t" r="r" b="b"/>
              <a:pathLst>
                <a:path w="23882" h="54036" extrusionOk="0">
                  <a:moveTo>
                    <a:pt x="11941" y="0"/>
                  </a:moveTo>
                  <a:lnTo>
                    <a:pt x="11941" y="0"/>
                  </a:lnTo>
                  <a:cubicBezTo>
                    <a:pt x="18546" y="0"/>
                    <a:pt x="23883" y="5337"/>
                    <a:pt x="23883" y="11942"/>
                  </a:cubicBezTo>
                  <a:lnTo>
                    <a:pt x="23883" y="42095"/>
                  </a:lnTo>
                  <a:cubicBezTo>
                    <a:pt x="23883" y="48700"/>
                    <a:pt x="18546" y="54037"/>
                    <a:pt x="11941" y="54037"/>
                  </a:cubicBezTo>
                  <a:lnTo>
                    <a:pt x="11941" y="54037"/>
                  </a:lnTo>
                  <a:cubicBezTo>
                    <a:pt x="5337" y="54037"/>
                    <a:pt x="0" y="48700"/>
                    <a:pt x="0" y="42095"/>
                  </a:cubicBezTo>
                  <a:lnTo>
                    <a:pt x="0" y="11942"/>
                  </a:lnTo>
                  <a:cubicBezTo>
                    <a:pt x="0" y="5337"/>
                    <a:pt x="5337" y="0"/>
                    <a:pt x="11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3982628" y="2484157"/>
              <a:ext cx="54036" cy="23883"/>
            </a:xfrm>
            <a:custGeom>
              <a:avLst/>
              <a:gdLst/>
              <a:ahLst/>
              <a:cxnLst/>
              <a:rect l="l" t="t" r="r" b="b"/>
              <a:pathLst>
                <a:path w="54036" h="23883" extrusionOk="0">
                  <a:moveTo>
                    <a:pt x="54037" y="11942"/>
                  </a:moveTo>
                  <a:lnTo>
                    <a:pt x="54037" y="11942"/>
                  </a:lnTo>
                  <a:cubicBezTo>
                    <a:pt x="54037" y="18546"/>
                    <a:pt x="48700" y="23883"/>
                    <a:pt x="42095" y="23883"/>
                  </a:cubicBezTo>
                  <a:lnTo>
                    <a:pt x="11941" y="23883"/>
                  </a:lnTo>
                  <a:cubicBezTo>
                    <a:pt x="5337" y="23883"/>
                    <a:pt x="0" y="18546"/>
                    <a:pt x="0" y="11942"/>
                  </a:cubicBezTo>
                  <a:lnTo>
                    <a:pt x="0" y="11942"/>
                  </a:lnTo>
                  <a:cubicBezTo>
                    <a:pt x="0" y="5337"/>
                    <a:pt x="5337" y="0"/>
                    <a:pt x="11941" y="0"/>
                  </a:cubicBezTo>
                  <a:lnTo>
                    <a:pt x="42095" y="0"/>
                  </a:lnTo>
                  <a:cubicBezTo>
                    <a:pt x="48700" y="0"/>
                    <a:pt x="54037" y="5337"/>
                    <a:pt x="54037" y="119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33"/>
            <p:cNvSpPr/>
            <p:nvPr/>
          </p:nvSpPr>
          <p:spPr>
            <a:xfrm>
              <a:off x="4201844" y="2264941"/>
              <a:ext cx="23882" cy="54036"/>
            </a:xfrm>
            <a:custGeom>
              <a:avLst/>
              <a:gdLst/>
              <a:ahLst/>
              <a:cxnLst/>
              <a:rect l="l" t="t" r="r" b="b"/>
              <a:pathLst>
                <a:path w="23882" h="54036" extrusionOk="0">
                  <a:moveTo>
                    <a:pt x="11941" y="54037"/>
                  </a:moveTo>
                  <a:lnTo>
                    <a:pt x="11941" y="54037"/>
                  </a:lnTo>
                  <a:cubicBezTo>
                    <a:pt x="5337" y="54037"/>
                    <a:pt x="0" y="48700"/>
                    <a:pt x="0" y="42095"/>
                  </a:cubicBezTo>
                  <a:lnTo>
                    <a:pt x="0" y="11941"/>
                  </a:lnTo>
                  <a:cubicBezTo>
                    <a:pt x="0" y="5337"/>
                    <a:pt x="5337" y="0"/>
                    <a:pt x="11941" y="0"/>
                  </a:cubicBezTo>
                  <a:lnTo>
                    <a:pt x="11941" y="0"/>
                  </a:lnTo>
                  <a:cubicBezTo>
                    <a:pt x="18546" y="0"/>
                    <a:pt x="23883" y="5337"/>
                    <a:pt x="23883" y="11941"/>
                  </a:cubicBezTo>
                  <a:lnTo>
                    <a:pt x="23883" y="42095"/>
                  </a:lnTo>
                  <a:cubicBezTo>
                    <a:pt x="23883" y="48700"/>
                    <a:pt x="18546" y="54037"/>
                    <a:pt x="11941" y="540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33"/>
            <p:cNvSpPr/>
            <p:nvPr/>
          </p:nvSpPr>
          <p:spPr>
            <a:xfrm>
              <a:off x="4390906" y="2484157"/>
              <a:ext cx="54036" cy="23883"/>
            </a:xfrm>
            <a:custGeom>
              <a:avLst/>
              <a:gdLst/>
              <a:ahLst/>
              <a:cxnLst/>
              <a:rect l="l" t="t" r="r" b="b"/>
              <a:pathLst>
                <a:path w="54036" h="23883" extrusionOk="0">
                  <a:moveTo>
                    <a:pt x="0" y="11942"/>
                  </a:moveTo>
                  <a:lnTo>
                    <a:pt x="0" y="11942"/>
                  </a:lnTo>
                  <a:cubicBezTo>
                    <a:pt x="0" y="5337"/>
                    <a:pt x="5337" y="0"/>
                    <a:pt x="11941" y="0"/>
                  </a:cubicBezTo>
                  <a:lnTo>
                    <a:pt x="42095" y="0"/>
                  </a:lnTo>
                  <a:cubicBezTo>
                    <a:pt x="48700" y="0"/>
                    <a:pt x="54037" y="5337"/>
                    <a:pt x="54037" y="11942"/>
                  </a:cubicBezTo>
                  <a:lnTo>
                    <a:pt x="54037" y="11942"/>
                  </a:lnTo>
                  <a:cubicBezTo>
                    <a:pt x="54037" y="18546"/>
                    <a:pt x="48700" y="23883"/>
                    <a:pt x="42095" y="23883"/>
                  </a:cubicBezTo>
                  <a:lnTo>
                    <a:pt x="11941" y="23883"/>
                  </a:lnTo>
                  <a:cubicBezTo>
                    <a:pt x="5337" y="23883"/>
                    <a:pt x="0" y="18546"/>
                    <a:pt x="0" y="119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4146540" y="2318644"/>
              <a:ext cx="189061" cy="177454"/>
            </a:xfrm>
            <a:custGeom>
              <a:avLst/>
              <a:gdLst/>
              <a:ahLst/>
              <a:cxnLst/>
              <a:rect l="l" t="t" r="r" b="b"/>
              <a:pathLst>
                <a:path w="189061" h="177454" extrusionOk="0">
                  <a:moveTo>
                    <a:pt x="189062" y="0"/>
                  </a:moveTo>
                  <a:lnTo>
                    <a:pt x="67246" y="177454"/>
                  </a:lnTo>
                  <a:lnTo>
                    <a:pt x="0" y="12315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8" name="Google Shape;678;p33"/>
          <p:cNvGrpSpPr/>
          <p:nvPr/>
        </p:nvGrpSpPr>
        <p:grpSpPr>
          <a:xfrm>
            <a:off x="2709183" y="1089919"/>
            <a:ext cx="362977" cy="222500"/>
            <a:chOff x="5582784" y="1377203"/>
            <a:chExt cx="219282" cy="134425"/>
          </a:xfrm>
        </p:grpSpPr>
        <p:sp>
          <p:nvSpPr>
            <p:cNvPr id="679" name="Google Shape;679;p33"/>
            <p:cNvSpPr/>
            <p:nvPr/>
          </p:nvSpPr>
          <p:spPr>
            <a:xfrm>
              <a:off x="5582784" y="1377203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33"/>
            <p:cNvSpPr/>
            <p:nvPr/>
          </p:nvSpPr>
          <p:spPr>
            <a:xfrm>
              <a:off x="5582784" y="1417030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33"/>
            <p:cNvSpPr/>
            <p:nvPr/>
          </p:nvSpPr>
          <p:spPr>
            <a:xfrm>
              <a:off x="5582784" y="1456858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33"/>
            <p:cNvSpPr/>
            <p:nvPr/>
          </p:nvSpPr>
          <p:spPr>
            <a:xfrm>
              <a:off x="5582784" y="1496618"/>
              <a:ext cx="109607" cy="15010"/>
            </a:xfrm>
            <a:custGeom>
              <a:avLst/>
              <a:gdLst/>
              <a:ahLst/>
              <a:cxnLst/>
              <a:rect l="l" t="t" r="r" b="b"/>
              <a:pathLst>
                <a:path w="109607" h="15010" extrusionOk="0">
                  <a:moveTo>
                    <a:pt x="0" y="0"/>
                  </a:moveTo>
                  <a:lnTo>
                    <a:pt x="109608" y="0"/>
                  </a:lnTo>
                  <a:lnTo>
                    <a:pt x="109608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3" name="Google Shape;683;p33"/>
          <p:cNvGrpSpPr/>
          <p:nvPr/>
        </p:nvGrpSpPr>
        <p:grpSpPr>
          <a:xfrm>
            <a:off x="5042745" y="3902232"/>
            <a:ext cx="362977" cy="222500"/>
            <a:chOff x="5582784" y="1377203"/>
            <a:chExt cx="219282" cy="134425"/>
          </a:xfrm>
        </p:grpSpPr>
        <p:sp>
          <p:nvSpPr>
            <p:cNvPr id="684" name="Google Shape;684;p33"/>
            <p:cNvSpPr/>
            <p:nvPr/>
          </p:nvSpPr>
          <p:spPr>
            <a:xfrm>
              <a:off x="5582784" y="1377203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33"/>
            <p:cNvSpPr/>
            <p:nvPr/>
          </p:nvSpPr>
          <p:spPr>
            <a:xfrm>
              <a:off x="5582784" y="1417030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33"/>
            <p:cNvSpPr/>
            <p:nvPr/>
          </p:nvSpPr>
          <p:spPr>
            <a:xfrm>
              <a:off x="5582784" y="1456858"/>
              <a:ext cx="219282" cy="15010"/>
            </a:xfrm>
            <a:custGeom>
              <a:avLst/>
              <a:gdLst/>
              <a:ahLst/>
              <a:cxnLst/>
              <a:rect l="l" t="t" r="r" b="b"/>
              <a:pathLst>
                <a:path w="219282" h="15010" extrusionOk="0">
                  <a:moveTo>
                    <a:pt x="0" y="0"/>
                  </a:moveTo>
                  <a:lnTo>
                    <a:pt x="219283" y="0"/>
                  </a:lnTo>
                  <a:lnTo>
                    <a:pt x="219283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33"/>
            <p:cNvSpPr/>
            <p:nvPr/>
          </p:nvSpPr>
          <p:spPr>
            <a:xfrm>
              <a:off x="5582784" y="1496618"/>
              <a:ext cx="109607" cy="15010"/>
            </a:xfrm>
            <a:custGeom>
              <a:avLst/>
              <a:gdLst/>
              <a:ahLst/>
              <a:cxnLst/>
              <a:rect l="l" t="t" r="r" b="b"/>
              <a:pathLst>
                <a:path w="109607" h="15010" extrusionOk="0">
                  <a:moveTo>
                    <a:pt x="0" y="0"/>
                  </a:moveTo>
                  <a:lnTo>
                    <a:pt x="109608" y="0"/>
                  </a:lnTo>
                  <a:lnTo>
                    <a:pt x="109608" y="15010"/>
                  </a:lnTo>
                  <a:lnTo>
                    <a:pt x="0" y="150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8" name="Google Shape;688;p33"/>
          <p:cNvSpPr/>
          <p:nvPr/>
        </p:nvSpPr>
        <p:spPr>
          <a:xfrm>
            <a:off x="3961300" y="3525725"/>
            <a:ext cx="90300" cy="9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exandria"/>
              <a:ea typeface="Alexandria"/>
              <a:cs typeface="Alexandria"/>
              <a:sym typeface="Alexandria"/>
            </a:endParaRPr>
          </a:p>
        </p:txBody>
      </p:sp>
      <p:grpSp>
        <p:nvGrpSpPr>
          <p:cNvPr id="689" name="Google Shape;689;p33"/>
          <p:cNvGrpSpPr/>
          <p:nvPr/>
        </p:nvGrpSpPr>
        <p:grpSpPr>
          <a:xfrm>
            <a:off x="6727094" y="3869874"/>
            <a:ext cx="450144" cy="738947"/>
            <a:chOff x="3161984" y="4452329"/>
            <a:chExt cx="638050" cy="1047261"/>
          </a:xfrm>
        </p:grpSpPr>
        <p:grpSp>
          <p:nvGrpSpPr>
            <p:cNvPr id="690" name="Google Shape;690;p33"/>
            <p:cNvGrpSpPr/>
            <p:nvPr/>
          </p:nvGrpSpPr>
          <p:grpSpPr>
            <a:xfrm>
              <a:off x="3583626" y="4473905"/>
              <a:ext cx="216408" cy="1023366"/>
              <a:chOff x="3583626" y="4473905"/>
              <a:chExt cx="216408" cy="1023366"/>
            </a:xfrm>
          </p:grpSpPr>
          <p:sp>
            <p:nvSpPr>
              <p:cNvPr id="691" name="Google Shape;691;p33"/>
              <p:cNvSpPr/>
              <p:nvPr/>
            </p:nvSpPr>
            <p:spPr>
              <a:xfrm>
                <a:off x="3583626" y="4473905"/>
                <a:ext cx="216408" cy="1023366"/>
              </a:xfrm>
              <a:custGeom>
                <a:avLst/>
                <a:gdLst/>
                <a:ahLst/>
                <a:cxnLst/>
                <a:rect l="l" t="t" r="r" b="b"/>
                <a:pathLst>
                  <a:path w="216408" h="1023366" extrusionOk="0">
                    <a:moveTo>
                      <a:pt x="0" y="0"/>
                    </a:moveTo>
                    <a:lnTo>
                      <a:pt x="216408" y="0"/>
                    </a:lnTo>
                    <a:lnTo>
                      <a:pt x="216408" y="1023366"/>
                    </a:lnTo>
                    <a:lnTo>
                      <a:pt x="0" y="102336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33"/>
              <p:cNvSpPr/>
              <p:nvPr/>
            </p:nvSpPr>
            <p:spPr>
              <a:xfrm>
                <a:off x="3597723" y="4570870"/>
                <a:ext cx="188213" cy="47339"/>
              </a:xfrm>
              <a:custGeom>
                <a:avLst/>
                <a:gdLst/>
                <a:ahLst/>
                <a:cxnLst/>
                <a:rect l="l" t="t" r="r" b="b"/>
                <a:pathLst>
                  <a:path w="188213" h="47339" extrusionOk="0">
                    <a:moveTo>
                      <a:pt x="0" y="0"/>
                    </a:moveTo>
                    <a:lnTo>
                      <a:pt x="188214" y="0"/>
                    </a:lnTo>
                    <a:lnTo>
                      <a:pt x="188214" y="47339"/>
                    </a:lnTo>
                    <a:lnTo>
                      <a:pt x="0" y="473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33"/>
              <p:cNvSpPr/>
              <p:nvPr/>
            </p:nvSpPr>
            <p:spPr>
              <a:xfrm>
                <a:off x="3597723" y="4637735"/>
                <a:ext cx="188213" cy="47339"/>
              </a:xfrm>
              <a:custGeom>
                <a:avLst/>
                <a:gdLst/>
                <a:ahLst/>
                <a:cxnLst/>
                <a:rect l="l" t="t" r="r" b="b"/>
                <a:pathLst>
                  <a:path w="188213" h="47339" extrusionOk="0">
                    <a:moveTo>
                      <a:pt x="0" y="0"/>
                    </a:moveTo>
                    <a:lnTo>
                      <a:pt x="188214" y="0"/>
                    </a:lnTo>
                    <a:lnTo>
                      <a:pt x="188214" y="47339"/>
                    </a:lnTo>
                    <a:lnTo>
                      <a:pt x="0" y="473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33"/>
              <p:cNvSpPr/>
              <p:nvPr/>
            </p:nvSpPr>
            <p:spPr>
              <a:xfrm>
                <a:off x="3597723" y="5372208"/>
                <a:ext cx="188213" cy="47339"/>
              </a:xfrm>
              <a:custGeom>
                <a:avLst/>
                <a:gdLst/>
                <a:ahLst/>
                <a:cxnLst/>
                <a:rect l="l" t="t" r="r" b="b"/>
                <a:pathLst>
                  <a:path w="188213" h="47339" extrusionOk="0">
                    <a:moveTo>
                      <a:pt x="0" y="0"/>
                    </a:moveTo>
                    <a:lnTo>
                      <a:pt x="188214" y="0"/>
                    </a:lnTo>
                    <a:lnTo>
                      <a:pt x="188214" y="47339"/>
                    </a:lnTo>
                    <a:lnTo>
                      <a:pt x="0" y="473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5" name="Google Shape;695;p33"/>
            <p:cNvGrpSpPr/>
            <p:nvPr/>
          </p:nvGrpSpPr>
          <p:grpSpPr>
            <a:xfrm>
              <a:off x="3161984" y="4452329"/>
              <a:ext cx="421869" cy="1047261"/>
              <a:chOff x="3161984" y="4452329"/>
              <a:chExt cx="421869" cy="1047261"/>
            </a:xfrm>
          </p:grpSpPr>
          <p:sp>
            <p:nvSpPr>
              <p:cNvPr id="696" name="Google Shape;696;p33"/>
              <p:cNvSpPr/>
              <p:nvPr/>
            </p:nvSpPr>
            <p:spPr>
              <a:xfrm rot="708899">
                <a:off x="3264584" y="4463657"/>
                <a:ext cx="216669" cy="1024605"/>
              </a:xfrm>
              <a:custGeom>
                <a:avLst/>
                <a:gdLst/>
                <a:ahLst/>
                <a:cxnLst/>
                <a:rect l="l" t="t" r="r" b="b"/>
                <a:pathLst>
                  <a:path w="216407" h="1023365" extrusionOk="0">
                    <a:moveTo>
                      <a:pt x="0" y="0"/>
                    </a:moveTo>
                    <a:lnTo>
                      <a:pt x="216408" y="0"/>
                    </a:lnTo>
                    <a:lnTo>
                      <a:pt x="216408" y="1023366"/>
                    </a:lnTo>
                    <a:lnTo>
                      <a:pt x="0" y="102336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33"/>
              <p:cNvSpPr/>
              <p:nvPr/>
            </p:nvSpPr>
            <p:spPr>
              <a:xfrm rot="708899">
                <a:off x="3358959" y="4568913"/>
                <a:ext cx="188441" cy="47396"/>
              </a:xfrm>
              <a:custGeom>
                <a:avLst/>
                <a:gdLst/>
                <a:ahLst/>
                <a:cxnLst/>
                <a:rect l="l" t="t" r="r" b="b"/>
                <a:pathLst>
                  <a:path w="188213" h="47339" extrusionOk="0">
                    <a:moveTo>
                      <a:pt x="0" y="0"/>
                    </a:moveTo>
                    <a:lnTo>
                      <a:pt x="188214" y="0"/>
                    </a:lnTo>
                    <a:lnTo>
                      <a:pt x="188214" y="47339"/>
                    </a:lnTo>
                    <a:lnTo>
                      <a:pt x="0" y="473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33"/>
              <p:cNvSpPr/>
              <p:nvPr/>
            </p:nvSpPr>
            <p:spPr>
              <a:xfrm rot="708899">
                <a:off x="3345200" y="4634353"/>
                <a:ext cx="188441" cy="47396"/>
              </a:xfrm>
              <a:custGeom>
                <a:avLst/>
                <a:gdLst/>
                <a:ahLst/>
                <a:cxnLst/>
                <a:rect l="l" t="t" r="r" b="b"/>
                <a:pathLst>
                  <a:path w="188213" h="47339" extrusionOk="0">
                    <a:moveTo>
                      <a:pt x="0" y="0"/>
                    </a:moveTo>
                    <a:lnTo>
                      <a:pt x="188214" y="0"/>
                    </a:lnTo>
                    <a:lnTo>
                      <a:pt x="188214" y="47339"/>
                    </a:lnTo>
                    <a:lnTo>
                      <a:pt x="0" y="473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33"/>
              <p:cNvSpPr/>
              <p:nvPr/>
            </p:nvSpPr>
            <p:spPr>
              <a:xfrm rot="708899">
                <a:off x="3194971" y="5353300"/>
                <a:ext cx="188441" cy="47396"/>
              </a:xfrm>
              <a:custGeom>
                <a:avLst/>
                <a:gdLst/>
                <a:ahLst/>
                <a:cxnLst/>
                <a:rect l="l" t="t" r="r" b="b"/>
                <a:pathLst>
                  <a:path w="188213" h="47339" extrusionOk="0">
                    <a:moveTo>
                      <a:pt x="0" y="0"/>
                    </a:moveTo>
                    <a:lnTo>
                      <a:pt x="188214" y="0"/>
                    </a:lnTo>
                    <a:lnTo>
                      <a:pt x="188214" y="47339"/>
                    </a:lnTo>
                    <a:lnTo>
                      <a:pt x="0" y="473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00" name="Google Shape;700;p33"/>
          <p:cNvGrpSpPr/>
          <p:nvPr/>
        </p:nvGrpSpPr>
        <p:grpSpPr>
          <a:xfrm>
            <a:off x="7432513" y="3726824"/>
            <a:ext cx="596092" cy="882811"/>
            <a:chOff x="8330175" y="3726824"/>
            <a:chExt cx="596092" cy="882811"/>
          </a:xfrm>
        </p:grpSpPr>
        <p:sp>
          <p:nvSpPr>
            <p:cNvPr id="701" name="Google Shape;701;p33"/>
            <p:cNvSpPr/>
            <p:nvPr/>
          </p:nvSpPr>
          <p:spPr>
            <a:xfrm>
              <a:off x="8330175" y="3726824"/>
              <a:ext cx="596092" cy="462895"/>
            </a:xfrm>
            <a:custGeom>
              <a:avLst/>
              <a:gdLst/>
              <a:ahLst/>
              <a:cxnLst/>
              <a:rect l="l" t="t" r="r" b="b"/>
              <a:pathLst>
                <a:path w="544376" h="422735" extrusionOk="0">
                  <a:moveTo>
                    <a:pt x="194016" y="422736"/>
                  </a:moveTo>
                  <a:cubicBezTo>
                    <a:pt x="194016" y="422736"/>
                    <a:pt x="-71065" y="270621"/>
                    <a:pt x="18470" y="199851"/>
                  </a:cubicBezTo>
                  <a:cubicBezTo>
                    <a:pt x="91241" y="142320"/>
                    <a:pt x="223353" y="348631"/>
                    <a:pt x="223353" y="348631"/>
                  </a:cubicBezTo>
                  <a:cubicBezTo>
                    <a:pt x="223257" y="348726"/>
                    <a:pt x="46378" y="22876"/>
                    <a:pt x="194016" y="969"/>
                  </a:cubicBezTo>
                  <a:cubicBezTo>
                    <a:pt x="337462" y="-20367"/>
                    <a:pt x="306601" y="317865"/>
                    <a:pt x="308125" y="313008"/>
                  </a:cubicBezTo>
                  <a:cubicBezTo>
                    <a:pt x="309554" y="308055"/>
                    <a:pt x="335462" y="46784"/>
                    <a:pt x="428045" y="84312"/>
                  </a:cubicBezTo>
                  <a:cubicBezTo>
                    <a:pt x="498530" y="112887"/>
                    <a:pt x="386135" y="323676"/>
                    <a:pt x="386135" y="323676"/>
                  </a:cubicBezTo>
                  <a:cubicBezTo>
                    <a:pt x="386135" y="323676"/>
                    <a:pt x="476051" y="169752"/>
                    <a:pt x="530629" y="219186"/>
                  </a:cubicBezTo>
                  <a:cubicBezTo>
                    <a:pt x="591113" y="273955"/>
                    <a:pt x="432426" y="422736"/>
                    <a:pt x="432426" y="422736"/>
                  </a:cubicBezTo>
                  <a:lnTo>
                    <a:pt x="194016" y="42273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02" name="Google Shape;702;p33"/>
            <p:cNvGrpSpPr/>
            <p:nvPr/>
          </p:nvGrpSpPr>
          <p:grpSpPr>
            <a:xfrm>
              <a:off x="8503341" y="4190059"/>
              <a:ext cx="327961" cy="419576"/>
              <a:chOff x="5982461" y="3446906"/>
              <a:chExt cx="299371" cy="383000"/>
            </a:xfrm>
          </p:grpSpPr>
          <p:sp>
            <p:nvSpPr>
              <p:cNvPr id="703" name="Google Shape;703;p33"/>
              <p:cNvSpPr/>
              <p:nvPr/>
            </p:nvSpPr>
            <p:spPr>
              <a:xfrm>
                <a:off x="5983509" y="3446906"/>
                <a:ext cx="298323" cy="383000"/>
              </a:xfrm>
              <a:custGeom>
                <a:avLst/>
                <a:gdLst/>
                <a:ahLst/>
                <a:cxnLst/>
                <a:rect l="l" t="t" r="r" b="b"/>
                <a:pathLst>
                  <a:path w="298323" h="383000" extrusionOk="0">
                    <a:moveTo>
                      <a:pt x="0" y="0"/>
                    </a:moveTo>
                    <a:lnTo>
                      <a:pt x="298323" y="0"/>
                    </a:lnTo>
                    <a:lnTo>
                      <a:pt x="298323" y="383000"/>
                    </a:lnTo>
                    <a:lnTo>
                      <a:pt x="0" y="38300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33"/>
              <p:cNvSpPr/>
              <p:nvPr/>
            </p:nvSpPr>
            <p:spPr>
              <a:xfrm>
                <a:off x="5982461" y="3482434"/>
                <a:ext cx="92331" cy="215455"/>
              </a:xfrm>
              <a:custGeom>
                <a:avLst/>
                <a:gdLst/>
                <a:ahLst/>
                <a:cxnLst/>
                <a:rect l="l" t="t" r="r" b="b"/>
                <a:pathLst>
                  <a:path w="92331" h="215455" extrusionOk="0">
                    <a:moveTo>
                      <a:pt x="0" y="0"/>
                    </a:moveTo>
                    <a:cubicBezTo>
                      <a:pt x="0" y="0"/>
                      <a:pt x="68390" y="6572"/>
                      <a:pt x="87440" y="75057"/>
                    </a:cubicBezTo>
                    <a:cubicBezTo>
                      <a:pt x="117253" y="182309"/>
                      <a:pt x="1048" y="215456"/>
                      <a:pt x="1048" y="2154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33"/>
              <p:cNvSpPr/>
              <p:nvPr/>
            </p:nvSpPr>
            <p:spPr>
              <a:xfrm>
                <a:off x="6128973" y="3649411"/>
                <a:ext cx="142600" cy="137888"/>
              </a:xfrm>
              <a:custGeom>
                <a:avLst/>
                <a:gdLst/>
                <a:ahLst/>
                <a:cxnLst/>
                <a:rect l="l" t="t" r="r" b="b"/>
                <a:pathLst>
                  <a:path w="142600" h="137888" extrusionOk="0">
                    <a:moveTo>
                      <a:pt x="40178" y="4092"/>
                    </a:moveTo>
                    <a:cubicBezTo>
                      <a:pt x="40178" y="4092"/>
                      <a:pt x="-7542" y="14284"/>
                      <a:pt x="1031" y="76482"/>
                    </a:cubicBezTo>
                    <a:cubicBezTo>
                      <a:pt x="9508" y="138680"/>
                      <a:pt x="105710" y="164398"/>
                      <a:pt x="135809" y="102009"/>
                    </a:cubicBezTo>
                    <a:cubicBezTo>
                      <a:pt x="161336" y="49241"/>
                      <a:pt x="111711" y="-17244"/>
                      <a:pt x="40178" y="40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33"/>
              <p:cNvSpPr/>
              <p:nvPr/>
            </p:nvSpPr>
            <p:spPr>
              <a:xfrm>
                <a:off x="6097245" y="3598077"/>
                <a:ext cx="53013" cy="51184"/>
              </a:xfrm>
              <a:custGeom>
                <a:avLst/>
                <a:gdLst/>
                <a:ahLst/>
                <a:cxnLst/>
                <a:rect l="l" t="t" r="r" b="b"/>
                <a:pathLst>
                  <a:path w="53013" h="51184" extrusionOk="0">
                    <a:moveTo>
                      <a:pt x="14947" y="1514"/>
                    </a:moveTo>
                    <a:cubicBezTo>
                      <a:pt x="14947" y="1514"/>
                      <a:pt x="-2770" y="5324"/>
                      <a:pt x="374" y="28375"/>
                    </a:cubicBezTo>
                    <a:cubicBezTo>
                      <a:pt x="3517" y="51425"/>
                      <a:pt x="39236" y="61046"/>
                      <a:pt x="50475" y="37900"/>
                    </a:cubicBezTo>
                    <a:cubicBezTo>
                      <a:pt x="60000" y="18278"/>
                      <a:pt x="41522" y="-6391"/>
                      <a:pt x="14947" y="15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33"/>
              <p:cNvSpPr/>
              <p:nvPr/>
            </p:nvSpPr>
            <p:spPr>
              <a:xfrm>
                <a:off x="5998654" y="3792884"/>
                <a:ext cx="136397" cy="36927"/>
              </a:xfrm>
              <a:custGeom>
                <a:avLst/>
                <a:gdLst/>
                <a:ahLst/>
                <a:cxnLst/>
                <a:rect l="l" t="t" r="r" b="b"/>
                <a:pathLst>
                  <a:path w="136397" h="36927" extrusionOk="0">
                    <a:moveTo>
                      <a:pt x="136303" y="36927"/>
                    </a:moveTo>
                    <a:lnTo>
                      <a:pt x="0" y="36927"/>
                    </a:lnTo>
                    <a:cubicBezTo>
                      <a:pt x="11906" y="9972"/>
                      <a:pt x="37719" y="4447"/>
                      <a:pt x="37719" y="4447"/>
                    </a:cubicBezTo>
                    <a:cubicBezTo>
                      <a:pt x="81725" y="-8697"/>
                      <a:pt x="118205" y="8829"/>
                      <a:pt x="136398" y="369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33"/>
              <p:cNvSpPr/>
              <p:nvPr/>
            </p:nvSpPr>
            <p:spPr>
              <a:xfrm>
                <a:off x="6175055" y="3446906"/>
                <a:ext cx="106776" cy="70713"/>
              </a:xfrm>
              <a:custGeom>
                <a:avLst/>
                <a:gdLst/>
                <a:ahLst/>
                <a:cxnLst/>
                <a:rect l="l" t="t" r="r" b="b"/>
                <a:pathLst>
                  <a:path w="106776" h="70713" extrusionOk="0">
                    <a:moveTo>
                      <a:pt x="2" y="0"/>
                    </a:moveTo>
                    <a:cubicBezTo>
                      <a:pt x="2" y="0"/>
                      <a:pt x="-856" y="52864"/>
                      <a:pt x="35625" y="65246"/>
                    </a:cubicBezTo>
                    <a:cubicBezTo>
                      <a:pt x="88108" y="83153"/>
                      <a:pt x="106777" y="51340"/>
                      <a:pt x="106777" y="51340"/>
                    </a:cubicBezTo>
                    <a:lnTo>
                      <a:pt x="106777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09" name="Google Shape;709;p33"/>
            <p:cNvSpPr/>
            <p:nvPr/>
          </p:nvSpPr>
          <p:spPr>
            <a:xfrm>
              <a:off x="8426371" y="4026932"/>
              <a:ext cx="163331" cy="162914"/>
            </a:xfrm>
            <a:custGeom>
              <a:avLst/>
              <a:gdLst/>
              <a:ahLst/>
              <a:cxnLst/>
              <a:rect l="l" t="t" r="r" b="b"/>
              <a:pathLst>
                <a:path w="149161" h="148780" extrusionOk="0">
                  <a:moveTo>
                    <a:pt x="0" y="0"/>
                  </a:moveTo>
                  <a:cubicBezTo>
                    <a:pt x="0" y="0"/>
                    <a:pt x="79915" y="61627"/>
                    <a:pt x="149161" y="14878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33"/>
            <p:cNvSpPr/>
            <p:nvPr/>
          </p:nvSpPr>
          <p:spPr>
            <a:xfrm>
              <a:off x="8566295" y="3825133"/>
              <a:ext cx="65394" cy="364732"/>
            </a:xfrm>
            <a:custGeom>
              <a:avLst/>
              <a:gdLst/>
              <a:ahLst/>
              <a:cxnLst/>
              <a:rect l="l" t="t" r="r" b="b"/>
              <a:pathLst>
                <a:path w="59721" h="333089" extrusionOk="0">
                  <a:moveTo>
                    <a:pt x="0" y="0"/>
                  </a:moveTo>
                  <a:cubicBezTo>
                    <a:pt x="0" y="0"/>
                    <a:pt x="48673" y="170783"/>
                    <a:pt x="59722" y="33308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33"/>
            <p:cNvSpPr/>
            <p:nvPr/>
          </p:nvSpPr>
          <p:spPr>
            <a:xfrm>
              <a:off x="8694117" y="3889200"/>
              <a:ext cx="72904" cy="300588"/>
            </a:xfrm>
            <a:custGeom>
              <a:avLst/>
              <a:gdLst/>
              <a:ahLst/>
              <a:cxnLst/>
              <a:rect l="l" t="t" r="r" b="b"/>
              <a:pathLst>
                <a:path w="66579" h="274510" extrusionOk="0">
                  <a:moveTo>
                    <a:pt x="66580" y="0"/>
                  </a:moveTo>
                  <a:cubicBezTo>
                    <a:pt x="66580" y="0"/>
                    <a:pt x="22479" y="112300"/>
                    <a:pt x="0" y="27451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33"/>
            <p:cNvSpPr/>
            <p:nvPr/>
          </p:nvSpPr>
          <p:spPr>
            <a:xfrm>
              <a:off x="8753071" y="4007524"/>
              <a:ext cx="124428" cy="182314"/>
            </a:xfrm>
            <a:custGeom>
              <a:avLst/>
              <a:gdLst/>
              <a:ahLst/>
              <a:cxnLst/>
              <a:rect l="l" t="t" r="r" b="b"/>
              <a:pathLst>
                <a:path w="113633" h="166497" extrusionOk="0">
                  <a:moveTo>
                    <a:pt x="113633" y="0"/>
                  </a:moveTo>
                  <a:cubicBezTo>
                    <a:pt x="113633" y="0"/>
                    <a:pt x="40481" y="67437"/>
                    <a:pt x="0" y="16649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3" name="Google Shape;713;p33"/>
          <p:cNvGrpSpPr/>
          <p:nvPr/>
        </p:nvGrpSpPr>
        <p:grpSpPr>
          <a:xfrm>
            <a:off x="715100" y="1616183"/>
            <a:ext cx="4894800" cy="3058302"/>
            <a:chOff x="715100" y="1616183"/>
            <a:chExt cx="4894800" cy="3058302"/>
          </a:xfrm>
        </p:grpSpPr>
        <p:grpSp>
          <p:nvGrpSpPr>
            <p:cNvPr id="714" name="Google Shape;714;p33"/>
            <p:cNvGrpSpPr/>
            <p:nvPr/>
          </p:nvGrpSpPr>
          <p:grpSpPr>
            <a:xfrm>
              <a:off x="715100" y="2589944"/>
              <a:ext cx="4894800" cy="2084541"/>
              <a:chOff x="715100" y="2589944"/>
              <a:chExt cx="4894800" cy="2084541"/>
            </a:xfrm>
          </p:grpSpPr>
          <p:cxnSp>
            <p:nvCxnSpPr>
              <p:cNvPr id="715" name="Google Shape;715;p33"/>
              <p:cNvCxnSpPr/>
              <p:nvPr/>
            </p:nvCxnSpPr>
            <p:spPr>
              <a:xfrm rot="10800000">
                <a:off x="715100" y="4607871"/>
                <a:ext cx="489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grpSp>
            <p:nvGrpSpPr>
              <p:cNvPr id="716" name="Google Shape;716;p33"/>
              <p:cNvGrpSpPr/>
              <p:nvPr/>
            </p:nvGrpSpPr>
            <p:grpSpPr>
              <a:xfrm>
                <a:off x="1524908" y="2589944"/>
                <a:ext cx="1741618" cy="2084541"/>
                <a:chOff x="1090621" y="1290682"/>
                <a:chExt cx="2106711" cy="2521521"/>
              </a:xfrm>
            </p:grpSpPr>
            <p:sp>
              <p:nvSpPr>
                <p:cNvPr id="717" name="Google Shape;717;p33"/>
                <p:cNvSpPr/>
                <p:nvPr/>
              </p:nvSpPr>
              <p:spPr>
                <a:xfrm>
                  <a:off x="2300572" y="2815684"/>
                  <a:ext cx="871156" cy="868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156" h="868203" extrusionOk="0">
                      <a:moveTo>
                        <a:pt x="0" y="190214"/>
                      </a:moveTo>
                      <a:cubicBezTo>
                        <a:pt x="0" y="190214"/>
                        <a:pt x="177546" y="868204"/>
                        <a:pt x="423196" y="868204"/>
                      </a:cubicBezTo>
                      <a:cubicBezTo>
                        <a:pt x="691610" y="868204"/>
                        <a:pt x="871157" y="289370"/>
                        <a:pt x="871157" y="289370"/>
                      </a:cubicBezTo>
                      <a:lnTo>
                        <a:pt x="693992" y="228600"/>
                      </a:lnTo>
                      <a:lnTo>
                        <a:pt x="539877" y="454724"/>
                      </a:lnTo>
                      <a:lnTo>
                        <a:pt x="446818" y="0"/>
                      </a:lnTo>
                      <a:lnTo>
                        <a:pt x="0" y="190214"/>
                      </a:lnTo>
                      <a:close/>
                    </a:path>
                  </a:pathLst>
                </a:custGeom>
                <a:solidFill>
                  <a:srgbClr val="A75F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8" name="Google Shape;718;p33"/>
                <p:cNvSpPr/>
                <p:nvPr/>
              </p:nvSpPr>
              <p:spPr>
                <a:xfrm>
                  <a:off x="1138046" y="2286906"/>
                  <a:ext cx="1636680" cy="1443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680" h="1443368" extrusionOk="0">
                      <a:moveTo>
                        <a:pt x="1636681" y="564021"/>
                      </a:moveTo>
                      <a:cubicBezTo>
                        <a:pt x="1636681" y="564021"/>
                        <a:pt x="1377696" y="20524"/>
                        <a:pt x="1213485" y="38717"/>
                      </a:cubicBezTo>
                      <a:cubicBezTo>
                        <a:pt x="1049369" y="56910"/>
                        <a:pt x="991362" y="82056"/>
                        <a:pt x="916210" y="84246"/>
                      </a:cubicBezTo>
                      <a:cubicBezTo>
                        <a:pt x="692087" y="90914"/>
                        <a:pt x="583025" y="-11099"/>
                        <a:pt x="471773" y="998"/>
                      </a:cubicBezTo>
                      <a:cubicBezTo>
                        <a:pt x="299657" y="19762"/>
                        <a:pt x="125825" y="288081"/>
                        <a:pt x="0" y="561449"/>
                      </a:cubicBezTo>
                      <a:lnTo>
                        <a:pt x="301562" y="689084"/>
                      </a:lnTo>
                      <a:cubicBezTo>
                        <a:pt x="170212" y="1055130"/>
                        <a:pt x="130111" y="1443369"/>
                        <a:pt x="130111" y="1443369"/>
                      </a:cubicBezTo>
                      <a:lnTo>
                        <a:pt x="1321499" y="1443369"/>
                      </a:lnTo>
                      <a:cubicBezTo>
                        <a:pt x="1288733" y="1093515"/>
                        <a:pt x="1319308" y="746234"/>
                        <a:pt x="1319308" y="746234"/>
                      </a:cubicBezTo>
                      <a:lnTo>
                        <a:pt x="1636681" y="56383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9" name="Google Shape;719;p33"/>
                <p:cNvSpPr/>
                <p:nvPr/>
              </p:nvSpPr>
              <p:spPr>
                <a:xfrm>
                  <a:off x="1369408" y="3494817"/>
                  <a:ext cx="931051" cy="235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051" h="235648" extrusionOk="0">
                      <a:moveTo>
                        <a:pt x="0" y="235648"/>
                      </a:moveTo>
                      <a:cubicBezTo>
                        <a:pt x="0" y="235648"/>
                        <a:pt x="698373" y="173736"/>
                        <a:pt x="930878" y="0"/>
                      </a:cubicBezTo>
                      <a:cubicBezTo>
                        <a:pt x="930878" y="0"/>
                        <a:pt x="939641" y="147828"/>
                        <a:pt x="832676" y="235648"/>
                      </a:cubicBezTo>
                      <a:lnTo>
                        <a:pt x="0" y="2356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p33"/>
                <p:cNvSpPr/>
                <p:nvPr/>
              </p:nvSpPr>
              <p:spPr>
                <a:xfrm>
                  <a:off x="2314588" y="2365247"/>
                  <a:ext cx="821694" cy="926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694" h="926496" extrusionOk="0">
                      <a:moveTo>
                        <a:pt x="588822" y="926497"/>
                      </a:moveTo>
                      <a:lnTo>
                        <a:pt x="62756" y="926497"/>
                      </a:lnTo>
                      <a:cubicBezTo>
                        <a:pt x="23227" y="926497"/>
                        <a:pt x="-6491" y="890397"/>
                        <a:pt x="1225" y="851630"/>
                      </a:cubicBezTo>
                      <a:lnTo>
                        <a:pt x="156482" y="62770"/>
                      </a:lnTo>
                      <a:cubicBezTo>
                        <a:pt x="163626" y="26289"/>
                        <a:pt x="195630" y="0"/>
                        <a:pt x="232873" y="0"/>
                      </a:cubicBezTo>
                      <a:lnTo>
                        <a:pt x="758938" y="0"/>
                      </a:lnTo>
                      <a:cubicBezTo>
                        <a:pt x="798467" y="0"/>
                        <a:pt x="828185" y="36100"/>
                        <a:pt x="820470" y="74867"/>
                      </a:cubicBezTo>
                      <a:lnTo>
                        <a:pt x="665212" y="863727"/>
                      </a:lnTo>
                      <a:cubicBezTo>
                        <a:pt x="658069" y="900208"/>
                        <a:pt x="626065" y="926497"/>
                        <a:pt x="588822" y="92649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33"/>
                <p:cNvSpPr/>
                <p:nvPr/>
              </p:nvSpPr>
              <p:spPr>
                <a:xfrm>
                  <a:off x="2336495" y="2385249"/>
                  <a:ext cx="821694" cy="926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694" h="926496" extrusionOk="0">
                      <a:moveTo>
                        <a:pt x="588822" y="926497"/>
                      </a:moveTo>
                      <a:lnTo>
                        <a:pt x="62756" y="926497"/>
                      </a:lnTo>
                      <a:cubicBezTo>
                        <a:pt x="23228" y="926497"/>
                        <a:pt x="-6491" y="890397"/>
                        <a:pt x="1225" y="851630"/>
                      </a:cubicBezTo>
                      <a:lnTo>
                        <a:pt x="156482" y="62770"/>
                      </a:lnTo>
                      <a:cubicBezTo>
                        <a:pt x="163626" y="26289"/>
                        <a:pt x="195630" y="0"/>
                        <a:pt x="232873" y="0"/>
                      </a:cubicBezTo>
                      <a:lnTo>
                        <a:pt x="758939" y="0"/>
                      </a:lnTo>
                      <a:cubicBezTo>
                        <a:pt x="798467" y="0"/>
                        <a:pt x="828185" y="36100"/>
                        <a:pt x="820470" y="74867"/>
                      </a:cubicBezTo>
                      <a:lnTo>
                        <a:pt x="665213" y="863727"/>
                      </a:lnTo>
                      <a:cubicBezTo>
                        <a:pt x="658069" y="900208"/>
                        <a:pt x="626065" y="926497"/>
                        <a:pt x="588822" y="92649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33"/>
                <p:cNvSpPr/>
                <p:nvPr/>
              </p:nvSpPr>
              <p:spPr>
                <a:xfrm>
                  <a:off x="2671190" y="2639091"/>
                  <a:ext cx="240982" cy="15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982" h="150304" extrusionOk="0">
                      <a:moveTo>
                        <a:pt x="240983" y="75152"/>
                      </a:moveTo>
                      <a:cubicBezTo>
                        <a:pt x="240983" y="116658"/>
                        <a:pt x="187037" y="150305"/>
                        <a:pt x="120491" y="150305"/>
                      </a:cubicBezTo>
                      <a:cubicBezTo>
                        <a:pt x="53946" y="150305"/>
                        <a:pt x="0" y="116658"/>
                        <a:pt x="0" y="75152"/>
                      </a:cubicBezTo>
                      <a:cubicBezTo>
                        <a:pt x="0" y="33647"/>
                        <a:pt x="53946" y="0"/>
                        <a:pt x="120491" y="0"/>
                      </a:cubicBezTo>
                      <a:cubicBezTo>
                        <a:pt x="187037" y="0"/>
                        <a:pt x="240983" y="33647"/>
                        <a:pt x="240983" y="7515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p33"/>
                <p:cNvSpPr/>
                <p:nvPr/>
              </p:nvSpPr>
              <p:spPr>
                <a:xfrm>
                  <a:off x="2791527" y="2692812"/>
                  <a:ext cx="405805" cy="471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805" h="471186" extrusionOk="0">
                      <a:moveTo>
                        <a:pt x="327528" y="45720"/>
                      </a:moveTo>
                      <a:cubicBezTo>
                        <a:pt x="288571" y="14478"/>
                        <a:pt x="195226" y="0"/>
                        <a:pt x="160174" y="0"/>
                      </a:cubicBezTo>
                      <a:cubicBezTo>
                        <a:pt x="125122" y="0"/>
                        <a:pt x="36159" y="8382"/>
                        <a:pt x="19109" y="25908"/>
                      </a:cubicBezTo>
                      <a:cubicBezTo>
                        <a:pt x="-894" y="46482"/>
                        <a:pt x="24919" y="76295"/>
                        <a:pt x="51208" y="78772"/>
                      </a:cubicBezTo>
                      <a:cubicBezTo>
                        <a:pt x="55209" y="79153"/>
                        <a:pt x="60638" y="79629"/>
                        <a:pt x="66829" y="80296"/>
                      </a:cubicBezTo>
                      <a:cubicBezTo>
                        <a:pt x="41207" y="82486"/>
                        <a:pt x="19014" y="85439"/>
                        <a:pt x="12822" y="89059"/>
                      </a:cubicBezTo>
                      <a:cubicBezTo>
                        <a:pt x="-2989" y="98298"/>
                        <a:pt x="-2513" y="135255"/>
                        <a:pt x="34444" y="147923"/>
                      </a:cubicBezTo>
                      <a:cubicBezTo>
                        <a:pt x="40826" y="150114"/>
                        <a:pt x="48255" y="151733"/>
                        <a:pt x="56066" y="152971"/>
                      </a:cubicBezTo>
                      <a:cubicBezTo>
                        <a:pt x="33777" y="155067"/>
                        <a:pt x="15394" y="157829"/>
                        <a:pt x="9870" y="160972"/>
                      </a:cubicBezTo>
                      <a:cubicBezTo>
                        <a:pt x="-5942" y="170212"/>
                        <a:pt x="-5466" y="207169"/>
                        <a:pt x="31491" y="219837"/>
                      </a:cubicBezTo>
                      <a:cubicBezTo>
                        <a:pt x="39778" y="222694"/>
                        <a:pt x="49779" y="224599"/>
                        <a:pt x="60257" y="225933"/>
                      </a:cubicBezTo>
                      <a:cubicBezTo>
                        <a:pt x="47017" y="227933"/>
                        <a:pt x="36635" y="230219"/>
                        <a:pt x="32349" y="232696"/>
                      </a:cubicBezTo>
                      <a:cubicBezTo>
                        <a:pt x="16537" y="241935"/>
                        <a:pt x="17013" y="278892"/>
                        <a:pt x="53970" y="291560"/>
                      </a:cubicBezTo>
                      <a:cubicBezTo>
                        <a:pt x="90927" y="304228"/>
                        <a:pt x="143029" y="298132"/>
                        <a:pt x="143029" y="298132"/>
                      </a:cubicBezTo>
                      <a:lnTo>
                        <a:pt x="207990" y="325850"/>
                      </a:lnTo>
                      <a:cubicBezTo>
                        <a:pt x="218181" y="355949"/>
                        <a:pt x="250852" y="441103"/>
                        <a:pt x="300192" y="464915"/>
                      </a:cubicBezTo>
                      <a:cubicBezTo>
                        <a:pt x="360485" y="494062"/>
                        <a:pt x="380011" y="412147"/>
                        <a:pt x="380011" y="412147"/>
                      </a:cubicBezTo>
                      <a:cubicBezTo>
                        <a:pt x="380011" y="412147"/>
                        <a:pt x="464593" y="155543"/>
                        <a:pt x="327433" y="45625"/>
                      </a:cubicBezTo>
                      <a:close/>
                    </a:path>
                  </a:pathLst>
                </a:custGeom>
                <a:solidFill>
                  <a:srgbClr val="A75F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p33"/>
                <p:cNvSpPr/>
                <p:nvPr/>
              </p:nvSpPr>
              <p:spPr>
                <a:xfrm>
                  <a:off x="2382011" y="1601532"/>
                  <a:ext cx="169200" cy="168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200" h="168432" extrusionOk="0">
                      <a:moveTo>
                        <a:pt x="114586" y="0"/>
                      </a:moveTo>
                      <a:cubicBezTo>
                        <a:pt x="143827" y="11430"/>
                        <a:pt x="214027" y="128873"/>
                        <a:pt x="127349" y="162687"/>
                      </a:cubicBezTo>
                      <a:cubicBezTo>
                        <a:pt x="30004" y="200692"/>
                        <a:pt x="0" y="37719"/>
                        <a:pt x="0" y="37719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p33"/>
                <p:cNvSpPr/>
                <p:nvPr/>
              </p:nvSpPr>
              <p:spPr>
                <a:xfrm>
                  <a:off x="1855374" y="1504510"/>
                  <a:ext cx="705099" cy="971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099" h="971082" extrusionOk="0">
                      <a:moveTo>
                        <a:pt x="95" y="844259"/>
                      </a:moveTo>
                      <a:lnTo>
                        <a:pt x="99822" y="537840"/>
                      </a:lnTo>
                      <a:cubicBezTo>
                        <a:pt x="99822" y="537840"/>
                        <a:pt x="-39433" y="300762"/>
                        <a:pt x="87630" y="107405"/>
                      </a:cubicBezTo>
                      <a:cubicBezTo>
                        <a:pt x="189262" y="-47186"/>
                        <a:pt x="569786" y="-51853"/>
                        <a:pt x="657320" y="205893"/>
                      </a:cubicBezTo>
                      <a:cubicBezTo>
                        <a:pt x="744855" y="463640"/>
                        <a:pt x="703326" y="711766"/>
                        <a:pt x="603790" y="757296"/>
                      </a:cubicBezTo>
                      <a:cubicBezTo>
                        <a:pt x="504253" y="802825"/>
                        <a:pt x="337757" y="745770"/>
                        <a:pt x="337757" y="745770"/>
                      </a:cubicBezTo>
                      <a:lnTo>
                        <a:pt x="358235" y="970656"/>
                      </a:lnTo>
                      <a:cubicBezTo>
                        <a:pt x="358235" y="970656"/>
                        <a:pt x="85154" y="985229"/>
                        <a:pt x="0" y="844164"/>
                      </a:cubicBezTo>
                      <a:close/>
                    </a:path>
                  </a:pathLst>
                </a:custGeom>
                <a:solidFill>
                  <a:srgbClr val="A75F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Google Shape;726;p33"/>
                <p:cNvSpPr/>
                <p:nvPr/>
              </p:nvSpPr>
              <p:spPr>
                <a:xfrm>
                  <a:off x="1812415" y="3206399"/>
                  <a:ext cx="203359" cy="52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59" h="524033" extrusionOk="0">
                      <a:moveTo>
                        <a:pt x="203360" y="474917"/>
                      </a:moveTo>
                      <a:lnTo>
                        <a:pt x="197930" y="517399"/>
                      </a:lnTo>
                      <a:cubicBezTo>
                        <a:pt x="197168" y="523685"/>
                        <a:pt x="189453" y="526257"/>
                        <a:pt x="184976" y="521780"/>
                      </a:cubicBezTo>
                      <a:lnTo>
                        <a:pt x="154973" y="491205"/>
                      </a:lnTo>
                      <a:lnTo>
                        <a:pt x="1334" y="33624"/>
                      </a:lnTo>
                      <a:cubicBezTo>
                        <a:pt x="-3142" y="20289"/>
                        <a:pt x="4001" y="5811"/>
                        <a:pt x="17432" y="1334"/>
                      </a:cubicBezTo>
                      <a:lnTo>
                        <a:pt x="17432" y="1334"/>
                      </a:lnTo>
                      <a:cubicBezTo>
                        <a:pt x="30767" y="-3142"/>
                        <a:pt x="45245" y="4001"/>
                        <a:pt x="49721" y="17432"/>
                      </a:cubicBezTo>
                      <a:lnTo>
                        <a:pt x="203360" y="47501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p33"/>
                <p:cNvSpPr/>
                <p:nvPr/>
              </p:nvSpPr>
              <p:spPr>
                <a:xfrm>
                  <a:off x="1405603" y="2692812"/>
                  <a:ext cx="279654" cy="652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654" h="652367" extrusionOk="0">
                      <a:moveTo>
                        <a:pt x="140779" y="328041"/>
                      </a:moveTo>
                      <a:lnTo>
                        <a:pt x="0" y="268605"/>
                      </a:lnTo>
                      <a:lnTo>
                        <a:pt x="154400" y="652367"/>
                      </a:lnTo>
                      <a:lnTo>
                        <a:pt x="279654" y="0"/>
                      </a:lnTo>
                      <a:lnTo>
                        <a:pt x="140779" y="32804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33"/>
                <p:cNvSpPr/>
                <p:nvPr/>
              </p:nvSpPr>
              <p:spPr>
                <a:xfrm>
                  <a:off x="1090621" y="2854641"/>
                  <a:ext cx="1040451" cy="875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451" h="875728" extrusionOk="0">
                      <a:moveTo>
                        <a:pt x="1033930" y="835343"/>
                      </a:moveTo>
                      <a:cubicBezTo>
                        <a:pt x="1029072" y="831913"/>
                        <a:pt x="1007736" y="827151"/>
                        <a:pt x="988305" y="821627"/>
                      </a:cubicBezTo>
                      <a:cubicBezTo>
                        <a:pt x="1000021" y="797528"/>
                        <a:pt x="1012689" y="765905"/>
                        <a:pt x="1003259" y="756476"/>
                      </a:cubicBezTo>
                      <a:cubicBezTo>
                        <a:pt x="983161" y="736378"/>
                        <a:pt x="850573" y="631031"/>
                        <a:pt x="814093" y="636556"/>
                      </a:cubicBezTo>
                      <a:cubicBezTo>
                        <a:pt x="777612" y="641985"/>
                        <a:pt x="619878" y="711327"/>
                        <a:pt x="619878" y="711327"/>
                      </a:cubicBezTo>
                      <a:lnTo>
                        <a:pt x="376324" y="206121"/>
                      </a:lnTo>
                      <a:lnTo>
                        <a:pt x="409566" y="146875"/>
                      </a:lnTo>
                      <a:lnTo>
                        <a:pt x="61903" y="0"/>
                      </a:lnTo>
                      <a:cubicBezTo>
                        <a:pt x="61903" y="0"/>
                        <a:pt x="-7439" y="149828"/>
                        <a:pt x="658" y="258890"/>
                      </a:cubicBezTo>
                      <a:cubicBezTo>
                        <a:pt x="7992" y="357378"/>
                        <a:pt x="361179" y="817055"/>
                        <a:pt x="469383" y="875729"/>
                      </a:cubicBezTo>
                      <a:lnTo>
                        <a:pt x="1022976" y="875729"/>
                      </a:lnTo>
                      <a:cubicBezTo>
                        <a:pt x="1041169" y="870585"/>
                        <a:pt x="1045741" y="843439"/>
                        <a:pt x="1033930" y="835247"/>
                      </a:cubicBezTo>
                      <a:close/>
                    </a:path>
                  </a:pathLst>
                </a:custGeom>
                <a:solidFill>
                  <a:srgbClr val="A75F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33"/>
                <p:cNvSpPr/>
                <p:nvPr/>
              </p:nvSpPr>
              <p:spPr>
                <a:xfrm>
                  <a:off x="1910809" y="3565873"/>
                  <a:ext cx="156686" cy="71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86" h="71151" extrusionOk="0">
                      <a:moveTo>
                        <a:pt x="0" y="0"/>
                      </a:moveTo>
                      <a:lnTo>
                        <a:pt x="156686" y="71152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33"/>
                <p:cNvSpPr/>
                <p:nvPr/>
              </p:nvSpPr>
              <p:spPr>
                <a:xfrm>
                  <a:off x="1897474" y="3637025"/>
                  <a:ext cx="161734" cy="34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734" h="34670" extrusionOk="0">
                      <a:moveTo>
                        <a:pt x="0" y="0"/>
                      </a:moveTo>
                      <a:lnTo>
                        <a:pt x="161735" y="3467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33"/>
                <p:cNvSpPr/>
                <p:nvPr/>
              </p:nvSpPr>
              <p:spPr>
                <a:xfrm>
                  <a:off x="1771887" y="1290682"/>
                  <a:ext cx="779447" cy="647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447" h="647083" extrusionOk="0">
                      <a:moveTo>
                        <a:pt x="117015" y="566788"/>
                      </a:moveTo>
                      <a:lnTo>
                        <a:pt x="229505" y="565264"/>
                      </a:lnTo>
                      <a:lnTo>
                        <a:pt x="247698" y="647083"/>
                      </a:lnTo>
                      <a:lnTo>
                        <a:pt x="302371" y="647083"/>
                      </a:lnTo>
                      <a:lnTo>
                        <a:pt x="319421" y="549833"/>
                      </a:lnTo>
                      <a:cubicBezTo>
                        <a:pt x="319421" y="549833"/>
                        <a:pt x="421529" y="547357"/>
                        <a:pt x="406956" y="433057"/>
                      </a:cubicBezTo>
                      <a:cubicBezTo>
                        <a:pt x="406956" y="433057"/>
                        <a:pt x="716899" y="471919"/>
                        <a:pt x="768429" y="286276"/>
                      </a:cubicBezTo>
                      <a:cubicBezTo>
                        <a:pt x="825865" y="79298"/>
                        <a:pt x="641652" y="84156"/>
                        <a:pt x="608790" y="146164"/>
                      </a:cubicBezTo>
                      <a:cubicBezTo>
                        <a:pt x="608790" y="146164"/>
                        <a:pt x="558213" y="-42146"/>
                        <a:pt x="428863" y="8718"/>
                      </a:cubicBezTo>
                      <a:cubicBezTo>
                        <a:pt x="334661" y="45770"/>
                        <a:pt x="338852" y="167976"/>
                        <a:pt x="338852" y="167976"/>
                      </a:cubicBezTo>
                      <a:cubicBezTo>
                        <a:pt x="338852" y="167976"/>
                        <a:pt x="282273" y="68916"/>
                        <a:pt x="206931" y="122351"/>
                      </a:cubicBezTo>
                      <a:cubicBezTo>
                        <a:pt x="131588" y="175786"/>
                        <a:pt x="156448" y="267703"/>
                        <a:pt x="156448" y="267703"/>
                      </a:cubicBezTo>
                      <a:cubicBezTo>
                        <a:pt x="156448" y="267703"/>
                        <a:pt x="39672" y="238556"/>
                        <a:pt x="5953" y="333806"/>
                      </a:cubicBezTo>
                      <a:cubicBezTo>
                        <a:pt x="-31099" y="438391"/>
                        <a:pt x="116919" y="566883"/>
                        <a:pt x="116919" y="56688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p33"/>
                <p:cNvSpPr/>
                <p:nvPr/>
              </p:nvSpPr>
              <p:spPr>
                <a:xfrm>
                  <a:off x="1866508" y="1822184"/>
                  <a:ext cx="179875" cy="220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75" h="220552" extrusionOk="0">
                      <a:moveTo>
                        <a:pt x="165935" y="75576"/>
                      </a:moveTo>
                      <a:cubicBezTo>
                        <a:pt x="152219" y="44239"/>
                        <a:pt x="99546" y="-24818"/>
                        <a:pt x="37348" y="9187"/>
                      </a:cubicBezTo>
                      <a:cubicBezTo>
                        <a:pt x="-41805" y="52335"/>
                        <a:pt x="14393" y="227214"/>
                        <a:pt x="116786" y="220356"/>
                      </a:cubicBezTo>
                      <a:cubicBezTo>
                        <a:pt x="176794" y="216355"/>
                        <a:pt x="195844" y="143775"/>
                        <a:pt x="165935" y="75576"/>
                      </a:cubicBezTo>
                      <a:close/>
                    </a:path>
                  </a:pathLst>
                </a:custGeom>
                <a:solidFill>
                  <a:srgbClr val="A75F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3" name="Google Shape;733;p33"/>
                <p:cNvSpPr/>
                <p:nvPr/>
              </p:nvSpPr>
              <p:spPr>
                <a:xfrm>
                  <a:off x="2057304" y="2138647"/>
                  <a:ext cx="143065" cy="19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65" h="190595" extrusionOk="0">
                      <a:moveTo>
                        <a:pt x="135922" y="111633"/>
                      </a:moveTo>
                      <a:cubicBezTo>
                        <a:pt x="135922" y="111633"/>
                        <a:pt x="49911" y="81248"/>
                        <a:pt x="0" y="0"/>
                      </a:cubicBezTo>
                      <a:cubicBezTo>
                        <a:pt x="0" y="0"/>
                        <a:pt x="9716" y="148209"/>
                        <a:pt x="143066" y="190595"/>
                      </a:cubicBezTo>
                      <a:lnTo>
                        <a:pt x="135827" y="11153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33"/>
                <p:cNvSpPr/>
                <p:nvPr/>
              </p:nvSpPr>
              <p:spPr>
                <a:xfrm>
                  <a:off x="2875120" y="2769350"/>
                  <a:ext cx="183260" cy="24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60" h="24140" extrusionOk="0">
                      <a:moveTo>
                        <a:pt x="0" y="423"/>
                      </a:moveTo>
                      <a:cubicBezTo>
                        <a:pt x="0" y="423"/>
                        <a:pt x="49244" y="-529"/>
                        <a:pt x="81153" y="423"/>
                      </a:cubicBezTo>
                      <a:cubicBezTo>
                        <a:pt x="113062" y="1376"/>
                        <a:pt x="183261" y="24141"/>
                        <a:pt x="183261" y="2414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33"/>
                <p:cNvSpPr/>
                <p:nvPr/>
              </p:nvSpPr>
              <p:spPr>
                <a:xfrm>
                  <a:off x="2856832" y="2842756"/>
                  <a:ext cx="196024" cy="18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24" h="18648" extrusionOk="0">
                      <a:moveTo>
                        <a:pt x="0" y="1980"/>
                      </a:moveTo>
                      <a:cubicBezTo>
                        <a:pt x="0" y="1980"/>
                        <a:pt x="70199" y="-687"/>
                        <a:pt x="102108" y="170"/>
                      </a:cubicBezTo>
                      <a:cubicBezTo>
                        <a:pt x="134017" y="1027"/>
                        <a:pt x="196025" y="18648"/>
                        <a:pt x="196025" y="1864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33"/>
                <p:cNvSpPr/>
                <p:nvPr/>
              </p:nvSpPr>
              <p:spPr>
                <a:xfrm>
                  <a:off x="2860071" y="2916418"/>
                  <a:ext cx="175545" cy="17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45" h="17947" extrusionOk="0">
                      <a:moveTo>
                        <a:pt x="0" y="3564"/>
                      </a:moveTo>
                      <a:cubicBezTo>
                        <a:pt x="0" y="3564"/>
                        <a:pt x="66104" y="-817"/>
                        <a:pt x="98012" y="135"/>
                      </a:cubicBezTo>
                      <a:cubicBezTo>
                        <a:pt x="129921" y="1088"/>
                        <a:pt x="175546" y="17947"/>
                        <a:pt x="175546" y="1794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37" name="Google Shape;737;p33"/>
                <p:cNvGrpSpPr/>
                <p:nvPr/>
              </p:nvGrpSpPr>
              <p:grpSpPr>
                <a:xfrm>
                  <a:off x="1916485" y="1896843"/>
                  <a:ext cx="717843" cy="1915360"/>
                  <a:chOff x="1916485" y="1896843"/>
                  <a:chExt cx="717843" cy="1915360"/>
                </a:xfrm>
              </p:grpSpPr>
              <p:sp>
                <p:nvSpPr>
                  <p:cNvPr id="738" name="Google Shape;738;p33"/>
                  <p:cNvSpPr/>
                  <p:nvPr/>
                </p:nvSpPr>
                <p:spPr>
                  <a:xfrm>
                    <a:off x="1916485" y="1896843"/>
                    <a:ext cx="88643" cy="146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643" h="146527" extrusionOk="0">
                        <a:moveTo>
                          <a:pt x="40997" y="345"/>
                        </a:moveTo>
                        <a:cubicBezTo>
                          <a:pt x="22613" y="-2131"/>
                          <a:pt x="2516" y="8822"/>
                          <a:pt x="134" y="29777"/>
                        </a:cubicBezTo>
                        <a:cubicBezTo>
                          <a:pt x="-3104" y="58067"/>
                          <a:pt x="53189" y="143316"/>
                          <a:pt x="60809" y="145887"/>
                        </a:cubicBezTo>
                        <a:cubicBezTo>
                          <a:pt x="69857" y="149030"/>
                          <a:pt x="85859" y="140077"/>
                          <a:pt x="88622" y="130457"/>
                        </a:cubicBezTo>
                        <a:cubicBezTo>
                          <a:pt x="89574" y="127218"/>
                          <a:pt x="58427" y="71211"/>
                          <a:pt x="58427" y="71211"/>
                        </a:cubicBezTo>
                        <a:cubicBezTo>
                          <a:pt x="58427" y="71211"/>
                          <a:pt x="76334" y="63305"/>
                          <a:pt x="76049" y="47780"/>
                        </a:cubicBezTo>
                        <a:cubicBezTo>
                          <a:pt x="75668" y="26729"/>
                          <a:pt x="60237" y="2917"/>
                          <a:pt x="40997" y="34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9" name="Google Shape;739;p33"/>
                  <p:cNvSpPr/>
                  <p:nvPr/>
                </p:nvSpPr>
                <p:spPr>
                  <a:xfrm>
                    <a:off x="1986819" y="2026252"/>
                    <a:ext cx="418338" cy="81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8338" h="816482" extrusionOk="0">
                        <a:moveTo>
                          <a:pt x="0" y="0"/>
                        </a:moveTo>
                        <a:lnTo>
                          <a:pt x="18288" y="31813"/>
                        </a:lnTo>
                        <a:cubicBezTo>
                          <a:pt x="18288" y="31813"/>
                          <a:pt x="2381" y="816483"/>
                          <a:pt x="240697" y="816483"/>
                        </a:cubicBezTo>
                        <a:cubicBezTo>
                          <a:pt x="428339" y="816483"/>
                          <a:pt x="418243" y="253270"/>
                          <a:pt x="418243" y="25327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0" name="Google Shape;740;p33"/>
                  <p:cNvSpPr/>
                  <p:nvPr/>
                </p:nvSpPr>
                <p:spPr>
                  <a:xfrm>
                    <a:off x="2226086" y="2842735"/>
                    <a:ext cx="392716" cy="9694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716" h="969468" extrusionOk="0">
                        <a:moveTo>
                          <a:pt x="1525" y="0"/>
                        </a:moveTo>
                        <a:cubicBezTo>
                          <a:pt x="1525" y="0"/>
                          <a:pt x="-30003" y="959930"/>
                          <a:pt x="193644" y="969359"/>
                        </a:cubicBezTo>
                        <a:cubicBezTo>
                          <a:pt x="392621" y="977741"/>
                          <a:pt x="392717" y="499396"/>
                          <a:pt x="392717" y="49939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1" name="Google Shape;741;p33"/>
                  <p:cNvSpPr/>
                  <p:nvPr/>
                </p:nvSpPr>
                <p:spPr>
                  <a:xfrm>
                    <a:off x="2603277" y="3311746"/>
                    <a:ext cx="31051" cy="60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51" h="60864" extrusionOk="0">
                        <a:moveTo>
                          <a:pt x="0" y="0"/>
                        </a:moveTo>
                        <a:lnTo>
                          <a:pt x="31052" y="0"/>
                        </a:lnTo>
                        <a:lnTo>
                          <a:pt x="31052" y="50197"/>
                        </a:lnTo>
                        <a:cubicBezTo>
                          <a:pt x="31052" y="56102"/>
                          <a:pt x="26289" y="60865"/>
                          <a:pt x="20383" y="60865"/>
                        </a:cubicBezTo>
                        <a:lnTo>
                          <a:pt x="10668" y="60865"/>
                        </a:lnTo>
                        <a:cubicBezTo>
                          <a:pt x="4763" y="60865"/>
                          <a:pt x="0" y="56102"/>
                          <a:pt x="0" y="50197"/>
                        </a:cubicBez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2" name="Google Shape;742;p33"/>
                  <p:cNvSpPr/>
                  <p:nvPr/>
                </p:nvSpPr>
                <p:spPr>
                  <a:xfrm>
                    <a:off x="2204751" y="2823876"/>
                    <a:ext cx="42672" cy="1606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72" h="160686" extrusionOk="0">
                        <a:moveTo>
                          <a:pt x="21336" y="0"/>
                        </a:moveTo>
                        <a:cubicBezTo>
                          <a:pt x="33120" y="0"/>
                          <a:pt x="42672" y="9552"/>
                          <a:pt x="42672" y="21336"/>
                        </a:cubicBezTo>
                        <a:lnTo>
                          <a:pt x="42672" y="139351"/>
                        </a:lnTo>
                        <a:cubicBezTo>
                          <a:pt x="42672" y="151134"/>
                          <a:pt x="33120" y="160687"/>
                          <a:pt x="21336" y="160687"/>
                        </a:cubicBezTo>
                        <a:lnTo>
                          <a:pt x="21336" y="160687"/>
                        </a:lnTo>
                        <a:cubicBezTo>
                          <a:pt x="9552" y="160687"/>
                          <a:pt x="0" y="151134"/>
                          <a:pt x="0" y="139351"/>
                        </a:cubicBezTo>
                        <a:lnTo>
                          <a:pt x="0" y="21336"/>
                        </a:lnTo>
                        <a:cubicBezTo>
                          <a:pt x="0" y="9552"/>
                          <a:pt x="9552" y="0"/>
                          <a:pt x="2133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743" name="Google Shape;743;p33"/>
            <p:cNvGrpSpPr/>
            <p:nvPr/>
          </p:nvGrpSpPr>
          <p:grpSpPr>
            <a:xfrm>
              <a:off x="2377294" y="1616183"/>
              <a:ext cx="910771" cy="718228"/>
              <a:chOff x="2377294" y="1616183"/>
              <a:chExt cx="910771" cy="718228"/>
            </a:xfrm>
          </p:grpSpPr>
          <p:grpSp>
            <p:nvGrpSpPr>
              <p:cNvPr id="744" name="Google Shape;744;p33"/>
              <p:cNvGrpSpPr/>
              <p:nvPr/>
            </p:nvGrpSpPr>
            <p:grpSpPr>
              <a:xfrm flipH="1">
                <a:off x="2377294" y="1616183"/>
                <a:ext cx="910771" cy="718228"/>
                <a:chOff x="9890011" y="1470551"/>
                <a:chExt cx="2295290" cy="1810051"/>
              </a:xfrm>
            </p:grpSpPr>
            <p:sp>
              <p:nvSpPr>
                <p:cNvPr id="745" name="Google Shape;745;p33"/>
                <p:cNvSpPr/>
                <p:nvPr/>
              </p:nvSpPr>
              <p:spPr>
                <a:xfrm>
                  <a:off x="9890011" y="1470551"/>
                  <a:ext cx="2295290" cy="1810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290" h="1810051" extrusionOk="0">
                      <a:moveTo>
                        <a:pt x="2295226" y="724822"/>
                      </a:moveTo>
                      <a:cubicBezTo>
                        <a:pt x="2295226" y="521429"/>
                        <a:pt x="2133955" y="355842"/>
                        <a:pt x="1932365" y="348692"/>
                      </a:cubicBezTo>
                      <a:cubicBezTo>
                        <a:pt x="1932622" y="343154"/>
                        <a:pt x="1932816" y="337615"/>
                        <a:pt x="1932816" y="332011"/>
                      </a:cubicBezTo>
                      <a:cubicBezTo>
                        <a:pt x="1932816" y="158760"/>
                        <a:pt x="1792347" y="18291"/>
                        <a:pt x="1619095" y="18291"/>
                      </a:cubicBezTo>
                      <a:cubicBezTo>
                        <a:pt x="1540005" y="18291"/>
                        <a:pt x="1467806" y="47596"/>
                        <a:pt x="1412675" y="95900"/>
                      </a:cubicBezTo>
                      <a:cubicBezTo>
                        <a:pt x="1363791" y="37291"/>
                        <a:pt x="1290240" y="0"/>
                        <a:pt x="1207994" y="0"/>
                      </a:cubicBezTo>
                      <a:cubicBezTo>
                        <a:pt x="1094704" y="0"/>
                        <a:pt x="998031" y="70653"/>
                        <a:pt x="959452" y="170289"/>
                      </a:cubicBezTo>
                      <a:cubicBezTo>
                        <a:pt x="884870" y="115415"/>
                        <a:pt x="792770" y="82955"/>
                        <a:pt x="693134" y="82955"/>
                      </a:cubicBezTo>
                      <a:cubicBezTo>
                        <a:pt x="444528" y="82955"/>
                        <a:pt x="243067" y="284480"/>
                        <a:pt x="243067" y="533022"/>
                      </a:cubicBezTo>
                      <a:cubicBezTo>
                        <a:pt x="243067" y="589248"/>
                        <a:pt x="253437" y="642962"/>
                        <a:pt x="272243" y="692619"/>
                      </a:cubicBezTo>
                      <a:cubicBezTo>
                        <a:pt x="114771" y="739764"/>
                        <a:pt x="0" y="885643"/>
                        <a:pt x="0" y="1058443"/>
                      </a:cubicBezTo>
                      <a:cubicBezTo>
                        <a:pt x="0" y="1269372"/>
                        <a:pt x="170997" y="1440305"/>
                        <a:pt x="381862" y="1440305"/>
                      </a:cubicBezTo>
                      <a:cubicBezTo>
                        <a:pt x="444464" y="1440305"/>
                        <a:pt x="503460" y="1425170"/>
                        <a:pt x="555564" y="1398441"/>
                      </a:cubicBezTo>
                      <a:cubicBezTo>
                        <a:pt x="614302" y="1544256"/>
                        <a:pt x="757025" y="1647240"/>
                        <a:pt x="923836" y="1647240"/>
                      </a:cubicBezTo>
                      <a:cubicBezTo>
                        <a:pt x="1050329" y="1647240"/>
                        <a:pt x="1162910" y="1587987"/>
                        <a:pt x="1235624" y="1495823"/>
                      </a:cubicBezTo>
                      <a:cubicBezTo>
                        <a:pt x="1270274" y="1534015"/>
                        <a:pt x="1320317" y="1558038"/>
                        <a:pt x="1375964" y="1558038"/>
                      </a:cubicBezTo>
                      <a:cubicBezTo>
                        <a:pt x="1431610" y="1558038"/>
                        <a:pt x="1484230" y="1532727"/>
                        <a:pt x="1518945" y="1492796"/>
                      </a:cubicBezTo>
                      <a:cubicBezTo>
                        <a:pt x="1555462" y="1527961"/>
                        <a:pt x="1590950" y="1566154"/>
                        <a:pt x="1617035" y="1602994"/>
                      </a:cubicBezTo>
                      <a:cubicBezTo>
                        <a:pt x="1662505" y="1667206"/>
                        <a:pt x="1691616" y="1724527"/>
                        <a:pt x="1708684" y="1763493"/>
                      </a:cubicBezTo>
                      <a:cubicBezTo>
                        <a:pt x="1722338" y="1794601"/>
                        <a:pt x="1754605" y="1813214"/>
                        <a:pt x="1788354" y="1809607"/>
                      </a:cubicBezTo>
                      <a:lnTo>
                        <a:pt x="1788354" y="1809607"/>
                      </a:lnTo>
                      <a:cubicBezTo>
                        <a:pt x="1832471" y="1804841"/>
                        <a:pt x="1863772" y="1764266"/>
                        <a:pt x="1857075" y="1720405"/>
                      </a:cubicBezTo>
                      <a:cubicBezTo>
                        <a:pt x="1845804" y="1646596"/>
                        <a:pt x="1826031" y="1533307"/>
                        <a:pt x="1798079" y="1429420"/>
                      </a:cubicBezTo>
                      <a:cubicBezTo>
                        <a:pt x="1947629" y="1385882"/>
                        <a:pt x="2056925" y="1247861"/>
                        <a:pt x="2056925" y="1084270"/>
                      </a:cubicBezTo>
                      <a:cubicBezTo>
                        <a:pt x="2056925" y="1081179"/>
                        <a:pt x="2056797" y="1078152"/>
                        <a:pt x="2056668" y="1075060"/>
                      </a:cubicBezTo>
                      <a:cubicBezTo>
                        <a:pt x="2196364" y="1019993"/>
                        <a:pt x="2295291" y="883968"/>
                        <a:pt x="2295291" y="72475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p33"/>
                <p:cNvSpPr/>
                <p:nvPr/>
              </p:nvSpPr>
              <p:spPr>
                <a:xfrm>
                  <a:off x="11432270" y="2554950"/>
                  <a:ext cx="514600" cy="359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600" h="359512" extrusionOk="0">
                      <a:moveTo>
                        <a:pt x="514601" y="0"/>
                      </a:moveTo>
                      <a:cubicBezTo>
                        <a:pt x="514601" y="198563"/>
                        <a:pt x="353651" y="359513"/>
                        <a:pt x="155089" y="359513"/>
                      </a:cubicBezTo>
                      <a:cubicBezTo>
                        <a:pt x="99571" y="359513"/>
                        <a:pt x="46951" y="346889"/>
                        <a:pt x="0" y="324412"/>
                      </a:cubicBezTo>
                    </a:path>
                  </a:pathLst>
                </a:custGeom>
                <a:solidFill>
                  <a:srgbClr val="FFFFFF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Google Shape;747;p33"/>
                <p:cNvSpPr/>
                <p:nvPr/>
              </p:nvSpPr>
              <p:spPr>
                <a:xfrm>
                  <a:off x="10108862" y="2147197"/>
                  <a:ext cx="162881" cy="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81" h="36389" extrusionOk="0">
                      <a:moveTo>
                        <a:pt x="0" y="36389"/>
                      </a:moveTo>
                      <a:cubicBezTo>
                        <a:pt x="49399" y="13074"/>
                        <a:pt x="104659" y="0"/>
                        <a:pt x="162882" y="0"/>
                      </a:cubicBezTo>
                    </a:path>
                  </a:pathLst>
                </a:custGeom>
                <a:solidFill>
                  <a:srgbClr val="FFFFFF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33"/>
                <p:cNvSpPr/>
                <p:nvPr/>
              </p:nvSpPr>
              <p:spPr>
                <a:xfrm>
                  <a:off x="11707540" y="1818921"/>
                  <a:ext cx="216725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725" h="18097" extrusionOk="0">
                      <a:moveTo>
                        <a:pt x="0" y="13783"/>
                      </a:moveTo>
                      <a:cubicBezTo>
                        <a:pt x="32203" y="4830"/>
                        <a:pt x="66145" y="0"/>
                        <a:pt x="101181" y="0"/>
                      </a:cubicBezTo>
                      <a:cubicBezTo>
                        <a:pt x="141499" y="0"/>
                        <a:pt x="180336" y="6312"/>
                        <a:pt x="216725" y="18098"/>
                      </a:cubicBezTo>
                    </a:path>
                  </a:pathLst>
                </a:custGeom>
                <a:solidFill>
                  <a:srgbClr val="FFFFFF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33"/>
                <p:cNvSpPr/>
                <p:nvPr/>
              </p:nvSpPr>
              <p:spPr>
                <a:xfrm>
                  <a:off x="10422388" y="2787454"/>
                  <a:ext cx="53649" cy="142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49" h="142143" extrusionOk="0">
                      <a:moveTo>
                        <a:pt x="53650" y="142143"/>
                      </a:moveTo>
                      <a:cubicBezTo>
                        <a:pt x="27243" y="99442"/>
                        <a:pt x="8695" y="51396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0" name="Google Shape;750;p33"/>
              <p:cNvGrpSpPr/>
              <p:nvPr/>
            </p:nvGrpSpPr>
            <p:grpSpPr>
              <a:xfrm>
                <a:off x="2619950" y="1781411"/>
                <a:ext cx="425458" cy="339544"/>
                <a:chOff x="1247550" y="1809351"/>
                <a:chExt cx="454064" cy="362374"/>
              </a:xfrm>
            </p:grpSpPr>
            <p:sp>
              <p:nvSpPr>
                <p:cNvPr id="751" name="Google Shape;751;p33"/>
                <p:cNvSpPr/>
                <p:nvPr/>
              </p:nvSpPr>
              <p:spPr>
                <a:xfrm>
                  <a:off x="1247550" y="1809351"/>
                  <a:ext cx="136581" cy="333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66" h="378142" extrusionOk="0">
                      <a:moveTo>
                        <a:pt x="154766" y="378143"/>
                      </a:moveTo>
                      <a:lnTo>
                        <a:pt x="34656" y="378143"/>
                      </a:lnTo>
                      <a:cubicBezTo>
                        <a:pt x="-31829" y="212979"/>
                        <a:pt x="17797" y="0"/>
                        <a:pt x="17797" y="0"/>
                      </a:cubicBezTo>
                      <a:lnTo>
                        <a:pt x="154766" y="37814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33"/>
                <p:cNvSpPr/>
                <p:nvPr/>
              </p:nvSpPr>
              <p:spPr>
                <a:xfrm>
                  <a:off x="1259633" y="1809351"/>
                  <a:ext cx="441982" cy="362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829" h="410622" extrusionOk="0">
                      <a:moveTo>
                        <a:pt x="500734" y="410623"/>
                      </a:moveTo>
                      <a:cubicBezTo>
                        <a:pt x="376052" y="302895"/>
                        <a:pt x="409675" y="0"/>
                        <a:pt x="409675" y="0"/>
                      </a:cubicBezTo>
                      <a:lnTo>
                        <a:pt x="4101" y="0"/>
                      </a:lnTo>
                      <a:cubicBezTo>
                        <a:pt x="4101" y="0"/>
                        <a:pt x="-29427" y="302895"/>
                        <a:pt x="95255" y="410623"/>
                      </a:cubicBezTo>
                      <a:lnTo>
                        <a:pt x="500830" y="4106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33"/>
                <p:cNvSpPr/>
                <p:nvPr/>
              </p:nvSpPr>
              <p:spPr>
                <a:xfrm>
                  <a:off x="1287034" y="1903433"/>
                  <a:ext cx="298658" cy="190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423" h="215312" extrusionOk="0">
                      <a:moveTo>
                        <a:pt x="0" y="120628"/>
                      </a:moveTo>
                      <a:cubicBezTo>
                        <a:pt x="0" y="120628"/>
                        <a:pt x="31528" y="45286"/>
                        <a:pt x="76295" y="66336"/>
                      </a:cubicBezTo>
                      <a:cubicBezTo>
                        <a:pt x="126587" y="89958"/>
                        <a:pt x="84868" y="216259"/>
                        <a:pt x="137160" y="215307"/>
                      </a:cubicBezTo>
                      <a:cubicBezTo>
                        <a:pt x="189452" y="214354"/>
                        <a:pt x="207169" y="-18532"/>
                        <a:pt x="286131" y="1185"/>
                      </a:cubicBezTo>
                      <a:cubicBezTo>
                        <a:pt x="335090" y="13377"/>
                        <a:pt x="291370" y="133678"/>
                        <a:pt x="338423" y="12843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1127909-F7FE-FE7C-EE4B-F9641DC41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905" y="-289181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34"/>
          <p:cNvSpPr txBox="1">
            <a:spLocks noGrp="1"/>
          </p:cNvSpPr>
          <p:nvPr>
            <p:ph type="title"/>
          </p:nvPr>
        </p:nvSpPr>
        <p:spPr>
          <a:xfrm>
            <a:off x="1461218" y="794960"/>
            <a:ext cx="2745636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</a:rPr>
              <a:t>R</a:t>
            </a:r>
            <a:r>
              <a:rPr lang="en" b="1" dirty="0">
                <a:solidFill>
                  <a:srgbClr val="FF0000"/>
                </a:solidFill>
              </a:rPr>
              <a:t>emember</a:t>
            </a:r>
            <a:endParaRPr b="1" dirty="0">
              <a:solidFill>
                <a:srgbClr val="FF0000"/>
              </a:solidFill>
            </a:endParaRPr>
          </a:p>
        </p:txBody>
      </p:sp>
      <p:graphicFrame>
        <p:nvGraphicFramePr>
          <p:cNvPr id="760" name="Google Shape;760;p34"/>
          <p:cNvGraphicFramePr/>
          <p:nvPr>
            <p:extLst>
              <p:ext uri="{D42A27DB-BD31-4B8C-83A1-F6EECF244321}">
                <p14:modId xmlns:p14="http://schemas.microsoft.com/office/powerpoint/2010/main" val="251342064"/>
              </p:ext>
            </p:extLst>
          </p:nvPr>
        </p:nvGraphicFramePr>
        <p:xfrm>
          <a:off x="239135" y="1175695"/>
          <a:ext cx="8784772" cy="1699124"/>
        </p:xfrm>
        <a:graphic>
          <a:graphicData uri="http://schemas.openxmlformats.org/drawingml/2006/table">
            <a:tbl>
              <a:tblPr>
                <a:noFill/>
                <a:tableStyleId>{4E2B6C9D-3C84-4AF2-9384-63BCF9AB1C0F}</a:tableStyleId>
              </a:tblPr>
              <a:tblGrid>
                <a:gridCol w="8784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912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500" b="1" i="0" u="none" strike="noStrike" cap="none" dirty="0">
                          <a:solidFill>
                            <a:schemeClr val="tx2"/>
                          </a:solidFill>
                          <a:latin typeface="Quicksand"/>
                          <a:cs typeface="Arial"/>
                          <a:sym typeface="Arial"/>
                        </a:rPr>
                        <a:t>Example: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Quicksand"/>
                          <a:cs typeface="Arial"/>
                          <a:sym typeface="Arial"/>
                        </a:rPr>
                        <a:t>We</a:t>
                      </a:r>
                      <a:r>
                        <a:rPr lang="en-US" sz="2500" dirty="0"/>
                        <a:t> </a:t>
                      </a:r>
                      <a:r>
                        <a:rPr lang="en-US" sz="2500" b="1" i="0" u="none" strike="noStrike" cap="none" dirty="0">
                          <a:solidFill>
                            <a:srgbClr val="FF0000"/>
                          </a:solidFill>
                          <a:latin typeface="Quicksand"/>
                          <a:cs typeface="Arial"/>
                          <a:sym typeface="Arial"/>
                        </a:rPr>
                        <a:t>decided to do </a:t>
                      </a: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Quicksand"/>
                          <a:cs typeface="Arial"/>
                          <a:sym typeface="Arial"/>
                        </a:rPr>
                        <a:t>some research on Thai traditional dancing.</a:t>
                      </a:r>
                    </a:p>
                  </a:txBody>
                  <a:tcPr marL="91425" marR="91425" marT="91425" marB="91425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61" name="Google Shape;761;p34"/>
          <p:cNvGrpSpPr/>
          <p:nvPr/>
        </p:nvGrpSpPr>
        <p:grpSpPr>
          <a:xfrm flipH="1">
            <a:off x="7460306" y="534988"/>
            <a:ext cx="1683684" cy="889153"/>
            <a:chOff x="5338084" y="5425425"/>
            <a:chExt cx="1519433" cy="802412"/>
          </a:xfrm>
        </p:grpSpPr>
        <p:sp>
          <p:nvSpPr>
            <p:cNvPr id="762" name="Google Shape;762;p34"/>
            <p:cNvSpPr/>
            <p:nvPr/>
          </p:nvSpPr>
          <p:spPr>
            <a:xfrm>
              <a:off x="6369119" y="5425425"/>
              <a:ext cx="6671" cy="531428"/>
            </a:xfrm>
            <a:custGeom>
              <a:avLst/>
              <a:gdLst/>
              <a:ahLst/>
              <a:cxnLst/>
              <a:rect l="l" t="t" r="r" b="b"/>
              <a:pathLst>
                <a:path w="6671" h="531428" extrusionOk="0">
                  <a:moveTo>
                    <a:pt x="0" y="0"/>
                  </a:moveTo>
                  <a:lnTo>
                    <a:pt x="0" y="531428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6342967" y="5929034"/>
              <a:ext cx="52235" cy="73049"/>
            </a:xfrm>
            <a:custGeom>
              <a:avLst/>
              <a:gdLst/>
              <a:ahLst/>
              <a:cxnLst/>
              <a:rect l="l" t="t" r="r" b="b"/>
              <a:pathLst>
                <a:path w="52235" h="73049" extrusionOk="0">
                  <a:moveTo>
                    <a:pt x="52236" y="73050"/>
                  </a:moveTo>
                  <a:lnTo>
                    <a:pt x="0" y="73050"/>
                  </a:lnTo>
                  <a:lnTo>
                    <a:pt x="0" y="26084"/>
                  </a:lnTo>
                  <a:cubicBezTo>
                    <a:pt x="0" y="11675"/>
                    <a:pt x="11675" y="0"/>
                    <a:pt x="26084" y="0"/>
                  </a:cubicBezTo>
                  <a:lnTo>
                    <a:pt x="26084" y="0"/>
                  </a:lnTo>
                  <a:cubicBezTo>
                    <a:pt x="40494" y="0"/>
                    <a:pt x="52169" y="11675"/>
                    <a:pt x="52169" y="26084"/>
                  </a:cubicBezTo>
                  <a:lnTo>
                    <a:pt x="52169" y="73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6280191" y="6010890"/>
              <a:ext cx="177454" cy="216947"/>
            </a:xfrm>
            <a:custGeom>
              <a:avLst/>
              <a:gdLst/>
              <a:ahLst/>
              <a:cxnLst/>
              <a:rect l="l" t="t" r="r" b="b"/>
              <a:pathLst>
                <a:path w="177454" h="216947" extrusionOk="0">
                  <a:moveTo>
                    <a:pt x="160309" y="75651"/>
                  </a:moveTo>
                  <a:lnTo>
                    <a:pt x="160376" y="75651"/>
                  </a:lnTo>
                  <a:cubicBezTo>
                    <a:pt x="160376" y="75651"/>
                    <a:pt x="160109" y="75318"/>
                    <a:pt x="159575" y="74717"/>
                  </a:cubicBezTo>
                  <a:cubicBezTo>
                    <a:pt x="158708" y="73583"/>
                    <a:pt x="157908" y="72449"/>
                    <a:pt x="157040" y="71382"/>
                  </a:cubicBezTo>
                  <a:cubicBezTo>
                    <a:pt x="151303" y="63376"/>
                    <a:pt x="140029" y="44630"/>
                    <a:pt x="140029" y="19880"/>
                  </a:cubicBezTo>
                  <a:cubicBezTo>
                    <a:pt x="140029" y="2001"/>
                    <a:pt x="121083" y="0"/>
                    <a:pt x="121083" y="0"/>
                  </a:cubicBezTo>
                  <a:lnTo>
                    <a:pt x="56572" y="0"/>
                  </a:lnTo>
                  <a:cubicBezTo>
                    <a:pt x="56572" y="0"/>
                    <a:pt x="37626" y="2001"/>
                    <a:pt x="37626" y="19880"/>
                  </a:cubicBezTo>
                  <a:cubicBezTo>
                    <a:pt x="37626" y="44630"/>
                    <a:pt x="26418" y="63376"/>
                    <a:pt x="20614" y="71382"/>
                  </a:cubicBezTo>
                  <a:cubicBezTo>
                    <a:pt x="19747" y="72449"/>
                    <a:pt x="18880" y="73583"/>
                    <a:pt x="18079" y="74717"/>
                  </a:cubicBezTo>
                  <a:cubicBezTo>
                    <a:pt x="17612" y="75318"/>
                    <a:pt x="17279" y="75651"/>
                    <a:pt x="17279" y="75651"/>
                  </a:cubicBezTo>
                  <a:lnTo>
                    <a:pt x="17345" y="75651"/>
                  </a:lnTo>
                  <a:cubicBezTo>
                    <a:pt x="6471" y="90395"/>
                    <a:pt x="0" y="108540"/>
                    <a:pt x="0" y="128220"/>
                  </a:cubicBezTo>
                  <a:cubicBezTo>
                    <a:pt x="0" y="177254"/>
                    <a:pt x="39761" y="216947"/>
                    <a:pt x="88727" y="216947"/>
                  </a:cubicBezTo>
                  <a:cubicBezTo>
                    <a:pt x="137694" y="216947"/>
                    <a:pt x="177454" y="177187"/>
                    <a:pt x="177454" y="128220"/>
                  </a:cubicBezTo>
                  <a:cubicBezTo>
                    <a:pt x="177454" y="108540"/>
                    <a:pt x="170983" y="90395"/>
                    <a:pt x="160109" y="756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6318885" y="6010890"/>
              <a:ext cx="100401" cy="162644"/>
            </a:xfrm>
            <a:custGeom>
              <a:avLst/>
              <a:gdLst/>
              <a:ahLst/>
              <a:cxnLst/>
              <a:rect l="l" t="t" r="r" b="b"/>
              <a:pathLst>
                <a:path w="100401" h="162644" extrusionOk="0">
                  <a:moveTo>
                    <a:pt x="61442" y="0"/>
                  </a:moveTo>
                  <a:lnTo>
                    <a:pt x="68113" y="147234"/>
                  </a:lnTo>
                  <a:cubicBezTo>
                    <a:pt x="68113" y="155773"/>
                    <a:pt x="74984" y="162644"/>
                    <a:pt x="83523" y="162644"/>
                  </a:cubicBezTo>
                  <a:lnTo>
                    <a:pt x="84991" y="162644"/>
                  </a:lnTo>
                  <a:cubicBezTo>
                    <a:pt x="93530" y="162644"/>
                    <a:pt x="100402" y="155773"/>
                    <a:pt x="100402" y="147234"/>
                  </a:cubicBezTo>
                  <a:lnTo>
                    <a:pt x="100402" y="147234"/>
                  </a:lnTo>
                  <a:cubicBezTo>
                    <a:pt x="100402" y="138694"/>
                    <a:pt x="93530" y="131823"/>
                    <a:pt x="84991" y="131823"/>
                  </a:cubicBezTo>
                  <a:lnTo>
                    <a:pt x="15410" y="131823"/>
                  </a:lnTo>
                  <a:cubicBezTo>
                    <a:pt x="6871" y="131823"/>
                    <a:pt x="0" y="138694"/>
                    <a:pt x="0" y="147234"/>
                  </a:cubicBezTo>
                  <a:lnTo>
                    <a:pt x="0" y="147234"/>
                  </a:lnTo>
                  <a:cubicBezTo>
                    <a:pt x="0" y="155773"/>
                    <a:pt x="6871" y="162644"/>
                    <a:pt x="15410" y="162644"/>
                  </a:cubicBezTo>
                  <a:lnTo>
                    <a:pt x="16878" y="162644"/>
                  </a:lnTo>
                  <a:cubicBezTo>
                    <a:pt x="25417" y="162644"/>
                    <a:pt x="32289" y="155773"/>
                    <a:pt x="32289" y="147234"/>
                  </a:cubicBezTo>
                  <a:lnTo>
                    <a:pt x="38960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6329759" y="5994745"/>
              <a:ext cx="78653" cy="16144"/>
            </a:xfrm>
            <a:custGeom>
              <a:avLst/>
              <a:gdLst/>
              <a:ahLst/>
              <a:cxnLst/>
              <a:rect l="l" t="t" r="r" b="b"/>
              <a:pathLst>
                <a:path w="78653" h="16144" extrusionOk="0">
                  <a:moveTo>
                    <a:pt x="70581" y="16145"/>
                  </a:moveTo>
                  <a:lnTo>
                    <a:pt x="8072" y="16145"/>
                  </a:lnTo>
                  <a:cubicBezTo>
                    <a:pt x="3602" y="16145"/>
                    <a:pt x="0" y="12542"/>
                    <a:pt x="0" y="8072"/>
                  </a:cubicBezTo>
                  <a:lnTo>
                    <a:pt x="0" y="8072"/>
                  </a:lnTo>
                  <a:cubicBezTo>
                    <a:pt x="0" y="3603"/>
                    <a:pt x="3602" y="0"/>
                    <a:pt x="8072" y="0"/>
                  </a:cubicBezTo>
                  <a:lnTo>
                    <a:pt x="70581" y="0"/>
                  </a:lnTo>
                  <a:cubicBezTo>
                    <a:pt x="75051" y="0"/>
                    <a:pt x="78653" y="3603"/>
                    <a:pt x="78653" y="8072"/>
                  </a:cubicBezTo>
                  <a:lnTo>
                    <a:pt x="78653" y="8072"/>
                  </a:lnTo>
                  <a:cubicBezTo>
                    <a:pt x="78653" y="12542"/>
                    <a:pt x="75051" y="16145"/>
                    <a:pt x="70581" y="161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5338084" y="5425425"/>
              <a:ext cx="1519433" cy="6671"/>
            </a:xfrm>
            <a:custGeom>
              <a:avLst/>
              <a:gdLst/>
              <a:ahLst/>
              <a:cxnLst/>
              <a:rect l="l" t="t" r="r" b="b"/>
              <a:pathLst>
                <a:path w="1519433" h="6671" extrusionOk="0">
                  <a:moveTo>
                    <a:pt x="0" y="0"/>
                  </a:moveTo>
                  <a:lnTo>
                    <a:pt x="1519434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5667908" y="5425425"/>
              <a:ext cx="701277" cy="289196"/>
            </a:xfrm>
            <a:custGeom>
              <a:avLst/>
              <a:gdLst/>
              <a:ahLst/>
              <a:cxnLst/>
              <a:rect l="l" t="t" r="r" b="b"/>
              <a:pathLst>
                <a:path w="701277" h="289196" extrusionOk="0">
                  <a:moveTo>
                    <a:pt x="0" y="0"/>
                  </a:moveTo>
                  <a:cubicBezTo>
                    <a:pt x="0" y="0"/>
                    <a:pt x="26084" y="120082"/>
                    <a:pt x="82256" y="120082"/>
                  </a:cubicBezTo>
                  <a:cubicBezTo>
                    <a:pt x="159909" y="120082"/>
                    <a:pt x="167114" y="0"/>
                    <a:pt x="167114" y="0"/>
                  </a:cubicBezTo>
                  <a:cubicBezTo>
                    <a:pt x="167114" y="0"/>
                    <a:pt x="181123" y="247568"/>
                    <a:pt x="295468" y="247568"/>
                  </a:cubicBezTo>
                  <a:cubicBezTo>
                    <a:pt x="400806" y="247568"/>
                    <a:pt x="411213" y="0"/>
                    <a:pt x="411213" y="0"/>
                  </a:cubicBezTo>
                  <a:cubicBezTo>
                    <a:pt x="411213" y="0"/>
                    <a:pt x="407411" y="289197"/>
                    <a:pt x="516285" y="289197"/>
                  </a:cubicBezTo>
                  <a:cubicBezTo>
                    <a:pt x="614552" y="289197"/>
                    <a:pt x="626160" y="0"/>
                    <a:pt x="626160" y="0"/>
                  </a:cubicBezTo>
                  <a:cubicBezTo>
                    <a:pt x="626160" y="0"/>
                    <a:pt x="633898" y="114011"/>
                    <a:pt x="669055" y="114011"/>
                  </a:cubicBezTo>
                  <a:cubicBezTo>
                    <a:pt x="701277" y="114011"/>
                    <a:pt x="701277" y="0"/>
                    <a:pt x="70127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 descr="How much do people remember from a presentation?">
            <a:extLst>
              <a:ext uri="{FF2B5EF4-FFF2-40B4-BE49-F238E27FC236}">
                <a16:creationId xmlns:a16="http://schemas.microsoft.com/office/drawing/2014/main" id="{D0316378-3ED3-7AE3-204B-33B4EAD3F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35" y="-60027"/>
            <a:ext cx="1930183" cy="136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037F29FD-7340-5096-013A-CFCA43F5D61B}"/>
              </a:ext>
            </a:extLst>
          </p:cNvPr>
          <p:cNvSpPr/>
          <p:nvPr/>
        </p:nvSpPr>
        <p:spPr>
          <a:xfrm>
            <a:off x="2583873" y="2464505"/>
            <a:ext cx="3830782" cy="924260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Quicksand"/>
                <a:cs typeface="Arial"/>
              </a:rPr>
              <a:t>d</a:t>
            </a:r>
            <a:r>
              <a:rPr lang="en-US" sz="2500" b="1" i="0" u="none" strike="noStrike" cap="none" dirty="0">
                <a:solidFill>
                  <a:srgbClr val="FF0000"/>
                </a:solidFill>
                <a:latin typeface="Quicksand"/>
                <a:cs typeface="Arial"/>
                <a:sym typeface="Arial"/>
              </a:rPr>
              <a:t>ecide + to V </a:t>
            </a:r>
            <a:endParaRPr lang="en-US" sz="25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CAEA5A-EC07-3D85-FF99-A81B7B7758DF}"/>
              </a:ext>
            </a:extLst>
          </p:cNvPr>
          <p:cNvSpPr/>
          <p:nvPr/>
        </p:nvSpPr>
        <p:spPr>
          <a:xfrm>
            <a:off x="2985654" y="21042"/>
            <a:ext cx="5226483" cy="72177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Quicksand"/>
                <a:cs typeface="Arial"/>
              </a:rPr>
              <a:t>Can you add more verbs + to V?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52720-123E-A1B6-30FC-B4A393A63793}"/>
              </a:ext>
            </a:extLst>
          </p:cNvPr>
          <p:cNvSpPr txBox="1"/>
          <p:nvPr/>
        </p:nvSpPr>
        <p:spPr>
          <a:xfrm>
            <a:off x="1019967" y="3811936"/>
            <a:ext cx="773776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u="none" strike="noStrike" cap="none" dirty="0">
                <a:solidFill>
                  <a:schemeClr val="accent1"/>
                </a:solidFill>
                <a:latin typeface="Quicksand"/>
                <a:sym typeface="Quicksand"/>
              </a:rPr>
              <a:t>want, promise, decide, agree, learn, plan + to V</a:t>
            </a:r>
            <a:endParaRPr lang="en-US" sz="2500" dirty="0"/>
          </a:p>
        </p:txBody>
      </p:sp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A092138E-ED4D-47A2-9D8A-40EB7B197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148" y="4375286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08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34"/>
          <p:cNvSpPr txBox="1">
            <a:spLocks noGrp="1"/>
          </p:cNvSpPr>
          <p:nvPr>
            <p:ph type="title"/>
          </p:nvPr>
        </p:nvSpPr>
        <p:spPr>
          <a:xfrm>
            <a:off x="1461218" y="794960"/>
            <a:ext cx="2745636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</a:rPr>
              <a:t>R</a:t>
            </a:r>
            <a:r>
              <a:rPr lang="en" b="1" dirty="0">
                <a:solidFill>
                  <a:srgbClr val="FF0000"/>
                </a:solidFill>
              </a:rPr>
              <a:t>emember</a:t>
            </a:r>
            <a:endParaRPr b="1" dirty="0">
              <a:solidFill>
                <a:srgbClr val="FF0000"/>
              </a:solidFill>
            </a:endParaRPr>
          </a:p>
        </p:txBody>
      </p:sp>
      <p:graphicFrame>
        <p:nvGraphicFramePr>
          <p:cNvPr id="760" name="Google Shape;760;p34"/>
          <p:cNvGraphicFramePr/>
          <p:nvPr>
            <p:extLst>
              <p:ext uri="{D42A27DB-BD31-4B8C-83A1-F6EECF244321}">
                <p14:modId xmlns:p14="http://schemas.microsoft.com/office/powerpoint/2010/main" val="2987384441"/>
              </p:ext>
            </p:extLst>
          </p:nvPr>
        </p:nvGraphicFramePr>
        <p:xfrm>
          <a:off x="287626" y="1440681"/>
          <a:ext cx="8784772" cy="944850"/>
        </p:xfrm>
        <a:graphic>
          <a:graphicData uri="http://schemas.openxmlformats.org/drawingml/2006/table">
            <a:tbl>
              <a:tblPr>
                <a:noFill/>
                <a:tableStyleId>{4E2B6C9D-3C84-4AF2-9384-63BCF9AB1C0F}</a:tableStyleId>
              </a:tblPr>
              <a:tblGrid>
                <a:gridCol w="8784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16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500" b="1" i="0" u="none" strike="noStrike" cap="none" dirty="0">
                          <a:solidFill>
                            <a:schemeClr val="tx2"/>
                          </a:solidFill>
                          <a:latin typeface="Quicksand"/>
                          <a:cs typeface="Arial"/>
                          <a:sym typeface="Arial"/>
                        </a:rPr>
                        <a:t>Example: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Quicksand"/>
                          <a:cs typeface="Arial"/>
                          <a:sym typeface="Arial"/>
                        </a:rPr>
                        <a:t>I </a:t>
                      </a:r>
                      <a:r>
                        <a:rPr lang="en-US" sz="2500" b="1" i="0" u="none" strike="noStrike" cap="none" dirty="0">
                          <a:solidFill>
                            <a:srgbClr val="FF0000"/>
                          </a:solidFill>
                          <a:latin typeface="Quicksand"/>
                          <a:cs typeface="Arial"/>
                          <a:sym typeface="Arial"/>
                        </a:rPr>
                        <a:t>suggested visiting </a:t>
                      </a: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Quicksand"/>
                          <a:cs typeface="Arial"/>
                          <a:sym typeface="Arial"/>
                        </a:rPr>
                        <a:t>the Viet Nam Museum of Ethnology.</a:t>
                      </a:r>
                    </a:p>
                  </a:txBody>
                  <a:tcPr marL="91425" marR="91425" marT="91425" marB="91425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61" name="Google Shape;761;p34"/>
          <p:cNvGrpSpPr/>
          <p:nvPr/>
        </p:nvGrpSpPr>
        <p:grpSpPr>
          <a:xfrm flipH="1">
            <a:off x="7460306" y="534988"/>
            <a:ext cx="1683684" cy="889153"/>
            <a:chOff x="5338084" y="5425425"/>
            <a:chExt cx="1519433" cy="802412"/>
          </a:xfrm>
        </p:grpSpPr>
        <p:sp>
          <p:nvSpPr>
            <p:cNvPr id="762" name="Google Shape;762;p34"/>
            <p:cNvSpPr/>
            <p:nvPr/>
          </p:nvSpPr>
          <p:spPr>
            <a:xfrm>
              <a:off x="6369119" y="5425425"/>
              <a:ext cx="6671" cy="531428"/>
            </a:xfrm>
            <a:custGeom>
              <a:avLst/>
              <a:gdLst/>
              <a:ahLst/>
              <a:cxnLst/>
              <a:rect l="l" t="t" r="r" b="b"/>
              <a:pathLst>
                <a:path w="6671" h="531428" extrusionOk="0">
                  <a:moveTo>
                    <a:pt x="0" y="0"/>
                  </a:moveTo>
                  <a:lnTo>
                    <a:pt x="0" y="531428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6342967" y="5929034"/>
              <a:ext cx="52235" cy="73049"/>
            </a:xfrm>
            <a:custGeom>
              <a:avLst/>
              <a:gdLst/>
              <a:ahLst/>
              <a:cxnLst/>
              <a:rect l="l" t="t" r="r" b="b"/>
              <a:pathLst>
                <a:path w="52235" h="73049" extrusionOk="0">
                  <a:moveTo>
                    <a:pt x="52236" y="73050"/>
                  </a:moveTo>
                  <a:lnTo>
                    <a:pt x="0" y="73050"/>
                  </a:lnTo>
                  <a:lnTo>
                    <a:pt x="0" y="26084"/>
                  </a:lnTo>
                  <a:cubicBezTo>
                    <a:pt x="0" y="11675"/>
                    <a:pt x="11675" y="0"/>
                    <a:pt x="26084" y="0"/>
                  </a:cubicBezTo>
                  <a:lnTo>
                    <a:pt x="26084" y="0"/>
                  </a:lnTo>
                  <a:cubicBezTo>
                    <a:pt x="40494" y="0"/>
                    <a:pt x="52169" y="11675"/>
                    <a:pt x="52169" y="26084"/>
                  </a:cubicBezTo>
                  <a:lnTo>
                    <a:pt x="52169" y="73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6280191" y="6010890"/>
              <a:ext cx="177454" cy="216947"/>
            </a:xfrm>
            <a:custGeom>
              <a:avLst/>
              <a:gdLst/>
              <a:ahLst/>
              <a:cxnLst/>
              <a:rect l="l" t="t" r="r" b="b"/>
              <a:pathLst>
                <a:path w="177454" h="216947" extrusionOk="0">
                  <a:moveTo>
                    <a:pt x="160309" y="75651"/>
                  </a:moveTo>
                  <a:lnTo>
                    <a:pt x="160376" y="75651"/>
                  </a:lnTo>
                  <a:cubicBezTo>
                    <a:pt x="160376" y="75651"/>
                    <a:pt x="160109" y="75318"/>
                    <a:pt x="159575" y="74717"/>
                  </a:cubicBezTo>
                  <a:cubicBezTo>
                    <a:pt x="158708" y="73583"/>
                    <a:pt x="157908" y="72449"/>
                    <a:pt x="157040" y="71382"/>
                  </a:cubicBezTo>
                  <a:cubicBezTo>
                    <a:pt x="151303" y="63376"/>
                    <a:pt x="140029" y="44630"/>
                    <a:pt x="140029" y="19880"/>
                  </a:cubicBezTo>
                  <a:cubicBezTo>
                    <a:pt x="140029" y="2001"/>
                    <a:pt x="121083" y="0"/>
                    <a:pt x="121083" y="0"/>
                  </a:cubicBezTo>
                  <a:lnTo>
                    <a:pt x="56572" y="0"/>
                  </a:lnTo>
                  <a:cubicBezTo>
                    <a:pt x="56572" y="0"/>
                    <a:pt x="37626" y="2001"/>
                    <a:pt x="37626" y="19880"/>
                  </a:cubicBezTo>
                  <a:cubicBezTo>
                    <a:pt x="37626" y="44630"/>
                    <a:pt x="26418" y="63376"/>
                    <a:pt x="20614" y="71382"/>
                  </a:cubicBezTo>
                  <a:cubicBezTo>
                    <a:pt x="19747" y="72449"/>
                    <a:pt x="18880" y="73583"/>
                    <a:pt x="18079" y="74717"/>
                  </a:cubicBezTo>
                  <a:cubicBezTo>
                    <a:pt x="17612" y="75318"/>
                    <a:pt x="17279" y="75651"/>
                    <a:pt x="17279" y="75651"/>
                  </a:cubicBezTo>
                  <a:lnTo>
                    <a:pt x="17345" y="75651"/>
                  </a:lnTo>
                  <a:cubicBezTo>
                    <a:pt x="6471" y="90395"/>
                    <a:pt x="0" y="108540"/>
                    <a:pt x="0" y="128220"/>
                  </a:cubicBezTo>
                  <a:cubicBezTo>
                    <a:pt x="0" y="177254"/>
                    <a:pt x="39761" y="216947"/>
                    <a:pt x="88727" y="216947"/>
                  </a:cubicBezTo>
                  <a:cubicBezTo>
                    <a:pt x="137694" y="216947"/>
                    <a:pt x="177454" y="177187"/>
                    <a:pt x="177454" y="128220"/>
                  </a:cubicBezTo>
                  <a:cubicBezTo>
                    <a:pt x="177454" y="108540"/>
                    <a:pt x="170983" y="90395"/>
                    <a:pt x="160109" y="756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6318885" y="6010890"/>
              <a:ext cx="100401" cy="162644"/>
            </a:xfrm>
            <a:custGeom>
              <a:avLst/>
              <a:gdLst/>
              <a:ahLst/>
              <a:cxnLst/>
              <a:rect l="l" t="t" r="r" b="b"/>
              <a:pathLst>
                <a:path w="100401" h="162644" extrusionOk="0">
                  <a:moveTo>
                    <a:pt x="61442" y="0"/>
                  </a:moveTo>
                  <a:lnTo>
                    <a:pt x="68113" y="147234"/>
                  </a:lnTo>
                  <a:cubicBezTo>
                    <a:pt x="68113" y="155773"/>
                    <a:pt x="74984" y="162644"/>
                    <a:pt x="83523" y="162644"/>
                  </a:cubicBezTo>
                  <a:lnTo>
                    <a:pt x="84991" y="162644"/>
                  </a:lnTo>
                  <a:cubicBezTo>
                    <a:pt x="93530" y="162644"/>
                    <a:pt x="100402" y="155773"/>
                    <a:pt x="100402" y="147234"/>
                  </a:cubicBezTo>
                  <a:lnTo>
                    <a:pt x="100402" y="147234"/>
                  </a:lnTo>
                  <a:cubicBezTo>
                    <a:pt x="100402" y="138694"/>
                    <a:pt x="93530" y="131823"/>
                    <a:pt x="84991" y="131823"/>
                  </a:cubicBezTo>
                  <a:lnTo>
                    <a:pt x="15410" y="131823"/>
                  </a:lnTo>
                  <a:cubicBezTo>
                    <a:pt x="6871" y="131823"/>
                    <a:pt x="0" y="138694"/>
                    <a:pt x="0" y="147234"/>
                  </a:cubicBezTo>
                  <a:lnTo>
                    <a:pt x="0" y="147234"/>
                  </a:lnTo>
                  <a:cubicBezTo>
                    <a:pt x="0" y="155773"/>
                    <a:pt x="6871" y="162644"/>
                    <a:pt x="15410" y="162644"/>
                  </a:cubicBezTo>
                  <a:lnTo>
                    <a:pt x="16878" y="162644"/>
                  </a:lnTo>
                  <a:cubicBezTo>
                    <a:pt x="25417" y="162644"/>
                    <a:pt x="32289" y="155773"/>
                    <a:pt x="32289" y="147234"/>
                  </a:cubicBezTo>
                  <a:lnTo>
                    <a:pt x="38960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6329759" y="5994745"/>
              <a:ext cx="78653" cy="16144"/>
            </a:xfrm>
            <a:custGeom>
              <a:avLst/>
              <a:gdLst/>
              <a:ahLst/>
              <a:cxnLst/>
              <a:rect l="l" t="t" r="r" b="b"/>
              <a:pathLst>
                <a:path w="78653" h="16144" extrusionOk="0">
                  <a:moveTo>
                    <a:pt x="70581" y="16145"/>
                  </a:moveTo>
                  <a:lnTo>
                    <a:pt x="8072" y="16145"/>
                  </a:lnTo>
                  <a:cubicBezTo>
                    <a:pt x="3602" y="16145"/>
                    <a:pt x="0" y="12542"/>
                    <a:pt x="0" y="8072"/>
                  </a:cubicBezTo>
                  <a:lnTo>
                    <a:pt x="0" y="8072"/>
                  </a:lnTo>
                  <a:cubicBezTo>
                    <a:pt x="0" y="3603"/>
                    <a:pt x="3602" y="0"/>
                    <a:pt x="8072" y="0"/>
                  </a:cubicBezTo>
                  <a:lnTo>
                    <a:pt x="70581" y="0"/>
                  </a:lnTo>
                  <a:cubicBezTo>
                    <a:pt x="75051" y="0"/>
                    <a:pt x="78653" y="3603"/>
                    <a:pt x="78653" y="8072"/>
                  </a:cubicBezTo>
                  <a:lnTo>
                    <a:pt x="78653" y="8072"/>
                  </a:lnTo>
                  <a:cubicBezTo>
                    <a:pt x="78653" y="12542"/>
                    <a:pt x="75051" y="16145"/>
                    <a:pt x="70581" y="161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5338084" y="5425425"/>
              <a:ext cx="1519433" cy="6671"/>
            </a:xfrm>
            <a:custGeom>
              <a:avLst/>
              <a:gdLst/>
              <a:ahLst/>
              <a:cxnLst/>
              <a:rect l="l" t="t" r="r" b="b"/>
              <a:pathLst>
                <a:path w="1519433" h="6671" extrusionOk="0">
                  <a:moveTo>
                    <a:pt x="0" y="0"/>
                  </a:moveTo>
                  <a:lnTo>
                    <a:pt x="1519434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5667908" y="5425425"/>
              <a:ext cx="701277" cy="289196"/>
            </a:xfrm>
            <a:custGeom>
              <a:avLst/>
              <a:gdLst/>
              <a:ahLst/>
              <a:cxnLst/>
              <a:rect l="l" t="t" r="r" b="b"/>
              <a:pathLst>
                <a:path w="701277" h="289196" extrusionOk="0">
                  <a:moveTo>
                    <a:pt x="0" y="0"/>
                  </a:moveTo>
                  <a:cubicBezTo>
                    <a:pt x="0" y="0"/>
                    <a:pt x="26084" y="120082"/>
                    <a:pt x="82256" y="120082"/>
                  </a:cubicBezTo>
                  <a:cubicBezTo>
                    <a:pt x="159909" y="120082"/>
                    <a:pt x="167114" y="0"/>
                    <a:pt x="167114" y="0"/>
                  </a:cubicBezTo>
                  <a:cubicBezTo>
                    <a:pt x="167114" y="0"/>
                    <a:pt x="181123" y="247568"/>
                    <a:pt x="295468" y="247568"/>
                  </a:cubicBezTo>
                  <a:cubicBezTo>
                    <a:pt x="400806" y="247568"/>
                    <a:pt x="411213" y="0"/>
                    <a:pt x="411213" y="0"/>
                  </a:cubicBezTo>
                  <a:cubicBezTo>
                    <a:pt x="411213" y="0"/>
                    <a:pt x="407411" y="289197"/>
                    <a:pt x="516285" y="289197"/>
                  </a:cubicBezTo>
                  <a:cubicBezTo>
                    <a:pt x="614552" y="289197"/>
                    <a:pt x="626160" y="0"/>
                    <a:pt x="626160" y="0"/>
                  </a:cubicBezTo>
                  <a:cubicBezTo>
                    <a:pt x="626160" y="0"/>
                    <a:pt x="633898" y="114011"/>
                    <a:pt x="669055" y="114011"/>
                  </a:cubicBezTo>
                  <a:cubicBezTo>
                    <a:pt x="701277" y="114011"/>
                    <a:pt x="701277" y="0"/>
                    <a:pt x="70127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 descr="How much do people remember from a presentation?">
            <a:extLst>
              <a:ext uri="{FF2B5EF4-FFF2-40B4-BE49-F238E27FC236}">
                <a16:creationId xmlns:a16="http://schemas.microsoft.com/office/drawing/2014/main" id="{D0316378-3ED3-7AE3-204B-33B4EAD3F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35" y="-60027"/>
            <a:ext cx="1930183" cy="136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55C78D-69C2-702D-3B76-3577CD2CA785}"/>
              </a:ext>
            </a:extLst>
          </p:cNvPr>
          <p:cNvSpPr txBox="1"/>
          <p:nvPr/>
        </p:nvSpPr>
        <p:spPr>
          <a:xfrm>
            <a:off x="906354" y="3721231"/>
            <a:ext cx="843853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u="none" strike="noStrike" cap="none" dirty="0">
                <a:solidFill>
                  <a:schemeClr val="accent1"/>
                </a:solidFill>
                <a:latin typeface="Quicksand"/>
                <a:cs typeface="Arial"/>
                <a:sym typeface="Arial"/>
              </a:rPr>
              <a:t>enjoy, fancy, finish, mind, avoid, suggest </a:t>
            </a:r>
            <a:r>
              <a:rPr lang="en-US" sz="2500" b="1" dirty="0">
                <a:solidFill>
                  <a:schemeClr val="accent1"/>
                </a:solidFill>
                <a:latin typeface="Quicksand"/>
              </a:rPr>
              <a:t>+ V-</a:t>
            </a:r>
            <a:r>
              <a:rPr lang="en-US" sz="2500" b="1" dirty="0" err="1">
                <a:solidFill>
                  <a:schemeClr val="accent1"/>
                </a:solidFill>
                <a:latin typeface="Quicksand"/>
              </a:rPr>
              <a:t>ing</a:t>
            </a:r>
            <a:endParaRPr lang="en-US" sz="25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90107EB-98B0-F9D8-35C5-16E4C17A32E4}"/>
              </a:ext>
            </a:extLst>
          </p:cNvPr>
          <p:cNvSpPr/>
          <p:nvPr/>
        </p:nvSpPr>
        <p:spPr>
          <a:xfrm>
            <a:off x="2583873" y="2464505"/>
            <a:ext cx="3830782" cy="924260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Quicksand"/>
                <a:cs typeface="Arial"/>
              </a:rPr>
              <a:t>suggest + V-</a:t>
            </a:r>
            <a:r>
              <a:rPr lang="en-US" sz="2500" b="1" dirty="0" err="1">
                <a:solidFill>
                  <a:srgbClr val="FF0000"/>
                </a:solidFill>
                <a:latin typeface="Quicksand"/>
                <a:cs typeface="Arial"/>
              </a:rPr>
              <a:t>ing</a:t>
            </a:r>
            <a:endParaRPr lang="en-US" sz="2500" dirty="0"/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41ED7E4-4051-156A-8BBF-ABEFBEFFA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148" y="4375286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5"/>
          <p:cNvSpPr txBox="1">
            <a:spLocks noGrp="1"/>
          </p:cNvSpPr>
          <p:nvPr>
            <p:ph type="title"/>
          </p:nvPr>
        </p:nvSpPr>
        <p:spPr>
          <a:xfrm>
            <a:off x="691141" y="15745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1 (p 63). Write the correct form of the verbs in brackets.</a:t>
            </a:r>
            <a:endParaRPr sz="2000" dirty="0"/>
          </a:p>
        </p:txBody>
      </p:sp>
      <p:sp>
        <p:nvSpPr>
          <p:cNvPr id="774" name="Google Shape;774;p35"/>
          <p:cNvSpPr txBox="1">
            <a:spLocks noGrp="1"/>
          </p:cNvSpPr>
          <p:nvPr>
            <p:ph type="subTitle" idx="4294967295"/>
          </p:nvPr>
        </p:nvSpPr>
        <p:spPr>
          <a:xfrm>
            <a:off x="94505" y="723269"/>
            <a:ext cx="6802647" cy="400053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</a:rPr>
              <a:t>1. </a:t>
            </a:r>
            <a:r>
              <a:rPr lang="en-US" sz="2500" dirty="0"/>
              <a:t>fancy (ride) _______ a buffalo</a:t>
            </a:r>
          </a:p>
          <a:p>
            <a:pPr marL="0" lvl="0" indent="0" rtl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</a:rPr>
              <a:t>2. </a:t>
            </a:r>
            <a:r>
              <a:rPr lang="en-US" sz="2500" dirty="0"/>
              <a:t>learn (use) _______ traditional farming tools</a:t>
            </a:r>
          </a:p>
          <a:p>
            <a:pPr marL="0" lvl="0" indent="0" rtl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</a:rPr>
              <a:t>3. </a:t>
            </a:r>
            <a:r>
              <a:rPr lang="en-US" sz="2500" dirty="0"/>
              <a:t>mind (not touch) __________ the displays</a:t>
            </a:r>
          </a:p>
          <a:p>
            <a:pPr marL="0" lvl="0" indent="0" rtl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</a:rPr>
              <a:t>4. </a:t>
            </a:r>
            <a:r>
              <a:rPr lang="en-US" sz="2500" dirty="0"/>
              <a:t>decide (make) _______ a kite</a:t>
            </a:r>
          </a:p>
          <a:p>
            <a:pPr marL="0" lvl="0" indent="0" rtl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</a:rPr>
              <a:t>5. </a:t>
            </a:r>
            <a:r>
              <a:rPr lang="en-US" sz="2500" dirty="0"/>
              <a:t>avoid (play) _______ on the streets</a:t>
            </a:r>
          </a:p>
          <a:p>
            <a:pPr marL="0" lvl="0" indent="0" rtl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</a:rPr>
              <a:t>6. </a:t>
            </a:r>
            <a:r>
              <a:rPr lang="en-US" sz="2500" dirty="0"/>
              <a:t>promise (learn) _______ more about the history of our village.</a:t>
            </a:r>
            <a:endParaRPr sz="2500" dirty="0">
              <a:solidFill>
                <a:schemeClr val="dk1"/>
              </a:solidFill>
            </a:endParaRPr>
          </a:p>
        </p:txBody>
      </p:sp>
      <p:sp>
        <p:nvSpPr>
          <p:cNvPr id="776" name="Google Shape;776;p35"/>
          <p:cNvSpPr txBox="1">
            <a:spLocks noGrp="1"/>
          </p:cNvSpPr>
          <p:nvPr>
            <p:ph type="subTitle" idx="4294967295"/>
          </p:nvPr>
        </p:nvSpPr>
        <p:spPr>
          <a:xfrm>
            <a:off x="2195640" y="692141"/>
            <a:ext cx="1585253" cy="66526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FF0000"/>
                </a:solidFill>
              </a:rPr>
              <a:t>riding</a:t>
            </a:r>
            <a:endParaRPr sz="2500" dirty="0">
              <a:solidFill>
                <a:srgbClr val="FF0000"/>
              </a:solidFill>
            </a:endParaRPr>
          </a:p>
        </p:txBody>
      </p:sp>
      <p:sp>
        <p:nvSpPr>
          <p:cNvPr id="779" name="Google Shape;779;p35"/>
          <p:cNvSpPr/>
          <p:nvPr/>
        </p:nvSpPr>
        <p:spPr>
          <a:xfrm>
            <a:off x="6966075" y="489850"/>
            <a:ext cx="90300" cy="9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exandria"/>
              <a:ea typeface="Alexandria"/>
              <a:cs typeface="Alexandria"/>
              <a:sym typeface="Alexandria"/>
            </a:endParaRPr>
          </a:p>
        </p:txBody>
      </p:sp>
      <p:grpSp>
        <p:nvGrpSpPr>
          <p:cNvPr id="780" name="Google Shape;780;p35"/>
          <p:cNvGrpSpPr/>
          <p:nvPr/>
        </p:nvGrpSpPr>
        <p:grpSpPr>
          <a:xfrm>
            <a:off x="8194800" y="4203662"/>
            <a:ext cx="949200" cy="924093"/>
            <a:chOff x="7982550" y="3683782"/>
            <a:chExt cx="949200" cy="924093"/>
          </a:xfrm>
        </p:grpSpPr>
        <p:cxnSp>
          <p:nvCxnSpPr>
            <p:cNvPr id="781" name="Google Shape;781;p35"/>
            <p:cNvCxnSpPr/>
            <p:nvPr/>
          </p:nvCxnSpPr>
          <p:spPr>
            <a:xfrm>
              <a:off x="7982550" y="4607875"/>
              <a:ext cx="949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grpSp>
          <p:nvGrpSpPr>
            <p:cNvPr id="782" name="Google Shape;782;p35"/>
            <p:cNvGrpSpPr/>
            <p:nvPr/>
          </p:nvGrpSpPr>
          <p:grpSpPr>
            <a:xfrm flipH="1">
              <a:off x="8118589" y="3683782"/>
              <a:ext cx="677122" cy="924082"/>
              <a:chOff x="320995" y="1208613"/>
              <a:chExt cx="488262" cy="666341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538770" y="1215311"/>
                <a:ext cx="71070" cy="317520"/>
              </a:xfrm>
              <a:custGeom>
                <a:avLst/>
                <a:gdLst/>
                <a:ahLst/>
                <a:cxnLst/>
                <a:rect l="l" t="t" r="r" b="b"/>
                <a:pathLst>
                  <a:path w="71070" h="317520" extrusionOk="0">
                    <a:moveTo>
                      <a:pt x="31349" y="317520"/>
                    </a:moveTo>
                    <a:cubicBezTo>
                      <a:pt x="31349" y="317520"/>
                      <a:pt x="-22752" y="126493"/>
                      <a:pt x="11190" y="0"/>
                    </a:cubicBezTo>
                    <a:cubicBezTo>
                      <a:pt x="11190" y="0"/>
                      <a:pt x="80748" y="134801"/>
                      <a:pt x="69928" y="3175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431456" y="1252473"/>
                <a:ext cx="161784" cy="303866"/>
              </a:xfrm>
              <a:custGeom>
                <a:avLst/>
                <a:gdLst/>
                <a:ahLst/>
                <a:cxnLst/>
                <a:rect l="l" t="t" r="r" b="b"/>
                <a:pathLst>
                  <a:path w="161784" h="303866" extrusionOk="0">
                    <a:moveTo>
                      <a:pt x="84498" y="303866"/>
                    </a:moveTo>
                    <a:cubicBezTo>
                      <a:pt x="84498" y="303866"/>
                      <a:pt x="-12175" y="168872"/>
                      <a:pt x="1286" y="0"/>
                    </a:cubicBezTo>
                    <a:cubicBezTo>
                      <a:pt x="1286" y="0"/>
                      <a:pt x="110325" y="71812"/>
                      <a:pt x="161785" y="303866"/>
                    </a:cubicBezTo>
                    <a:lnTo>
                      <a:pt x="84498" y="30386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575246" y="1208613"/>
                <a:ext cx="123552" cy="332655"/>
              </a:xfrm>
              <a:custGeom>
                <a:avLst/>
                <a:gdLst/>
                <a:ahLst/>
                <a:cxnLst/>
                <a:rect l="l" t="t" r="r" b="b"/>
                <a:pathLst>
                  <a:path w="123552" h="332655" extrusionOk="0">
                    <a:moveTo>
                      <a:pt x="1442" y="332655"/>
                    </a:moveTo>
                    <a:cubicBezTo>
                      <a:pt x="1442" y="332655"/>
                      <a:pt x="-20714" y="131066"/>
                      <a:pt x="108677" y="0"/>
                    </a:cubicBezTo>
                    <a:cubicBezTo>
                      <a:pt x="108677" y="0"/>
                      <a:pt x="157432" y="129391"/>
                      <a:pt x="78407" y="332655"/>
                    </a:cubicBezTo>
                    <a:lnTo>
                      <a:pt x="1442" y="33265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667178" y="1339614"/>
                <a:ext cx="142079" cy="193217"/>
              </a:xfrm>
              <a:custGeom>
                <a:avLst/>
                <a:gdLst/>
                <a:ahLst/>
                <a:cxnLst/>
                <a:rect l="l" t="t" r="r" b="b"/>
                <a:pathLst>
                  <a:path w="142079" h="193217" extrusionOk="0">
                    <a:moveTo>
                      <a:pt x="0" y="193217"/>
                    </a:moveTo>
                    <a:cubicBezTo>
                      <a:pt x="0" y="193217"/>
                      <a:pt x="31688" y="58416"/>
                      <a:pt x="142079" y="0"/>
                    </a:cubicBezTo>
                    <a:cubicBezTo>
                      <a:pt x="142079" y="0"/>
                      <a:pt x="125140" y="112581"/>
                      <a:pt x="38450" y="19321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402535" y="1512672"/>
                <a:ext cx="348370" cy="362282"/>
              </a:xfrm>
              <a:custGeom>
                <a:avLst/>
                <a:gdLst/>
                <a:ahLst/>
                <a:cxnLst/>
                <a:rect l="l" t="t" r="r" b="b"/>
                <a:pathLst>
                  <a:path w="348370" h="362282" extrusionOk="0">
                    <a:moveTo>
                      <a:pt x="0" y="0"/>
                    </a:moveTo>
                    <a:cubicBezTo>
                      <a:pt x="0" y="0"/>
                      <a:pt x="35294" y="326408"/>
                      <a:pt x="118442" y="362282"/>
                    </a:cubicBezTo>
                    <a:lnTo>
                      <a:pt x="229928" y="362282"/>
                    </a:lnTo>
                    <a:cubicBezTo>
                      <a:pt x="313076" y="326408"/>
                      <a:pt x="348370" y="0"/>
                      <a:pt x="34837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320995" y="1443823"/>
                <a:ext cx="223555" cy="277202"/>
              </a:xfrm>
              <a:custGeom>
                <a:avLst/>
                <a:gdLst/>
                <a:ahLst/>
                <a:cxnLst/>
                <a:rect l="l" t="t" r="r" b="b"/>
                <a:pathLst>
                  <a:path w="223555" h="277202" extrusionOk="0">
                    <a:moveTo>
                      <a:pt x="124370" y="0"/>
                    </a:moveTo>
                    <a:cubicBezTo>
                      <a:pt x="124370" y="0"/>
                      <a:pt x="-3346" y="85660"/>
                      <a:pt x="67" y="277202"/>
                    </a:cubicBezTo>
                    <a:cubicBezTo>
                      <a:pt x="67" y="277202"/>
                      <a:pt x="111747" y="218400"/>
                      <a:pt x="223555" y="32074"/>
                    </a:cubicBezTo>
                    <a:lnTo>
                      <a:pt x="1244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89" name="Google Shape;789;p35"/>
          <p:cNvGrpSpPr/>
          <p:nvPr/>
        </p:nvGrpSpPr>
        <p:grpSpPr>
          <a:xfrm>
            <a:off x="30612" y="130726"/>
            <a:ext cx="718247" cy="718247"/>
            <a:chOff x="3932594" y="2214840"/>
            <a:chExt cx="562449" cy="562449"/>
          </a:xfrm>
        </p:grpSpPr>
        <p:sp>
          <p:nvSpPr>
            <p:cNvPr id="790" name="Google Shape;790;p35"/>
            <p:cNvSpPr/>
            <p:nvPr/>
          </p:nvSpPr>
          <p:spPr>
            <a:xfrm>
              <a:off x="3932594" y="2214840"/>
              <a:ext cx="562449" cy="562449"/>
            </a:xfrm>
            <a:custGeom>
              <a:avLst/>
              <a:gdLst/>
              <a:ahLst/>
              <a:cxnLst/>
              <a:rect l="l" t="t" r="r" b="b"/>
              <a:pathLst>
                <a:path w="562449" h="562449" extrusionOk="0">
                  <a:moveTo>
                    <a:pt x="281191" y="562449"/>
                  </a:moveTo>
                  <a:cubicBezTo>
                    <a:pt x="436497" y="562449"/>
                    <a:pt x="562449" y="436564"/>
                    <a:pt x="562449" y="281258"/>
                  </a:cubicBezTo>
                  <a:cubicBezTo>
                    <a:pt x="562449" y="125952"/>
                    <a:pt x="436497" y="0"/>
                    <a:pt x="281191" y="0"/>
                  </a:cubicBezTo>
                  <a:cubicBezTo>
                    <a:pt x="125886" y="0"/>
                    <a:pt x="0" y="125886"/>
                    <a:pt x="0" y="281258"/>
                  </a:cubicBezTo>
                  <a:cubicBezTo>
                    <a:pt x="0" y="436631"/>
                    <a:pt x="125886" y="562449"/>
                    <a:pt x="281191" y="562449"/>
                  </a:cubicBezTo>
                  <a:close/>
                  <a:moveTo>
                    <a:pt x="281191" y="39294"/>
                  </a:moveTo>
                  <a:cubicBezTo>
                    <a:pt x="414816" y="39294"/>
                    <a:pt x="523156" y="147567"/>
                    <a:pt x="523156" y="281258"/>
                  </a:cubicBezTo>
                  <a:cubicBezTo>
                    <a:pt x="523156" y="414949"/>
                    <a:pt x="414816" y="523156"/>
                    <a:pt x="281191" y="523156"/>
                  </a:cubicBezTo>
                  <a:cubicBezTo>
                    <a:pt x="147567" y="523156"/>
                    <a:pt x="39293" y="414882"/>
                    <a:pt x="39293" y="281258"/>
                  </a:cubicBezTo>
                  <a:cubicBezTo>
                    <a:pt x="39293" y="147634"/>
                    <a:pt x="147567" y="39294"/>
                    <a:pt x="281191" y="392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4184499" y="2466745"/>
              <a:ext cx="58706" cy="58706"/>
            </a:xfrm>
            <a:custGeom>
              <a:avLst/>
              <a:gdLst/>
              <a:ahLst/>
              <a:cxnLst/>
              <a:rect l="l" t="t" r="r" b="b"/>
              <a:pathLst>
                <a:path w="58706" h="58706" extrusionOk="0">
                  <a:moveTo>
                    <a:pt x="0" y="29353"/>
                  </a:moveTo>
                  <a:cubicBezTo>
                    <a:pt x="0" y="13142"/>
                    <a:pt x="13142" y="0"/>
                    <a:pt x="29353" y="0"/>
                  </a:cubicBezTo>
                  <a:cubicBezTo>
                    <a:pt x="45564" y="0"/>
                    <a:pt x="58707" y="13142"/>
                    <a:pt x="58707" y="29353"/>
                  </a:cubicBezTo>
                  <a:cubicBezTo>
                    <a:pt x="58707" y="45564"/>
                    <a:pt x="45564" y="58707"/>
                    <a:pt x="29353" y="58707"/>
                  </a:cubicBezTo>
                  <a:cubicBezTo>
                    <a:pt x="13142" y="58707"/>
                    <a:pt x="0" y="45564"/>
                    <a:pt x="0" y="293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4201844" y="2673218"/>
              <a:ext cx="23882" cy="54036"/>
            </a:xfrm>
            <a:custGeom>
              <a:avLst/>
              <a:gdLst/>
              <a:ahLst/>
              <a:cxnLst/>
              <a:rect l="l" t="t" r="r" b="b"/>
              <a:pathLst>
                <a:path w="23882" h="54036" extrusionOk="0">
                  <a:moveTo>
                    <a:pt x="11941" y="0"/>
                  </a:moveTo>
                  <a:lnTo>
                    <a:pt x="11941" y="0"/>
                  </a:lnTo>
                  <a:cubicBezTo>
                    <a:pt x="18546" y="0"/>
                    <a:pt x="23883" y="5337"/>
                    <a:pt x="23883" y="11942"/>
                  </a:cubicBezTo>
                  <a:lnTo>
                    <a:pt x="23883" y="42095"/>
                  </a:lnTo>
                  <a:cubicBezTo>
                    <a:pt x="23883" y="48700"/>
                    <a:pt x="18546" y="54037"/>
                    <a:pt x="11941" y="54037"/>
                  </a:cubicBezTo>
                  <a:lnTo>
                    <a:pt x="11941" y="54037"/>
                  </a:lnTo>
                  <a:cubicBezTo>
                    <a:pt x="5337" y="54037"/>
                    <a:pt x="0" y="48700"/>
                    <a:pt x="0" y="42095"/>
                  </a:cubicBezTo>
                  <a:lnTo>
                    <a:pt x="0" y="11942"/>
                  </a:lnTo>
                  <a:cubicBezTo>
                    <a:pt x="0" y="5337"/>
                    <a:pt x="5337" y="0"/>
                    <a:pt x="11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3982628" y="2484157"/>
              <a:ext cx="54036" cy="23883"/>
            </a:xfrm>
            <a:custGeom>
              <a:avLst/>
              <a:gdLst/>
              <a:ahLst/>
              <a:cxnLst/>
              <a:rect l="l" t="t" r="r" b="b"/>
              <a:pathLst>
                <a:path w="54036" h="23883" extrusionOk="0">
                  <a:moveTo>
                    <a:pt x="54037" y="11942"/>
                  </a:moveTo>
                  <a:lnTo>
                    <a:pt x="54037" y="11942"/>
                  </a:lnTo>
                  <a:cubicBezTo>
                    <a:pt x="54037" y="18546"/>
                    <a:pt x="48700" y="23883"/>
                    <a:pt x="42095" y="23883"/>
                  </a:cubicBezTo>
                  <a:lnTo>
                    <a:pt x="11941" y="23883"/>
                  </a:lnTo>
                  <a:cubicBezTo>
                    <a:pt x="5337" y="23883"/>
                    <a:pt x="0" y="18546"/>
                    <a:pt x="0" y="11942"/>
                  </a:cubicBezTo>
                  <a:lnTo>
                    <a:pt x="0" y="11942"/>
                  </a:lnTo>
                  <a:cubicBezTo>
                    <a:pt x="0" y="5337"/>
                    <a:pt x="5337" y="0"/>
                    <a:pt x="11941" y="0"/>
                  </a:cubicBezTo>
                  <a:lnTo>
                    <a:pt x="42095" y="0"/>
                  </a:lnTo>
                  <a:cubicBezTo>
                    <a:pt x="48700" y="0"/>
                    <a:pt x="54037" y="5337"/>
                    <a:pt x="54037" y="119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4201844" y="2264941"/>
              <a:ext cx="23882" cy="54036"/>
            </a:xfrm>
            <a:custGeom>
              <a:avLst/>
              <a:gdLst/>
              <a:ahLst/>
              <a:cxnLst/>
              <a:rect l="l" t="t" r="r" b="b"/>
              <a:pathLst>
                <a:path w="23882" h="54036" extrusionOk="0">
                  <a:moveTo>
                    <a:pt x="11941" y="54037"/>
                  </a:moveTo>
                  <a:lnTo>
                    <a:pt x="11941" y="54037"/>
                  </a:lnTo>
                  <a:cubicBezTo>
                    <a:pt x="5337" y="54037"/>
                    <a:pt x="0" y="48700"/>
                    <a:pt x="0" y="42095"/>
                  </a:cubicBezTo>
                  <a:lnTo>
                    <a:pt x="0" y="11941"/>
                  </a:lnTo>
                  <a:cubicBezTo>
                    <a:pt x="0" y="5337"/>
                    <a:pt x="5337" y="0"/>
                    <a:pt x="11941" y="0"/>
                  </a:cubicBezTo>
                  <a:lnTo>
                    <a:pt x="11941" y="0"/>
                  </a:lnTo>
                  <a:cubicBezTo>
                    <a:pt x="18546" y="0"/>
                    <a:pt x="23883" y="5337"/>
                    <a:pt x="23883" y="11941"/>
                  </a:cubicBezTo>
                  <a:lnTo>
                    <a:pt x="23883" y="42095"/>
                  </a:lnTo>
                  <a:cubicBezTo>
                    <a:pt x="23883" y="48700"/>
                    <a:pt x="18546" y="54037"/>
                    <a:pt x="11941" y="540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4390906" y="2484157"/>
              <a:ext cx="54036" cy="23883"/>
            </a:xfrm>
            <a:custGeom>
              <a:avLst/>
              <a:gdLst/>
              <a:ahLst/>
              <a:cxnLst/>
              <a:rect l="l" t="t" r="r" b="b"/>
              <a:pathLst>
                <a:path w="54036" h="23883" extrusionOk="0">
                  <a:moveTo>
                    <a:pt x="0" y="11942"/>
                  </a:moveTo>
                  <a:lnTo>
                    <a:pt x="0" y="11942"/>
                  </a:lnTo>
                  <a:cubicBezTo>
                    <a:pt x="0" y="5337"/>
                    <a:pt x="5337" y="0"/>
                    <a:pt x="11941" y="0"/>
                  </a:cubicBezTo>
                  <a:lnTo>
                    <a:pt x="42095" y="0"/>
                  </a:lnTo>
                  <a:cubicBezTo>
                    <a:pt x="48700" y="0"/>
                    <a:pt x="54037" y="5337"/>
                    <a:pt x="54037" y="11942"/>
                  </a:cubicBezTo>
                  <a:lnTo>
                    <a:pt x="54037" y="11942"/>
                  </a:lnTo>
                  <a:cubicBezTo>
                    <a:pt x="54037" y="18546"/>
                    <a:pt x="48700" y="23883"/>
                    <a:pt x="42095" y="23883"/>
                  </a:cubicBezTo>
                  <a:lnTo>
                    <a:pt x="11941" y="23883"/>
                  </a:lnTo>
                  <a:cubicBezTo>
                    <a:pt x="5337" y="23883"/>
                    <a:pt x="0" y="18546"/>
                    <a:pt x="0" y="119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4146540" y="2318644"/>
              <a:ext cx="189061" cy="177454"/>
            </a:xfrm>
            <a:custGeom>
              <a:avLst/>
              <a:gdLst/>
              <a:ahLst/>
              <a:cxnLst/>
              <a:rect l="l" t="t" r="r" b="b"/>
              <a:pathLst>
                <a:path w="189061" h="177454" extrusionOk="0">
                  <a:moveTo>
                    <a:pt x="189062" y="0"/>
                  </a:moveTo>
                  <a:lnTo>
                    <a:pt x="67246" y="177454"/>
                  </a:lnTo>
                  <a:lnTo>
                    <a:pt x="0" y="12315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03BA84-E7D3-F1F1-4F8A-0B292BA81A84}"/>
              </a:ext>
            </a:extLst>
          </p:cNvPr>
          <p:cNvCxnSpPr/>
          <p:nvPr/>
        </p:nvCxnSpPr>
        <p:spPr>
          <a:xfrm>
            <a:off x="6812928" y="812877"/>
            <a:ext cx="0" cy="4065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97EAFDC-5E55-4A75-42DD-E63EE15A2C2A}"/>
              </a:ext>
            </a:extLst>
          </p:cNvPr>
          <p:cNvSpPr txBox="1"/>
          <p:nvPr/>
        </p:nvSpPr>
        <p:spPr>
          <a:xfrm>
            <a:off x="6897150" y="734484"/>
            <a:ext cx="2195030" cy="4462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Quicksand"/>
                <a:sym typeface="Quicksand"/>
              </a:rPr>
              <a:t>fancy + V-</a:t>
            </a:r>
            <a:r>
              <a:rPr lang="en-US" sz="2300" dirty="0" err="1">
                <a:solidFill>
                  <a:srgbClr val="FF0000"/>
                </a:solidFill>
                <a:latin typeface="Quicksand"/>
                <a:sym typeface="Quicksand"/>
              </a:rPr>
              <a:t>ing</a:t>
            </a:r>
            <a:endParaRPr lang="en-US" sz="2300" dirty="0">
              <a:solidFill>
                <a:srgbClr val="FF0000"/>
              </a:solidFill>
              <a:latin typeface="Quicksand"/>
              <a:sym typeface="Quicksan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C3D49-B1A8-5D72-D0E6-FF4BCC831F5E}"/>
              </a:ext>
            </a:extLst>
          </p:cNvPr>
          <p:cNvSpPr txBox="1"/>
          <p:nvPr/>
        </p:nvSpPr>
        <p:spPr>
          <a:xfrm>
            <a:off x="6897150" y="1386242"/>
            <a:ext cx="2195030" cy="4462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Quicksand"/>
                <a:sym typeface="Quicksand"/>
              </a:rPr>
              <a:t>learn + to 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453A93-5480-7C1C-E4D5-5D936AAC39A9}"/>
              </a:ext>
            </a:extLst>
          </p:cNvPr>
          <p:cNvSpPr txBox="1"/>
          <p:nvPr/>
        </p:nvSpPr>
        <p:spPr>
          <a:xfrm>
            <a:off x="6897150" y="2284083"/>
            <a:ext cx="2195030" cy="4462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Quicksand"/>
                <a:sym typeface="Quicksand"/>
              </a:rPr>
              <a:t>mind + V-</a:t>
            </a:r>
            <a:r>
              <a:rPr lang="en-US" sz="2300" dirty="0" err="1">
                <a:solidFill>
                  <a:srgbClr val="FF0000"/>
                </a:solidFill>
                <a:latin typeface="Quicksand"/>
                <a:sym typeface="Quicksand"/>
              </a:rPr>
              <a:t>ing</a:t>
            </a:r>
            <a:endParaRPr lang="en-US" sz="2300" dirty="0">
              <a:solidFill>
                <a:srgbClr val="FF0000"/>
              </a:solidFill>
              <a:latin typeface="Quicksand"/>
              <a:sym typeface="Quicksan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22F977-5D7D-5F7A-AB70-B43B8BBD86BE}"/>
              </a:ext>
            </a:extLst>
          </p:cNvPr>
          <p:cNvSpPr txBox="1"/>
          <p:nvPr/>
        </p:nvSpPr>
        <p:spPr>
          <a:xfrm>
            <a:off x="6897150" y="3078562"/>
            <a:ext cx="2195030" cy="4462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Quicksand"/>
                <a:sym typeface="Quicksand"/>
              </a:rPr>
              <a:t>decide + to 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E0F82-DCB8-918B-5ADE-9E3B043AEC78}"/>
              </a:ext>
            </a:extLst>
          </p:cNvPr>
          <p:cNvSpPr txBox="1"/>
          <p:nvPr/>
        </p:nvSpPr>
        <p:spPr>
          <a:xfrm>
            <a:off x="6897150" y="3608833"/>
            <a:ext cx="2195030" cy="4462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Quicksand"/>
                <a:sym typeface="Quicksand"/>
              </a:rPr>
              <a:t>avoid + V-</a:t>
            </a:r>
            <a:r>
              <a:rPr lang="en-US" sz="2300" dirty="0" err="1">
                <a:solidFill>
                  <a:srgbClr val="FF0000"/>
                </a:solidFill>
                <a:latin typeface="Quicksand"/>
                <a:sym typeface="Quicksand"/>
              </a:rPr>
              <a:t>ing</a:t>
            </a:r>
            <a:endParaRPr lang="en-US" sz="2300" dirty="0">
              <a:solidFill>
                <a:srgbClr val="FF0000"/>
              </a:solidFill>
              <a:latin typeface="Quicksand"/>
              <a:sym typeface="Quicksan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346D1A-4FB2-9FDB-2E59-3EFD5C88FAA4}"/>
              </a:ext>
            </a:extLst>
          </p:cNvPr>
          <p:cNvSpPr txBox="1"/>
          <p:nvPr/>
        </p:nvSpPr>
        <p:spPr>
          <a:xfrm>
            <a:off x="6897150" y="4228707"/>
            <a:ext cx="2195030" cy="4462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Quicksand"/>
                <a:sym typeface="Quicksand"/>
              </a:rPr>
              <a:t>promise + to V</a:t>
            </a:r>
          </a:p>
        </p:txBody>
      </p:sp>
      <p:sp>
        <p:nvSpPr>
          <p:cNvPr id="13" name="Google Shape;776;p35">
            <a:extLst>
              <a:ext uri="{FF2B5EF4-FFF2-40B4-BE49-F238E27FC236}">
                <a16:creationId xmlns:a16="http://schemas.microsoft.com/office/drawing/2014/main" id="{3711481D-91AD-6944-E461-866DDC239FF2}"/>
              </a:ext>
            </a:extLst>
          </p:cNvPr>
          <p:cNvSpPr txBox="1">
            <a:spLocks/>
          </p:cNvSpPr>
          <p:nvPr/>
        </p:nvSpPr>
        <p:spPr>
          <a:xfrm>
            <a:off x="2183607" y="1190344"/>
            <a:ext cx="1585253" cy="66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buFont typeface="Quicksand"/>
              <a:buNone/>
            </a:pPr>
            <a:r>
              <a:rPr lang="en-US" sz="2500" b="1" dirty="0">
                <a:solidFill>
                  <a:srgbClr val="FF0000"/>
                </a:solidFill>
              </a:rPr>
              <a:t>to use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14" name="Google Shape;776;p35">
            <a:extLst>
              <a:ext uri="{FF2B5EF4-FFF2-40B4-BE49-F238E27FC236}">
                <a16:creationId xmlns:a16="http://schemas.microsoft.com/office/drawing/2014/main" id="{23BFEC95-79F1-3628-A99B-952C71F6E289}"/>
              </a:ext>
            </a:extLst>
          </p:cNvPr>
          <p:cNvSpPr txBox="1">
            <a:spLocks/>
          </p:cNvSpPr>
          <p:nvPr/>
        </p:nvSpPr>
        <p:spPr>
          <a:xfrm>
            <a:off x="3040140" y="2064161"/>
            <a:ext cx="2173955" cy="66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buFont typeface="Quicksand"/>
              <a:buNone/>
            </a:pPr>
            <a:r>
              <a:rPr lang="en-US" sz="2500" b="1" dirty="0">
                <a:solidFill>
                  <a:srgbClr val="FF0000"/>
                </a:solidFill>
              </a:rPr>
              <a:t>not touching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15" name="Google Shape;776;p35">
            <a:extLst>
              <a:ext uri="{FF2B5EF4-FFF2-40B4-BE49-F238E27FC236}">
                <a16:creationId xmlns:a16="http://schemas.microsoft.com/office/drawing/2014/main" id="{7F8301BB-F20A-CA98-1A48-56A7063E78CD}"/>
              </a:ext>
            </a:extLst>
          </p:cNvPr>
          <p:cNvSpPr txBox="1">
            <a:spLocks/>
          </p:cNvSpPr>
          <p:nvPr/>
        </p:nvSpPr>
        <p:spPr>
          <a:xfrm>
            <a:off x="2703201" y="3007121"/>
            <a:ext cx="1585253" cy="66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buFont typeface="Quicksand"/>
              <a:buNone/>
            </a:pPr>
            <a:r>
              <a:rPr lang="en-US" sz="2500" b="1" dirty="0">
                <a:solidFill>
                  <a:srgbClr val="FF0000"/>
                </a:solidFill>
              </a:rPr>
              <a:t>to make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16" name="Google Shape;776;p35">
            <a:extLst>
              <a:ext uri="{FF2B5EF4-FFF2-40B4-BE49-F238E27FC236}">
                <a16:creationId xmlns:a16="http://schemas.microsoft.com/office/drawing/2014/main" id="{3920AEB9-AFF9-046A-B26E-D82E85B0D08F}"/>
              </a:ext>
            </a:extLst>
          </p:cNvPr>
          <p:cNvSpPr txBox="1">
            <a:spLocks/>
          </p:cNvSpPr>
          <p:nvPr/>
        </p:nvSpPr>
        <p:spPr>
          <a:xfrm>
            <a:off x="2331073" y="3435544"/>
            <a:ext cx="1585253" cy="66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buFont typeface="Quicksand"/>
              <a:buNone/>
            </a:pPr>
            <a:r>
              <a:rPr lang="en-US" sz="2500" b="1" dirty="0">
                <a:solidFill>
                  <a:srgbClr val="FF0000"/>
                </a:solidFill>
              </a:rPr>
              <a:t>playing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17" name="Google Shape;776;p35">
            <a:extLst>
              <a:ext uri="{FF2B5EF4-FFF2-40B4-BE49-F238E27FC236}">
                <a16:creationId xmlns:a16="http://schemas.microsoft.com/office/drawing/2014/main" id="{ED659432-D101-E519-ECB9-200DFA0AF38F}"/>
              </a:ext>
            </a:extLst>
          </p:cNvPr>
          <p:cNvSpPr txBox="1">
            <a:spLocks/>
          </p:cNvSpPr>
          <p:nvPr/>
        </p:nvSpPr>
        <p:spPr>
          <a:xfrm>
            <a:off x="2809513" y="3935530"/>
            <a:ext cx="1585253" cy="66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buFont typeface="Quicksand"/>
              <a:buNone/>
            </a:pPr>
            <a:r>
              <a:rPr lang="en-US" sz="2500" b="1" dirty="0">
                <a:solidFill>
                  <a:srgbClr val="FF0000"/>
                </a:solidFill>
              </a:rPr>
              <a:t>to learn</a:t>
            </a:r>
            <a:endParaRPr lang="en-US" sz="2500" dirty="0">
              <a:solidFill>
                <a:srgbClr val="FF0000"/>
              </a:solidFill>
            </a:endParaRP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B49BD73-6F60-6A9E-C39F-592E3AEE1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148" y="4375286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6" grpId="0" build="p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build="p"/>
      <p:bldP spid="14" grpId="0" build="p"/>
      <p:bldP spid="15" grpId="0" build="p"/>
      <p:bldP spid="16" grpId="0" build="p"/>
      <p:bldP spid="17" grpId="0" build="p"/>
    </p:bldLst>
  </p:timing>
</p:sld>
</file>

<file path=ppt/theme/theme1.xml><?xml version="1.0" encoding="utf-8"?>
<a:theme xmlns:a="http://schemas.openxmlformats.org/drawingml/2006/main" name="Problem-based Learning by Slidesgo">
  <a:themeElements>
    <a:clrScheme name="Simple Light">
      <a:dk1>
        <a:srgbClr val="161616"/>
      </a:dk1>
      <a:lt1>
        <a:srgbClr val="F7F7F7"/>
      </a:lt1>
      <a:dk2>
        <a:srgbClr val="3434A4"/>
      </a:dk2>
      <a:lt2>
        <a:srgbClr val="018BFA"/>
      </a:lt2>
      <a:accent1>
        <a:srgbClr val="FD6E05"/>
      </a:accent1>
      <a:accent2>
        <a:srgbClr val="FFA221"/>
      </a:accent2>
      <a:accent3>
        <a:srgbClr val="00A15B"/>
      </a:accent3>
      <a:accent4>
        <a:srgbClr val="E7E9E4"/>
      </a:accent4>
      <a:accent5>
        <a:srgbClr val="FFFFFF"/>
      </a:accent5>
      <a:accent6>
        <a:srgbClr val="FFFFFF"/>
      </a:accent6>
      <a:hlink>
        <a:srgbClr val="16161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1131</Words>
  <Application>Microsoft Office PowerPoint</Application>
  <PresentationFormat>On-screen Show (16:9)</PresentationFormat>
  <Paragraphs>161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Public Sans</vt:lpstr>
      <vt:lpstr>Times New Roman</vt:lpstr>
      <vt:lpstr>Raleway ExtraBold</vt:lpstr>
      <vt:lpstr>Calibri</vt:lpstr>
      <vt:lpstr>Arial</vt:lpstr>
      <vt:lpstr>Quicksand</vt:lpstr>
      <vt:lpstr>Alexandria</vt:lpstr>
      <vt:lpstr>Bebas Neue</vt:lpstr>
      <vt:lpstr>Problem-based Learning by Slidesgo</vt:lpstr>
      <vt:lpstr>Unit 6. Vietnamese lifestyle: then and now</vt:lpstr>
      <vt:lpstr>Objective</vt:lpstr>
      <vt:lpstr>01</vt:lpstr>
      <vt:lpstr>Rule:</vt:lpstr>
      <vt:lpstr>PowerPoint Presentation</vt:lpstr>
      <vt:lpstr>02</vt:lpstr>
      <vt:lpstr>Remember</vt:lpstr>
      <vt:lpstr>Remember</vt:lpstr>
      <vt:lpstr>Ex 1 (p 63). Write the correct form of the verbs in brackets.</vt:lpstr>
      <vt:lpstr>1. I really fancy to wear / wearing this traditional cone hat at our Fashion Show 2. My brother has decided to enter / entering the Back to Our Past Competition. 3. Do you mind to replay / replaying that folk music? It's lovely. 4. My uncle always avoids to tell / telling stories about his past. 5. They plan to do / doing research about life in Hue in the 19th century.</vt:lpstr>
      <vt:lpstr>1. I really fancy to wear / wearing this traditional cone hat at our Fashion Show 2. My brother has decided to enter / entering the Back to Our Past Competition. 3. Do you mind to replay / replaying that folk music? It's lovely.</vt:lpstr>
      <vt:lpstr>4. My uncle always avoids to tell / telling stories about his past. 5. They plan to do / doing research about life in Hue in the 19th century.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For my future career, I want ______. 2. Do you mind not ______? 3. We all agreed ______. 4. I have never fancied  ______. 5. For our two-day holiday, I suggest ______.</vt:lpstr>
      <vt:lpstr>What have you learnt in this lesson?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6. Vietnamese lifestyle: then and now</dc:title>
  <dc:creator>ADMIN</dc:creator>
  <cp:lastModifiedBy>Hoang Thi Ngoc Anh</cp:lastModifiedBy>
  <cp:revision>31</cp:revision>
  <dcterms:modified xsi:type="dcterms:W3CDTF">2024-07-15T14:27:56Z</dcterms:modified>
</cp:coreProperties>
</file>