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554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59" name="Google Shape;359;p16"/>
          <p:cNvCxnSpPr>
            <a:stCxn id="352" idx="3"/>
            <a:endCxn id="353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16"/>
          <p:cNvCxnSpPr>
            <a:stCxn id="353" idx="1"/>
            <a:endCxn id="354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16"/>
          <p:cNvCxnSpPr>
            <a:stCxn id="354" idx="3"/>
            <a:endCxn id="355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16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6"/>
          <p:cNvCxnSpPr>
            <a:stCxn id="355" idx="1"/>
            <a:endCxn id="362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4" name="Google Shape;364;p16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35434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l="65099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‘School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‘Hospital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‘Cycle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Custom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</cp:revision>
  <dcterms:created xsi:type="dcterms:W3CDTF">2020-12-09T02:04:09Z</dcterms:created>
  <dcterms:modified xsi:type="dcterms:W3CDTF">2024-01-22T12:37:11Z</dcterms:modified>
</cp:coreProperties>
</file>