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9" r:id="rId3"/>
    <p:sldId id="316" r:id="rId4"/>
    <p:sldId id="347" r:id="rId5"/>
    <p:sldId id="348" r:id="rId6"/>
    <p:sldId id="349" r:id="rId7"/>
    <p:sldId id="350" r:id="rId8"/>
    <p:sldId id="351" r:id="rId9"/>
    <p:sldId id="283" r:id="rId10"/>
    <p:sldId id="276" r:id="rId11"/>
    <p:sldId id="298" r:id="rId12"/>
    <p:sldId id="327" r:id="rId13"/>
    <p:sldId id="337" r:id="rId14"/>
    <p:sldId id="338" r:id="rId15"/>
    <p:sldId id="346" r:id="rId16"/>
    <p:sldId id="325" r:id="rId17"/>
    <p:sldId id="313" r:id="rId18"/>
    <p:sldId id="314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  <a:srgbClr val="D6E9EC"/>
    <a:srgbClr val="00F6F0"/>
    <a:srgbClr val="D2DEEF"/>
    <a:srgbClr val="00A9A5"/>
    <a:srgbClr val="048DA4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8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C61B-DB46-4C3F-B982-614BA97D5CAD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449-F047-4A72-97EE-9F43DC6BBA1E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39C4-277F-443E-9204-BF24445C1672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E03A-E502-4AED-8C9C-9B1171386B4F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4A00-909D-4924-BDD9-0BBC217D2FD4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B275-ABB6-4D6D-8E97-79FFE263A3FD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849-C71C-4DBD-B871-D1F35A853542}" type="datetime1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F96C-A97D-40E9-9E28-5EDB85045BD9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D1A8-55C2-4C8D-BC95-267FC9E3EB5A}" type="datetime1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2C37-FDB5-42EB-8EBA-2773B9F1A712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342-F0AF-492B-B4DA-1FC727EA3EB1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B4E0-9D3D-48D8-AFF2-4367515A6BC1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.jpe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4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064789" y="265557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My </a:t>
            </a:r>
            <a:r>
              <a:rPr lang="en-US" sz="3200" b="1" dirty="0" err="1">
                <a:solidFill>
                  <a:srgbClr val="0FB7BD"/>
                </a:solidFill>
              </a:rPr>
              <a:t>favourite</a:t>
            </a:r>
            <a:r>
              <a:rPr lang="en-US" sz="3200" b="1" dirty="0">
                <a:solidFill>
                  <a:srgbClr val="0FB7BD"/>
                </a:solidFill>
              </a:rPr>
              <a:t> hobby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AAA0-47A0-4B1C-AD20-8D5DE986E729}" type="datetime1">
              <a:rPr lang="en-US" smtClean="0"/>
              <a:t>9/5/2023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68065" y="237708"/>
            <a:ext cx="4114800" cy="365125"/>
          </a:xfrm>
        </p:spPr>
        <p:txBody>
          <a:bodyPr/>
          <a:lstStyle/>
          <a:p>
            <a:r>
              <a:rPr lang="en-US" dirty="0" smtClean="0"/>
              <a:t>Monday, September 4th,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07088" y="1423851"/>
            <a:ext cx="196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Period: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BD7-4FB6-4830-BF9D-624AB842B5A0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17836" y="340232"/>
            <a:ext cx="4114800" cy="365125"/>
          </a:xfrm>
        </p:spPr>
        <p:txBody>
          <a:bodyPr/>
          <a:lstStyle/>
          <a:p>
            <a:r>
              <a:rPr lang="en-US" dirty="0" smtClean="0"/>
              <a:t>Monday, September 4th,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177792" y="2103733"/>
            <a:ext cx="1052648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Trang needs help with building dollhouses.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Trang uses glue and cardboard to build her dollhouse.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To build a dollhouse, you need to use your creativity.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Ann goes to a horse riding club every Sunday.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 Ann’s lesson starts at 8 p.m.				 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8763000" y="21000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2F4E57-B55C-45F2-8088-967F9E55E147}"/>
              </a:ext>
            </a:extLst>
          </p:cNvPr>
          <p:cNvSpPr txBox="1"/>
          <p:nvPr/>
        </p:nvSpPr>
        <p:spPr>
          <a:xfrm>
            <a:off x="8763000" y="287841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50E0833-0589-4F1B-BEDE-A7ED5DCDEE61}"/>
              </a:ext>
            </a:extLst>
          </p:cNvPr>
          <p:cNvSpPr txBox="1"/>
          <p:nvPr/>
        </p:nvSpPr>
        <p:spPr>
          <a:xfrm>
            <a:off x="8760667" y="358629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898FE7-B3ED-415E-BEB2-12F08D4EF5C0}"/>
              </a:ext>
            </a:extLst>
          </p:cNvPr>
          <p:cNvSpPr txBox="1"/>
          <p:nvPr/>
        </p:nvSpPr>
        <p:spPr>
          <a:xfrm>
            <a:off x="8760667" y="429418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7E911B-AA6D-4629-AB8A-338814213197}"/>
              </a:ext>
            </a:extLst>
          </p:cNvPr>
          <p:cNvSpPr txBox="1"/>
          <p:nvPr/>
        </p:nvSpPr>
        <p:spPr>
          <a:xfrm>
            <a:off x="8760667" y="503979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E2A0-4F28-4CAF-B6ED-4677BAD9E91F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43508" y="5887913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219141" y="5887913"/>
            <a:ext cx="238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r</a:t>
            </a:r>
            <a:r>
              <a:rPr lang="en-US" sz="2800" b="1" i="0" dirty="0" smtClean="0">
                <a:solidFill>
                  <a:schemeClr val="accent2"/>
                </a:solidFill>
                <a:effectLst/>
                <a:latin typeface="MyriadPro-Regular"/>
              </a:rPr>
              <a:t>iding a horse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73" t="3065" r="1617" b="3086"/>
          <a:stretch/>
        </p:blipFill>
        <p:spPr>
          <a:xfrm>
            <a:off x="2085278" y="3456878"/>
            <a:ext cx="3356518" cy="2129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64" t="3331" r="3337" b="4330"/>
          <a:stretch/>
        </p:blipFill>
        <p:spPr>
          <a:xfrm>
            <a:off x="6880302" y="3468029"/>
            <a:ext cx="3166947" cy="211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55A8-17F0-4E92-9A93-585DE7F5C623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60FDD6-A6D6-4C3C-AE9A-B760248742E4}"/>
              </a:ext>
            </a:extLst>
          </p:cNvPr>
          <p:cNvSpPr txBox="1"/>
          <p:nvPr/>
        </p:nvSpPr>
        <p:spPr>
          <a:xfrm>
            <a:off x="2033239" y="591279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2EFA4F-F969-453F-98B1-9E0660D931DA}"/>
              </a:ext>
            </a:extLst>
          </p:cNvPr>
          <p:cNvSpPr txBox="1"/>
          <p:nvPr/>
        </p:nvSpPr>
        <p:spPr>
          <a:xfrm>
            <a:off x="7792805" y="5912794"/>
            <a:ext cx="222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4" t="1346" r="1266" b="3672"/>
          <a:stretch/>
        </p:blipFill>
        <p:spPr>
          <a:xfrm>
            <a:off x="1862254" y="3534937"/>
            <a:ext cx="3389970" cy="21521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57" t="2038" r="2318" b="3396"/>
          <a:stretch/>
        </p:blipFill>
        <p:spPr>
          <a:xfrm>
            <a:off x="7292897" y="3635298"/>
            <a:ext cx="3222703" cy="2118731"/>
          </a:xfrm>
          <a:prstGeom prst="rect">
            <a:avLst/>
          </a:prstGeom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47AD-F07E-4B71-BE3A-81D4E839CE04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8542D-BC01-4F2F-BA52-6A313FBA3B3C}"/>
              </a:ext>
            </a:extLst>
          </p:cNvPr>
          <p:cNvSpPr txBox="1"/>
          <p:nvPr/>
        </p:nvSpPr>
        <p:spPr>
          <a:xfrm>
            <a:off x="1691439" y="5987439"/>
            <a:ext cx="367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FE6F00-D1F2-4692-BC05-45358B88A69F}"/>
              </a:ext>
            </a:extLst>
          </p:cNvPr>
          <p:cNvSpPr txBox="1"/>
          <p:nvPr/>
        </p:nvSpPr>
        <p:spPr>
          <a:xfrm>
            <a:off x="6748787" y="5987439"/>
            <a:ext cx="398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9" y="3417732"/>
            <a:ext cx="3588908" cy="241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997" y="3342147"/>
            <a:ext cx="3811418" cy="248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B22F-BA61-4A36-9547-9FEC45B7C3F2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8542D-BC01-4F2F-BA52-6A313FBA3B3C}"/>
              </a:ext>
            </a:extLst>
          </p:cNvPr>
          <p:cNvSpPr txBox="1"/>
          <p:nvPr/>
        </p:nvSpPr>
        <p:spPr>
          <a:xfrm>
            <a:off x="4460574" y="6232079"/>
            <a:ext cx="31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FE6F00-D1F2-4692-BC05-45358B88A69F}"/>
              </a:ext>
            </a:extLst>
          </p:cNvPr>
          <p:cNvSpPr txBox="1"/>
          <p:nvPr/>
        </p:nvSpPr>
        <p:spPr>
          <a:xfrm>
            <a:off x="8237156" y="6216466"/>
            <a:ext cx="370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86416E-217C-4F8B-BBF5-6682779513DD}"/>
              </a:ext>
            </a:extLst>
          </p:cNvPr>
          <p:cNvSpPr txBox="1"/>
          <p:nvPr/>
        </p:nvSpPr>
        <p:spPr>
          <a:xfrm>
            <a:off x="1009685" y="6232080"/>
            <a:ext cx="187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B158BE7-03BB-46A3-B0CE-67BC8BD11B66}"/>
              </a:ext>
            </a:extLst>
          </p:cNvPr>
          <p:cNvSpPr txBox="1"/>
          <p:nvPr/>
        </p:nvSpPr>
        <p:spPr>
          <a:xfrm>
            <a:off x="558736" y="3724735"/>
            <a:ext cx="312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93B5DC5-0883-4570-8F9F-F66E10E679A4}"/>
              </a:ext>
            </a:extLst>
          </p:cNvPr>
          <p:cNvSpPr txBox="1"/>
          <p:nvPr/>
        </p:nvSpPr>
        <p:spPr>
          <a:xfrm>
            <a:off x="4809320" y="3724734"/>
            <a:ext cx="231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/>
                </a:solidFill>
                <a:effectLst/>
                <a:latin typeface="MyriadPro-Regular"/>
              </a:rPr>
              <a:t>riding a horse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554A699-A76D-4ADE-98BD-EB7197A0B5E5}"/>
              </a:ext>
            </a:extLst>
          </p:cNvPr>
          <p:cNvSpPr txBox="1"/>
          <p:nvPr/>
        </p:nvSpPr>
        <p:spPr>
          <a:xfrm>
            <a:off x="8701608" y="371540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973" t="3065" r="1617" b="3086"/>
          <a:stretch/>
        </p:blipFill>
        <p:spPr>
          <a:xfrm>
            <a:off x="921804" y="2089267"/>
            <a:ext cx="2386460" cy="1514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864" t="3331" r="3337" b="4330"/>
          <a:stretch/>
        </p:blipFill>
        <p:spPr>
          <a:xfrm>
            <a:off x="4873788" y="2118085"/>
            <a:ext cx="2352202" cy="1573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594" t="1346" r="1266" b="3672"/>
          <a:stretch/>
        </p:blipFill>
        <p:spPr>
          <a:xfrm>
            <a:off x="8809934" y="1986845"/>
            <a:ext cx="2564191" cy="1627924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1957" t="2038" r="2318" b="3396"/>
          <a:stretch/>
        </p:blipFill>
        <p:spPr>
          <a:xfrm>
            <a:off x="862820" y="4546313"/>
            <a:ext cx="2389948" cy="157124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88" y="4433744"/>
            <a:ext cx="2358870" cy="158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4404422"/>
            <a:ext cx="2473956" cy="161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96546"/>
            <a:ext cx="609600" cy="609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4C9B-4AC3-4D0D-9FAA-BD7A4B7D229F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hobbies from Task 3 in the suitable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37783"/>
              </p:ext>
            </p:extLst>
          </p:nvPr>
        </p:nvGraphicFramePr>
        <p:xfrm>
          <a:off x="1078804" y="2144823"/>
          <a:ext cx="10120953" cy="39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51">
                  <a:extLst>
                    <a:ext uri="{9D8B030D-6E8A-4147-A177-3AD203B41FA5}">
                      <a16:colId xmlns=""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="" xmlns:a16="http://schemas.microsoft.com/office/drawing/2014/main" val="4094159785"/>
                    </a:ext>
                  </a:extLst>
                </a:gridCol>
                <a:gridCol w="3373651">
                  <a:extLst>
                    <a:ext uri="{9D8B030D-6E8A-4147-A177-3AD203B41FA5}">
                      <a16:colId xmlns="" xmlns:a16="http://schemas.microsoft.com/office/drawing/2014/main" val="3342583398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collecting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531556" y="3050521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2021"/>
                </a:solidFill>
                <a:latin typeface="MyriadPro-Regular"/>
              </a:rPr>
              <a:t>riding a horse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E13F41-07FA-4CF7-B267-2CC4CD5400FD}"/>
              </a:ext>
            </a:extLst>
          </p:cNvPr>
          <p:cNvSpPr txBox="1"/>
          <p:nvPr/>
        </p:nvSpPr>
        <p:spPr>
          <a:xfrm>
            <a:off x="1531556" y="371104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gardening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B714BD-1E6B-4B72-A0ED-AC30B1015964}"/>
              </a:ext>
            </a:extLst>
          </p:cNvPr>
          <p:cNvSpPr txBox="1"/>
          <p:nvPr/>
        </p:nvSpPr>
        <p:spPr>
          <a:xfrm>
            <a:off x="4649755" y="3050520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making models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161470-EEBA-4ED5-93B5-F485090118DA}"/>
              </a:ext>
            </a:extLst>
          </p:cNvPr>
          <p:cNvSpPr txBox="1"/>
          <p:nvPr/>
        </p:nvSpPr>
        <p:spPr>
          <a:xfrm>
            <a:off x="4578888" y="3711040"/>
            <a:ext cx="3340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building dollhouses 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8376217" y="305052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coins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A61EA4B-30B8-472A-BF91-925631BF0E1A}"/>
              </a:ext>
            </a:extLst>
          </p:cNvPr>
          <p:cNvSpPr txBox="1"/>
          <p:nvPr/>
        </p:nvSpPr>
        <p:spPr>
          <a:xfrm>
            <a:off x="7970344" y="3750850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teddy bears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1218092" y="4436041"/>
            <a:ext cx="3139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travelling, skiing, doing yoga, etc.)</a:t>
            </a:r>
            <a:r>
              <a:rPr lang="en-US" sz="24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4661087" y="4451182"/>
            <a:ext cx="298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painting, making pottery, etc.)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EF9D52C-03F3-42BF-8E9B-4897EB4B644A}"/>
              </a:ext>
            </a:extLst>
          </p:cNvPr>
          <p:cNvSpPr txBox="1"/>
          <p:nvPr/>
        </p:nvSpPr>
        <p:spPr>
          <a:xfrm>
            <a:off x="8078201" y="4451180"/>
            <a:ext cx="289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collecting toys, collecting books, etc.)</a:t>
            </a:r>
            <a:r>
              <a:rPr lang="en-US" sz="2400" b="1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1A65-26A6-4436-8674-DB1D73AEBDF5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Find someone who likes…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C26FDE-91D7-4B12-BFD5-0D65C8E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89" y="2139820"/>
            <a:ext cx="6065909" cy="3855681"/>
          </a:xfrm>
          <a:prstGeom prst="rect">
            <a:avLst/>
          </a:prstGeom>
        </p:spPr>
      </p:pic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=""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714543" y="2349209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B0B4-1A25-492B-863C-3F74F318EF8E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hobbies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1ED-2211-49FB-BEF7-2EF228876DA9}" type="datetime1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Name a list of </a:t>
            </a:r>
            <a:r>
              <a:rPr lang="en-US" sz="2800" dirty="0" smtClean="0"/>
              <a:t>cheap </a:t>
            </a:r>
            <a:r>
              <a:rPr lang="en-US" sz="2800" dirty="0"/>
              <a:t>hobbies, expensive hobbies, easy and difficult hobbies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for </a:t>
            </a:r>
            <a:r>
              <a:rPr lang="en-US" sz="2800" smtClean="0"/>
              <a:t>the project.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5000-584D-43CE-ADE7-CCA68B81E31E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73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55E5-A7AF-4881-BF94-295E55FA9299}" type="datetime1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Monday, September 4th,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unusual 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06285" y="3082608"/>
            <a:ext cx="2587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/ʌn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juːʒuəl/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ost Bizarre Buildings Around the World">
            <a:extLst>
              <a:ext uri="{FF2B5EF4-FFF2-40B4-BE49-F238E27FC236}">
                <a16:creationId xmlns="" xmlns:a16="http://schemas.microsoft.com/office/drawing/2014/main" id="{427CAC43-AAF3-4425-ABAD-469B89F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1606739"/>
            <a:ext cx="5781019" cy="41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usual">
            <a:hlinkClick r:id="" action="ppaction://media"/>
            <a:extLst>
              <a:ext uri="{FF2B5EF4-FFF2-40B4-BE49-F238E27FC236}">
                <a16:creationId xmlns="" xmlns:a16="http://schemas.microsoft.com/office/drawing/2014/main" id="{98BE75A9-0DCD-4675-A102-41B158E40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163014"/>
            <a:ext cx="765843" cy="8330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F20D-89E3-4DCF-B8C5-098B03CD623F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ô hình sáng tạo của Osborn (Osborn's creativity model) là gì?">
            <a:extLst>
              <a:ext uri="{FF2B5EF4-FFF2-40B4-BE49-F238E27FC236}">
                <a16:creationId xmlns="" xmlns:a16="http://schemas.microsoft.com/office/drawing/2014/main" id="{ADD698EE-3359-4F6F-8404-566B8B7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839507"/>
            <a:ext cx="7979228" cy="3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creativity</a:t>
            </a:r>
            <a:r>
              <a:rPr lang="en-US" sz="6600" b="1" dirty="0">
                <a:solidFill>
                  <a:srgbClr val="F7941E"/>
                </a:solidFill>
              </a:rPr>
              <a:t> 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endParaRPr lang="en-US" sz="5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13950" y="3187983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kriːeɪˈtɪvəti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reativity">
            <a:hlinkClick r:id="" action="ppaction://media"/>
            <a:extLst>
              <a:ext uri="{FF2B5EF4-FFF2-40B4-BE49-F238E27FC236}">
                <a16:creationId xmlns="" xmlns:a16="http://schemas.microsoft.com/office/drawing/2014/main" id="{CD9A2237-882D-4386-816B-057915322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6242" y="5356890"/>
            <a:ext cx="795662" cy="7956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A83F-2E86-4443-8E16-AD9D0115D152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dollhouse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71460" y="3082676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ˈ</a:t>
            </a:r>
            <a:r>
              <a:rPr lang="en-US" sz="3600" b="1" dirty="0" err="1">
                <a:solidFill>
                  <a:srgbClr val="0FB7BD"/>
                </a:solidFill>
              </a:rPr>
              <a:t>dɒlhaʊs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=""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219199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llhouse">
            <a:hlinkClick r:id="" action="ppaction://media"/>
            <a:extLst>
              <a:ext uri="{FF2B5EF4-FFF2-40B4-BE49-F238E27FC236}">
                <a16:creationId xmlns="" xmlns:a16="http://schemas.microsoft.com/office/drawing/2014/main" id="{580FA171-174F-4021-B72B-4051CC6F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778" y="4976050"/>
            <a:ext cx="819499" cy="8194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65D3-DEF7-42AA-B40F-EE3F46E48891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448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cardboard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242" y="40547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bìa</a:t>
            </a:r>
            <a:r>
              <a:rPr lang="en-US" sz="3600" dirty="0"/>
              <a:t> các </a:t>
            </a:r>
            <a:r>
              <a:rPr lang="en-US" sz="3600" dirty="0" err="1"/>
              <a:t>tông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3399" y="3035926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kɑːdbɔːd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8 cardboard ideas | DIY beautiful box ideas | Paper craft - YouTube">
            <a:extLst>
              <a:ext uri="{FF2B5EF4-FFF2-40B4-BE49-F238E27FC236}">
                <a16:creationId xmlns="" xmlns:a16="http://schemas.microsoft.com/office/drawing/2014/main" id="{78F32C4D-03AD-413B-B94E-B0BE1575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3" y="2204642"/>
            <a:ext cx="5801458" cy="326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dboard">
            <a:hlinkClick r:id="" action="ppaction://media"/>
            <a:extLst>
              <a:ext uri="{FF2B5EF4-FFF2-40B4-BE49-F238E27FC236}">
                <a16:creationId xmlns="" xmlns:a16="http://schemas.microsoft.com/office/drawing/2014/main" id="{2F46D4E5-FD2D-4CD1-9EAC-4527C63D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229696"/>
            <a:ext cx="804708" cy="8047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DC1D-9E89-47B2-BAA2-540F598DAA60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226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glue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076" y="40673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keo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, </a:t>
            </a:r>
            <a:r>
              <a:rPr lang="en-US" sz="3600" dirty="0" err="1"/>
              <a:t>hồ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6628" y="298713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/ɡluː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лей-карандаш 15гр Glue Stick DF арт.1040 \24\576 — купить в городе  Владивосток, цена, фото — Гринлэнд">
            <a:extLst>
              <a:ext uri="{FF2B5EF4-FFF2-40B4-BE49-F238E27FC236}">
                <a16:creationId xmlns="" xmlns:a16="http://schemas.microsoft.com/office/drawing/2014/main" id="{E1373F66-0C5B-41AD-B170-70A987F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73" y="1622684"/>
            <a:ext cx="4021557" cy="4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lue">
            <a:hlinkClick r:id="" action="ppaction://media"/>
            <a:extLst>
              <a:ext uri="{FF2B5EF4-FFF2-40B4-BE49-F238E27FC236}">
                <a16:creationId xmlns="" xmlns:a16="http://schemas.microsoft.com/office/drawing/2014/main" id="{1C06A22B-B23A-4975-BDFB-092B32EA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416" y="5031009"/>
            <a:ext cx="779333" cy="7793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891E-29D6-4567-B94B-CC992738DB99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6447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making models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3" y="45188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1593" y="3248902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meɪkɪŋ</a:t>
            </a:r>
            <a:r>
              <a:rPr lang="en-US" sz="3600" b="1" dirty="0">
                <a:solidFill>
                  <a:srgbClr val="0FB7BD"/>
                </a:solidFill>
              </a:rPr>
              <a:t> ˈ</a:t>
            </a:r>
            <a:r>
              <a:rPr lang="en-US" sz="3600" b="1" dirty="0" err="1">
                <a:solidFill>
                  <a:srgbClr val="0FB7BD"/>
                </a:solidFill>
              </a:rPr>
              <a:t>mɒdlz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king models Royalty Free Vector Image - VectorStock">
            <a:extLst>
              <a:ext uri="{FF2B5EF4-FFF2-40B4-BE49-F238E27FC236}">
                <a16:creationId xmlns="" xmlns:a16="http://schemas.microsoft.com/office/drawing/2014/main" id="{35131C34-559A-4B73-BBA0-141B594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963488" y="1644721"/>
            <a:ext cx="4027376" cy="41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king models">
            <a:hlinkClick r:id="" action="ppaction://media"/>
            <a:extLst>
              <a:ext uri="{FF2B5EF4-FFF2-40B4-BE49-F238E27FC236}">
                <a16:creationId xmlns="" xmlns:a16="http://schemas.microsoft.com/office/drawing/2014/main" id="{4334A776-F819-49FA-85D3-93E555F7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4485" y="5567928"/>
            <a:ext cx="806548" cy="8065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FBE-6A87-43A3-A532-0FE6E8F99871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236"/>
              </p:ext>
            </p:extLst>
          </p:nvPr>
        </p:nvGraphicFramePr>
        <p:xfrm>
          <a:off x="1548138" y="1408975"/>
          <a:ext cx="9739580" cy="481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unusual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creativity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kriːeɪˈtɪvəti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sáng tạo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dɒlhaʊs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nhà búp bê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cardboard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/ˈkɑːdbɔːd/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glue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/ɡluː/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keo dán, hồ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4149092647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making models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meɪkɪŋ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mɒdlz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7727997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unusual">
            <a:hlinkClick r:id="" action="ppaction://media"/>
            <a:extLst>
              <a:ext uri="{FF2B5EF4-FFF2-40B4-BE49-F238E27FC236}">
                <a16:creationId xmlns="" xmlns:a16="http://schemas.microsoft.com/office/drawing/2014/main" id="{EB01222F-50A8-4B31-9D8C-3CB595EE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220686"/>
            <a:ext cx="489858" cy="489858"/>
          </a:xfrm>
          <a:prstGeom prst="rect">
            <a:avLst/>
          </a:prstGeom>
        </p:spPr>
      </p:pic>
      <p:pic>
        <p:nvPicPr>
          <p:cNvPr id="16" name="creativity">
            <a:hlinkClick r:id="" action="ppaction://media"/>
            <a:extLst>
              <a:ext uri="{FF2B5EF4-FFF2-40B4-BE49-F238E27FC236}">
                <a16:creationId xmlns="" xmlns:a16="http://schemas.microsoft.com/office/drawing/2014/main" id="{45399DDB-2A08-4040-B485-7C1447243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842526"/>
            <a:ext cx="489858" cy="489858"/>
          </a:xfrm>
          <a:prstGeom prst="rect">
            <a:avLst/>
          </a:prstGeom>
        </p:spPr>
      </p:pic>
      <p:pic>
        <p:nvPicPr>
          <p:cNvPr id="17" name="dollhouse">
            <a:hlinkClick r:id="" action="ppaction://media"/>
            <a:extLst>
              <a:ext uri="{FF2B5EF4-FFF2-40B4-BE49-F238E27FC236}">
                <a16:creationId xmlns="" xmlns:a16="http://schemas.microsoft.com/office/drawing/2014/main" id="{DB37C02B-D935-4455-8C61-B1C3453743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3525617"/>
            <a:ext cx="489858" cy="489858"/>
          </a:xfrm>
          <a:prstGeom prst="rect">
            <a:avLst/>
          </a:prstGeom>
        </p:spPr>
      </p:pic>
      <p:pic>
        <p:nvPicPr>
          <p:cNvPr id="18" name="cardboard">
            <a:hlinkClick r:id="" action="ppaction://media"/>
            <a:extLst>
              <a:ext uri="{FF2B5EF4-FFF2-40B4-BE49-F238E27FC236}">
                <a16:creationId xmlns="" xmlns:a16="http://schemas.microsoft.com/office/drawing/2014/main" id="{2AB80994-2B30-4E55-A4C2-8C6CB75CD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4208708"/>
            <a:ext cx="489858" cy="489858"/>
          </a:xfrm>
          <a:prstGeom prst="rect">
            <a:avLst/>
          </a:prstGeom>
        </p:spPr>
      </p:pic>
      <p:pic>
        <p:nvPicPr>
          <p:cNvPr id="19" name="glue">
            <a:hlinkClick r:id="" action="ppaction://media"/>
            <a:extLst>
              <a:ext uri="{FF2B5EF4-FFF2-40B4-BE49-F238E27FC236}">
                <a16:creationId xmlns="" xmlns:a16="http://schemas.microsoft.com/office/drawing/2014/main" id="{CECE9711-7B1D-45EF-8861-8AF0F5342F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7" y="4891800"/>
            <a:ext cx="489858" cy="489858"/>
          </a:xfrm>
          <a:prstGeom prst="rect">
            <a:avLst/>
          </a:prstGeom>
        </p:spPr>
      </p:pic>
      <p:pic>
        <p:nvPicPr>
          <p:cNvPr id="20" name="making models">
            <a:hlinkClick r:id="" action="ppaction://media"/>
            <a:extLst>
              <a:ext uri="{FF2B5EF4-FFF2-40B4-BE49-F238E27FC236}">
                <a16:creationId xmlns="" xmlns:a16="http://schemas.microsoft.com/office/drawing/2014/main" id="{01EA4678-E4F0-4FE7-96EC-D407B7D4F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5629320"/>
            <a:ext cx="489858" cy="489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94DF-04FD-46F3-8A0A-6A40A0A41238}" type="datetime1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Monday, September 4th,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2973</TotalTime>
  <Words>689</Words>
  <Application>Microsoft Office PowerPoint</Application>
  <PresentationFormat>Custom</PresentationFormat>
  <Paragraphs>213</Paragraphs>
  <Slides>19</Slides>
  <Notes>19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185</cp:revision>
  <dcterms:created xsi:type="dcterms:W3CDTF">2020-12-09T02:04:09Z</dcterms:created>
  <dcterms:modified xsi:type="dcterms:W3CDTF">2023-09-05T08:14:45Z</dcterms:modified>
</cp:coreProperties>
</file>