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sldIdLst>
    <p:sldId id="256" r:id="rId3"/>
    <p:sldId id="257" r:id="rId4"/>
    <p:sldId id="258" r:id="rId5"/>
    <p:sldId id="271" r:id="rId6"/>
    <p:sldId id="260" r:id="rId7"/>
    <p:sldId id="262" r:id="rId8"/>
    <p:sldId id="268" r:id="rId9"/>
    <p:sldId id="264" r:id="rId10"/>
    <p:sldId id="265" r:id="rId11"/>
    <p:sldId id="266" r:id="rId12"/>
    <p:sldId id="263" r:id="rId13"/>
    <p:sldId id="267" r:id="rId14"/>
    <p:sldId id="269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57B516-1EFB-4901-A6D5-BFF720585277}">
          <p14:sldIdLst>
            <p14:sldId id="256"/>
            <p14:sldId id="257"/>
            <p14:sldId id="258"/>
            <p14:sldId id="271"/>
            <p14:sldId id="260"/>
            <p14:sldId id="262"/>
            <p14:sldId id="268"/>
            <p14:sldId id="264"/>
            <p14:sldId id="265"/>
            <p14:sldId id="266"/>
            <p14:sldId id="263"/>
            <p14:sldId id="267"/>
            <p14:sldId id="269"/>
            <p14:sldId id="272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D5D2-306A-4529-A4D7-E11E1CF0A38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A73-8521-4056-85C5-DAD59B5CA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D5D2-306A-4529-A4D7-E11E1CF0A38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A73-8521-4056-85C5-DAD59B5CA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8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D5D2-306A-4529-A4D7-E11E1CF0A38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A73-8521-4056-85C5-DAD59B5CA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8774-7227-4347-BFF2-473F716A4D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2C05-95CF-4B12-87D5-DCA2D979CF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75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8774-7227-4347-BFF2-473F716A4D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2C05-95CF-4B12-87D5-DCA2D979CF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16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8774-7227-4347-BFF2-473F716A4D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2C05-95CF-4B12-87D5-DCA2D979CF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2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8774-7227-4347-BFF2-473F716A4D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2C05-95CF-4B12-87D5-DCA2D979CF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81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8774-7227-4347-BFF2-473F716A4D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2C05-95CF-4B12-87D5-DCA2D979CF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51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8774-7227-4347-BFF2-473F716A4D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2C05-95CF-4B12-87D5-DCA2D979CF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86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8774-7227-4347-BFF2-473F716A4D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2C05-95CF-4B12-87D5-DCA2D979CF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436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8774-7227-4347-BFF2-473F716A4D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2C05-95CF-4B12-87D5-DCA2D979CF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51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D5D2-306A-4529-A4D7-E11E1CF0A38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A73-8521-4056-85C5-DAD59B5CA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6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8774-7227-4347-BFF2-473F716A4D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2C05-95CF-4B12-87D5-DCA2D979CF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717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8774-7227-4347-BFF2-473F716A4D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2C05-95CF-4B12-87D5-DCA2D979CF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53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8774-7227-4347-BFF2-473F716A4D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D2C05-95CF-4B12-87D5-DCA2D979CF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5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D5D2-306A-4529-A4D7-E11E1CF0A38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A73-8521-4056-85C5-DAD59B5CA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D5D2-306A-4529-A4D7-E11E1CF0A38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A73-8521-4056-85C5-DAD59B5CA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3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D5D2-306A-4529-A4D7-E11E1CF0A38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A73-8521-4056-85C5-DAD59B5CA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9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D5D2-306A-4529-A4D7-E11E1CF0A38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A73-8521-4056-85C5-DAD59B5CA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1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D5D2-306A-4529-A4D7-E11E1CF0A38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A73-8521-4056-85C5-DAD59B5CA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D5D2-306A-4529-A4D7-E11E1CF0A38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A73-8521-4056-85C5-DAD59B5CA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3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6D5D2-306A-4529-A4D7-E11E1CF0A38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57A73-8521-4056-85C5-DAD59B5CA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9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6D5D2-306A-4529-A4D7-E11E1CF0A381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57A73-8521-4056-85C5-DAD59B5CA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40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78774-7227-4347-BFF2-473F716A4D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D2C05-95CF-4B12-87D5-DCA2D979CF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2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80611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GIỚI THIỆU LUẬT BÓNG ĐÁ 7 NGƯỜI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1066800"/>
            <a:ext cx="499761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0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827"/>
            <a:ext cx="9144000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13: CÁC QUẢ PHẠT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2"/>
            <a:ext cx="9144000" cy="2001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9144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4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1"/>
            <a:ext cx="9041384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94071" y="440718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4071" y="3174714"/>
            <a:ext cx="794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34249" y="4114801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4249" y="167640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B1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038600" y="2261177"/>
            <a:ext cx="0" cy="1853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972300" y="3657602"/>
            <a:ext cx="0" cy="8125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63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4827"/>
            <a:ext cx="9144000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15: QUẢ ĐÁ BIÊN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4827"/>
            <a:ext cx="9144000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15: QUẢ ĐÁ BIÊN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01200" cy="65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7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24000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QUÝ THẦY, CÔ SỨC KHỎE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HỘI NGHỊ THÀNH CÔNG TỐT ĐẸP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TRÂN TRỌNG CÁM ƠN!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3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r="27256"/>
          <a:stretch/>
        </p:blipFill>
        <p:spPr>
          <a:xfrm>
            <a:off x="2503715" y="937865"/>
            <a:ext cx="4136571" cy="5615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 LUẬT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8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1" y="838202"/>
            <a:ext cx="792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LUẬT 1 : SÂN THI ĐẤU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28602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SỐ NỘI DUNG LUẬT THAY ĐỔI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82" y="0"/>
            <a:ext cx="7473571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900107" y="1291905"/>
            <a:ext cx="5355748" cy="3800212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881507" y="1272103"/>
            <a:ext cx="5377847" cy="3808324"/>
          </a:xfrm>
          <a:prstGeom prst="line">
            <a:avLst/>
          </a:prstGeom>
          <a:ln w="38100" cap="flat" cmpd="sng" algn="ctr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558368" y="1245999"/>
            <a:ext cx="1" cy="3846121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4107892" y="2591375"/>
            <a:ext cx="900953" cy="1201270"/>
          </a:xfrm>
          <a:prstGeom prst="arc">
            <a:avLst>
              <a:gd name="adj1" fmla="val 16200000"/>
              <a:gd name="adj2" fmla="val 16168461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>
            <a:endCxn id="13" idx="0"/>
          </p:cNvCxnSpPr>
          <p:nvPr/>
        </p:nvCxnSpPr>
        <p:spPr>
          <a:xfrm flipV="1">
            <a:off x="4558367" y="2591378"/>
            <a:ext cx="0" cy="600635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543280" y="2708139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R 6m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760195" y="3324318"/>
            <a:ext cx="55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R 7m</a:t>
            </a:r>
            <a:endParaRPr lang="en-US" sz="1400" dirty="0">
              <a:solidFill>
                <a:prstClr val="black"/>
              </a:solidFill>
            </a:endParaRPr>
          </a:p>
        </p:txBody>
      </p:sp>
      <p:grpSp>
        <p:nvGrpSpPr>
          <p:cNvPr id="152" name="Group 151"/>
          <p:cNvGrpSpPr/>
          <p:nvPr/>
        </p:nvGrpSpPr>
        <p:grpSpPr>
          <a:xfrm>
            <a:off x="7587921" y="1235769"/>
            <a:ext cx="136010" cy="3846121"/>
            <a:chOff x="10117226" y="1235766"/>
            <a:chExt cx="181347" cy="3846121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0276410" y="1235766"/>
              <a:ext cx="1" cy="3846121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0117226" y="1251021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10139389" y="5080426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9" name="TextBox 78"/>
          <p:cNvSpPr txBox="1"/>
          <p:nvPr/>
        </p:nvSpPr>
        <p:spPr>
          <a:xfrm>
            <a:off x="7640208" y="1222729"/>
            <a:ext cx="369332" cy="38693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Đường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Biên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Ngang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tối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thiểu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là</a:t>
            </a:r>
            <a:r>
              <a:rPr lang="en-US" sz="1200" dirty="0" smtClean="0">
                <a:solidFill>
                  <a:prstClr val="black"/>
                </a:solidFill>
              </a:rPr>
              <a:t> 30m, </a:t>
            </a:r>
            <a:r>
              <a:rPr lang="en-US" sz="1200" dirty="0" err="1" smtClean="0">
                <a:solidFill>
                  <a:prstClr val="black"/>
                </a:solidFill>
              </a:rPr>
              <a:t>tối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đa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là</a:t>
            </a:r>
            <a:r>
              <a:rPr lang="en-US" sz="1200" dirty="0" smtClean="0">
                <a:solidFill>
                  <a:prstClr val="black"/>
                </a:solidFill>
              </a:rPr>
              <a:t> 40m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669903" y="484502"/>
            <a:ext cx="3355498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Đường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Biên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Dọc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tối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thiểu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là</a:t>
            </a:r>
            <a:r>
              <a:rPr lang="en-US" sz="1200" dirty="0" smtClean="0">
                <a:solidFill>
                  <a:prstClr val="black"/>
                </a:solidFill>
              </a:rPr>
              <a:t> 45m, </a:t>
            </a:r>
            <a:r>
              <a:rPr lang="en-US" sz="1200" dirty="0" err="1" smtClean="0">
                <a:solidFill>
                  <a:prstClr val="black"/>
                </a:solidFill>
              </a:rPr>
              <a:t>tối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đa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là</a:t>
            </a:r>
            <a:r>
              <a:rPr lang="en-US" sz="1200" dirty="0" smtClean="0">
                <a:solidFill>
                  <a:prstClr val="black"/>
                </a:solidFill>
              </a:rPr>
              <a:t> 60m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1906071" y="741698"/>
            <a:ext cx="0" cy="268569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255509" y="761501"/>
            <a:ext cx="0" cy="268569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1892608" y="761498"/>
            <a:ext cx="5378336" cy="0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Arc 86"/>
          <p:cNvSpPr/>
          <p:nvPr/>
        </p:nvSpPr>
        <p:spPr>
          <a:xfrm flipV="1">
            <a:off x="7137376" y="4914904"/>
            <a:ext cx="556568" cy="453874"/>
          </a:xfrm>
          <a:prstGeom prst="arc">
            <a:avLst>
              <a:gd name="adj1" fmla="val 8227171"/>
              <a:gd name="adj2" fmla="val 1064319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8" name="Arc 87"/>
          <p:cNvSpPr/>
          <p:nvPr/>
        </p:nvSpPr>
        <p:spPr>
          <a:xfrm flipV="1">
            <a:off x="7148743" y="933191"/>
            <a:ext cx="463801" cy="517181"/>
          </a:xfrm>
          <a:prstGeom prst="arc">
            <a:avLst>
              <a:gd name="adj1" fmla="val 11352662"/>
              <a:gd name="adj2" fmla="val 14142742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H="1">
            <a:off x="6723516" y="2951375"/>
            <a:ext cx="412" cy="403928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228285" y="2951376"/>
            <a:ext cx="93794" cy="4021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Arc 26"/>
          <p:cNvSpPr/>
          <p:nvPr/>
        </p:nvSpPr>
        <p:spPr>
          <a:xfrm>
            <a:off x="6723516" y="2627045"/>
            <a:ext cx="1000414" cy="1419081"/>
          </a:xfrm>
          <a:prstGeom prst="arc">
            <a:avLst>
              <a:gd name="adj1" fmla="val 5186142"/>
              <a:gd name="adj2" fmla="val 10822058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954248" y="3332074"/>
            <a:ext cx="310888" cy="637831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Arc 37"/>
          <p:cNvSpPr/>
          <p:nvPr/>
        </p:nvSpPr>
        <p:spPr>
          <a:xfrm flipV="1">
            <a:off x="6723516" y="2239271"/>
            <a:ext cx="1014918" cy="1446663"/>
          </a:xfrm>
          <a:prstGeom prst="arc">
            <a:avLst>
              <a:gd name="adj1" fmla="val 5103977"/>
              <a:gd name="adj2" fmla="val 10785779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254730" y="2210715"/>
            <a:ext cx="8792" cy="740663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246270" y="3314044"/>
            <a:ext cx="8792" cy="740663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rot="5400000" flipV="1">
            <a:off x="6988622" y="2885784"/>
            <a:ext cx="11722" cy="555497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2" name="Group 131"/>
          <p:cNvGrpSpPr/>
          <p:nvPr/>
        </p:nvGrpSpPr>
        <p:grpSpPr>
          <a:xfrm>
            <a:off x="7372558" y="1427255"/>
            <a:ext cx="151905" cy="3447734"/>
            <a:chOff x="9830076" y="1427255"/>
            <a:chExt cx="202540" cy="3447734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9999313" y="2210710"/>
              <a:ext cx="15536" cy="1864075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9873432" y="2210711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9855665" y="4074785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9830076" y="3355303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9840511" y="2963790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9981517" y="1427255"/>
              <a:ext cx="4912" cy="563517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9847615" y="1427255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9840511" y="1990772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flipH="1">
              <a:off x="9986804" y="4311472"/>
              <a:ext cx="4912" cy="563517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H="1">
              <a:off x="9852902" y="4311472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H="1">
              <a:off x="9845798" y="4874989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7270942" y="1533831"/>
            <a:ext cx="414752" cy="3345882"/>
            <a:chOff x="9694590" y="1533831"/>
            <a:chExt cx="553002" cy="3345882"/>
          </a:xfrm>
        </p:grpSpPr>
        <p:sp>
          <p:nvSpPr>
            <p:cNvPr id="75" name="TextBox 74"/>
            <p:cNvSpPr txBox="1"/>
            <p:nvPr/>
          </p:nvSpPr>
          <p:spPr>
            <a:xfrm>
              <a:off x="9771373" y="2386139"/>
              <a:ext cx="415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7m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775461" y="3589135"/>
              <a:ext cx="415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7m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694590" y="3019002"/>
              <a:ext cx="553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4.2m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9743519" y="1533831"/>
              <a:ext cx="415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6</a:t>
              </a:r>
              <a:r>
                <a:rPr lang="en-US" sz="1200" dirty="0" smtClean="0">
                  <a:solidFill>
                    <a:prstClr val="black"/>
                  </a:solidFill>
                </a:rPr>
                <a:t>m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9770675" y="4418048"/>
              <a:ext cx="415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6</a:t>
              </a:r>
              <a:r>
                <a:rPr lang="en-US" sz="1200" dirty="0" smtClean="0">
                  <a:solidFill>
                    <a:prstClr val="black"/>
                  </a:solidFill>
                </a:rPr>
                <a:t>m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 flipH="1">
            <a:off x="1576229" y="1457083"/>
            <a:ext cx="151905" cy="3447734"/>
            <a:chOff x="9830076" y="1427255"/>
            <a:chExt cx="202540" cy="3447734"/>
          </a:xfrm>
        </p:grpSpPr>
        <p:cxnSp>
          <p:nvCxnSpPr>
            <p:cNvPr id="134" name="Straight Connector 133"/>
            <p:cNvCxnSpPr/>
            <p:nvPr/>
          </p:nvCxnSpPr>
          <p:spPr>
            <a:xfrm flipH="1">
              <a:off x="9999313" y="2210710"/>
              <a:ext cx="15536" cy="1864075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H="1">
              <a:off x="9873432" y="2210711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flipH="1">
              <a:off x="9855665" y="4074785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flipH="1">
              <a:off x="9830076" y="3355303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H="1">
              <a:off x="9840511" y="2963790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9981517" y="1427255"/>
              <a:ext cx="4912" cy="563517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flipH="1">
              <a:off x="9847615" y="1427255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flipH="1">
              <a:off x="9840511" y="1990772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9986804" y="4311472"/>
              <a:ext cx="4912" cy="563517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flipH="1">
              <a:off x="9852902" y="4311472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flipH="1">
              <a:off x="9845798" y="4874989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6" name="Group 145"/>
          <p:cNvGrpSpPr/>
          <p:nvPr/>
        </p:nvGrpSpPr>
        <p:grpSpPr>
          <a:xfrm>
            <a:off x="1378594" y="1562139"/>
            <a:ext cx="414752" cy="3345882"/>
            <a:chOff x="9694590" y="1533831"/>
            <a:chExt cx="553002" cy="3345882"/>
          </a:xfrm>
        </p:grpSpPr>
        <p:sp>
          <p:nvSpPr>
            <p:cNvPr id="147" name="TextBox 146"/>
            <p:cNvSpPr txBox="1"/>
            <p:nvPr/>
          </p:nvSpPr>
          <p:spPr>
            <a:xfrm>
              <a:off x="9771373" y="2386139"/>
              <a:ext cx="415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7m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9775461" y="3589135"/>
              <a:ext cx="415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7m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9694590" y="3019002"/>
              <a:ext cx="553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prstClr val="black"/>
                  </a:solidFill>
                </a:rPr>
                <a:t>4.2m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9743519" y="1533831"/>
              <a:ext cx="415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6</a:t>
              </a:r>
              <a:r>
                <a:rPr lang="en-US" sz="1200" dirty="0" smtClean="0">
                  <a:solidFill>
                    <a:prstClr val="black"/>
                  </a:solidFill>
                </a:rPr>
                <a:t>m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9770675" y="4418048"/>
              <a:ext cx="415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6</a:t>
              </a:r>
              <a:r>
                <a:rPr lang="en-US" sz="1200" dirty="0" smtClean="0">
                  <a:solidFill>
                    <a:prstClr val="black"/>
                  </a:solidFill>
                </a:rPr>
                <a:t>m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 flipH="1">
            <a:off x="1316185" y="1245998"/>
            <a:ext cx="136010" cy="3846121"/>
            <a:chOff x="10117226" y="1235766"/>
            <a:chExt cx="181347" cy="3846121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10276410" y="1235766"/>
              <a:ext cx="1" cy="3846121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10117226" y="1251021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H="1">
              <a:off x="10139389" y="5080426"/>
              <a:ext cx="159184" cy="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1" name="TextBox 160"/>
          <p:cNvSpPr txBox="1"/>
          <p:nvPr/>
        </p:nvSpPr>
        <p:spPr>
          <a:xfrm>
            <a:off x="1003002" y="1310536"/>
            <a:ext cx="369332" cy="38693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prstClr val="black"/>
                </a:solidFill>
              </a:rPr>
              <a:t>Đường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Biên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err="1" smtClean="0">
                <a:solidFill>
                  <a:prstClr val="black"/>
                </a:solidFill>
              </a:rPr>
              <a:t>Ngang</a:t>
            </a: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tối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thiểu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là</a:t>
            </a:r>
            <a:r>
              <a:rPr lang="en-US" sz="1200" dirty="0" smtClean="0">
                <a:solidFill>
                  <a:prstClr val="black"/>
                </a:solidFill>
              </a:rPr>
              <a:t> 30m, </a:t>
            </a:r>
            <a:r>
              <a:rPr lang="en-US" sz="1200" dirty="0" err="1" smtClean="0">
                <a:solidFill>
                  <a:prstClr val="black"/>
                </a:solidFill>
              </a:rPr>
              <a:t>tối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đa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</a:rPr>
              <a:t>là</a:t>
            </a:r>
            <a:r>
              <a:rPr lang="en-US" sz="1200" dirty="0" smtClean="0">
                <a:solidFill>
                  <a:prstClr val="black"/>
                </a:solidFill>
              </a:rPr>
              <a:t> 40m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2" name="Arc 161"/>
          <p:cNvSpPr/>
          <p:nvPr/>
        </p:nvSpPr>
        <p:spPr>
          <a:xfrm rot="16200000" flipV="1">
            <a:off x="1515461" y="959357"/>
            <a:ext cx="655353" cy="288189"/>
          </a:xfrm>
          <a:prstGeom prst="arc">
            <a:avLst>
              <a:gd name="adj1" fmla="val 11352662"/>
              <a:gd name="adj2" fmla="val 14142742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63" name="Arc 162"/>
          <p:cNvSpPr/>
          <p:nvPr/>
        </p:nvSpPr>
        <p:spPr>
          <a:xfrm flipH="1" flipV="1">
            <a:off x="1551418" y="4901661"/>
            <a:ext cx="435812" cy="371918"/>
          </a:xfrm>
          <a:prstGeom prst="arc">
            <a:avLst>
              <a:gd name="adj1" fmla="val 8227171"/>
              <a:gd name="adj2" fmla="val 10643194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71670" y="333378"/>
            <a:ext cx="798011" cy="408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prstClr val="white"/>
                </a:solidFill>
              </a:rPr>
              <a:t>Điểm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phát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bóng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giữa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sân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12558" y="3078549"/>
            <a:ext cx="91619" cy="17994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083345" y="827447"/>
            <a:ext cx="1001919" cy="408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prstClr val="white"/>
                </a:solidFill>
              </a:rPr>
              <a:t>Vòng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tròn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giữa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sân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083345" y="1343334"/>
            <a:ext cx="1001919" cy="408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prstClr val="white"/>
                </a:solidFill>
              </a:rPr>
              <a:t>Vùng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cấm</a:t>
            </a:r>
            <a:r>
              <a:rPr lang="en-US" sz="1200" dirty="0" smtClean="0">
                <a:solidFill>
                  <a:prstClr val="white"/>
                </a:solidFill>
              </a:rPr>
              <a:t> </a:t>
            </a:r>
            <a:r>
              <a:rPr lang="en-US" sz="1200" dirty="0" err="1" smtClean="0">
                <a:solidFill>
                  <a:prstClr val="white"/>
                </a:solidFill>
              </a:rPr>
              <a:t>địa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869682" y="333377"/>
            <a:ext cx="215583" cy="408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prstClr val="white"/>
                </a:solidFill>
              </a:rPr>
              <a:t>-</a:t>
            </a:r>
            <a:endParaRPr lang="en-US" sz="1200" dirty="0">
              <a:solidFill>
                <a:prstClr val="white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09051" y="2210712"/>
            <a:ext cx="1115189" cy="1843992"/>
            <a:chOff x="1878735" y="2210712"/>
            <a:chExt cx="1486919" cy="1843992"/>
          </a:xfrm>
        </p:grpSpPr>
        <p:sp>
          <p:nvSpPr>
            <p:cNvPr id="173" name="TextBox 172"/>
            <p:cNvSpPr txBox="1"/>
            <p:nvPr/>
          </p:nvSpPr>
          <p:spPr>
            <a:xfrm>
              <a:off x="2623570" y="3287044"/>
              <a:ext cx="742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prstClr val="black"/>
                  </a:solidFill>
                </a:rPr>
                <a:t>R 7m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878735" y="2210712"/>
              <a:ext cx="1353224" cy="1843992"/>
              <a:chOff x="1878735" y="2210712"/>
              <a:chExt cx="1353224" cy="1843992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231410" y="2951375"/>
                <a:ext cx="549" cy="403928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2" name="Group 21"/>
              <p:cNvGrpSpPr/>
              <p:nvPr/>
            </p:nvGrpSpPr>
            <p:grpSpPr>
              <a:xfrm>
                <a:off x="1878735" y="2210712"/>
                <a:ext cx="1353224" cy="1843992"/>
                <a:chOff x="1878735" y="2210712"/>
                <a:chExt cx="1353224" cy="1843992"/>
              </a:xfrm>
            </p:grpSpPr>
            <p:sp>
              <p:nvSpPr>
                <p:cNvPr id="97" name="Rectangle 96"/>
                <p:cNvSpPr/>
                <p:nvPr/>
              </p:nvSpPr>
              <p:spPr>
                <a:xfrm flipH="1">
                  <a:off x="2429112" y="2951376"/>
                  <a:ext cx="125058" cy="402134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H="1">
                  <a:off x="1898074" y="2627042"/>
                  <a:ext cx="1333885" cy="1419081"/>
                </a:xfrm>
                <a:prstGeom prst="arc">
                  <a:avLst>
                    <a:gd name="adj1" fmla="val 5186142"/>
                    <a:gd name="adj2" fmla="val 10822058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99" name="Straight Connector 98"/>
                <p:cNvCxnSpPr/>
                <p:nvPr/>
              </p:nvCxnSpPr>
              <p:spPr>
                <a:xfrm flipH="1" flipV="1">
                  <a:off x="2509802" y="3332073"/>
                  <a:ext cx="413451" cy="59653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Arc 99"/>
                <p:cNvSpPr/>
                <p:nvPr/>
              </p:nvSpPr>
              <p:spPr>
                <a:xfrm flipH="1" flipV="1">
                  <a:off x="1878735" y="2239268"/>
                  <a:ext cx="1353224" cy="1446663"/>
                </a:xfrm>
                <a:prstGeom prst="arc">
                  <a:avLst>
                    <a:gd name="adj1" fmla="val 5103977"/>
                    <a:gd name="adj2" fmla="val 10785779"/>
                  </a:avLst>
                </a:prstGeom>
                <a:ln w="381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>
                <a:xfrm flipH="1" flipV="1">
                  <a:off x="2511953" y="2210712"/>
                  <a:ext cx="11722" cy="74066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flipH="1" flipV="1">
                  <a:off x="2523233" y="3314041"/>
                  <a:ext cx="11722" cy="740663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  <a:headEnd type="none" w="med" len="med"/>
                  <a:tailEnd type="non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63937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4" presetClass="entr" presetSubtype="16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500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500"/>
                            </p:stCondLst>
                            <p:childTnLst>
                              <p:par>
                                <p:cTn id="7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3" grpId="0" build="p" animBg="1"/>
      <p:bldP spid="49" grpId="0"/>
      <p:bldP spid="55" grpId="0"/>
      <p:bldP spid="27" grpId="0" animBg="1"/>
      <p:bldP spid="3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"/>
            <a:ext cx="9144000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 MÔN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838200"/>
            <a:ext cx="8534399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4827"/>
            <a:ext cx="9144000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4: CẦU THỦ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827"/>
            <a:ext cx="9144000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5: TRỌNG TÀI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0" y="652012"/>
            <a:ext cx="8611802" cy="60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827"/>
            <a:ext cx="9144000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7: THỜI GIAN TRẬN ĐẤU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839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827"/>
            <a:ext cx="9144000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11: LUẬT VIỆT VỊ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192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07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3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165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22</cp:revision>
  <dcterms:created xsi:type="dcterms:W3CDTF">2024-03-15T07:43:11Z</dcterms:created>
  <dcterms:modified xsi:type="dcterms:W3CDTF">2024-08-21T01:03:32Z</dcterms:modified>
</cp:coreProperties>
</file>