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808" r:id="rId2"/>
    <p:sldMasterId id="2147483821" r:id="rId3"/>
    <p:sldMasterId id="2147484027" r:id="rId4"/>
  </p:sldMasterIdLst>
  <p:notesMasterIdLst>
    <p:notesMasterId r:id="rId48"/>
  </p:notesMasterIdLst>
  <p:sldIdLst>
    <p:sldId id="484" r:id="rId5"/>
    <p:sldId id="483" r:id="rId6"/>
    <p:sldId id="485" r:id="rId7"/>
    <p:sldId id="486" r:id="rId8"/>
    <p:sldId id="487" r:id="rId9"/>
    <p:sldId id="525" r:id="rId10"/>
    <p:sldId id="489" r:id="rId11"/>
    <p:sldId id="392" r:id="rId12"/>
    <p:sldId id="496" r:id="rId13"/>
    <p:sldId id="493" r:id="rId14"/>
    <p:sldId id="495" r:id="rId15"/>
    <p:sldId id="497" r:id="rId16"/>
    <p:sldId id="498" r:id="rId17"/>
    <p:sldId id="528" r:id="rId18"/>
    <p:sldId id="529" r:id="rId19"/>
    <p:sldId id="530" r:id="rId20"/>
    <p:sldId id="527" r:id="rId21"/>
    <p:sldId id="505" r:id="rId22"/>
    <p:sldId id="506" r:id="rId23"/>
    <p:sldId id="507" r:id="rId24"/>
    <p:sldId id="508" r:id="rId25"/>
    <p:sldId id="531" r:id="rId26"/>
    <p:sldId id="504" r:id="rId27"/>
    <p:sldId id="533" r:id="rId28"/>
    <p:sldId id="534" r:id="rId29"/>
    <p:sldId id="535" r:id="rId30"/>
    <p:sldId id="536" r:id="rId31"/>
    <p:sldId id="513" r:id="rId32"/>
    <p:sldId id="325" r:id="rId33"/>
    <p:sldId id="499" r:id="rId34"/>
    <p:sldId id="500" r:id="rId35"/>
    <p:sldId id="314" r:id="rId36"/>
    <p:sldId id="318" r:id="rId37"/>
    <p:sldId id="315" r:id="rId38"/>
    <p:sldId id="320" r:id="rId39"/>
    <p:sldId id="319" r:id="rId40"/>
    <p:sldId id="327" r:id="rId41"/>
    <p:sldId id="328" r:id="rId42"/>
    <p:sldId id="519" r:id="rId43"/>
    <p:sldId id="520" r:id="rId44"/>
    <p:sldId id="521" r:id="rId45"/>
    <p:sldId id="522" r:id="rId46"/>
    <p:sldId id="523" r:id="rId47"/>
  </p:sldIdLst>
  <p:sldSz cx="9144000" cy="5143500" type="screen16x9"/>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66"/>
    <a:srgbClr val="FEFFEB"/>
    <a:srgbClr val="99CCFF"/>
    <a:srgbClr val="FF33CC"/>
    <a:srgbClr val="0000FF"/>
    <a:srgbClr val="09007E"/>
    <a:srgbClr val="0E00C0"/>
    <a:srgbClr val="FF9900"/>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660"/>
  </p:normalViewPr>
  <p:slideViewPr>
    <p:cSldViewPr>
      <p:cViewPr varScale="1">
        <p:scale>
          <a:sx n="85" d="100"/>
          <a:sy n="85" d="100"/>
        </p:scale>
        <p:origin x="894" y="7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B4F306-F85C-425A-85B5-CC59B9788220}"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A463F5-2734-4249-8CC3-1AEB8B92C536}" type="slidenum">
              <a:rPr lang="en-US" smtClean="0"/>
              <a:t>‹#›</a:t>
            </a:fld>
            <a:endParaRPr lang="en-US"/>
          </a:p>
        </p:txBody>
      </p:sp>
    </p:spTree>
    <p:extLst>
      <p:ext uri="{BB962C8B-B14F-4D97-AF65-F5344CB8AC3E}">
        <p14:creationId xmlns:p14="http://schemas.microsoft.com/office/powerpoint/2010/main" val="256623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A463F5-2734-4249-8CC3-1AEB8B92C536}" type="slidenum">
              <a:rPr lang="en-US" smtClean="0"/>
              <a:t>1</a:t>
            </a:fld>
            <a:endParaRPr lang="en-US"/>
          </a:p>
        </p:txBody>
      </p:sp>
    </p:spTree>
    <p:extLst>
      <p:ext uri="{BB962C8B-B14F-4D97-AF65-F5344CB8AC3E}">
        <p14:creationId xmlns:p14="http://schemas.microsoft.com/office/powerpoint/2010/main" val="2701050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85084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7"/>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07C8CC-E59F-4864-A3BD-8D368DD7FF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8831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CC4B32-A6C2-47E6-B426-DD90EAA7B6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3460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1ADD8-B126-4327-B245-97D8274360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8624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able Placeholder 2"/>
          <p:cNvSpPr>
            <a:spLocks noGrp="1"/>
          </p:cNvSpPr>
          <p:nvPr>
            <p:ph type="tbl" idx="1"/>
          </p:nvPr>
        </p:nvSpPr>
        <p:spPr>
          <a:xfrm>
            <a:off x="457200" y="1200151"/>
            <a:ext cx="8229600" cy="339447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D95D7C-C961-423A-97DF-3DF44B870B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9637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15"/>
        <p:cNvGrpSpPr/>
        <p:nvPr/>
      </p:nvGrpSpPr>
      <p:grpSpPr>
        <a:xfrm>
          <a:off x="0" y="0"/>
          <a:ext cx="0" cy="0"/>
          <a:chOff x="0" y="0"/>
          <a:chExt cx="0" cy="0"/>
        </a:xfrm>
      </p:grpSpPr>
      <p:sp>
        <p:nvSpPr>
          <p:cNvPr id="216" name="Google Shape;216;p18"/>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17" name="Google Shape;217;p18"/>
          <p:cNvSpPr txBox="1">
            <a:spLocks noGrp="1"/>
          </p:cNvSpPr>
          <p:nvPr>
            <p:ph type="subTitle" idx="1"/>
          </p:nvPr>
        </p:nvSpPr>
        <p:spPr>
          <a:xfrm>
            <a:off x="720150" y="1024500"/>
            <a:ext cx="7704000" cy="36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b="0"/>
            </a:lvl1pPr>
            <a:lvl2pPr lvl="1" algn="ctr" rtl="0">
              <a:lnSpc>
                <a:spcPct val="100000"/>
              </a:lnSpc>
              <a:spcBef>
                <a:spcPts val="100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18" name="Google Shape;218;p18"/>
          <p:cNvSpPr txBox="1">
            <a:spLocks noGrp="1"/>
          </p:cNvSpPr>
          <p:nvPr>
            <p:ph type="body" idx="2"/>
          </p:nvPr>
        </p:nvSpPr>
        <p:spPr>
          <a:xfrm>
            <a:off x="719950" y="1403350"/>
            <a:ext cx="7704000" cy="3143700"/>
          </a:xfrm>
          <a:prstGeom prst="rect">
            <a:avLst/>
          </a:prstGeom>
        </p:spPr>
        <p:txBody>
          <a:bodyPr spcFirstLastPara="1" wrap="square" lIns="91425" tIns="91425" rIns="91425" bIns="91425" anchor="t" anchorCtr="0">
            <a:noAutofit/>
          </a:bodyPr>
          <a:lstStyle>
            <a:lvl1pPr marL="457189" lvl="0" indent="-330192" rtl="0">
              <a:lnSpc>
                <a:spcPct val="100000"/>
              </a:lnSpc>
              <a:spcBef>
                <a:spcPts val="0"/>
              </a:spcBef>
              <a:spcAft>
                <a:spcPts val="0"/>
              </a:spcAft>
              <a:buClr>
                <a:schemeClr val="lt2"/>
              </a:buClr>
              <a:buSzPts val="1600"/>
              <a:buChar char="●"/>
              <a:defRPr/>
            </a:lvl1pPr>
            <a:lvl2pPr marL="914378" lvl="1" indent="-330192" rtl="0">
              <a:lnSpc>
                <a:spcPct val="100000"/>
              </a:lnSpc>
              <a:spcBef>
                <a:spcPts val="0"/>
              </a:spcBef>
              <a:spcAft>
                <a:spcPts val="0"/>
              </a:spcAft>
              <a:buSzPts val="1600"/>
              <a:buFont typeface="Nunito Light"/>
              <a:buChar char="○"/>
              <a:defRPr sz="1600"/>
            </a:lvl2pPr>
            <a:lvl3pPr marL="1371566" lvl="2" indent="-330192" rtl="0">
              <a:lnSpc>
                <a:spcPct val="100000"/>
              </a:lnSpc>
              <a:spcBef>
                <a:spcPts val="0"/>
              </a:spcBef>
              <a:spcAft>
                <a:spcPts val="0"/>
              </a:spcAft>
              <a:buSzPts val="1600"/>
              <a:buFont typeface="Nunito Light"/>
              <a:buChar char="■"/>
              <a:defRPr sz="1600"/>
            </a:lvl3pPr>
            <a:lvl4pPr marL="1828754" lvl="3" indent="-330192" rtl="0">
              <a:lnSpc>
                <a:spcPct val="100000"/>
              </a:lnSpc>
              <a:spcBef>
                <a:spcPts val="0"/>
              </a:spcBef>
              <a:spcAft>
                <a:spcPts val="0"/>
              </a:spcAft>
              <a:buSzPts val="1600"/>
              <a:buFont typeface="Nunito Light"/>
              <a:buChar char="●"/>
              <a:defRPr sz="1600"/>
            </a:lvl4pPr>
            <a:lvl5pPr marL="2285943" lvl="4" indent="-330192" rtl="0">
              <a:lnSpc>
                <a:spcPct val="100000"/>
              </a:lnSpc>
              <a:spcBef>
                <a:spcPts val="0"/>
              </a:spcBef>
              <a:spcAft>
                <a:spcPts val="0"/>
              </a:spcAft>
              <a:buSzPts val="1600"/>
              <a:buFont typeface="Nunito Light"/>
              <a:buChar char="○"/>
              <a:defRPr sz="1600"/>
            </a:lvl5pPr>
            <a:lvl6pPr marL="2743132" lvl="5" indent="-330192" rtl="0">
              <a:lnSpc>
                <a:spcPct val="100000"/>
              </a:lnSpc>
              <a:spcBef>
                <a:spcPts val="0"/>
              </a:spcBef>
              <a:spcAft>
                <a:spcPts val="0"/>
              </a:spcAft>
              <a:buSzPts val="1600"/>
              <a:buFont typeface="Nunito Light"/>
              <a:buChar char="■"/>
              <a:defRPr sz="1600"/>
            </a:lvl6pPr>
            <a:lvl7pPr marL="3200320" lvl="6" indent="-330192" rtl="0">
              <a:lnSpc>
                <a:spcPct val="100000"/>
              </a:lnSpc>
              <a:spcBef>
                <a:spcPts val="0"/>
              </a:spcBef>
              <a:spcAft>
                <a:spcPts val="0"/>
              </a:spcAft>
              <a:buSzPts val="1600"/>
              <a:buFont typeface="Nunito Light"/>
              <a:buChar char="●"/>
              <a:defRPr sz="1600"/>
            </a:lvl7pPr>
            <a:lvl8pPr marL="3657509" lvl="7" indent="-330192" rtl="0">
              <a:lnSpc>
                <a:spcPct val="100000"/>
              </a:lnSpc>
              <a:spcBef>
                <a:spcPts val="0"/>
              </a:spcBef>
              <a:spcAft>
                <a:spcPts val="0"/>
              </a:spcAft>
              <a:buSzPts val="1600"/>
              <a:buFont typeface="Nunito Light"/>
              <a:buChar char="○"/>
              <a:defRPr sz="1600"/>
            </a:lvl8pPr>
            <a:lvl9pPr marL="4114697" lvl="8" indent="-330192" rtl="0">
              <a:lnSpc>
                <a:spcPct val="100000"/>
              </a:lnSpc>
              <a:spcBef>
                <a:spcPts val="0"/>
              </a:spcBef>
              <a:spcAft>
                <a:spcPts val="0"/>
              </a:spcAft>
              <a:buSzPts val="1600"/>
              <a:buFont typeface="Nunito Light"/>
              <a:buChar char="■"/>
              <a:defRPr sz="1600"/>
            </a:lvl9pPr>
          </a:lstStyle>
          <a:p>
            <a:endParaRPr/>
          </a:p>
        </p:txBody>
      </p:sp>
    </p:spTree>
    <p:extLst>
      <p:ext uri="{BB962C8B-B14F-4D97-AF65-F5344CB8AC3E}">
        <p14:creationId xmlns:p14="http://schemas.microsoft.com/office/powerpoint/2010/main" val="5644910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58DEC-A60A-4F16-BB3B-5CCDE731EE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4964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A890AA-5700-49B0-8D3B-5F122B8C92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0897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71CC4A-ACE7-44E4-BDED-A877DFA8F1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8516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8F77EF-214A-47CA-BC56-7E068EC4E7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5561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8CF60C5-96EB-424F-AA1D-BA4DEFD4BA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5909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4F19470-4D0F-49AC-9E2C-6088ABB678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7748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C53240-C2CF-47F4-911B-66CEF6510C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86209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997E457-3893-4171-BC88-B68101AF4C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3492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7D56F39-0A54-462F-B183-826117FC52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19021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4833B8-DC7B-4858-A1E7-A40612A5ED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84233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EC01DC-C343-475D-888C-C0E54C9ACF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11254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E5B267-91D6-4CF8-909D-FDAF7999FA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47142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able Placeholder 2"/>
          <p:cNvSpPr>
            <a:spLocks noGrp="1"/>
          </p:cNvSpPr>
          <p:nvPr>
            <p:ph type="tbl" idx="1"/>
          </p:nvPr>
        </p:nvSpPr>
        <p:spPr>
          <a:xfrm>
            <a:off x="457200" y="1200151"/>
            <a:ext cx="8229600" cy="339447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A9A55-4E83-4447-98B9-81B56FA65E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74362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Comic Sans MS" pitchFamily="66"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Comic Sans MS" pitchFamily="66"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Comic Sans MS" pitchFamily="66" charset="0"/>
              </a:defRPr>
            </a:lvl1pPr>
          </a:lstStyle>
          <a:p>
            <a:pPr>
              <a:defRPr/>
            </a:pPr>
            <a:fld id="{E10BA6A6-8FA8-439B-8735-F788C71A341D}" type="slidenum">
              <a:rPr lang="en-US"/>
              <a:pPr>
                <a:defRPr/>
              </a:pPr>
              <a:t>‹#›</a:t>
            </a:fld>
            <a:endParaRPr lang="en-US"/>
          </a:p>
        </p:txBody>
      </p:sp>
    </p:spTree>
    <p:extLst>
      <p:ext uri="{BB962C8B-B14F-4D97-AF65-F5344CB8AC3E}">
        <p14:creationId xmlns:p14="http://schemas.microsoft.com/office/powerpoint/2010/main" val="3599794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Comic Sans MS" pitchFamily="66"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Comic Sans MS" pitchFamily="66"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Comic Sans MS" pitchFamily="66" charset="0"/>
              </a:defRPr>
            </a:lvl1pPr>
          </a:lstStyle>
          <a:p>
            <a:pPr>
              <a:defRPr/>
            </a:pPr>
            <a:fld id="{BB805E15-3FE9-435C-B1C3-FE8FB444F92F}" type="slidenum">
              <a:rPr lang="en-US"/>
              <a:pPr>
                <a:defRPr/>
              </a:pPr>
              <a:t>‹#›</a:t>
            </a:fld>
            <a:endParaRPr lang="en-US"/>
          </a:p>
        </p:txBody>
      </p:sp>
    </p:spTree>
    <p:extLst>
      <p:ext uri="{BB962C8B-B14F-4D97-AF65-F5344CB8AC3E}">
        <p14:creationId xmlns:p14="http://schemas.microsoft.com/office/powerpoint/2010/main" val="1200827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Comic Sans MS" pitchFamily="66"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Comic Sans MS" pitchFamily="66"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Comic Sans MS" pitchFamily="66" charset="0"/>
              </a:defRPr>
            </a:lvl1pPr>
          </a:lstStyle>
          <a:p>
            <a:pPr>
              <a:defRPr/>
            </a:pPr>
            <a:fld id="{0FBA5993-862B-4B7C-A99C-D9BE0E3B50B5}" type="slidenum">
              <a:rPr lang="en-US"/>
              <a:pPr>
                <a:defRPr/>
              </a:pPr>
              <a:t>‹#›</a:t>
            </a:fld>
            <a:endParaRPr lang="en-US"/>
          </a:p>
        </p:txBody>
      </p:sp>
    </p:spTree>
    <p:extLst>
      <p:ext uri="{BB962C8B-B14F-4D97-AF65-F5344CB8AC3E}">
        <p14:creationId xmlns:p14="http://schemas.microsoft.com/office/powerpoint/2010/main" val="13751649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Comic Sans MS" pitchFamily="66"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Comic Sans MS" pitchFamily="66"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Comic Sans MS" pitchFamily="66" charset="0"/>
              </a:defRPr>
            </a:lvl1pPr>
          </a:lstStyle>
          <a:p>
            <a:pPr>
              <a:defRPr/>
            </a:pPr>
            <a:fld id="{DDA47259-2641-40E1-97EA-AD63C0030FDF}" type="slidenum">
              <a:rPr lang="en-US"/>
              <a:pPr>
                <a:defRPr/>
              </a:pPr>
              <a:t>‹#›</a:t>
            </a:fld>
            <a:endParaRPr lang="en-US"/>
          </a:p>
        </p:txBody>
      </p:sp>
    </p:spTree>
    <p:extLst>
      <p:ext uri="{BB962C8B-B14F-4D97-AF65-F5344CB8AC3E}">
        <p14:creationId xmlns:p14="http://schemas.microsoft.com/office/powerpoint/2010/main" val="790100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094C13-C615-4CC1-A468-30822BB375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57591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Comic Sans MS" pitchFamily="66"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atin typeface="Comic Sans MS" pitchFamily="66"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Comic Sans MS" pitchFamily="66" charset="0"/>
              </a:defRPr>
            </a:lvl1pPr>
          </a:lstStyle>
          <a:p>
            <a:pPr>
              <a:defRPr/>
            </a:pPr>
            <a:fld id="{EB570080-B190-432D-88A9-AFD2238438F1}" type="slidenum">
              <a:rPr lang="en-US"/>
              <a:pPr>
                <a:defRPr/>
              </a:pPr>
              <a:t>‹#›</a:t>
            </a:fld>
            <a:endParaRPr lang="en-US"/>
          </a:p>
        </p:txBody>
      </p:sp>
    </p:spTree>
    <p:extLst>
      <p:ext uri="{BB962C8B-B14F-4D97-AF65-F5344CB8AC3E}">
        <p14:creationId xmlns:p14="http://schemas.microsoft.com/office/powerpoint/2010/main" val="28715779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Comic Sans MS" pitchFamily="66"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atin typeface="Comic Sans MS" pitchFamily="66"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Comic Sans MS" pitchFamily="66" charset="0"/>
              </a:defRPr>
            </a:lvl1pPr>
          </a:lstStyle>
          <a:p>
            <a:pPr>
              <a:defRPr/>
            </a:pPr>
            <a:fld id="{A568AECE-6540-4AEF-B8ED-272A69B383B2}" type="slidenum">
              <a:rPr lang="en-US"/>
              <a:pPr>
                <a:defRPr/>
              </a:pPr>
              <a:t>‹#›</a:t>
            </a:fld>
            <a:endParaRPr lang="en-US"/>
          </a:p>
        </p:txBody>
      </p:sp>
    </p:spTree>
    <p:extLst>
      <p:ext uri="{BB962C8B-B14F-4D97-AF65-F5344CB8AC3E}">
        <p14:creationId xmlns:p14="http://schemas.microsoft.com/office/powerpoint/2010/main" val="25279410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Comic Sans MS" pitchFamily="66"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atin typeface="Comic Sans MS" pitchFamily="66"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Comic Sans MS" pitchFamily="66" charset="0"/>
              </a:defRPr>
            </a:lvl1pPr>
          </a:lstStyle>
          <a:p>
            <a:pPr>
              <a:defRPr/>
            </a:pPr>
            <a:fld id="{2CA6C3ED-43B4-42BF-83CB-DC94F1E917C4}" type="slidenum">
              <a:rPr lang="en-US"/>
              <a:pPr>
                <a:defRPr/>
              </a:pPr>
              <a:t>‹#›</a:t>
            </a:fld>
            <a:endParaRPr lang="en-US"/>
          </a:p>
        </p:txBody>
      </p:sp>
    </p:spTree>
    <p:extLst>
      <p:ext uri="{BB962C8B-B14F-4D97-AF65-F5344CB8AC3E}">
        <p14:creationId xmlns:p14="http://schemas.microsoft.com/office/powerpoint/2010/main" val="15993311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Comic Sans MS" pitchFamily="66"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Comic Sans MS" pitchFamily="66"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Comic Sans MS" pitchFamily="66" charset="0"/>
              </a:defRPr>
            </a:lvl1pPr>
          </a:lstStyle>
          <a:p>
            <a:pPr>
              <a:defRPr/>
            </a:pPr>
            <a:fld id="{CCC6ACD7-70A8-4C67-AD23-DB84F7FA7311}" type="slidenum">
              <a:rPr lang="en-US"/>
              <a:pPr>
                <a:defRPr/>
              </a:pPr>
              <a:t>‹#›</a:t>
            </a:fld>
            <a:endParaRPr lang="en-US"/>
          </a:p>
        </p:txBody>
      </p:sp>
    </p:spTree>
    <p:extLst>
      <p:ext uri="{BB962C8B-B14F-4D97-AF65-F5344CB8AC3E}">
        <p14:creationId xmlns:p14="http://schemas.microsoft.com/office/powerpoint/2010/main" val="23904626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Comic Sans MS" pitchFamily="66"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Comic Sans MS" pitchFamily="66"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Comic Sans MS" pitchFamily="66" charset="0"/>
              </a:defRPr>
            </a:lvl1pPr>
          </a:lstStyle>
          <a:p>
            <a:pPr>
              <a:defRPr/>
            </a:pPr>
            <a:fld id="{4A575A59-2729-4EAD-85E9-0C29EE7DE91B}" type="slidenum">
              <a:rPr lang="en-US"/>
              <a:pPr>
                <a:defRPr/>
              </a:pPr>
              <a:t>‹#›</a:t>
            </a:fld>
            <a:endParaRPr lang="en-US"/>
          </a:p>
        </p:txBody>
      </p:sp>
    </p:spTree>
    <p:extLst>
      <p:ext uri="{BB962C8B-B14F-4D97-AF65-F5344CB8AC3E}">
        <p14:creationId xmlns:p14="http://schemas.microsoft.com/office/powerpoint/2010/main" val="5055838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Comic Sans MS" pitchFamily="66"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Comic Sans MS" pitchFamily="66"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Comic Sans MS" pitchFamily="66" charset="0"/>
              </a:defRPr>
            </a:lvl1pPr>
          </a:lstStyle>
          <a:p>
            <a:pPr>
              <a:defRPr/>
            </a:pPr>
            <a:fld id="{CA948C84-F460-46CE-B10C-73BA86368F84}" type="slidenum">
              <a:rPr lang="en-US"/>
              <a:pPr>
                <a:defRPr/>
              </a:pPr>
              <a:t>‹#›</a:t>
            </a:fld>
            <a:endParaRPr lang="en-US"/>
          </a:p>
        </p:txBody>
      </p:sp>
    </p:spTree>
    <p:extLst>
      <p:ext uri="{BB962C8B-B14F-4D97-AF65-F5344CB8AC3E}">
        <p14:creationId xmlns:p14="http://schemas.microsoft.com/office/powerpoint/2010/main" val="3020657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Comic Sans MS" pitchFamily="66"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Comic Sans MS" pitchFamily="66"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Comic Sans MS" pitchFamily="66" charset="0"/>
              </a:defRPr>
            </a:lvl1pPr>
          </a:lstStyle>
          <a:p>
            <a:pPr>
              <a:defRPr/>
            </a:pPr>
            <a:fld id="{A457BEE2-5FDC-4B0D-A7EB-DBE73CC482E8}" type="slidenum">
              <a:rPr lang="en-US"/>
              <a:pPr>
                <a:defRPr/>
              </a:pPr>
              <a:t>‹#›</a:t>
            </a:fld>
            <a:endParaRPr lang="en-US"/>
          </a:p>
        </p:txBody>
      </p:sp>
    </p:spTree>
    <p:extLst>
      <p:ext uri="{BB962C8B-B14F-4D97-AF65-F5344CB8AC3E}">
        <p14:creationId xmlns:p14="http://schemas.microsoft.com/office/powerpoint/2010/main" val="9898517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eaLnBrk="0" hangingPunct="0">
              <a:defRPr>
                <a:latin typeface="Comic Sans MS" pitchFamily="66"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atin typeface="Comic Sans MS" pitchFamily="66"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Comic Sans MS" pitchFamily="66" charset="0"/>
              </a:defRPr>
            </a:lvl1pPr>
          </a:lstStyle>
          <a:p>
            <a:pPr>
              <a:defRPr/>
            </a:pPr>
            <a:fld id="{D6993A5C-FBFC-4C62-B5A7-6A3F530F2D00}" type="slidenum">
              <a:rPr lang="en-US"/>
              <a:pPr>
                <a:defRPr/>
              </a:pPr>
              <a:t>‹#›</a:t>
            </a:fld>
            <a:endParaRPr lang="en-US"/>
          </a:p>
        </p:txBody>
      </p:sp>
    </p:spTree>
    <p:extLst>
      <p:ext uri="{BB962C8B-B14F-4D97-AF65-F5344CB8AC3E}">
        <p14:creationId xmlns:p14="http://schemas.microsoft.com/office/powerpoint/2010/main" val="38622530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0" y="1281113"/>
            <a:ext cx="9147175" cy="0"/>
          </a:xfrm>
          <a:prstGeom prst="line">
            <a:avLst/>
          </a:prstGeom>
          <a:noFill/>
          <a:ln w="12700" cap="sq">
            <a:solidFill>
              <a:schemeClr val="bg2"/>
            </a:solidFill>
            <a:round/>
            <a:headEnd type="none" w="sm" len="sm"/>
            <a:tailEnd type="none" w="sm" len="sm"/>
          </a:ln>
        </p:spPr>
        <p:txBody>
          <a:bodyPr/>
          <a:lstStyle/>
          <a:p>
            <a:pPr eaLnBrk="0" fontAlgn="base" hangingPunct="0">
              <a:spcBef>
                <a:spcPct val="0"/>
              </a:spcBef>
              <a:spcAft>
                <a:spcPct val="0"/>
              </a:spcAft>
              <a:defRPr/>
            </a:pPr>
            <a:endParaRPr lang="en-US" sz="2400">
              <a:solidFill>
                <a:srgbClr val="FFFFFF"/>
              </a:solidFill>
              <a:latin typeface="Times New Roman" panose="02020603050405020304" pitchFamily="18" charset="0"/>
            </a:endParaRPr>
          </a:p>
        </p:txBody>
      </p:sp>
      <p:sp>
        <p:nvSpPr>
          <p:cNvPr id="5" name="Arc 3"/>
          <p:cNvSpPr>
            <a:spLocks/>
          </p:cNvSpPr>
          <p:nvPr/>
        </p:nvSpPr>
        <p:spPr bwMode="auto">
          <a:xfrm>
            <a:off x="0" y="631825"/>
            <a:ext cx="2897188" cy="4511675"/>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bg1"/>
              </a:gs>
              <a:gs pos="100000">
                <a:schemeClr val="accent2"/>
              </a:gs>
            </a:gsLst>
            <a:lin ang="5400000" scaled="1"/>
          </a:gradFill>
          <a:ln w="9525">
            <a:noFill/>
            <a:round/>
            <a:headEnd type="none" w="sm" len="sm"/>
            <a:tailEnd type="none" w="sm" len="sm"/>
          </a:ln>
        </p:spPr>
        <p:txBody>
          <a:bodyPr/>
          <a:lstStyle/>
          <a:p>
            <a:pPr eaLnBrk="0" fontAlgn="base" hangingPunct="0">
              <a:spcBef>
                <a:spcPct val="0"/>
              </a:spcBef>
              <a:spcAft>
                <a:spcPct val="0"/>
              </a:spcAft>
              <a:defRPr/>
            </a:pPr>
            <a:endParaRPr lang="en-US" sz="2400">
              <a:solidFill>
                <a:srgbClr val="FFFFFF"/>
              </a:solidFill>
              <a:latin typeface="Times New Roman" panose="02020603050405020304" pitchFamily="18" charset="0"/>
            </a:endParaRPr>
          </a:p>
        </p:txBody>
      </p:sp>
      <p:sp>
        <p:nvSpPr>
          <p:cNvPr id="3076" name="Rectangle 4"/>
          <p:cNvSpPr>
            <a:spLocks noGrp="1" noChangeArrowheads="1"/>
          </p:cNvSpPr>
          <p:nvPr>
            <p:ph type="ctrTitle" sz="quarter"/>
          </p:nvPr>
        </p:nvSpPr>
        <p:spPr>
          <a:xfrm>
            <a:off x="2743201" y="320279"/>
            <a:ext cx="6399213" cy="1143000"/>
          </a:xfrm>
        </p:spPr>
        <p:txBody>
          <a:bodyPr anchor="b"/>
          <a:lstStyle>
            <a:lvl1pPr>
              <a:lnSpc>
                <a:spcPct val="80000"/>
              </a:lnSpc>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371600"/>
            <a:ext cx="4572000" cy="1314450"/>
          </a:xfrm>
        </p:spPr>
        <p:txBody>
          <a:bodyPr/>
          <a:lstStyle>
            <a:lvl1pPr marL="0" indent="0">
              <a:buFont typeface="Wingdings" pitchFamily="2" charset="2"/>
              <a:buNone/>
              <a:defRPr sz="2400"/>
            </a:lvl1pPr>
          </a:lstStyle>
          <a:p>
            <a:r>
              <a:rPr lang="en-US"/>
              <a:t>Click to edit Master subtitle style</a:t>
            </a:r>
          </a:p>
        </p:txBody>
      </p:sp>
      <p:sp>
        <p:nvSpPr>
          <p:cNvPr id="6"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p:txBody>
          <a:bodyPr/>
          <a:lstStyle>
            <a:lvl1pPr>
              <a:defRPr/>
            </a:lvl1pPr>
          </a:lstStyle>
          <a:p>
            <a:fld id="{BB32FD61-77AF-46CE-81D8-657CAB2D552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2249528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sldNum" sz="quarter" idx="12"/>
          </p:nvPr>
        </p:nvSpPr>
        <p:spPr/>
        <p:txBody>
          <a:bodyPr/>
          <a:lstStyle>
            <a:lvl1pPr>
              <a:defRPr/>
            </a:lvl1pPr>
          </a:lstStyle>
          <a:p>
            <a:fld id="{EAB27258-0DA8-4F7C-AF2A-8BB70212555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885366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595905-5028-4D1E-9D1C-5DCAE2EA8F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74706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sldNum" sz="quarter" idx="12"/>
          </p:nvPr>
        </p:nvSpPr>
        <p:spPr/>
        <p:txBody>
          <a:bodyPr/>
          <a:lstStyle>
            <a:lvl1pPr>
              <a:defRPr/>
            </a:lvl1pPr>
          </a:lstStyle>
          <a:p>
            <a:fld id="{3865FDE8-5691-4A04-9F2A-2E79C446D68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838528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485900"/>
            <a:ext cx="29718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485900"/>
            <a:ext cx="29718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sldNum" sz="quarter" idx="12"/>
          </p:nvPr>
        </p:nvSpPr>
        <p:spPr/>
        <p:txBody>
          <a:bodyPr/>
          <a:lstStyle>
            <a:lvl1pPr>
              <a:defRPr/>
            </a:lvl1pPr>
          </a:lstStyle>
          <a:p>
            <a:fld id="{9481BC62-805D-4488-AC10-3854636953F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6031986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7"/>
          <p:cNvSpPr>
            <a:spLocks noGrp="1" noChangeArrowheads="1"/>
          </p:cNvSpPr>
          <p:nvPr>
            <p:ph type="sldNum" sz="quarter" idx="12"/>
          </p:nvPr>
        </p:nvSpPr>
        <p:spPr/>
        <p:txBody>
          <a:bodyPr/>
          <a:lstStyle>
            <a:lvl1pPr>
              <a:defRPr/>
            </a:lvl1pPr>
          </a:lstStyle>
          <a:p>
            <a:fld id="{F6698DE3-E86B-4E01-B230-B8D9607DA03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739802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sldNum" sz="quarter" idx="12"/>
          </p:nvPr>
        </p:nvSpPr>
        <p:spPr/>
        <p:txBody>
          <a:bodyPr/>
          <a:lstStyle>
            <a:lvl1pPr>
              <a:defRPr/>
            </a:lvl1pPr>
          </a:lstStyle>
          <a:p>
            <a:fld id="{6398D26F-689F-414C-A84C-379B88EE98D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979170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6"/>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sldNum" sz="quarter" idx="12"/>
          </p:nvPr>
        </p:nvSpPr>
        <p:spPr/>
        <p:txBody>
          <a:bodyPr/>
          <a:lstStyle>
            <a:lvl1pPr>
              <a:defRPr/>
            </a:lvl1pPr>
          </a:lstStyle>
          <a:p>
            <a:fld id="{AC9C8708-5288-4F71-83F9-B5FF7F5AB2E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106659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sldNum" sz="quarter" idx="12"/>
          </p:nvPr>
        </p:nvSpPr>
        <p:spPr/>
        <p:txBody>
          <a:bodyPr/>
          <a:lstStyle>
            <a:lvl1pPr>
              <a:defRPr/>
            </a:lvl1pPr>
          </a:lstStyle>
          <a:p>
            <a:fld id="{3B2A024F-E22E-4B4B-B72E-02F7119A311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155344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sldNum" sz="quarter" idx="12"/>
          </p:nvPr>
        </p:nvSpPr>
        <p:spPr/>
        <p:txBody>
          <a:bodyPr/>
          <a:lstStyle>
            <a:lvl1pPr>
              <a:defRPr/>
            </a:lvl1pPr>
          </a:lstStyle>
          <a:p>
            <a:fld id="{F1699E73-609C-40B5-BE85-3019658AE8D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498321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sldNum" sz="quarter" idx="12"/>
          </p:nvPr>
        </p:nvSpPr>
        <p:spPr/>
        <p:txBody>
          <a:bodyPr/>
          <a:lstStyle>
            <a:lvl1pPr>
              <a:defRPr/>
            </a:lvl1pPr>
          </a:lstStyle>
          <a:p>
            <a:fld id="{31EC8E87-8896-43BB-BC8A-AC7CB0DE4A9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4945536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457200"/>
            <a:ext cx="15240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457200"/>
            <a:ext cx="441960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sldNum" sz="quarter" idx="12"/>
          </p:nvPr>
        </p:nvSpPr>
        <p:spPr/>
        <p:txBody>
          <a:bodyPr/>
          <a:lstStyle>
            <a:lvl1pPr>
              <a:defRPr/>
            </a:lvl1pPr>
          </a:lstStyle>
          <a:p>
            <a:fld id="{925858D5-8FD3-4AF7-9105-B9AD773058D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8539154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819400" y="457200"/>
            <a:ext cx="6096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sldNum" sz="quarter" idx="12"/>
          </p:nvPr>
        </p:nvSpPr>
        <p:spPr/>
        <p:txBody>
          <a:bodyPr/>
          <a:lstStyle>
            <a:lvl1pPr>
              <a:defRPr/>
            </a:lvl1pPr>
          </a:lstStyle>
          <a:p>
            <a:fld id="{E9381482-49FB-4D02-A6DF-4C5DFD40B80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0137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F0BDAD5-33ED-4024-A9EB-7EA3564B89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9791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CD3866A-D57C-4A55-98A1-4784675FA1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6104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D8DB0C0-9973-4C19-B709-70F3151D0A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7911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7"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6"/>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7"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CD07FD-AA6B-42D2-AE79-DE53133A8F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5840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11"/>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553750-0B1D-40B4-A7B1-A0D0E8A17D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3667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7D6EE86C-175A-4246-8AA1-E6F520D42DE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4894628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405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4E94CB7C-70D6-46FE-8F6B-21032E13D8A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46191988"/>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06375"/>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0" y="1200150"/>
            <a:ext cx="8229600" cy="339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4684713"/>
            <a:ext cx="2133600"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4684713"/>
            <a:ext cx="2895600"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4684713"/>
            <a:ext cx="2133600"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fontAlgn="base">
              <a:spcBef>
                <a:spcPct val="0"/>
              </a:spcBef>
              <a:spcAft>
                <a:spcPct val="0"/>
              </a:spcAft>
              <a:defRPr/>
            </a:pPr>
            <a:fld id="{75D71400-33E3-4C88-B3EB-52A27589AF8A}"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901194865"/>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631825"/>
            <a:ext cx="2897188" cy="4511675"/>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bg1"/>
              </a:gs>
              <a:gs pos="100000">
                <a:schemeClr val="accent2"/>
              </a:gs>
            </a:gsLst>
            <a:lin ang="5400000" scaled="1"/>
          </a:gradFill>
          <a:ln w="9525">
            <a:noFill/>
            <a:round/>
            <a:headEnd type="none" w="sm" len="sm"/>
            <a:tailEnd type="none" w="sm" len="sm"/>
          </a:ln>
        </p:spPr>
        <p:txBody>
          <a:bodyPr/>
          <a:lstStyle/>
          <a:p>
            <a:pPr eaLnBrk="0" fontAlgn="base" hangingPunct="0">
              <a:spcBef>
                <a:spcPct val="0"/>
              </a:spcBef>
              <a:spcAft>
                <a:spcPct val="0"/>
              </a:spcAft>
              <a:defRPr/>
            </a:pPr>
            <a:endParaRPr lang="en-US" sz="2400">
              <a:solidFill>
                <a:srgbClr val="FFFFFF"/>
              </a:solidFill>
              <a:latin typeface="Times New Roman" panose="02020603050405020304" pitchFamily="18" charset="0"/>
            </a:endParaRPr>
          </a:p>
        </p:txBody>
      </p:sp>
      <p:sp>
        <p:nvSpPr>
          <p:cNvPr id="2051" name="Rectangle 3"/>
          <p:cNvSpPr>
            <a:spLocks noGrp="1" noChangeArrowheads="1"/>
          </p:cNvSpPr>
          <p:nvPr>
            <p:ph type="title"/>
          </p:nvPr>
        </p:nvSpPr>
        <p:spPr bwMode="auto">
          <a:xfrm>
            <a:off x="2819400" y="457200"/>
            <a:ext cx="6096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ctr" anchorCtr="0" compatLnSpc="1">
            <a:prstTxWarp prst="textNoShape">
              <a:avLst/>
            </a:prstTxWarp>
          </a:bodyPr>
          <a:lstStyle/>
          <a:p>
            <a:pPr lvl="0"/>
            <a:r>
              <a:rPr lang="en-US" altLang="en-US"/>
              <a:t>Click to edit Master title style</a:t>
            </a:r>
          </a:p>
        </p:txBody>
      </p:sp>
      <p:sp>
        <p:nvSpPr>
          <p:cNvPr id="2052" name="Rectangle 4"/>
          <p:cNvSpPr>
            <a:spLocks noGrp="1" noChangeArrowheads="1"/>
          </p:cNvSpPr>
          <p:nvPr>
            <p:ph type="body" idx="1"/>
          </p:nvPr>
        </p:nvSpPr>
        <p:spPr bwMode="auto">
          <a:xfrm>
            <a:off x="2819400" y="1485900"/>
            <a:ext cx="60960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dt" sz="half" idx="2"/>
          </p:nvPr>
        </p:nvSpPr>
        <p:spPr bwMode="auto">
          <a:xfrm>
            <a:off x="304800" y="4686300"/>
            <a:ext cx="1905000" cy="3429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l" eaLnBrk="1" hangingPunct="1">
              <a:defRPr sz="1400">
                <a:latin typeface="Arial" pitchFamily="34" charset="0"/>
              </a:defRPr>
            </a:lvl1pPr>
          </a:lstStyle>
          <a:p>
            <a:pPr fontAlgn="base">
              <a:spcBef>
                <a:spcPct val="0"/>
              </a:spcBef>
              <a:spcAft>
                <a:spcPct val="0"/>
              </a:spcAft>
              <a:defRPr/>
            </a:pPr>
            <a:endParaRPr lang="en-US">
              <a:solidFill>
                <a:srgbClr val="FFFFFF"/>
              </a:solidFill>
            </a:endParaRPr>
          </a:p>
        </p:txBody>
      </p:sp>
      <p:sp>
        <p:nvSpPr>
          <p:cNvPr id="1030" name="Rectangle 6"/>
          <p:cNvSpPr>
            <a:spLocks noGrp="1" noChangeArrowheads="1"/>
          </p:cNvSpPr>
          <p:nvPr>
            <p:ph type="ftr" sz="quarter" idx="3"/>
          </p:nvPr>
        </p:nvSpPr>
        <p:spPr bwMode="auto">
          <a:xfrm>
            <a:off x="3581400" y="4686300"/>
            <a:ext cx="2895600" cy="3429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eaLnBrk="1" hangingPunct="1">
              <a:defRPr sz="1400">
                <a:latin typeface="Arial" pitchFamily="34" charset="0"/>
              </a:defRPr>
            </a:lvl1pPr>
          </a:lstStyle>
          <a:p>
            <a:pPr fontAlgn="base">
              <a:spcBef>
                <a:spcPct val="0"/>
              </a:spcBef>
              <a:spcAft>
                <a:spcPct val="0"/>
              </a:spcAft>
              <a:defRPr/>
            </a:pPr>
            <a:endParaRPr lang="en-US">
              <a:solidFill>
                <a:srgbClr val="FFFFFF"/>
              </a:solidFill>
            </a:endParaRPr>
          </a:p>
        </p:txBody>
      </p:sp>
      <p:sp>
        <p:nvSpPr>
          <p:cNvPr id="1031" name="Rectangle 7"/>
          <p:cNvSpPr>
            <a:spLocks noGrp="1" noChangeArrowheads="1"/>
          </p:cNvSpPr>
          <p:nvPr>
            <p:ph type="sldNum" sz="quarter" idx="4"/>
          </p:nvPr>
        </p:nvSpPr>
        <p:spPr bwMode="auto">
          <a:xfrm>
            <a:off x="7010400" y="4686300"/>
            <a:ext cx="1905000" cy="3429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eaLnBrk="1" hangingPunct="1">
              <a:defRPr sz="1400">
                <a:latin typeface="Arial" panose="020B0604020202020204" pitchFamily="34" charset="0"/>
              </a:defRPr>
            </a:lvl1pPr>
          </a:lstStyle>
          <a:p>
            <a:pPr fontAlgn="base">
              <a:spcBef>
                <a:spcPct val="0"/>
              </a:spcBef>
              <a:spcAft>
                <a:spcPct val="0"/>
              </a:spcAft>
            </a:pPr>
            <a:fld id="{44965900-4F22-4CF3-84B1-906D80BB95BE}"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1701232461"/>
      </p:ext>
    </p:extLst>
  </p:cSld>
  <p:clrMap bg1="dk2" tx1="lt1" bg2="dk1" tx2="lt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Lst>
  <p:hf sldNum="0" hdr="0" ftr="0"/>
  <p:txStyles>
    <p:titleStyle>
      <a:lvl1pPr algn="l" rtl="0" eaLnBrk="0" fontAlgn="base" hangingPunct="0">
        <a:lnSpc>
          <a:spcPct val="70000"/>
        </a:lnSpc>
        <a:spcBef>
          <a:spcPct val="0"/>
        </a:spcBef>
        <a:spcAft>
          <a:spcPct val="0"/>
        </a:spcAft>
        <a:defRPr sz="4800" b="1">
          <a:solidFill>
            <a:schemeClr val="tx2"/>
          </a:solidFill>
          <a:latin typeface="+mj-lt"/>
          <a:ea typeface="+mj-ea"/>
          <a:cs typeface="+mj-cs"/>
        </a:defRPr>
      </a:lvl1pPr>
      <a:lvl2pPr algn="l" rtl="0" eaLnBrk="0" fontAlgn="base" hangingPunct="0">
        <a:lnSpc>
          <a:spcPct val="70000"/>
        </a:lnSpc>
        <a:spcBef>
          <a:spcPct val="0"/>
        </a:spcBef>
        <a:spcAft>
          <a:spcPct val="0"/>
        </a:spcAft>
        <a:defRPr sz="4800" b="1">
          <a:solidFill>
            <a:schemeClr val="tx2"/>
          </a:solidFill>
          <a:latin typeface="Arial Narrow" pitchFamily="34" charset="0"/>
        </a:defRPr>
      </a:lvl2pPr>
      <a:lvl3pPr algn="l" rtl="0" eaLnBrk="0" fontAlgn="base" hangingPunct="0">
        <a:lnSpc>
          <a:spcPct val="70000"/>
        </a:lnSpc>
        <a:spcBef>
          <a:spcPct val="0"/>
        </a:spcBef>
        <a:spcAft>
          <a:spcPct val="0"/>
        </a:spcAft>
        <a:defRPr sz="4800" b="1">
          <a:solidFill>
            <a:schemeClr val="tx2"/>
          </a:solidFill>
          <a:latin typeface="Arial Narrow" pitchFamily="34" charset="0"/>
        </a:defRPr>
      </a:lvl3pPr>
      <a:lvl4pPr algn="l" rtl="0" eaLnBrk="0" fontAlgn="base" hangingPunct="0">
        <a:lnSpc>
          <a:spcPct val="70000"/>
        </a:lnSpc>
        <a:spcBef>
          <a:spcPct val="0"/>
        </a:spcBef>
        <a:spcAft>
          <a:spcPct val="0"/>
        </a:spcAft>
        <a:defRPr sz="4800" b="1">
          <a:solidFill>
            <a:schemeClr val="tx2"/>
          </a:solidFill>
          <a:latin typeface="Arial Narrow" pitchFamily="34" charset="0"/>
        </a:defRPr>
      </a:lvl4pPr>
      <a:lvl5pPr algn="l" rtl="0" eaLnBrk="0" fontAlgn="base" hangingPunct="0">
        <a:lnSpc>
          <a:spcPct val="70000"/>
        </a:lnSpc>
        <a:spcBef>
          <a:spcPct val="0"/>
        </a:spcBef>
        <a:spcAft>
          <a:spcPct val="0"/>
        </a:spcAft>
        <a:defRPr sz="4800" b="1">
          <a:solidFill>
            <a:schemeClr val="tx2"/>
          </a:solidFill>
          <a:latin typeface="Arial Narrow" pitchFamily="34"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Layout" Target="../slideLayouts/slideLayout44.xml"/><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4.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hyperlink" Target="https://www.youtube.com/watch?v=MwFEkRB5Bmk"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hyperlink" Target="http://images.google.com.vn/imgres?imgurl=http://www.ngoisaoblog.com/data/image/n1/hoa13_249.jpg&amp;imgrefurl=http://longtamtieuthu.sky.vn/archives/40&amp;h=500&amp;w=496&amp;sz=31&amp;hl=vi&amp;start=1&amp;um=1&amp;usg=__-ZeM_tCginIsdcjSlh0pNHev5CI=&amp;tbnid=jHmSDPuUBl_ivM:&amp;tbnh=130&amp;tbnw=129&amp;prev=/images?q=hoa+h%E1%BB%93ng+xanh&amp;um=1&amp;hl=vi" TargetMode="External"/><Relationship Id="rId7" Type="http://schemas.openxmlformats.org/officeDocument/2006/relationships/image" Target="../media/image33.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vi.wikipedia.org/wiki/B%E1%BA%A1ch_t%E1%BA%A1ng" TargetMode="External"/><Relationship Id="rId2" Type="http://schemas.openxmlformats.org/officeDocument/2006/relationships/image" Target="../media/image37.jpeg"/><Relationship Id="rId1" Type="http://schemas.openxmlformats.org/officeDocument/2006/relationships/slideLayout" Target="../slideLayouts/slideLayout32.xml"/><Relationship Id="rId5" Type="http://schemas.openxmlformats.org/officeDocument/2006/relationships/image" Target="../media/image1.png"/><Relationship Id="rId4" Type="http://schemas.openxmlformats.org/officeDocument/2006/relationships/hyperlink" Target="https://vi.wikipedia.org/wiki/H%C6%B0%C6%A1u_tr%E1%BA%AFng"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4.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5.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6.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8.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ăm 2006, các nhà khoa học đã phát hiện một con hươu có màu lông trắng khác b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5195"/>
            <a:ext cx="4599708" cy="38493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4691" y="870112"/>
            <a:ext cx="4267200" cy="1200329"/>
          </a:xfrm>
          <a:prstGeom prst="rect">
            <a:avLst/>
          </a:prstGeom>
          <a:noFill/>
        </p:spPr>
        <p:txBody>
          <a:bodyPr wrap="square" rtlCol="0">
            <a:spAutoFit/>
          </a:bodyPr>
          <a:lstStyle/>
          <a:p>
            <a:pPr algn="just"/>
            <a:r>
              <a:rPr lang="en-US" sz="2400" dirty="0">
                <a:solidFill>
                  <a:srgbClr val="FF0000"/>
                </a:solidFill>
                <a:latin typeface="Times New Roman" pitchFamily="18" charset="0"/>
                <a:cs typeface="Times New Roman" pitchFamily="18" charset="0"/>
              </a:rPr>
              <a:t>Quan </a:t>
            </a:r>
            <a:r>
              <a:rPr lang="en-US" sz="2400" dirty="0" err="1">
                <a:solidFill>
                  <a:srgbClr val="FF0000"/>
                </a:solidFill>
                <a:latin typeface="Times New Roman" pitchFamily="18" charset="0"/>
                <a:cs typeface="Times New Roman" pitchFamily="18" charset="0"/>
              </a:rPr>
              <a:t>sát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hình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em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hãy</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tìm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điểm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khác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biệt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giữa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các</a:t>
            </a:r>
            <a:r>
              <a:rPr lang="en-US" sz="2400" dirty="0">
                <a:solidFill>
                  <a:srgbClr val="FF0000"/>
                </a:solidFill>
                <a:latin typeface="Times New Roman" pitchFamily="18" charset="0"/>
                <a:cs typeface="Times New Roman" pitchFamily="18" charset="0"/>
              </a:rPr>
              <a:t> con </a:t>
            </a:r>
            <a:r>
              <a:rPr lang="en-US" sz="2400" dirty="0" err="1">
                <a:solidFill>
                  <a:srgbClr val="FF0000"/>
                </a:solidFill>
                <a:latin typeface="Times New Roman" pitchFamily="18" charset="0"/>
                <a:cs typeface="Times New Roman" pitchFamily="18" charset="0"/>
              </a:rPr>
              <a:t>hươu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trong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đàn</a:t>
            </a:r>
            <a:r>
              <a:rPr lang="en-US" sz="2400" dirty="0">
                <a:solidFill>
                  <a:srgbClr val="FF0000"/>
                </a:solidFill>
                <a:latin typeface="Times New Roman" pitchFamily="18" charset="0"/>
                <a:cs typeface="Times New Roman" pitchFamily="18" charset="0"/>
              </a:rPr>
              <a:t>?</a:t>
            </a:r>
          </a:p>
        </p:txBody>
      </p:sp>
      <p:sp>
        <p:nvSpPr>
          <p:cNvPr id="6" name="TextBox 5"/>
          <p:cNvSpPr txBox="1"/>
          <p:nvPr/>
        </p:nvSpPr>
        <p:spPr>
          <a:xfrm>
            <a:off x="51316" y="2158838"/>
            <a:ext cx="4267200" cy="1200329"/>
          </a:xfrm>
          <a:prstGeom prst="rect">
            <a:avLst/>
          </a:prstGeom>
          <a:noFill/>
        </p:spPr>
        <p:txBody>
          <a:bodyPr wrap="square" rtlCol="0">
            <a:spAutoFit/>
          </a:bodyPr>
          <a:lstStyle/>
          <a:p>
            <a:pPr algn="just"/>
            <a:r>
              <a:rPr lang="en-US" sz="2400" dirty="0" err="1">
                <a:solidFill>
                  <a:srgbClr val="0000CC"/>
                </a:solidFill>
                <a:latin typeface="Times New Roman" pitchFamily="18" charset="0"/>
                <a:cs typeface="Times New Roman" pitchFamily="18" charset="0"/>
              </a:rPr>
              <a:t>Một</a:t>
            </a:r>
            <a:r>
              <a:rPr lang="en-US" sz="2400" dirty="0">
                <a:solidFill>
                  <a:srgbClr val="0000CC"/>
                </a:solidFill>
                <a:latin typeface="Times New Roman" pitchFamily="18" charset="0"/>
                <a:cs typeface="Times New Roman" pitchFamily="18" charset="0"/>
              </a:rPr>
              <a:t> con </a:t>
            </a:r>
            <a:r>
              <a:rPr lang="en-US" sz="2400" dirty="0" err="1">
                <a:solidFill>
                  <a:srgbClr val="0000CC"/>
                </a:solidFill>
                <a:latin typeface="Times New Roman" pitchFamily="18" charset="0"/>
                <a:cs typeface="Times New Roman" pitchFamily="18" charset="0"/>
              </a:rPr>
              <a:t>hươu</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có</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màu</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lông</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trắng</a:t>
            </a:r>
            <a:r>
              <a:rPr lang="en-US" sz="2400" dirty="0">
                <a:solidFill>
                  <a:srgbClr val="0000CC"/>
                </a:solidFill>
                <a:latin typeface="Times New Roman" pitchFamily="18" charset="0"/>
                <a:cs typeface="Times New Roman" pitchFamily="18" charset="0"/>
              </a:rPr>
              <a:t> </a:t>
            </a:r>
          </a:p>
          <a:p>
            <a:pPr algn="just"/>
            <a:r>
              <a:rPr lang="en-US" sz="2400" dirty="0" err="1">
                <a:solidFill>
                  <a:srgbClr val="0000CC"/>
                </a:solidFill>
                <a:latin typeface="Times New Roman" pitchFamily="18" charset="0"/>
                <a:cs typeface="Times New Roman" pitchFamily="18" charset="0"/>
              </a:rPr>
              <a:t>khác</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biệt</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với</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những</a:t>
            </a:r>
            <a:r>
              <a:rPr lang="en-US" sz="2400" dirty="0">
                <a:solidFill>
                  <a:srgbClr val="0000CC"/>
                </a:solidFill>
                <a:latin typeface="Times New Roman" pitchFamily="18" charset="0"/>
                <a:cs typeface="Times New Roman" pitchFamily="18" charset="0"/>
              </a:rPr>
              <a:t> con </a:t>
            </a:r>
            <a:r>
              <a:rPr lang="en-US" sz="2400" dirty="0" err="1">
                <a:solidFill>
                  <a:srgbClr val="0000CC"/>
                </a:solidFill>
                <a:latin typeface="Times New Roman" pitchFamily="18" charset="0"/>
                <a:cs typeface="Times New Roman" pitchFamily="18" charset="0"/>
              </a:rPr>
              <a:t>hươu</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khác</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trong</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đàn</a:t>
            </a:r>
            <a:r>
              <a:rPr lang="en-US" sz="2400" dirty="0">
                <a:solidFill>
                  <a:srgbClr val="0000CC"/>
                </a:solidFill>
                <a:latin typeface="Times New Roman" pitchFamily="18" charset="0"/>
                <a:cs typeface="Times New Roman" pitchFamily="18" charset="0"/>
              </a:rPr>
              <a:t>.</a:t>
            </a:r>
          </a:p>
        </p:txBody>
      </p:sp>
      <p:sp>
        <p:nvSpPr>
          <p:cNvPr id="4" name="Rectangle 3"/>
          <p:cNvSpPr/>
          <p:nvPr/>
        </p:nvSpPr>
        <p:spPr>
          <a:xfrm>
            <a:off x="124691" y="3950456"/>
            <a:ext cx="8783782" cy="830997"/>
          </a:xfrm>
          <a:prstGeom prst="rect">
            <a:avLst/>
          </a:prstGeom>
        </p:spPr>
        <p:txBody>
          <a:bodyPr wrap="square">
            <a:spAutoFit/>
          </a:bodyPr>
          <a:lstStyle/>
          <a:p>
            <a:pPr indent="463550"/>
            <a:r>
              <a:rPr lang="en-US" sz="2400" dirty="0" err="1">
                <a:solidFill>
                  <a:srgbClr val="FF0000"/>
                </a:solidFill>
                <a:latin typeface="Times New Roman" panose="02020603050405020304" pitchFamily="18" charset="0"/>
                <a:cs typeface="Times New Roman" panose="02020603050405020304" pitchFamily="18" charset="0"/>
              </a:rPr>
              <a:t>Em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hã</a:t>
            </a:r>
            <a:r>
              <a:rPr lang="vi-VN" sz="2400" dirty="0">
                <a:solidFill>
                  <a:srgbClr val="FF0000"/>
                </a:solidFill>
                <a:latin typeface="Times New Roman" panose="02020603050405020304" pitchFamily="18" charset="0"/>
                <a:cs typeface="Times New Roman" panose="02020603050405020304" pitchFamily="18" charset="0"/>
              </a:rPr>
              <a:t>y tìm hiểu nguyên nhân dẫn đến sự khác biệt về màu lông của con hươu trắng này</a:t>
            </a:r>
            <a:r>
              <a:rPr lang="en-US" sz="2400" dirty="0">
                <a:solidFill>
                  <a:srgbClr val="FF0000"/>
                </a:solidFill>
                <a:latin typeface="Times New Roman" panose="02020603050405020304" pitchFamily="18" charset="0"/>
                <a:cs typeface="Times New Roman" panose="02020603050405020304" pitchFamily="18" charset="0"/>
              </a:rPr>
              <a:t>?</a:t>
            </a:r>
          </a:p>
        </p:txBody>
      </p:sp>
      <p:sp>
        <p:nvSpPr>
          <p:cNvPr id="7" name="Flowchart: Decision 6"/>
          <p:cNvSpPr/>
          <p:nvPr/>
        </p:nvSpPr>
        <p:spPr>
          <a:xfrm>
            <a:off x="381000" y="-66496"/>
            <a:ext cx="2895600" cy="936608"/>
          </a:xfrm>
          <a:prstGeom prst="flowChartDecisi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err="1">
                <a:solidFill>
                  <a:srgbClr val="FFFF00"/>
                </a:solidFill>
                <a:latin typeface="Times New Roman" panose="02020603050405020304" pitchFamily="18" charset="0"/>
                <a:cs typeface="Times New Roman" panose="02020603050405020304" pitchFamily="18" charset="0"/>
              </a:rPr>
              <a:t>KHỞI</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ĐỘNG</a:t>
            </a: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9" name="Horizontal Scroll 8"/>
          <p:cNvSpPr/>
          <p:nvPr/>
        </p:nvSpPr>
        <p:spPr>
          <a:xfrm>
            <a:off x="4800600" y="4558805"/>
            <a:ext cx="4343400" cy="638286"/>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err="1">
                <a:solidFill>
                  <a:srgbClr val="FFFF00"/>
                </a:solidFill>
                <a:latin typeface="Times New Roman" panose="02020603050405020304" pitchFamily="18" charset="0"/>
                <a:cs typeface="Times New Roman" panose="02020603050405020304" pitchFamily="18" charset="0"/>
              </a:rPr>
              <a:t>HÌNH</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THÀNH</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KIẾN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THỨC</a:t>
            </a:r>
            <a:endParaRPr lang="en-US" sz="24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218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3"/>
          <p:cNvSpPr txBox="1">
            <a:spLocks noChangeArrowheads="1"/>
          </p:cNvSpPr>
          <p:nvPr/>
        </p:nvSpPr>
        <p:spPr bwMode="auto">
          <a:xfrm>
            <a:off x="3717925" y="-49213"/>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latin typeface="VNI-Times" pitchFamily="2" charset="0"/>
              <a:cs typeface="Arial" panose="020B0604020202020204" pitchFamily="34" charset="0"/>
            </a:endParaRPr>
          </a:p>
        </p:txBody>
      </p:sp>
      <p:sp>
        <p:nvSpPr>
          <p:cNvPr id="212999" name="Text Box 14"/>
          <p:cNvSpPr txBox="1">
            <a:spLocks noChangeArrowheads="1"/>
          </p:cNvSpPr>
          <p:nvPr/>
        </p:nvSpPr>
        <p:spPr bwMode="auto">
          <a:xfrm>
            <a:off x="3200398" y="4642642"/>
            <a:ext cx="4876801" cy="461661"/>
          </a:xfrm>
          <a:prstGeom prst="rect">
            <a:avLst/>
          </a:prstGeom>
          <a:noFill/>
          <a:ln w="9525">
            <a:noFill/>
            <a:miter lim="800000"/>
            <a:headEnd/>
            <a:tailEnd/>
          </a:ln>
        </p:spPr>
        <p:txBody>
          <a:bodyPr wrap="square" lIns="91436" tIns="45718" rIns="91436" bIns="45718">
            <a:spAutoFit/>
          </a:bodyPr>
          <a:lstStyle/>
          <a:p>
            <a:pPr fontAlgn="base">
              <a:spcBef>
                <a:spcPct val="50000"/>
              </a:spcBef>
              <a:spcAft>
                <a:spcPct val="0"/>
              </a:spcAft>
              <a:defRPr/>
            </a:pPr>
            <a:r>
              <a:rPr lang="en-US" sz="2400" b="1" dirty="0" err="1">
                <a:solidFill>
                  <a:srgbClr val="0000FF"/>
                </a:solidFill>
                <a:latin typeface="Times New Roman" panose="02020603050405020304" pitchFamily="18" charset="0"/>
                <a:cs typeface="Times New Roman" panose="02020603050405020304" pitchFamily="18" charset="0"/>
              </a:rPr>
              <a:t>Sự</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nhân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đôi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của</a:t>
            </a:r>
            <a:r>
              <a:rPr lang="en-US" sz="2400" b="1" dirty="0">
                <a:solidFill>
                  <a:srgbClr val="0000FF"/>
                </a:solidFill>
                <a:latin typeface="Times New Roman" panose="02020603050405020304" pitchFamily="18" charset="0"/>
                <a:cs typeface="Times New Roman" panose="02020603050405020304" pitchFamily="18" charset="0"/>
              </a:rPr>
              <a:t> AND </a:t>
            </a:r>
            <a:r>
              <a:rPr lang="en-US" sz="2400" b="1" dirty="0" err="1">
                <a:solidFill>
                  <a:srgbClr val="0000FF"/>
                </a:solidFill>
                <a:latin typeface="Times New Roman" panose="02020603050405020304" pitchFamily="18" charset="0"/>
                <a:cs typeface="Times New Roman" panose="02020603050405020304" pitchFamily="18" charset="0"/>
              </a:rPr>
              <a:t>xảy</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ra</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sai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sót</a:t>
            </a:r>
            <a:endParaRPr lang="en-US" sz="2400" b="1" dirty="0">
              <a:solidFill>
                <a:srgbClr val="0000FF"/>
              </a:solidFill>
              <a:latin typeface="Times New Roman" panose="02020603050405020304" pitchFamily="18" charset="0"/>
              <a:cs typeface="Times New Roman" panose="02020603050405020304" pitchFamily="18" charset="0"/>
            </a:endParaRPr>
          </a:p>
        </p:txBody>
      </p:sp>
      <p:pic>
        <p:nvPicPr>
          <p:cNvPr id="11279" name="Picture 15" descr="C:\Documents and Settings\Anh Ngoc -viet lap\My Documents\My Pictures\dnarep.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262" y="619628"/>
            <a:ext cx="89154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ounded Rectangular Callout 16"/>
          <p:cNvSpPr>
            <a:spLocks noChangeArrowheads="1"/>
          </p:cNvSpPr>
          <p:nvPr/>
        </p:nvSpPr>
        <p:spPr bwMode="auto">
          <a:xfrm>
            <a:off x="6105525" y="2754313"/>
            <a:ext cx="2057400" cy="1074737"/>
          </a:xfrm>
          <a:prstGeom prst="wedgeRoundRectCallout">
            <a:avLst>
              <a:gd name="adj1" fmla="val -103435"/>
              <a:gd name="adj2" fmla="val -71074"/>
              <a:gd name="adj3" fmla="val 16667"/>
            </a:avLst>
          </a:prstGeom>
          <a:solidFill>
            <a:schemeClr val="tx1"/>
          </a:solidFill>
          <a:ln w="25400" algn="ctr">
            <a:solidFill>
              <a:srgbClr val="0000FF"/>
            </a:solidFill>
            <a:miter lim="800000"/>
            <a:headEnd/>
            <a:tailEnd/>
          </a:ln>
        </p:spPr>
        <p:txBody>
          <a:bodyPr lIns="91436" tIns="45718" rIns="91436" bIns="4571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r>
              <a:rPr lang="en-US" altLang="en-US" sz="2800" b="1" dirty="0" err="1">
                <a:solidFill>
                  <a:srgbClr val="FF0000"/>
                </a:solidFill>
                <a:cs typeface="Times New Roman" panose="02020603050405020304" pitchFamily="18" charset="0"/>
              </a:rPr>
              <a:t>Tác</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nhân</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môi</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trường</a:t>
            </a:r>
            <a:r>
              <a:rPr lang="en-US" altLang="en-US" sz="2800" b="1" dirty="0">
                <a:solidFill>
                  <a:srgbClr val="FF0000"/>
                </a:solidFill>
                <a:cs typeface="Times New Roman" panose="02020603050405020304" pitchFamily="18" charset="0"/>
              </a:rPr>
              <a:t>  </a:t>
            </a:r>
          </a:p>
        </p:txBody>
      </p:sp>
      <p:sp>
        <p:nvSpPr>
          <p:cNvPr id="28678" name="TextBox 7"/>
          <p:cNvSpPr txBox="1">
            <a:spLocks noChangeArrowheads="1"/>
          </p:cNvSpPr>
          <p:nvPr/>
        </p:nvSpPr>
        <p:spPr bwMode="auto">
          <a:xfrm>
            <a:off x="8458200" y="3160713"/>
            <a:ext cx="457200" cy="12001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a:solidFill>
                  <a:srgbClr val="FFFFFF"/>
                </a:solidFill>
                <a:latin typeface="Calibri" panose="020F0502020204030204" pitchFamily="34" charset="0"/>
              </a:rPr>
              <a:t>ccccc</a:t>
            </a:r>
          </a:p>
        </p:txBody>
      </p:sp>
    </p:spTree>
    <p:custDataLst>
      <p:tags r:id="rId1"/>
    </p:custDataLst>
    <p:extLst>
      <p:ext uri="{BB962C8B-B14F-4D97-AF65-F5344CB8AC3E}">
        <p14:creationId xmlns:p14="http://schemas.microsoft.com/office/powerpoint/2010/main" val="33518739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11279"/>
                                        </p:tgtEl>
                                        <p:attrNameLst>
                                          <p:attrName>style.visibility</p:attrName>
                                        </p:attrNameLst>
                                      </p:cBhvr>
                                      <p:to>
                                        <p:strVal val="visible"/>
                                      </p:to>
                                    </p:set>
                                    <p:animEffect transition="in" filter="checkerboard(across)">
                                      <p:cBhvr>
                                        <p:cTn id="7" dur="500"/>
                                        <p:tgtEl>
                                          <p:spTgt spid="112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2999"/>
                                        </p:tgtEl>
                                        <p:attrNameLst>
                                          <p:attrName>style.visibility</p:attrName>
                                        </p:attrNameLst>
                                      </p:cBhvr>
                                      <p:to>
                                        <p:strVal val="visible"/>
                                      </p:to>
                                    </p:set>
                                    <p:animEffect transition="in" filter="barn(inVertical)">
                                      <p:cBhvr>
                                        <p:cTn id="12" dur="500"/>
                                        <p:tgtEl>
                                          <p:spTgt spid="21299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heckerboard(across)">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9" grpId="0"/>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28600" y="656350"/>
            <a:ext cx="3962400" cy="3246526"/>
          </a:xfrm>
          <a:prstGeom prst="rect">
            <a:avLst/>
          </a:prstGeom>
          <a:noFill/>
          <a:ln w="9525">
            <a:noFill/>
            <a:miter lim="800000"/>
            <a:headEnd/>
            <a:tailEnd/>
          </a:ln>
        </p:spPr>
        <p:txBody>
          <a:bodyPr wrap="square" lIns="91436" tIns="45718" rIns="91436" bIns="45718">
            <a:spAutoFit/>
          </a:bodyPr>
          <a:lstStyle/>
          <a:p>
            <a:pPr algn="just" fontAlgn="base">
              <a:lnSpc>
                <a:spcPct val="150000"/>
              </a:lnSpc>
              <a:spcBef>
                <a:spcPct val="0"/>
              </a:spcBef>
              <a:spcAft>
                <a:spcPct val="0"/>
              </a:spcAft>
              <a:tabLst>
                <a:tab pos="176213" algn="l"/>
              </a:tabLst>
              <a:defRPr/>
            </a:pP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Do </a:t>
            </a:r>
            <a:r>
              <a:rPr lang="en-US" sz="2800" dirty="0" err="1">
                <a:solidFill>
                  <a:srgbClr val="FF0000"/>
                </a:solidFill>
                <a:latin typeface="Times New Roman" panose="02020603050405020304" pitchFamily="18" charset="0"/>
                <a:cs typeface="Times New Roman" panose="02020603050405020304" pitchFamily="18" charset="0"/>
              </a:rPr>
              <a:t>rối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loạn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lý</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hóa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tế</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xảy</a:t>
            </a:r>
            <a:r>
              <a:rPr lang="en-US" sz="2800" dirty="0">
                <a:solidFill>
                  <a:srgbClr val="FF0000"/>
                </a:solidFill>
                <a:latin typeface="Times New Roman" panose="02020603050405020304" pitchFamily="18" charset="0"/>
                <a:cs typeface="Times New Roman" panose="02020603050405020304" pitchFamily="18" charset="0"/>
              </a:rPr>
              <a:t> ra </a:t>
            </a:r>
            <a:r>
              <a:rPr lang="en-US" sz="2800" dirty="0" err="1">
                <a:solidFill>
                  <a:srgbClr val="FF0000"/>
                </a:solidFill>
                <a:latin typeface="Times New Roman" panose="02020603050405020304" pitchFamily="18" charset="0"/>
                <a:cs typeface="Times New Roman" panose="02020603050405020304" pitchFamily="18" charset="0"/>
              </a:rPr>
              <a:t>tự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nhiên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Vd</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sót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đôi</a:t>
            </a:r>
            <a:r>
              <a:rPr lang="en-US" sz="2800" dirty="0">
                <a:solidFill>
                  <a:srgbClr val="FF0000"/>
                </a:solidFill>
                <a:latin typeface="Times New Roman" panose="02020603050405020304" pitchFamily="18" charset="0"/>
                <a:cs typeface="Times New Roman" panose="02020603050405020304" pitchFamily="18" charset="0"/>
              </a:rPr>
              <a:t> DNA</a:t>
            </a:r>
          </a:p>
        </p:txBody>
      </p:sp>
      <p:pic>
        <p:nvPicPr>
          <p:cNvPr id="6146" name="Picture 2" descr="https://upload.wikimedia.org/wikipedia/commons/thumb/c/c7/Metabolism.png/220px-Metabolis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6890" y="361950"/>
            <a:ext cx="4382310" cy="4038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419600" y="4362952"/>
            <a:ext cx="4724400" cy="830997"/>
          </a:xfrm>
          <a:prstGeom prst="rect">
            <a:avLst/>
          </a:prstGeom>
        </p:spPr>
        <p:txBody>
          <a:bodyPr wrap="square">
            <a:spAutoFit/>
          </a:bodyPr>
          <a:lstStyle/>
          <a:p>
            <a:pPr indent="463550"/>
            <a:r>
              <a:rPr lang="en-US" sz="2400" dirty="0" err="1">
                <a:solidFill>
                  <a:srgbClr val="0000FF"/>
                </a:solidFill>
                <a:latin typeface="Times New Roman" panose="02020603050405020304" pitchFamily="18" charset="0"/>
                <a:cs typeface="Times New Roman" panose="02020603050405020304" pitchFamily="18" charset="0"/>
              </a:rPr>
              <a:t>Rối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loạn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quá</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trình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trao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đổi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chất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của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tế</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bào</a:t>
            </a:r>
            <a:endParaRPr lang="en-US" sz="24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8427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28600" y="302156"/>
            <a:ext cx="3810000" cy="4539187"/>
          </a:xfrm>
          <a:prstGeom prst="rect">
            <a:avLst/>
          </a:prstGeom>
          <a:noFill/>
          <a:ln w="9525">
            <a:noFill/>
            <a:miter lim="800000"/>
            <a:headEnd/>
            <a:tailEnd/>
          </a:ln>
        </p:spPr>
        <p:txBody>
          <a:bodyPr wrap="square" lIns="91436" tIns="45718" rIns="91436" bIns="45718">
            <a:spAutoFit/>
          </a:bodyPr>
          <a:lstStyle/>
          <a:p>
            <a:pPr indent="463550" algn="just" fontAlgn="base">
              <a:lnSpc>
                <a:spcPct val="150000"/>
              </a:lnSpc>
              <a:spcBef>
                <a:spcPct val="0"/>
              </a:spcBef>
              <a:spcAft>
                <a:spcPct val="0"/>
              </a:spcAft>
              <a:tabLst>
                <a:tab pos="176213" algn="l"/>
              </a:tabLst>
              <a:defRPr/>
            </a:pP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ngoài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Do </a:t>
            </a:r>
            <a:r>
              <a:rPr lang="en-US" sz="2800" dirty="0" err="1">
                <a:solidFill>
                  <a:srgbClr val="FF0000"/>
                </a:solidFill>
                <a:latin typeface="Times New Roman" panose="02020603050405020304" pitchFamily="18" charset="0"/>
                <a:cs typeface="Times New Roman" panose="02020603050405020304" pitchFamily="18" charset="0"/>
              </a:rPr>
              <a:t>tác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lý</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vd</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nhiệt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ngoại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xạ</a:t>
            </a:r>
            <a:r>
              <a:rPr lang="en-US" sz="2800" dirty="0">
                <a:solidFill>
                  <a:srgbClr val="FF0000"/>
                </a:solidFill>
                <a:latin typeface="Times New Roman" panose="02020603050405020304" pitchFamily="18" charset="0"/>
                <a:cs typeface="Times New Roman" panose="02020603050405020304" pitchFamily="18" charset="0"/>
              </a:rPr>
              <a:t>..) , </a:t>
            </a:r>
            <a:r>
              <a:rPr lang="en-US" sz="2800" dirty="0" err="1">
                <a:solidFill>
                  <a:srgbClr val="FF0000"/>
                </a:solidFill>
                <a:latin typeface="Times New Roman" panose="02020603050405020304" pitchFamily="18" charset="0"/>
                <a:cs typeface="Times New Roman" panose="02020603050405020304" pitchFamily="18" charset="0"/>
              </a:rPr>
              <a:t>hóa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học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vd</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thuốc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trừ</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sâu</a:t>
            </a:r>
            <a:r>
              <a:rPr lang="en-US" sz="2800" dirty="0">
                <a:solidFill>
                  <a:srgbClr val="FF0000"/>
                </a:solidFill>
                <a:latin typeface="Times New Roman" panose="02020603050405020304" pitchFamily="18" charset="0"/>
                <a:cs typeface="Times New Roman" panose="02020603050405020304" pitchFamily="18" charset="0"/>
              </a:rPr>
              <a:t>, 5BU..) hay </a:t>
            </a:r>
            <a:r>
              <a:rPr lang="en-US" sz="2800" dirty="0" err="1">
                <a:solidFill>
                  <a:srgbClr val="FF0000"/>
                </a:solidFill>
                <a:latin typeface="Times New Roman" panose="02020603050405020304" pitchFamily="18" charset="0"/>
                <a:cs typeface="Times New Roman" panose="02020603050405020304" pitchFamily="18" charset="0"/>
              </a:rPr>
              <a:t>sinh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học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vd</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loại</a:t>
            </a:r>
            <a:r>
              <a:rPr lang="en-US" sz="2800" dirty="0">
                <a:solidFill>
                  <a:srgbClr val="FF0000"/>
                </a:solidFill>
                <a:latin typeface="Times New Roman" panose="02020603050405020304" pitchFamily="18" charset="0"/>
                <a:cs typeface="Times New Roman" panose="02020603050405020304" pitchFamily="18" charset="0"/>
              </a:rPr>
              <a:t> virus…)</a:t>
            </a:r>
          </a:p>
        </p:txBody>
      </p:sp>
      <p:pic>
        <p:nvPicPr>
          <p:cNvPr id="9" name="Picture 2" descr="HÃ¬nh áº£nh cÃ³ liÃªn quan">
            <a:extLst>
              <a:ext uri="{FF2B5EF4-FFF2-40B4-BE49-F238E27FC236}">
                <a16:creationId xmlns:a16="http://schemas.microsoft.com/office/drawing/2014/main" id="{78E29F1C-35A3-43FB-9533-1AB8F24D34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776" y="474023"/>
            <a:ext cx="4368551" cy="4195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96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B8D0B8-8347-4AB9-B8CB-CCBB77F94741}"/>
              </a:ext>
            </a:extLst>
          </p:cNvPr>
          <p:cNvPicPr>
            <a:picLocks noChangeAspect="1"/>
          </p:cNvPicPr>
          <p:nvPr/>
        </p:nvPicPr>
        <p:blipFill>
          <a:blip r:embed="rId2"/>
          <a:stretch>
            <a:fillRect/>
          </a:stretch>
        </p:blipFill>
        <p:spPr>
          <a:xfrm>
            <a:off x="295275" y="2571750"/>
            <a:ext cx="8553450" cy="2571750"/>
          </a:xfrm>
          <a:prstGeom prst="rect">
            <a:avLst/>
          </a:prstGeom>
        </p:spPr>
      </p:pic>
      <p:pic>
        <p:nvPicPr>
          <p:cNvPr id="8" name="Picture 7">
            <a:extLst>
              <a:ext uri="{FF2B5EF4-FFF2-40B4-BE49-F238E27FC236}">
                <a16:creationId xmlns:a16="http://schemas.microsoft.com/office/drawing/2014/main" id="{B60E1BD5-DB75-4014-BAA1-B93C245FE8A1}"/>
              </a:ext>
            </a:extLst>
          </p:cNvPr>
          <p:cNvPicPr>
            <a:picLocks noChangeAspect="1"/>
          </p:cNvPicPr>
          <p:nvPr/>
        </p:nvPicPr>
        <p:blipFill>
          <a:blip r:embed="rId3"/>
          <a:stretch>
            <a:fillRect/>
          </a:stretch>
        </p:blipFill>
        <p:spPr>
          <a:xfrm>
            <a:off x="295275" y="1"/>
            <a:ext cx="8391525" cy="2571750"/>
          </a:xfrm>
          <a:prstGeom prst="rect">
            <a:avLst/>
          </a:prstGeom>
        </p:spPr>
      </p:pic>
    </p:spTree>
    <p:extLst>
      <p:ext uri="{BB962C8B-B14F-4D97-AF65-F5344CB8AC3E}">
        <p14:creationId xmlns:p14="http://schemas.microsoft.com/office/powerpoint/2010/main" val="4076867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8E4DBA-BD24-4776-AD94-CD624E7080F0}"/>
              </a:ext>
            </a:extLst>
          </p:cNvPr>
          <p:cNvPicPr>
            <a:picLocks noChangeAspect="1"/>
          </p:cNvPicPr>
          <p:nvPr/>
        </p:nvPicPr>
        <p:blipFill>
          <a:blip r:embed="rId2"/>
          <a:stretch>
            <a:fillRect/>
          </a:stretch>
        </p:blipFill>
        <p:spPr>
          <a:xfrm>
            <a:off x="671512" y="4762"/>
            <a:ext cx="7800975" cy="5133975"/>
          </a:xfrm>
          <a:prstGeom prst="rect">
            <a:avLst/>
          </a:prstGeom>
        </p:spPr>
      </p:pic>
    </p:spTree>
    <p:extLst>
      <p:ext uri="{BB962C8B-B14F-4D97-AF65-F5344CB8AC3E}">
        <p14:creationId xmlns:p14="http://schemas.microsoft.com/office/powerpoint/2010/main" val="416803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3F2BA7-5683-4A62-85DA-B8A083EE5EB7}"/>
              </a:ext>
            </a:extLst>
          </p:cNvPr>
          <p:cNvPicPr>
            <a:picLocks noChangeAspect="1"/>
          </p:cNvPicPr>
          <p:nvPr/>
        </p:nvPicPr>
        <p:blipFill>
          <a:blip r:embed="rId2"/>
          <a:stretch>
            <a:fillRect/>
          </a:stretch>
        </p:blipFill>
        <p:spPr>
          <a:xfrm>
            <a:off x="19756" y="114300"/>
            <a:ext cx="9144000" cy="2457450"/>
          </a:xfrm>
          <a:prstGeom prst="rect">
            <a:avLst/>
          </a:prstGeom>
        </p:spPr>
      </p:pic>
      <p:pic>
        <p:nvPicPr>
          <p:cNvPr id="6" name="Picture 5">
            <a:extLst>
              <a:ext uri="{FF2B5EF4-FFF2-40B4-BE49-F238E27FC236}">
                <a16:creationId xmlns:a16="http://schemas.microsoft.com/office/drawing/2014/main" id="{D3E5FA08-92C0-4C37-A3BC-E067B864E33F}"/>
              </a:ext>
            </a:extLst>
          </p:cNvPr>
          <p:cNvPicPr>
            <a:picLocks noChangeAspect="1"/>
          </p:cNvPicPr>
          <p:nvPr/>
        </p:nvPicPr>
        <p:blipFill>
          <a:blip r:embed="rId3"/>
          <a:stretch>
            <a:fillRect/>
          </a:stretch>
        </p:blipFill>
        <p:spPr>
          <a:xfrm>
            <a:off x="2209800" y="2589389"/>
            <a:ext cx="4419600" cy="2457450"/>
          </a:xfrm>
          <a:prstGeom prst="rect">
            <a:avLst/>
          </a:prstGeom>
        </p:spPr>
      </p:pic>
    </p:spTree>
    <p:extLst>
      <p:ext uri="{BB962C8B-B14F-4D97-AF65-F5344CB8AC3E}">
        <p14:creationId xmlns:p14="http://schemas.microsoft.com/office/powerpoint/2010/main" val="3784437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8FFB87-4422-4E5E-8B4D-5CDECC531F16}"/>
              </a:ext>
            </a:extLst>
          </p:cNvPr>
          <p:cNvPicPr>
            <a:picLocks noChangeAspect="1"/>
          </p:cNvPicPr>
          <p:nvPr/>
        </p:nvPicPr>
        <p:blipFill>
          <a:blip r:embed="rId2"/>
          <a:stretch>
            <a:fillRect/>
          </a:stretch>
        </p:blipFill>
        <p:spPr>
          <a:xfrm>
            <a:off x="914400" y="100894"/>
            <a:ext cx="6524625" cy="561975"/>
          </a:xfrm>
          <a:prstGeom prst="rect">
            <a:avLst/>
          </a:prstGeom>
        </p:spPr>
      </p:pic>
      <p:pic>
        <p:nvPicPr>
          <p:cNvPr id="3" name="Picture 2">
            <a:extLst>
              <a:ext uri="{FF2B5EF4-FFF2-40B4-BE49-F238E27FC236}">
                <a16:creationId xmlns:a16="http://schemas.microsoft.com/office/drawing/2014/main" id="{C6FCCF16-0EAE-4DB8-8A2F-96877AA82390}"/>
              </a:ext>
            </a:extLst>
          </p:cNvPr>
          <p:cNvPicPr>
            <a:picLocks noChangeAspect="1"/>
          </p:cNvPicPr>
          <p:nvPr/>
        </p:nvPicPr>
        <p:blipFill>
          <a:blip r:embed="rId3"/>
          <a:stretch>
            <a:fillRect/>
          </a:stretch>
        </p:blipFill>
        <p:spPr>
          <a:xfrm>
            <a:off x="266700" y="926747"/>
            <a:ext cx="8610600" cy="1247775"/>
          </a:xfrm>
          <a:prstGeom prst="rect">
            <a:avLst/>
          </a:prstGeom>
        </p:spPr>
      </p:pic>
      <p:pic>
        <p:nvPicPr>
          <p:cNvPr id="7" name="Picture 6">
            <a:extLst>
              <a:ext uri="{FF2B5EF4-FFF2-40B4-BE49-F238E27FC236}">
                <a16:creationId xmlns:a16="http://schemas.microsoft.com/office/drawing/2014/main" id="{17CF1D8B-C1C9-4612-AB9B-296E9417D7D6}"/>
              </a:ext>
            </a:extLst>
          </p:cNvPr>
          <p:cNvPicPr>
            <a:picLocks noChangeAspect="1"/>
          </p:cNvPicPr>
          <p:nvPr/>
        </p:nvPicPr>
        <p:blipFill>
          <a:blip r:embed="rId4"/>
          <a:stretch>
            <a:fillRect/>
          </a:stretch>
        </p:blipFill>
        <p:spPr>
          <a:xfrm>
            <a:off x="323850" y="2438401"/>
            <a:ext cx="8553450" cy="1276350"/>
          </a:xfrm>
          <a:prstGeom prst="rect">
            <a:avLst/>
          </a:prstGeom>
        </p:spPr>
      </p:pic>
    </p:spTree>
    <p:extLst>
      <p:ext uri="{BB962C8B-B14F-4D97-AF65-F5344CB8AC3E}">
        <p14:creationId xmlns:p14="http://schemas.microsoft.com/office/powerpoint/2010/main" val="177902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81378" y="1918662"/>
            <a:ext cx="8191500" cy="1806267"/>
          </a:xfrm>
        </p:spPr>
        <p:txBody>
          <a:bodyPr/>
          <a:lstStyle/>
          <a:p>
            <a:pPr indent="519113" algn="just">
              <a:defRPr/>
            </a:pPr>
            <a:r>
              <a:rPr lang="en-US" sz="2800" dirty="0" err="1">
                <a:solidFill>
                  <a:srgbClr val="0000FF"/>
                </a:solidFill>
                <a:latin typeface="Times New Roman" panose="02020603050405020304" pitchFamily="18" charset="0"/>
                <a:cs typeface="Times New Roman" panose="02020603050405020304" pitchFamily="18" charset="0"/>
              </a:rPr>
              <a:t>Đột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biến</a:t>
            </a:r>
            <a:r>
              <a:rPr lang="en-US" sz="2800" dirty="0">
                <a:solidFill>
                  <a:srgbClr val="0000FF"/>
                </a:solidFill>
                <a:latin typeface="Times New Roman" panose="02020603050405020304" pitchFamily="18" charset="0"/>
                <a:cs typeface="Times New Roman" panose="02020603050405020304" pitchFamily="18" charset="0"/>
              </a:rPr>
              <a:t> gene </a:t>
            </a:r>
            <a:r>
              <a:rPr lang="en-US" sz="2800" dirty="0" err="1">
                <a:solidFill>
                  <a:srgbClr val="0000FF"/>
                </a:solidFill>
                <a:latin typeface="Times New Roman" panose="02020603050405020304" pitchFamily="18" charset="0"/>
                <a:cs typeface="Times New Roman" panose="02020603050405020304" pitchFamily="18" charset="0"/>
              </a:rPr>
              <a:t>phát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sinh</a:t>
            </a:r>
            <a:r>
              <a:rPr lang="en-US" sz="2800" dirty="0">
                <a:solidFill>
                  <a:srgbClr val="0000FF"/>
                </a:solidFill>
                <a:latin typeface="Times New Roman" panose="02020603050405020304" pitchFamily="18" charset="0"/>
                <a:cs typeface="Times New Roman" panose="02020603050405020304" pitchFamily="18" charset="0"/>
              </a:rPr>
              <a:t> do </a:t>
            </a:r>
            <a:r>
              <a:rPr lang="en-US" sz="2800" dirty="0" err="1">
                <a:solidFill>
                  <a:srgbClr val="0000FF"/>
                </a:solidFill>
                <a:latin typeface="Times New Roman" panose="02020603050405020304" pitchFamily="18" charset="0"/>
                <a:cs typeface="Times New Roman" panose="02020603050405020304" pitchFamily="18" charset="0"/>
              </a:rPr>
              <a:t>rối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loạn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trong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quá</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trình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tự</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sao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chép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phân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tử</a:t>
            </a:r>
            <a:r>
              <a:rPr lang="en-US" sz="2800" dirty="0">
                <a:solidFill>
                  <a:srgbClr val="0000FF"/>
                </a:solidFill>
                <a:latin typeface="Times New Roman" panose="02020603050405020304" pitchFamily="18" charset="0"/>
                <a:cs typeface="Times New Roman" panose="02020603050405020304" pitchFamily="18" charset="0"/>
              </a:rPr>
              <a:t> DNA </a:t>
            </a:r>
            <a:r>
              <a:rPr lang="en-US" sz="2800" dirty="0" err="1">
                <a:solidFill>
                  <a:srgbClr val="0000FF"/>
                </a:solidFill>
                <a:latin typeface="Times New Roman" panose="02020603050405020304" pitchFamily="18" charset="0"/>
                <a:cs typeface="Times New Roman" panose="02020603050405020304" pitchFamily="18" charset="0"/>
              </a:rPr>
              <a:t>dưới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ảnh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hưởng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phức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tạp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môi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trường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bên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trong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bên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ngoài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cơ</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thể</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dẫn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đến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sự</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biến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đổi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trong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cấu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trúc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cs typeface="Times New Roman" panose="02020603050405020304" pitchFamily="18" charset="0"/>
              </a:rPr>
              <a:t> gene (</a:t>
            </a:r>
            <a:r>
              <a:rPr lang="en-US" sz="2800" dirty="0" err="1">
                <a:solidFill>
                  <a:srgbClr val="0000FF"/>
                </a:solidFill>
                <a:latin typeface="Times New Roman" panose="02020603050405020304" pitchFamily="18" charset="0"/>
                <a:cs typeface="Times New Roman" panose="02020603050405020304" pitchFamily="18" charset="0"/>
              </a:rPr>
              <a:t>đột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biến</a:t>
            </a:r>
            <a:r>
              <a:rPr lang="en-US" sz="2800" dirty="0">
                <a:solidFill>
                  <a:srgbClr val="0000FF"/>
                </a:solidFill>
                <a:latin typeface="Times New Roman" panose="02020603050405020304" pitchFamily="18" charset="0"/>
                <a:cs typeface="Times New Roman" panose="02020603050405020304" pitchFamily="18" charset="0"/>
              </a:rPr>
              <a:t> gene)</a:t>
            </a:r>
          </a:p>
        </p:txBody>
      </p:sp>
      <p:sp>
        <p:nvSpPr>
          <p:cNvPr id="4" name="TextBox 3">
            <a:extLst>
              <a:ext uri="{FF2B5EF4-FFF2-40B4-BE49-F238E27FC236}">
                <a16:creationId xmlns:a16="http://schemas.microsoft.com/office/drawing/2014/main" id="{CB72F906-831D-4ECB-A126-E00760F98679}"/>
              </a:ext>
            </a:extLst>
          </p:cNvPr>
          <p:cNvSpPr txBox="1"/>
          <p:nvPr/>
        </p:nvSpPr>
        <p:spPr>
          <a:xfrm>
            <a:off x="0" y="9"/>
            <a:ext cx="9144000" cy="584775"/>
          </a:xfrm>
          <a:prstGeom prst="rect">
            <a:avLst/>
          </a:prstGeom>
          <a:solidFill>
            <a:srgbClr val="4E67C8">
              <a:lumMod val="20000"/>
              <a:lumOff val="80000"/>
            </a:srgbClr>
          </a:solidFill>
          <a:ln>
            <a:solidFill>
              <a:srgbClr val="212745">
                <a:lumMod val="60000"/>
                <a:lumOff val="40000"/>
              </a:srgbClr>
            </a:solidFill>
          </a:ln>
        </p:spPr>
        <p:txBody>
          <a:bodyPr wrap="square" rtlCol="0">
            <a:spAutoFit/>
          </a:bodyPr>
          <a:lstStyle/>
          <a:p>
            <a:pPr algn="ctr"/>
            <a:r>
              <a:rPr lang="en-US" sz="3200" b="1" kern="0" dirty="0" err="1">
                <a:solidFill>
                  <a:srgbClr val="FF0000"/>
                </a:solidFill>
                <a:latin typeface="Times New Roman" pitchFamily="18" charset="0"/>
                <a:cs typeface="Times New Roman" pitchFamily="18" charset="0"/>
              </a:rPr>
              <a:t>BÀI</a:t>
            </a:r>
            <a:r>
              <a:rPr lang="en-US" sz="3200" b="1" kern="0" dirty="0">
                <a:solidFill>
                  <a:srgbClr val="FF0000"/>
                </a:solidFill>
                <a:latin typeface="Times New Roman" pitchFamily="18" charset="0"/>
                <a:cs typeface="Times New Roman" pitchFamily="18" charset="0"/>
              </a:rPr>
              <a:t> 38:  ĐỘT </a:t>
            </a:r>
            <a:r>
              <a:rPr lang="en-US" sz="3200" b="1" kern="0" dirty="0" err="1">
                <a:solidFill>
                  <a:srgbClr val="FF0000"/>
                </a:solidFill>
                <a:latin typeface="Times New Roman" pitchFamily="18" charset="0"/>
                <a:cs typeface="Times New Roman" pitchFamily="18" charset="0"/>
              </a:rPr>
              <a:t>BIẾN</a:t>
            </a:r>
            <a:r>
              <a:rPr lang="en-US" sz="3200" b="1" kern="0" dirty="0">
                <a:solidFill>
                  <a:srgbClr val="FF0000"/>
                </a:solidFill>
                <a:latin typeface="Times New Roman" pitchFamily="18" charset="0"/>
                <a:cs typeface="Times New Roman" pitchFamily="18" charset="0"/>
              </a:rPr>
              <a:t> GENE</a:t>
            </a:r>
          </a:p>
        </p:txBody>
      </p:sp>
      <p:sp>
        <p:nvSpPr>
          <p:cNvPr id="5" name="Rectangle 4">
            <a:extLst>
              <a:ext uri="{FF2B5EF4-FFF2-40B4-BE49-F238E27FC236}">
                <a16:creationId xmlns:a16="http://schemas.microsoft.com/office/drawing/2014/main" id="{6C960BE8-8EEC-41DC-BED0-A958D3F1EA06}"/>
              </a:ext>
            </a:extLst>
          </p:cNvPr>
          <p:cNvSpPr/>
          <p:nvPr/>
        </p:nvSpPr>
        <p:spPr>
          <a:xfrm>
            <a:off x="76200" y="584784"/>
            <a:ext cx="5460084" cy="523220"/>
          </a:xfrm>
          <a:prstGeom prst="rect">
            <a:avLst/>
          </a:prstGeom>
        </p:spPr>
        <p:txBody>
          <a:bodyPr wrap="none">
            <a:spAutoFit/>
          </a:bodyPr>
          <a:lstStyle/>
          <a:p>
            <a:r>
              <a:rPr lang="en-US" sz="2800" b="1" dirty="0">
                <a:solidFill>
                  <a:srgbClr val="0E00C0"/>
                </a:solidFill>
                <a:latin typeface="Times New Roman" pitchFamily="18" charset="0"/>
                <a:sym typeface="Wingdings 2" pitchFamily="18" charset="2"/>
              </a:rPr>
              <a:t>I. </a:t>
            </a:r>
            <a:r>
              <a:rPr lang="en-US" sz="2800" b="1" dirty="0" err="1">
                <a:solidFill>
                  <a:srgbClr val="0E00C0"/>
                </a:solidFill>
                <a:latin typeface="Times New Roman" pitchFamily="18" charset="0"/>
                <a:sym typeface="Wingdings 2" pitchFamily="18" charset="2"/>
              </a:rPr>
              <a:t>KHÁI</a:t>
            </a:r>
            <a:r>
              <a:rPr lang="en-US" sz="2800" b="1" dirty="0">
                <a:solidFill>
                  <a:srgbClr val="0E00C0"/>
                </a:solidFill>
                <a:latin typeface="Times New Roman" pitchFamily="18" charset="0"/>
                <a:sym typeface="Wingdings 2" pitchFamily="18" charset="2"/>
              </a:rPr>
              <a:t> </a:t>
            </a:r>
            <a:r>
              <a:rPr lang="en-US" sz="2800" b="1" dirty="0" err="1">
                <a:solidFill>
                  <a:srgbClr val="0E00C0"/>
                </a:solidFill>
                <a:latin typeface="Times New Roman" pitchFamily="18" charset="0"/>
                <a:sym typeface="Wingdings 2" pitchFamily="18" charset="2"/>
              </a:rPr>
              <a:t>NIỆM</a:t>
            </a:r>
            <a:r>
              <a:rPr lang="en-US" sz="2800" b="1" dirty="0">
                <a:solidFill>
                  <a:srgbClr val="0E00C0"/>
                </a:solidFill>
                <a:latin typeface="Times New Roman" pitchFamily="18" charset="0"/>
                <a:sym typeface="Wingdings 2" pitchFamily="18" charset="2"/>
              </a:rPr>
              <a:t> </a:t>
            </a:r>
            <a:r>
              <a:rPr lang="en-US" sz="2800" b="1" dirty="0" err="1">
                <a:solidFill>
                  <a:srgbClr val="0E00C0"/>
                </a:solidFill>
                <a:latin typeface="Times New Roman" pitchFamily="18" charset="0"/>
                <a:sym typeface="Wingdings 2" pitchFamily="18" charset="2"/>
              </a:rPr>
              <a:t>ĐỘT</a:t>
            </a:r>
            <a:r>
              <a:rPr lang="en-US" sz="2800" b="1" dirty="0">
                <a:solidFill>
                  <a:srgbClr val="0E00C0"/>
                </a:solidFill>
                <a:latin typeface="Times New Roman" pitchFamily="18" charset="0"/>
                <a:sym typeface="Wingdings 2" pitchFamily="18" charset="2"/>
              </a:rPr>
              <a:t> </a:t>
            </a:r>
            <a:r>
              <a:rPr lang="en-US" sz="2800" b="1" dirty="0" err="1">
                <a:solidFill>
                  <a:srgbClr val="0E00C0"/>
                </a:solidFill>
                <a:latin typeface="Times New Roman" pitchFamily="18" charset="0"/>
                <a:sym typeface="Wingdings 2" pitchFamily="18" charset="2"/>
              </a:rPr>
              <a:t>BIẾN</a:t>
            </a:r>
            <a:r>
              <a:rPr lang="en-US" sz="2800" b="1" dirty="0">
                <a:solidFill>
                  <a:srgbClr val="0E00C0"/>
                </a:solidFill>
                <a:latin typeface="Times New Roman" pitchFamily="18" charset="0"/>
                <a:sym typeface="Wingdings 2" pitchFamily="18" charset="2"/>
              </a:rPr>
              <a:t> GENE</a:t>
            </a:r>
            <a:endParaRPr lang="en-US" sz="2800" dirty="0">
              <a:solidFill>
                <a:srgbClr val="000000"/>
              </a:solidFill>
            </a:endParaRPr>
          </a:p>
        </p:txBody>
      </p:sp>
      <p:sp>
        <p:nvSpPr>
          <p:cNvPr id="6" name="Rectangle 5">
            <a:extLst>
              <a:ext uri="{FF2B5EF4-FFF2-40B4-BE49-F238E27FC236}">
                <a16:creationId xmlns:a16="http://schemas.microsoft.com/office/drawing/2014/main" id="{02A2E703-CB08-4A89-BFF0-FEE14E6FC2DA}"/>
              </a:ext>
            </a:extLst>
          </p:cNvPr>
          <p:cNvSpPr/>
          <p:nvPr/>
        </p:nvSpPr>
        <p:spPr>
          <a:xfrm>
            <a:off x="304800" y="1167627"/>
            <a:ext cx="7174820" cy="523220"/>
          </a:xfrm>
          <a:prstGeom prst="rect">
            <a:avLst/>
          </a:prstGeom>
        </p:spPr>
        <p:txBody>
          <a:bodyPr wrap="square">
            <a:spAutoFit/>
          </a:bodyPr>
          <a:lstStyle/>
          <a:p>
            <a:pPr lvl="0" algn="just"/>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Nguyên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nhân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phát</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sinh</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đột</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biến</a:t>
            </a:r>
            <a:r>
              <a:rPr lang="en-US" sz="2800" b="1" dirty="0">
                <a:solidFill>
                  <a:srgbClr val="002060"/>
                </a:solidFill>
                <a:latin typeface="Times New Roman" pitchFamily="18" charset="0"/>
                <a:cs typeface="Times New Roman" pitchFamily="18" charset="0"/>
              </a:rPr>
              <a:t> gene</a:t>
            </a:r>
          </a:p>
        </p:txBody>
      </p:sp>
      <p:pic>
        <p:nvPicPr>
          <p:cNvPr id="7" name="Picture 7" descr="viet3">
            <a:extLst>
              <a:ext uri="{FF2B5EF4-FFF2-40B4-BE49-F238E27FC236}">
                <a16:creationId xmlns:a16="http://schemas.microsoft.com/office/drawing/2014/main" id="{EB10C3F1-B7CD-4413-ACB3-A8F8BD2A1F9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050389" y="1128405"/>
            <a:ext cx="685800"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8836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gàn con cá trê hồng đột biến gen kỳ lạ ở miền Tây - THDT">
            <a:hlinkClick r:id="" action="ppaction://media"/>
            <a:extLst>
              <a:ext uri="{FF2B5EF4-FFF2-40B4-BE49-F238E27FC236}">
                <a16:creationId xmlns:a16="http://schemas.microsoft.com/office/drawing/2014/main" id="{35A8DE13-A7D0-452B-B793-B8884267513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3400" y="971550"/>
            <a:ext cx="8077200" cy="3956288"/>
          </a:xfrm>
          <a:prstGeom prst="rect">
            <a:avLst/>
          </a:prstGeom>
        </p:spPr>
      </p:pic>
      <p:sp>
        <p:nvSpPr>
          <p:cNvPr id="4" name="Rectangle 44"/>
          <p:cNvSpPr>
            <a:spLocks noChangeArrowheads="1"/>
          </p:cNvSpPr>
          <p:nvPr/>
        </p:nvSpPr>
        <p:spPr bwMode="auto">
          <a:xfrm>
            <a:off x="2412594" y="285750"/>
            <a:ext cx="43188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pt-BR" sz="24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Xem video và</a:t>
            </a:r>
            <a:r>
              <a:rPr kumimoji="0" lang="pt-BR" sz="2400" b="1" i="1"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cho biết nội dung?</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894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9"/>
            <a:ext cx="9144000" cy="523220"/>
          </a:xfrm>
          <a:prstGeom prst="rect">
            <a:avLst/>
          </a:prstGeom>
          <a:solidFill>
            <a:srgbClr val="4E67C8">
              <a:lumMod val="20000"/>
              <a:lumOff val="80000"/>
            </a:srgbClr>
          </a:solidFill>
          <a:ln>
            <a:solidFill>
              <a:srgbClr val="212745">
                <a:lumMod val="60000"/>
                <a:lumOff val="40000"/>
              </a:srgbClr>
            </a:solidFill>
          </a:ln>
        </p:spPr>
        <p:txBody>
          <a:bodyPr wrap="square" rtlCol="0">
            <a:spAutoFit/>
          </a:bodyPr>
          <a:lstStyle/>
          <a:p>
            <a:pPr algn="ctr"/>
            <a:r>
              <a:rPr lang="en-US" sz="2800" b="1" kern="0" dirty="0" err="1">
                <a:solidFill>
                  <a:srgbClr val="FF0000"/>
                </a:solidFill>
                <a:latin typeface="Times New Roman" pitchFamily="18" charset="0"/>
                <a:cs typeface="Times New Roman" pitchFamily="18" charset="0"/>
              </a:rPr>
              <a:t>BÀI</a:t>
            </a:r>
            <a:r>
              <a:rPr lang="en-US" sz="2800" b="1" kern="0" dirty="0">
                <a:solidFill>
                  <a:srgbClr val="FF0000"/>
                </a:solidFill>
                <a:latin typeface="Times New Roman" pitchFamily="18" charset="0"/>
                <a:cs typeface="Times New Roman" pitchFamily="18" charset="0"/>
              </a:rPr>
              <a:t> 38:  ĐỘT </a:t>
            </a:r>
            <a:r>
              <a:rPr lang="en-US" sz="2800" b="1" kern="0" dirty="0" err="1">
                <a:solidFill>
                  <a:srgbClr val="FF0000"/>
                </a:solidFill>
                <a:latin typeface="Times New Roman" pitchFamily="18" charset="0"/>
                <a:cs typeface="Times New Roman" pitchFamily="18" charset="0"/>
              </a:rPr>
              <a:t>BIẾN</a:t>
            </a:r>
            <a:r>
              <a:rPr lang="en-US" sz="2800" b="1" kern="0" dirty="0">
                <a:solidFill>
                  <a:srgbClr val="FF0000"/>
                </a:solidFill>
                <a:latin typeface="Times New Roman" pitchFamily="18" charset="0"/>
                <a:cs typeface="Times New Roman" pitchFamily="18" charset="0"/>
              </a:rPr>
              <a:t> GENE</a:t>
            </a:r>
          </a:p>
        </p:txBody>
      </p:sp>
      <p:sp>
        <p:nvSpPr>
          <p:cNvPr id="7" name="Rectangle 6"/>
          <p:cNvSpPr/>
          <p:nvPr/>
        </p:nvSpPr>
        <p:spPr>
          <a:xfrm>
            <a:off x="152400" y="666750"/>
            <a:ext cx="8273675" cy="523220"/>
          </a:xfrm>
          <a:prstGeom prst="rect">
            <a:avLst/>
          </a:prstGeom>
        </p:spPr>
        <p:txBody>
          <a:bodyPr wrap="none">
            <a:spAutoFit/>
          </a:bodyPr>
          <a:lstStyle/>
          <a:p>
            <a:r>
              <a:rPr lang="en-US" sz="2800" b="1" dirty="0">
                <a:solidFill>
                  <a:srgbClr val="0E00C0"/>
                </a:solidFill>
                <a:latin typeface="Times New Roman" pitchFamily="18" charset="0"/>
                <a:sym typeface="Wingdings 2" pitchFamily="18" charset="2"/>
              </a:rPr>
              <a:t>II. Ý </a:t>
            </a:r>
            <a:r>
              <a:rPr lang="en-US" sz="2800" b="1" dirty="0" err="1">
                <a:solidFill>
                  <a:srgbClr val="0E00C0"/>
                </a:solidFill>
                <a:latin typeface="Times New Roman" pitchFamily="18" charset="0"/>
                <a:sym typeface="Wingdings 2" pitchFamily="18" charset="2"/>
              </a:rPr>
              <a:t>NGHĨA</a:t>
            </a:r>
            <a:r>
              <a:rPr lang="en-US" sz="2800" b="1" dirty="0">
                <a:solidFill>
                  <a:srgbClr val="0E00C0"/>
                </a:solidFill>
                <a:latin typeface="Times New Roman" pitchFamily="18" charset="0"/>
                <a:sym typeface="Wingdings 2" pitchFamily="18" charset="2"/>
              </a:rPr>
              <a:t> </a:t>
            </a:r>
            <a:r>
              <a:rPr lang="en-US" sz="2800" b="1" dirty="0" err="1">
                <a:solidFill>
                  <a:srgbClr val="0E00C0"/>
                </a:solidFill>
                <a:latin typeface="Times New Roman" pitchFamily="18" charset="0"/>
                <a:sym typeface="Wingdings 2" pitchFamily="18" charset="2"/>
              </a:rPr>
              <a:t>VÀ</a:t>
            </a:r>
            <a:r>
              <a:rPr lang="en-US" sz="2800" b="1" dirty="0">
                <a:solidFill>
                  <a:srgbClr val="0E00C0"/>
                </a:solidFill>
                <a:latin typeface="Times New Roman" pitchFamily="18" charset="0"/>
                <a:sym typeface="Wingdings 2" pitchFamily="18" charset="2"/>
              </a:rPr>
              <a:t> </a:t>
            </a:r>
            <a:r>
              <a:rPr lang="en-US" sz="2800" b="1" dirty="0" err="1">
                <a:solidFill>
                  <a:srgbClr val="0E00C0"/>
                </a:solidFill>
                <a:latin typeface="Times New Roman" pitchFamily="18" charset="0"/>
                <a:sym typeface="Wingdings 2" pitchFamily="18" charset="2"/>
              </a:rPr>
              <a:t>TÁC</a:t>
            </a:r>
            <a:r>
              <a:rPr lang="en-US" sz="2800" b="1" dirty="0">
                <a:solidFill>
                  <a:srgbClr val="0E00C0"/>
                </a:solidFill>
                <a:latin typeface="Times New Roman" pitchFamily="18" charset="0"/>
                <a:sym typeface="Wingdings 2" pitchFamily="18" charset="2"/>
              </a:rPr>
              <a:t> </a:t>
            </a:r>
            <a:r>
              <a:rPr lang="en-US" sz="2800" b="1" dirty="0" err="1">
                <a:solidFill>
                  <a:srgbClr val="0E00C0"/>
                </a:solidFill>
                <a:latin typeface="Times New Roman" pitchFamily="18" charset="0"/>
                <a:sym typeface="Wingdings 2" pitchFamily="18" charset="2"/>
              </a:rPr>
              <a:t>HẠI</a:t>
            </a:r>
            <a:r>
              <a:rPr lang="en-US" sz="2800" b="1" dirty="0">
                <a:solidFill>
                  <a:srgbClr val="0E00C0"/>
                </a:solidFill>
                <a:latin typeface="Times New Roman" pitchFamily="18" charset="0"/>
                <a:sym typeface="Wingdings 2" pitchFamily="18" charset="2"/>
              </a:rPr>
              <a:t> </a:t>
            </a:r>
            <a:r>
              <a:rPr lang="en-US" sz="2800" b="1" dirty="0" err="1">
                <a:solidFill>
                  <a:srgbClr val="0E00C0"/>
                </a:solidFill>
                <a:latin typeface="Times New Roman" pitchFamily="18" charset="0"/>
                <a:sym typeface="Wingdings 2" pitchFamily="18" charset="2"/>
              </a:rPr>
              <a:t>CỦA</a:t>
            </a:r>
            <a:r>
              <a:rPr lang="en-US" sz="2800" b="1" dirty="0">
                <a:solidFill>
                  <a:srgbClr val="0E00C0"/>
                </a:solidFill>
                <a:latin typeface="Times New Roman" pitchFamily="18" charset="0"/>
                <a:sym typeface="Wingdings 2" pitchFamily="18" charset="2"/>
              </a:rPr>
              <a:t>  </a:t>
            </a:r>
            <a:r>
              <a:rPr lang="en-US" sz="2800" b="1" dirty="0" err="1">
                <a:solidFill>
                  <a:srgbClr val="0E00C0"/>
                </a:solidFill>
                <a:latin typeface="Times New Roman" pitchFamily="18" charset="0"/>
                <a:sym typeface="Wingdings 2" pitchFamily="18" charset="2"/>
              </a:rPr>
              <a:t>ĐỘT</a:t>
            </a:r>
            <a:r>
              <a:rPr lang="en-US" sz="2800" b="1" dirty="0">
                <a:solidFill>
                  <a:srgbClr val="0E00C0"/>
                </a:solidFill>
                <a:latin typeface="Times New Roman" pitchFamily="18" charset="0"/>
                <a:sym typeface="Wingdings 2" pitchFamily="18" charset="2"/>
              </a:rPr>
              <a:t> </a:t>
            </a:r>
            <a:r>
              <a:rPr lang="en-US" sz="2800" b="1" dirty="0" err="1">
                <a:solidFill>
                  <a:srgbClr val="0E00C0"/>
                </a:solidFill>
                <a:latin typeface="Times New Roman" pitchFamily="18" charset="0"/>
                <a:sym typeface="Wingdings 2" pitchFamily="18" charset="2"/>
              </a:rPr>
              <a:t>BIẾN</a:t>
            </a:r>
            <a:r>
              <a:rPr lang="en-US" sz="2800" b="1" dirty="0">
                <a:solidFill>
                  <a:srgbClr val="0E00C0"/>
                </a:solidFill>
                <a:latin typeface="Times New Roman" pitchFamily="18" charset="0"/>
                <a:sym typeface="Wingdings 2" pitchFamily="18" charset="2"/>
              </a:rPr>
              <a:t> GENE</a:t>
            </a:r>
            <a:endParaRPr lang="en-US" sz="2800" dirty="0">
              <a:solidFill>
                <a:srgbClr val="000000"/>
              </a:solidFill>
            </a:endParaRPr>
          </a:p>
        </p:txBody>
      </p:sp>
      <p:sp>
        <p:nvSpPr>
          <p:cNvPr id="8" name="Text Box 50"/>
          <p:cNvSpPr txBox="1">
            <a:spLocks noChangeArrowheads="1"/>
          </p:cNvSpPr>
          <p:nvPr/>
        </p:nvSpPr>
        <p:spPr bwMode="auto">
          <a:xfrm>
            <a:off x="861647" y="1140130"/>
            <a:ext cx="7192105"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sz="2800" b="1" dirty="0" err="1">
                <a:solidFill>
                  <a:srgbClr val="FF0000"/>
                </a:solidFill>
                <a:latin typeface="Times New Roman" panose="02020603050405020304" pitchFamily="18" charset="0"/>
                <a:cs typeface="Times New Roman" panose="02020603050405020304" pitchFamily="18" charset="0"/>
              </a:rPr>
              <a:t>Tìm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hiểu</a:t>
            </a:r>
            <a:r>
              <a:rPr lang="en-US" sz="2800" b="1" dirty="0">
                <a:solidFill>
                  <a:srgbClr val="FF0000"/>
                </a:solidFill>
                <a:latin typeface="Times New Roman" panose="02020603050405020304" pitchFamily="18" charset="0"/>
                <a:cs typeface="Times New Roman" panose="02020603050405020304" pitchFamily="18" charset="0"/>
              </a:rPr>
              <a:t> ý </a:t>
            </a:r>
            <a:r>
              <a:rPr lang="en-US" sz="2800" b="1" dirty="0" err="1">
                <a:solidFill>
                  <a:srgbClr val="FF0000"/>
                </a:solidFill>
                <a:latin typeface="Times New Roman" panose="02020603050405020304" pitchFamily="18" charset="0"/>
                <a:cs typeface="Times New Roman" panose="02020603050405020304" pitchFamily="18" charset="0"/>
              </a:rPr>
              <a:t>nghĩa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biến</a:t>
            </a:r>
            <a:r>
              <a:rPr lang="en-US" sz="2800" b="1" dirty="0">
                <a:solidFill>
                  <a:srgbClr val="FF0000"/>
                </a:solidFill>
                <a:latin typeface="Times New Roman" panose="02020603050405020304" pitchFamily="18" charset="0"/>
                <a:cs typeface="Times New Roman" panose="02020603050405020304" pitchFamily="18" charset="0"/>
              </a:rPr>
              <a:t> gene</a:t>
            </a:r>
          </a:p>
        </p:txBody>
      </p:sp>
      <p:sp>
        <p:nvSpPr>
          <p:cNvPr id="2" name="Cloud Callout 1"/>
          <p:cNvSpPr/>
          <p:nvPr/>
        </p:nvSpPr>
        <p:spPr>
          <a:xfrm>
            <a:off x="2006600" y="2442847"/>
            <a:ext cx="5486401" cy="2233173"/>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0000FF"/>
                </a:solidFill>
                <a:latin typeface="Times New Roman" panose="02020603050405020304" pitchFamily="18" charset="0"/>
                <a:cs typeface="Times New Roman" panose="02020603050405020304" pitchFamily="18" charset="0"/>
              </a:rPr>
              <a:t>Theo </a:t>
            </a:r>
            <a:r>
              <a:rPr lang="en-US" sz="2800" dirty="0" err="1">
                <a:solidFill>
                  <a:srgbClr val="0000FF"/>
                </a:solidFill>
                <a:latin typeface="Times New Roman" panose="02020603050405020304" pitchFamily="18" charset="0"/>
                <a:cs typeface="Times New Roman" panose="02020603050405020304" pitchFamily="18" charset="0"/>
              </a:rPr>
              <a:t>em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đột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biến</a:t>
            </a:r>
            <a:r>
              <a:rPr lang="en-US" sz="2800" dirty="0">
                <a:solidFill>
                  <a:srgbClr val="0000FF"/>
                </a:solidFill>
                <a:latin typeface="Times New Roman" panose="02020603050405020304" pitchFamily="18" charset="0"/>
                <a:cs typeface="Times New Roman" panose="02020603050405020304" pitchFamily="18" charset="0"/>
              </a:rPr>
              <a:t> gene </a:t>
            </a:r>
            <a:r>
              <a:rPr lang="en-US" sz="2800" dirty="0" err="1">
                <a:solidFill>
                  <a:srgbClr val="0000FF"/>
                </a:solidFill>
                <a:latin typeface="Times New Roman" panose="02020603050405020304" pitchFamily="18" charset="0"/>
                <a:cs typeface="Times New Roman" panose="02020603050405020304" pitchFamily="18" charset="0"/>
              </a:rPr>
              <a:t>có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lợi</a:t>
            </a:r>
            <a:r>
              <a:rPr lang="en-US" sz="2800" dirty="0">
                <a:solidFill>
                  <a:srgbClr val="0000FF"/>
                </a:solidFill>
                <a:latin typeface="Times New Roman" panose="02020603050405020304" pitchFamily="18" charset="0"/>
                <a:cs typeface="Times New Roman" panose="02020603050405020304" pitchFamily="18" charset="0"/>
              </a:rPr>
              <a:t> hay </a:t>
            </a:r>
            <a:r>
              <a:rPr lang="en-US" sz="2800" dirty="0" err="1">
                <a:solidFill>
                  <a:srgbClr val="0000FF"/>
                </a:solidFill>
                <a:latin typeface="Times New Roman" panose="02020603050405020304" pitchFamily="18" charset="0"/>
                <a:cs typeface="Times New Roman" panose="02020603050405020304" pitchFamily="18" charset="0"/>
              </a:rPr>
              <a:t>có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hại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bản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thân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sinh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vật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Vì</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sao</a:t>
            </a:r>
            <a:r>
              <a:rPr lang="en-US" sz="2800" dirty="0">
                <a:solidFill>
                  <a:srgbClr val="0000FF"/>
                </a:solidFill>
                <a:latin typeface="Times New Roman" panose="02020603050405020304" pitchFamily="18" charset="0"/>
                <a:cs typeface="Times New Roman" panose="02020603050405020304" pitchFamily="18" charset="0"/>
              </a:rPr>
              <a:t>?</a:t>
            </a:r>
          </a:p>
        </p:txBody>
      </p:sp>
      <p:sp>
        <p:nvSpPr>
          <p:cNvPr id="3" name="Rectangle 2"/>
          <p:cNvSpPr/>
          <p:nvPr/>
        </p:nvSpPr>
        <p:spPr>
          <a:xfrm>
            <a:off x="1984022" y="1796516"/>
            <a:ext cx="6591300" cy="646331"/>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hlinkClick r:id="rId2"/>
              </a:rPr>
              <a:t>https://www.youtube.com/watch?v=MwFEkRB5Bmk</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9" name="Text Box 50">
            <a:extLst>
              <a:ext uri="{FF2B5EF4-FFF2-40B4-BE49-F238E27FC236}">
                <a16:creationId xmlns:a16="http://schemas.microsoft.com/office/drawing/2014/main" id="{2C43C7E5-BE1F-4CBE-8FD2-B34BFE73A8AC}"/>
              </a:ext>
            </a:extLst>
          </p:cNvPr>
          <p:cNvSpPr txBox="1">
            <a:spLocks noChangeArrowheads="1"/>
          </p:cNvSpPr>
          <p:nvPr/>
        </p:nvSpPr>
        <p:spPr bwMode="auto">
          <a:xfrm>
            <a:off x="304800" y="2488832"/>
            <a:ext cx="8534400" cy="1600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indent="463550" algn="just" eaLnBrk="1" fontAlgn="base" hangingPunct="1">
              <a:spcBef>
                <a:spcPct val="50000"/>
              </a:spcBef>
              <a:spcAft>
                <a:spcPct val="0"/>
              </a:spcAft>
            </a:pPr>
            <a:r>
              <a:rPr lang="en-US" sz="2800" b="1" dirty="0">
                <a:solidFill>
                  <a:srgbClr val="0000CC"/>
                </a:solidFill>
                <a:latin typeface="Times New Roman" panose="02020603050405020304" pitchFamily="18" charset="0"/>
                <a:cs typeface="Times New Roman" panose="02020603050405020304" pitchFamily="18" charset="0"/>
              </a:rPr>
              <a:t>1. Ý </a:t>
            </a:r>
            <a:r>
              <a:rPr lang="en-US" sz="2800" b="1" dirty="0" err="1">
                <a:solidFill>
                  <a:srgbClr val="0000CC"/>
                </a:solidFill>
                <a:latin typeface="Times New Roman" panose="02020603050405020304" pitchFamily="18" charset="0"/>
                <a:cs typeface="Times New Roman" panose="02020603050405020304" pitchFamily="18" charset="0"/>
              </a:rPr>
              <a:t>nghĩa</a:t>
            </a:r>
            <a:endParaRPr lang="en-US" sz="2800" b="1" dirty="0">
              <a:solidFill>
                <a:srgbClr val="0000CC"/>
              </a:solidFill>
              <a:latin typeface="Times New Roman" panose="02020603050405020304" pitchFamily="18" charset="0"/>
              <a:cs typeface="Times New Roman" panose="02020603050405020304" pitchFamily="18" charset="0"/>
            </a:endParaRPr>
          </a:p>
          <a:p>
            <a:pPr indent="463550" algn="just" eaLnBrk="1" fontAlgn="base" hangingPunct="1">
              <a:spcBef>
                <a:spcPct val="50000"/>
              </a:spcBef>
              <a:spcAft>
                <a:spcPct val="0"/>
              </a:spcAft>
            </a:pPr>
            <a:r>
              <a:rPr lang="en-US" sz="2800" dirty="0" err="1">
                <a:latin typeface="Times New Roman" panose="02020603050405020304" pitchFamily="18" charset="0"/>
                <a:cs typeface="Times New Roman" panose="02020603050405020304" pitchFamily="18" charset="0"/>
              </a:rPr>
              <a:t>Đột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gen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sinhvật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752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71550"/>
            <a:ext cx="9144000" cy="418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WordArt 13"/>
          <p:cNvSpPr>
            <a:spLocks noChangeArrowheads="1" noChangeShapeType="1" noTextEdit="1"/>
          </p:cNvSpPr>
          <p:nvPr/>
        </p:nvSpPr>
        <p:spPr bwMode="auto">
          <a:xfrm>
            <a:off x="1600200" y="133350"/>
            <a:ext cx="6629400" cy="457200"/>
          </a:xfrm>
          <a:prstGeom prst="rect">
            <a:avLst/>
          </a:prstGeom>
        </p:spPr>
        <p:txBody>
          <a:bodyPr wrap="none" fromWordArt="1">
            <a:prstTxWarp prst="textPlain">
              <a:avLst>
                <a:gd name="adj" fmla="val 50000"/>
              </a:avLst>
            </a:prstTxWarp>
            <a:scene3d>
              <a:camera prst="legacyObliqueTopLeft"/>
              <a:lightRig rig="legacyFlat3" dir="t"/>
            </a:scene3d>
            <a:sp3d extrusionH="201600" prstMaterial="legacyPlastic">
              <a:extrusionClr>
                <a:schemeClr val="bg1"/>
              </a:extrusionClr>
              <a:contourClr>
                <a:srgbClr val="800000"/>
              </a:contourClr>
            </a:sp3d>
          </a:bodyPr>
          <a:lstStyle/>
          <a:p>
            <a:pPr algn="ctr" fontAlgn="base">
              <a:spcBef>
                <a:spcPct val="0"/>
              </a:spcBef>
              <a:spcAft>
                <a:spcPct val="0"/>
              </a:spcAft>
            </a:pPr>
            <a:r>
              <a:rPr lang="en-US" sz="3600" b="1" kern="10" dirty="0">
                <a:ln w="9525">
                  <a:round/>
                  <a:headEnd/>
                  <a:tailEnd/>
                </a:ln>
                <a:gradFill rotWithShape="1">
                  <a:gsLst>
                    <a:gs pos="0">
                      <a:srgbClr val="800000"/>
                    </a:gs>
                    <a:gs pos="50000">
                      <a:srgbClr val="FF0000"/>
                    </a:gs>
                    <a:gs pos="100000">
                      <a:srgbClr val="800000"/>
                    </a:gs>
                  </a:gsLst>
                  <a:lin ang="5400000" scaled="1"/>
                </a:gradFill>
                <a:latin typeface="Times New Roman" panose="02020603050405020304" pitchFamily="18" charset="0"/>
                <a:cs typeface="Times New Roman" panose="02020603050405020304" pitchFamily="18" charset="0"/>
              </a:rPr>
              <a:t>BÀI 38. ĐỘT BIẾN GENE</a:t>
            </a:r>
          </a:p>
        </p:txBody>
      </p:sp>
    </p:spTree>
    <p:extLst>
      <p:ext uri="{BB962C8B-B14F-4D97-AF65-F5344CB8AC3E}">
        <p14:creationId xmlns:p14="http://schemas.microsoft.com/office/powerpoint/2010/main" val="206908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t bien gen lam mat kha nang tong hop diep luc o cay ma (mau trang)"/>
          <p:cNvPicPr>
            <a:picLocks noChangeAspect="1" noChangeArrowheads="1"/>
          </p:cNvPicPr>
          <p:nvPr/>
        </p:nvPicPr>
        <p:blipFill>
          <a:blip r:embed="rId2">
            <a:extLst>
              <a:ext uri="{28A0092B-C50C-407E-A947-70E740481C1C}">
                <a14:useLocalDpi xmlns:a14="http://schemas.microsoft.com/office/drawing/2010/main" val="0"/>
              </a:ext>
            </a:extLst>
          </a:blip>
          <a:srcRect b="10715"/>
          <a:stretch>
            <a:fillRect/>
          </a:stretch>
        </p:blipFill>
        <p:spPr bwMode="auto">
          <a:xfrm>
            <a:off x="533400" y="279232"/>
            <a:ext cx="2667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Lon con co dau va chan sau di dang"/>
          <p:cNvPicPr>
            <a:picLocks noChangeAspect="1" noChangeArrowheads="1"/>
          </p:cNvPicPr>
          <p:nvPr/>
        </p:nvPicPr>
        <p:blipFill>
          <a:blip r:embed="rId3">
            <a:extLst>
              <a:ext uri="{28A0092B-C50C-407E-A947-70E740481C1C}">
                <a14:useLocalDpi xmlns:a14="http://schemas.microsoft.com/office/drawing/2010/main" val="0"/>
              </a:ext>
            </a:extLst>
          </a:blip>
          <a:srcRect b="15704"/>
          <a:stretch>
            <a:fillRect/>
          </a:stretch>
        </p:blipFill>
        <p:spPr bwMode="auto">
          <a:xfrm>
            <a:off x="3200400" y="279232"/>
            <a:ext cx="2743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37"/>
          <p:cNvSpPr txBox="1">
            <a:spLocks noChangeArrowheads="1"/>
          </p:cNvSpPr>
          <p:nvPr/>
        </p:nvSpPr>
        <p:spPr bwMode="auto">
          <a:xfrm>
            <a:off x="14111" y="2578492"/>
            <a:ext cx="3581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Đột</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biến</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gen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làm</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mất</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khả</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năng</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tổng</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hợp</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diệp</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lục</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của</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cây</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mạ</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màu</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trắng</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a:t>
            </a:r>
          </a:p>
        </p:txBody>
      </p:sp>
      <p:sp>
        <p:nvSpPr>
          <p:cNvPr id="7" name="TextBox 38"/>
          <p:cNvSpPr txBox="1">
            <a:spLocks noChangeArrowheads="1"/>
          </p:cNvSpPr>
          <p:nvPr/>
        </p:nvSpPr>
        <p:spPr bwMode="auto">
          <a:xfrm>
            <a:off x="3429000" y="2597841"/>
            <a:ext cx="3429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Lợn</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con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có</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đầu</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và</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chân</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sau</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dị</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dạng</a:t>
            </a:r>
            <a:endPar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p:txBody>
      </p:sp>
      <p:sp>
        <p:nvSpPr>
          <p:cNvPr id="8" name="Text Box 18"/>
          <p:cNvSpPr txBox="1">
            <a:spLocks noChangeArrowheads="1"/>
          </p:cNvSpPr>
          <p:nvPr/>
        </p:nvSpPr>
        <p:spPr bwMode="auto">
          <a:xfrm>
            <a:off x="381000" y="3118068"/>
            <a:ext cx="84582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R="0" lvl="0" indent="463550" algn="just" defTabSz="914400" eaLnBrk="1" fontAlgn="base" latinLnBrk="0" hangingPunct="1">
              <a:lnSpc>
                <a:spcPct val="100000"/>
              </a:lnSpc>
              <a:spcBef>
                <a:spcPct val="50000"/>
              </a:spcBef>
              <a:spcAft>
                <a:spcPct val="0"/>
              </a:spcAft>
              <a:buClrTx/>
              <a:buSzTx/>
              <a:buFontTx/>
              <a:buNone/>
              <a:tabLst/>
              <a:defRPr/>
            </a:pPr>
            <a:r>
              <a:rPr lang="en-US" altLang="en-US" sz="2800" kern="0" dirty="0" err="1">
                <a:solidFill>
                  <a:srgbClr val="000000"/>
                </a:solidFill>
                <a:latin typeface="Times New Roman" panose="02020603050405020304" pitchFamily="18" charset="0"/>
                <a:cs typeface="Times New Roman" panose="02020603050405020304" pitchFamily="18" charset="0"/>
              </a:rPr>
              <a:t>Đa</a:t>
            </a:r>
            <a:r>
              <a:rPr lang="en-US" altLang="en-US" sz="2800" kern="0" dirty="0">
                <a:solidFill>
                  <a:srgbClr val="000000"/>
                </a:solidFill>
                <a:latin typeface="Times New Roman" panose="02020603050405020304" pitchFamily="18" charset="0"/>
                <a:cs typeface="Times New Roman" panose="02020603050405020304" pitchFamily="18" charset="0"/>
              </a:rPr>
              <a:t> </a:t>
            </a:r>
            <a:r>
              <a:rPr lang="en-US" altLang="en-US" sz="2800" kern="0" dirty="0" err="1">
                <a:solidFill>
                  <a:srgbClr val="000000"/>
                </a:solidFill>
                <a:latin typeface="Times New Roman" panose="02020603050405020304" pitchFamily="18" charset="0"/>
                <a:cs typeface="Times New Roman" panose="02020603050405020304" pitchFamily="18" charset="0"/>
              </a:rPr>
              <a:t>số</a:t>
            </a:r>
            <a:r>
              <a:rPr lang="en-US" altLang="en-US" sz="2800" kern="0" dirty="0">
                <a:solidFill>
                  <a:srgbClr val="000000"/>
                </a:solidFill>
                <a:latin typeface="Times New Roman" panose="02020603050405020304" pitchFamily="18" charset="0"/>
                <a:cs typeface="Times New Roman" panose="02020603050405020304" pitchFamily="18" charset="0"/>
              </a:rPr>
              <a:t> </a:t>
            </a:r>
            <a:r>
              <a:rPr lang="en-US" altLang="en-US" sz="2800" kern="0" dirty="0" err="1">
                <a:solidFill>
                  <a:srgbClr val="000000"/>
                </a:solidFill>
                <a:latin typeface="Times New Roman" panose="02020603050405020304" pitchFamily="18" charset="0"/>
                <a:cs typeface="Times New Roman" panose="02020603050405020304" pitchFamily="18" charset="0"/>
              </a:rPr>
              <a:t>là</a:t>
            </a:r>
            <a:r>
              <a:rPr lang="en-US" altLang="en-US" sz="2800" kern="0" dirty="0">
                <a:solidFill>
                  <a:srgbClr val="000000"/>
                </a:solidFill>
                <a:latin typeface="Times New Roman" panose="02020603050405020304" pitchFamily="18" charset="0"/>
                <a:cs typeface="Times New Roman" panose="02020603050405020304" pitchFamily="18" charset="0"/>
              </a:rPr>
              <a:t> </a:t>
            </a:r>
            <a:r>
              <a:rPr lang="en-US" altLang="en-US" sz="2800" kern="0" dirty="0" err="1">
                <a:solidFill>
                  <a:srgbClr val="FF0066"/>
                </a:solidFill>
                <a:latin typeface="Times New Roman" panose="02020603050405020304" pitchFamily="18" charset="0"/>
                <a:cs typeface="Times New Roman" panose="02020603050405020304" pitchFamily="18" charset="0"/>
              </a:rPr>
              <a:t>có</a:t>
            </a:r>
            <a:r>
              <a:rPr lang="en-US" altLang="en-US" sz="2800" kern="0" dirty="0">
                <a:solidFill>
                  <a:srgbClr val="FF0066"/>
                </a:solidFill>
                <a:latin typeface="Times New Roman" panose="02020603050405020304" pitchFamily="18" charset="0"/>
                <a:cs typeface="Times New Roman" panose="02020603050405020304" pitchFamily="18" charset="0"/>
              </a:rPr>
              <a:t> </a:t>
            </a:r>
            <a:r>
              <a:rPr lang="en-US" altLang="en-US" sz="2800" kern="0" dirty="0" err="1">
                <a:solidFill>
                  <a:srgbClr val="FF0066"/>
                </a:solidFill>
                <a:latin typeface="Times New Roman" panose="02020603050405020304" pitchFamily="18" charset="0"/>
                <a:cs typeface="Times New Roman" panose="02020603050405020304" pitchFamily="18" charset="0"/>
              </a:rPr>
              <a:t>hại</a:t>
            </a:r>
            <a:r>
              <a:rPr lang="en-US" altLang="en-US" sz="2800" kern="0" dirty="0">
                <a:solidFill>
                  <a:srgbClr val="FF0066"/>
                </a:solidFill>
                <a:latin typeface="Times New Roman" panose="02020603050405020304" pitchFamily="18" charset="0"/>
                <a:cs typeface="Times New Roman" panose="02020603050405020304" pitchFamily="18" charset="0"/>
              </a:rPr>
              <a:t> </a:t>
            </a:r>
            <a:r>
              <a:rPr lang="en-US" altLang="en-US" sz="2800" kern="0" dirty="0">
                <a:solidFill>
                  <a:srgbClr val="000000"/>
                </a:solidFill>
                <a:latin typeface="Times New Roman" panose="02020603050405020304" pitchFamily="18" charset="0"/>
                <a:cs typeface="Times New Roman" panose="02020603050405020304" pitchFamily="18" charset="0"/>
              </a:rPr>
              <a:t>v</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ì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đột</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biến</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gen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làm</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phá</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vỡ</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sự</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thống</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nhất</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hài</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hòa</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kiểu</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gene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thường</a:t>
            </a:r>
            <a:r>
              <a:rPr kumimoji="0" lang="en-US" alt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noProof="0" dirty="0" err="1">
                <a:ln>
                  <a:noFill/>
                </a:ln>
                <a:solidFill>
                  <a:srgbClr val="FF0066"/>
                </a:solidFill>
                <a:effectLst/>
                <a:uLnTx/>
                <a:uFillTx/>
                <a:latin typeface="Times New Roman" panose="02020603050405020304" pitchFamily="18" charset="0"/>
                <a:cs typeface="Times New Roman" panose="02020603050405020304" pitchFamily="18" charset="0"/>
              </a:rPr>
              <a:t>tạo</a:t>
            </a:r>
            <a:r>
              <a:rPr kumimoji="0" lang="en-US" altLang="en-US" sz="2800" b="0" i="0" u="none" strike="noStrike" kern="0" cap="none" spc="0" normalizeH="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noProof="0" dirty="0" err="1">
                <a:ln>
                  <a:noFill/>
                </a:ln>
                <a:solidFill>
                  <a:srgbClr val="FF0066"/>
                </a:solidFill>
                <a:effectLst/>
                <a:uLnTx/>
                <a:uFillTx/>
                <a:latin typeface="Times New Roman" panose="02020603050405020304" pitchFamily="18" charset="0"/>
                <a:cs typeface="Times New Roman" panose="02020603050405020304" pitchFamily="18" charset="0"/>
              </a:rPr>
              <a:t>nên</a:t>
            </a:r>
            <a:r>
              <a:rPr kumimoji="0" lang="en-US" altLang="en-US" sz="2800" b="0" i="0" u="none" strike="noStrike" kern="0" cap="none" spc="0" normalizeH="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noProof="0" dirty="0" err="1">
                <a:ln>
                  <a:noFill/>
                </a:ln>
                <a:solidFill>
                  <a:srgbClr val="FF0066"/>
                </a:solidFill>
                <a:effectLst/>
                <a:uLnTx/>
                <a:uFillTx/>
                <a:latin typeface="Times New Roman" panose="02020603050405020304" pitchFamily="18" charset="0"/>
                <a:cs typeface="Times New Roman" panose="02020603050405020304" pitchFamily="18" charset="0"/>
              </a:rPr>
              <a:t>kiểu</a:t>
            </a:r>
            <a:r>
              <a:rPr kumimoji="0" lang="en-US" altLang="en-US" sz="2800" b="0" i="0" u="none" strike="noStrike" kern="0" cap="none" spc="0" normalizeH="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noProof="0" dirty="0" err="1">
                <a:ln>
                  <a:noFill/>
                </a:ln>
                <a:solidFill>
                  <a:srgbClr val="FF0066"/>
                </a:solidFill>
                <a:effectLst/>
                <a:uLnTx/>
                <a:uFillTx/>
                <a:latin typeface="Times New Roman" panose="02020603050405020304" pitchFamily="18" charset="0"/>
                <a:cs typeface="Times New Roman" panose="02020603050405020304" pitchFamily="18" charset="0"/>
              </a:rPr>
              <a:t>hình</a:t>
            </a:r>
            <a:r>
              <a:rPr kumimoji="0" lang="en-US" altLang="en-US" sz="2800" b="0" i="0" u="none" strike="noStrike" kern="0" cap="none" spc="0" normalizeH="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noProof="0" dirty="0" err="1">
                <a:ln>
                  <a:noFill/>
                </a:ln>
                <a:solidFill>
                  <a:srgbClr val="FF0066"/>
                </a:solidFill>
                <a:effectLst/>
                <a:uLnTx/>
                <a:uFillTx/>
                <a:latin typeface="Times New Roman" panose="02020603050405020304" pitchFamily="18" charset="0"/>
                <a:cs typeface="Times New Roman" panose="02020603050405020304" pitchFamily="18" charset="0"/>
              </a:rPr>
              <a:t>có</a:t>
            </a:r>
            <a:r>
              <a:rPr kumimoji="0" lang="en-US" altLang="en-US" sz="2800" b="0" i="0" u="none" strike="noStrike" kern="0" cap="none" spc="0" normalizeH="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noProof="0" dirty="0" err="1">
                <a:ln>
                  <a:noFill/>
                </a:ln>
                <a:solidFill>
                  <a:srgbClr val="FF0066"/>
                </a:solidFill>
                <a:effectLst/>
                <a:uLnTx/>
                <a:uFillTx/>
                <a:latin typeface="Times New Roman" panose="02020603050405020304" pitchFamily="18" charset="0"/>
                <a:cs typeface="Times New Roman" panose="02020603050405020304" pitchFamily="18" charset="0"/>
              </a:rPr>
              <a:t>hại</a:t>
            </a:r>
            <a:r>
              <a:rPr kumimoji="0" lang="en-US" alt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làm</a:t>
            </a:r>
            <a:r>
              <a:rPr kumimoji="0" lang="en-US" alt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giảm</a:t>
            </a:r>
            <a:r>
              <a:rPr kumimoji="0" lang="en-US" alt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khả</a:t>
            </a:r>
            <a:r>
              <a:rPr kumimoji="0" lang="en-US" alt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năng</a:t>
            </a:r>
            <a:r>
              <a:rPr kumimoji="0" lang="en-US" alt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sống</a:t>
            </a:r>
            <a:r>
              <a:rPr kumimoji="0" lang="en-US" alt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sót</a:t>
            </a:r>
            <a:r>
              <a:rPr kumimoji="0" lang="en-US" alt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sinh</a:t>
            </a:r>
            <a:r>
              <a:rPr kumimoji="0" lang="en-US" alt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sản</a:t>
            </a:r>
            <a:r>
              <a:rPr kumimoji="0" lang="en-US" alt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thích</a:t>
            </a:r>
            <a:r>
              <a:rPr kumimoji="0" lang="en-US" alt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nghi</a:t>
            </a:r>
            <a:r>
              <a:rPr kumimoji="0" lang="en-US" alt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alt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sinh</a:t>
            </a:r>
            <a:r>
              <a:rPr kumimoji="0" lang="en-US" alt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vật</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99ED5A08-15C3-42F9-9D15-58F748CF47C7}"/>
              </a:ext>
            </a:extLst>
          </p:cNvPr>
          <p:cNvPicPr>
            <a:picLocks noChangeAspect="1"/>
          </p:cNvPicPr>
          <p:nvPr/>
        </p:nvPicPr>
        <p:blipFill>
          <a:blip r:embed="rId4"/>
          <a:stretch>
            <a:fillRect/>
          </a:stretch>
        </p:blipFill>
        <p:spPr>
          <a:xfrm>
            <a:off x="5974644" y="259010"/>
            <a:ext cx="3019425" cy="2371725"/>
          </a:xfrm>
          <a:prstGeom prst="rect">
            <a:avLst/>
          </a:prstGeom>
        </p:spPr>
      </p:pic>
    </p:spTree>
    <p:extLst>
      <p:ext uri="{BB962C8B-B14F-4D97-AF65-F5344CB8AC3E}">
        <p14:creationId xmlns:p14="http://schemas.microsoft.com/office/powerpoint/2010/main" val="2624686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Dot bien gen o lua (b) lam cay cung va nhieu bong hon o giong goc (a)"/>
          <p:cNvPicPr>
            <a:picLocks noChangeAspect="1" noChangeArrowheads="1"/>
          </p:cNvPicPr>
          <p:nvPr/>
        </p:nvPicPr>
        <p:blipFill>
          <a:blip r:embed="rId2">
            <a:extLst>
              <a:ext uri="{28A0092B-C50C-407E-A947-70E740481C1C}">
                <a14:useLocalDpi xmlns:a14="http://schemas.microsoft.com/office/drawing/2010/main" val="0"/>
              </a:ext>
            </a:extLst>
          </a:blip>
          <a:srcRect b="29411"/>
          <a:stretch>
            <a:fillRect/>
          </a:stretch>
        </p:blipFill>
        <p:spPr bwMode="auto">
          <a:xfrm>
            <a:off x="180622" y="300831"/>
            <a:ext cx="3071504"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6"/>
          <p:cNvSpPr txBox="1">
            <a:spLocks noChangeArrowheads="1"/>
          </p:cNvSpPr>
          <p:nvPr/>
        </p:nvSpPr>
        <p:spPr bwMode="auto">
          <a:xfrm>
            <a:off x="306674" y="2311399"/>
            <a:ext cx="2819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Đột</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biến</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gen ở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cây</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lúa</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(b)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làm</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cây</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cứng</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và</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nhiều</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bông</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hơn</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ở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giống</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r>
              <a:rPr kumimoji="0" lang="en-US" altLang="en-US" sz="1400" b="1" i="0" u="none" strike="noStrike" kern="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gốc</a:t>
            </a:r>
            <a:r>
              <a:rPr kumimoji="0" lang="en-US" altLang="en-US" sz="1400" b="1" i="0" u="none" strike="noStrike" kern="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a:t>
            </a:r>
          </a:p>
        </p:txBody>
      </p:sp>
      <p:pic>
        <p:nvPicPr>
          <p:cNvPr id="6" name="Picture 18" descr="NGÔ BIẾN ĐỔI GEN TỰ CHỐNG SÂU BỆ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941" y="182462"/>
            <a:ext cx="3071504"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9"/>
          <p:cNvSpPr txBox="1">
            <a:spLocks noChangeArrowheads="1"/>
          </p:cNvSpPr>
          <p:nvPr/>
        </p:nvSpPr>
        <p:spPr bwMode="auto">
          <a:xfrm>
            <a:off x="6265312" y="438150"/>
            <a:ext cx="2507218" cy="646331"/>
          </a:xfrm>
          <a:prstGeom prst="rect">
            <a:avLst/>
          </a:prstGeom>
          <a:gradFill rotWithShape="1">
            <a:gsLst>
              <a:gs pos="0">
                <a:srgbClr val="FFFFCC"/>
              </a:gs>
              <a:gs pos="50000">
                <a:srgbClr val="FFFFFF"/>
              </a:gs>
              <a:gs pos="100000">
                <a:srgbClr val="FFFFCC"/>
              </a:gs>
            </a:gsLst>
            <a:lin ang="5400000" scaled="1"/>
          </a:gradFill>
          <a:ln w="9525">
            <a:noFill/>
            <a:miter lim="800000"/>
            <a:headEnd/>
            <a:tailEnd/>
          </a:ln>
          <a:effectLst/>
        </p:spPr>
        <p:txBody>
          <a:bodyPr wrap="square">
            <a:spAutoFit/>
          </a:body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sz="1800" b="1" i="1" u="none" strike="noStrike" kern="0" cap="none" spc="0" normalizeH="0" baseline="0" noProof="0" dirty="0" err="1">
                <a:ln>
                  <a:noFill/>
                </a:ln>
                <a:solidFill>
                  <a:srgbClr val="D60093"/>
                </a:solidFill>
                <a:effectLst/>
                <a:uLnTx/>
                <a:uFillTx/>
                <a:latin typeface="Times New Roman" panose="02020603050405020304" pitchFamily="18" charset="0"/>
                <a:cs typeface="Times New Roman" panose="02020603050405020304" pitchFamily="18" charset="0"/>
              </a:rPr>
              <a:t>Ngô</a:t>
            </a:r>
            <a:r>
              <a:rPr kumimoji="0" lang="en-US" sz="1800" b="1" i="1" u="none" strike="noStrike" kern="0" cap="none" spc="0" normalizeH="0" baseline="0" noProof="0" dirty="0">
                <a:ln>
                  <a:noFill/>
                </a:ln>
                <a:solidFill>
                  <a:srgbClr val="D60093"/>
                </a:solidFill>
                <a:effectLst/>
                <a:uLnTx/>
                <a:uFillTx/>
                <a:latin typeface="Times New Roman" panose="02020603050405020304" pitchFamily="18" charset="0"/>
                <a:cs typeface="Times New Roman" panose="02020603050405020304" pitchFamily="18" charset="0"/>
              </a:rPr>
              <a:t> </a:t>
            </a:r>
            <a:r>
              <a:rPr kumimoji="0" lang="en-US" sz="1800" b="1" i="1" u="none" strike="noStrike" kern="0" cap="none" spc="0" normalizeH="0" baseline="0" noProof="0" dirty="0" err="1">
                <a:ln>
                  <a:noFill/>
                </a:ln>
                <a:solidFill>
                  <a:srgbClr val="D60093"/>
                </a:solidFill>
                <a:effectLst/>
                <a:uLnTx/>
                <a:uFillTx/>
                <a:latin typeface="Times New Roman" panose="02020603050405020304" pitchFamily="18" charset="0"/>
                <a:cs typeface="Times New Roman" panose="02020603050405020304" pitchFamily="18" charset="0"/>
              </a:rPr>
              <a:t>biến</a:t>
            </a:r>
            <a:r>
              <a:rPr kumimoji="0" lang="en-US" sz="1800" b="1" i="1" u="none" strike="noStrike" kern="0" cap="none" spc="0" normalizeH="0" baseline="0" noProof="0" dirty="0">
                <a:ln>
                  <a:noFill/>
                </a:ln>
                <a:solidFill>
                  <a:srgbClr val="D60093"/>
                </a:solidFill>
                <a:effectLst/>
                <a:uLnTx/>
                <a:uFillTx/>
                <a:latin typeface="Times New Roman" panose="02020603050405020304" pitchFamily="18" charset="0"/>
                <a:cs typeface="Times New Roman" panose="02020603050405020304" pitchFamily="18" charset="0"/>
              </a:rPr>
              <a:t> </a:t>
            </a:r>
            <a:r>
              <a:rPr kumimoji="0" lang="en-US" sz="1800" b="1" i="1" u="none" strike="noStrike" kern="0" cap="none" spc="0" normalizeH="0" baseline="0" noProof="0" dirty="0" err="1">
                <a:ln>
                  <a:noFill/>
                </a:ln>
                <a:solidFill>
                  <a:srgbClr val="D60093"/>
                </a:solidFill>
                <a:effectLst/>
                <a:uLnTx/>
                <a:uFillTx/>
                <a:latin typeface="Times New Roman" panose="02020603050405020304" pitchFamily="18" charset="0"/>
                <a:cs typeface="Times New Roman" panose="02020603050405020304" pitchFamily="18" charset="0"/>
              </a:rPr>
              <a:t>đổi</a:t>
            </a:r>
            <a:r>
              <a:rPr kumimoji="0" lang="en-US" sz="1800" b="1" i="1" u="none" strike="noStrike" kern="0" cap="none" spc="0" normalizeH="0" baseline="0" noProof="0" dirty="0">
                <a:ln>
                  <a:noFill/>
                </a:ln>
                <a:solidFill>
                  <a:srgbClr val="D60093"/>
                </a:solidFill>
                <a:effectLst/>
                <a:uLnTx/>
                <a:uFillTx/>
                <a:latin typeface="Times New Roman" panose="02020603050405020304" pitchFamily="18" charset="0"/>
                <a:cs typeface="Times New Roman" panose="02020603050405020304" pitchFamily="18" charset="0"/>
              </a:rPr>
              <a:t> gen </a:t>
            </a:r>
            <a:r>
              <a:rPr kumimoji="0" lang="en-US" sz="1800" b="1" i="1" u="none" strike="noStrike" kern="0" cap="none" spc="0" normalizeH="0" baseline="0" noProof="0" dirty="0" err="1">
                <a:ln>
                  <a:noFill/>
                </a:ln>
                <a:solidFill>
                  <a:srgbClr val="D60093"/>
                </a:solidFill>
                <a:effectLst/>
                <a:uLnTx/>
                <a:uFillTx/>
                <a:latin typeface="Times New Roman" panose="02020603050405020304" pitchFamily="18" charset="0"/>
                <a:cs typeface="Times New Roman" panose="02020603050405020304" pitchFamily="18" charset="0"/>
              </a:rPr>
              <a:t>phòng</a:t>
            </a:r>
            <a:r>
              <a:rPr kumimoji="0" lang="en-US" sz="1800" b="1" i="1" u="none" strike="noStrike" kern="0" cap="none" spc="0" normalizeH="0" baseline="0" noProof="0" dirty="0">
                <a:ln>
                  <a:noFill/>
                </a:ln>
                <a:solidFill>
                  <a:srgbClr val="D60093"/>
                </a:solidFill>
                <a:effectLst/>
                <a:uLnTx/>
                <a:uFillTx/>
                <a:latin typeface="Times New Roman" panose="02020603050405020304" pitchFamily="18" charset="0"/>
                <a:cs typeface="Times New Roman" panose="02020603050405020304" pitchFamily="18" charset="0"/>
              </a:rPr>
              <a:t> </a:t>
            </a:r>
            <a:r>
              <a:rPr kumimoji="0" lang="en-US" sz="1800" b="1" i="1" u="none" strike="noStrike" kern="0" cap="none" spc="0" normalizeH="0" baseline="0" noProof="0" dirty="0" err="1">
                <a:ln>
                  <a:noFill/>
                </a:ln>
                <a:solidFill>
                  <a:srgbClr val="D60093"/>
                </a:solidFill>
                <a:effectLst/>
                <a:uLnTx/>
                <a:uFillTx/>
                <a:latin typeface="Times New Roman" panose="02020603050405020304" pitchFamily="18" charset="0"/>
                <a:cs typeface="Times New Roman" panose="02020603050405020304" pitchFamily="18" charset="0"/>
              </a:rPr>
              <a:t>chống</a:t>
            </a:r>
            <a:r>
              <a:rPr kumimoji="0" lang="en-US" sz="1800" b="1" i="1" u="none" strike="noStrike" kern="0" cap="none" spc="0" normalizeH="0" baseline="0" noProof="0" dirty="0">
                <a:ln>
                  <a:noFill/>
                </a:ln>
                <a:solidFill>
                  <a:srgbClr val="D60093"/>
                </a:solidFill>
                <a:effectLst/>
                <a:uLnTx/>
                <a:uFillTx/>
                <a:latin typeface="Times New Roman" panose="02020603050405020304" pitchFamily="18" charset="0"/>
                <a:cs typeface="Times New Roman" panose="02020603050405020304" pitchFamily="18" charset="0"/>
              </a:rPr>
              <a:t> </a:t>
            </a:r>
            <a:r>
              <a:rPr kumimoji="0" lang="en-US" sz="1800" b="1" i="1" u="none" strike="noStrike" kern="0" cap="none" spc="0" normalizeH="0" baseline="0" noProof="0" dirty="0" err="1">
                <a:ln>
                  <a:noFill/>
                </a:ln>
                <a:solidFill>
                  <a:srgbClr val="D60093"/>
                </a:solidFill>
                <a:effectLst/>
                <a:uLnTx/>
                <a:uFillTx/>
                <a:latin typeface="Times New Roman" panose="02020603050405020304" pitchFamily="18" charset="0"/>
                <a:cs typeface="Times New Roman" panose="02020603050405020304" pitchFamily="18" charset="0"/>
              </a:rPr>
              <a:t>sâu</a:t>
            </a:r>
            <a:r>
              <a:rPr kumimoji="0" lang="en-US" sz="1800" b="1" i="1" u="none" strike="noStrike" kern="0" cap="none" spc="0" normalizeH="0" baseline="0" noProof="0" dirty="0">
                <a:ln>
                  <a:noFill/>
                </a:ln>
                <a:solidFill>
                  <a:srgbClr val="D60093"/>
                </a:solidFill>
                <a:effectLst/>
                <a:uLnTx/>
                <a:uFillTx/>
                <a:latin typeface="Times New Roman" panose="02020603050405020304" pitchFamily="18" charset="0"/>
                <a:cs typeface="Times New Roman" panose="02020603050405020304" pitchFamily="18" charset="0"/>
              </a:rPr>
              <a:t> </a:t>
            </a:r>
            <a:r>
              <a:rPr kumimoji="0" lang="en-US" sz="1800" b="1" i="1" u="none" strike="noStrike" kern="0" cap="none" spc="0" normalizeH="0" baseline="0" noProof="0" dirty="0" err="1">
                <a:ln>
                  <a:noFill/>
                </a:ln>
                <a:solidFill>
                  <a:srgbClr val="D60093"/>
                </a:solidFill>
                <a:effectLst/>
                <a:uLnTx/>
                <a:uFillTx/>
                <a:latin typeface="Times New Roman" panose="02020603050405020304" pitchFamily="18" charset="0"/>
                <a:cs typeface="Times New Roman" panose="02020603050405020304" pitchFamily="18" charset="0"/>
              </a:rPr>
              <a:t>bệnh</a:t>
            </a:r>
            <a:endParaRPr kumimoji="0" lang="en-US" sz="1800" b="1" i="1" u="none" strike="noStrike" kern="0" cap="none" spc="0" normalizeH="0" baseline="0" noProof="0" dirty="0">
              <a:ln>
                <a:noFill/>
              </a:ln>
              <a:solidFill>
                <a:srgbClr val="D60093"/>
              </a:solidFill>
              <a:effectLst/>
              <a:uLnTx/>
              <a:uFillTx/>
              <a:latin typeface="Times New Roman" panose="02020603050405020304" pitchFamily="18" charset="0"/>
              <a:cs typeface="Times New Roman" panose="02020603050405020304" pitchFamily="18" charset="0"/>
            </a:endParaRPr>
          </a:p>
        </p:txBody>
      </p:sp>
      <p:sp>
        <p:nvSpPr>
          <p:cNvPr id="8" name="Rectangle 7"/>
          <p:cNvSpPr>
            <a:spLocks noChangeArrowheads="1"/>
          </p:cNvSpPr>
          <p:nvPr/>
        </p:nvSpPr>
        <p:spPr bwMode="auto">
          <a:xfrm>
            <a:off x="321248" y="4379922"/>
            <a:ext cx="3869752" cy="626757"/>
          </a:xfrm>
          <a:prstGeom prst="rect">
            <a:avLst/>
          </a:prstGeom>
          <a:solidFill>
            <a:srgbClr val="0033CC">
              <a:lumMod val="75000"/>
            </a:srgbClr>
          </a:solidFill>
          <a:ln w="38100" algn="ctr">
            <a:solidFill>
              <a:srgbClr val="CC00CC"/>
            </a:solidFill>
            <a:round/>
            <a:headEnd/>
            <a:tailEnd type="triangle" w="med" len="med"/>
          </a:ln>
        </p:spPr>
        <p:txBody>
          <a:bodyPr/>
          <a:lstStyle/>
          <a:p>
            <a:pPr marR="0" lvl="0" indent="463550" algn="ctr" defTabSz="914400" eaLnBrk="1" fontAlgn="base" latinLnBrk="0" hangingPunct="1">
              <a:lnSpc>
                <a:spcPct val="100000"/>
              </a:lnSpc>
              <a:spcBef>
                <a:spcPct val="0"/>
              </a:spcBef>
              <a:spcAft>
                <a:spcPct val="0"/>
              </a:spcAft>
              <a:buClrTx/>
              <a:buSzTx/>
              <a:buFontTx/>
              <a:buNone/>
              <a:defRPr/>
            </a:pPr>
            <a:r>
              <a:rPr kumimoji="0" lang="en-US" altLang="en-US" sz="2800" i="0" u="none" strike="noStrike" kern="0" cap="none" spc="0" normalizeH="0" baseline="0" noProof="0" dirty="0" err="1">
                <a:ln>
                  <a:noFill/>
                </a:ln>
                <a:solidFill>
                  <a:srgbClr val="FFFFCC">
                    <a:lumMod val="75000"/>
                  </a:srgbClr>
                </a:solidFill>
                <a:effectLst/>
                <a:uLnTx/>
                <a:uFillTx/>
                <a:latin typeface="Times New Roman" panose="02020603050405020304" pitchFamily="18" charset="0"/>
                <a:cs typeface="Times New Roman" panose="02020603050405020304" pitchFamily="18" charset="0"/>
              </a:rPr>
              <a:t>Đột</a:t>
            </a:r>
            <a:r>
              <a:rPr kumimoji="0" lang="en-US" altLang="en-US" sz="2800" i="0" u="none" strike="noStrike" kern="0" cap="none" spc="0" normalizeH="0" baseline="0" noProof="0" dirty="0">
                <a:ln>
                  <a:noFill/>
                </a:ln>
                <a:solidFill>
                  <a:srgbClr val="FFFFCC">
                    <a:lumMod val="75000"/>
                  </a:srgbClr>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a:ln>
                  <a:noFill/>
                </a:ln>
                <a:solidFill>
                  <a:srgbClr val="FFFFCC">
                    <a:lumMod val="75000"/>
                  </a:srgbClr>
                </a:solidFill>
                <a:effectLst/>
                <a:uLnTx/>
                <a:uFillTx/>
                <a:latin typeface="Times New Roman" panose="02020603050405020304" pitchFamily="18" charset="0"/>
                <a:cs typeface="Times New Roman" panose="02020603050405020304" pitchFamily="18" charset="0"/>
              </a:rPr>
              <a:t>biến</a:t>
            </a:r>
            <a:r>
              <a:rPr kumimoji="0" lang="en-US" altLang="en-US" sz="2800" i="0" u="none" strike="noStrike" kern="0" cap="none" spc="0" normalizeH="0" baseline="0" noProof="0" dirty="0">
                <a:ln>
                  <a:noFill/>
                </a:ln>
                <a:solidFill>
                  <a:srgbClr val="FFFFCC">
                    <a:lumMod val="75000"/>
                  </a:srgbClr>
                </a:solidFill>
                <a:effectLst/>
                <a:uLnTx/>
                <a:uFillTx/>
                <a:latin typeface="Times New Roman" panose="02020603050405020304" pitchFamily="18" charset="0"/>
                <a:cs typeface="Times New Roman" panose="02020603050405020304" pitchFamily="18" charset="0"/>
              </a:rPr>
              <a:t> gen </a:t>
            </a:r>
            <a:r>
              <a:rPr kumimoji="0" lang="en-US" altLang="en-US" sz="2800" i="0" u="none" strike="noStrike" kern="0" cap="none" spc="0" normalizeH="0" baseline="0" noProof="0" dirty="0" err="1">
                <a:ln>
                  <a:noFill/>
                </a:ln>
                <a:solidFill>
                  <a:srgbClr val="FFFFCC">
                    <a:lumMod val="75000"/>
                  </a:srgbClr>
                </a:solidFill>
                <a:effectLst/>
                <a:uLnTx/>
                <a:uFillTx/>
                <a:latin typeface="Times New Roman" panose="02020603050405020304" pitchFamily="18" charset="0"/>
                <a:cs typeface="Times New Roman" panose="02020603050405020304" pitchFamily="18" charset="0"/>
              </a:rPr>
              <a:t>có</a:t>
            </a:r>
            <a:r>
              <a:rPr kumimoji="0" lang="en-US" altLang="en-US" sz="2800" i="0" u="none" strike="noStrike" kern="0" cap="none" spc="0" normalizeH="0" baseline="0" noProof="0" dirty="0">
                <a:ln>
                  <a:noFill/>
                </a:ln>
                <a:solidFill>
                  <a:srgbClr val="FFFFCC">
                    <a:lumMod val="75000"/>
                  </a:srgbClr>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a:ln>
                  <a:noFill/>
                </a:ln>
                <a:solidFill>
                  <a:srgbClr val="FFFFCC">
                    <a:lumMod val="75000"/>
                  </a:srgbClr>
                </a:solidFill>
                <a:effectLst/>
                <a:uLnTx/>
                <a:uFillTx/>
                <a:latin typeface="Times New Roman" panose="02020603050405020304" pitchFamily="18" charset="0"/>
                <a:cs typeface="Times New Roman" panose="02020603050405020304" pitchFamily="18" charset="0"/>
              </a:rPr>
              <a:t>lợi</a:t>
            </a:r>
            <a:endParaRPr kumimoji="0" lang="en-US" altLang="en-US" sz="2800" i="0" u="none" strike="noStrike" kern="0" cap="none" spc="0" normalizeH="0" baseline="0" noProof="0" dirty="0">
              <a:ln>
                <a:noFill/>
              </a:ln>
              <a:solidFill>
                <a:srgbClr val="FFFFCC">
                  <a:lumMod val="75000"/>
                </a:srgbClr>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08056F9-E02A-4F8A-9B31-5AB6D2069994}"/>
              </a:ext>
            </a:extLst>
          </p:cNvPr>
          <p:cNvPicPr>
            <a:picLocks noChangeAspect="1"/>
          </p:cNvPicPr>
          <p:nvPr/>
        </p:nvPicPr>
        <p:blipFill>
          <a:blip r:embed="rId4"/>
          <a:stretch>
            <a:fillRect/>
          </a:stretch>
        </p:blipFill>
        <p:spPr>
          <a:xfrm>
            <a:off x="3126074" y="2230871"/>
            <a:ext cx="4720957" cy="1914525"/>
          </a:xfrm>
          <a:prstGeom prst="rect">
            <a:avLst/>
          </a:prstGeom>
        </p:spPr>
      </p:pic>
    </p:spTree>
    <p:extLst>
      <p:ext uri="{BB962C8B-B14F-4D97-AF65-F5344CB8AC3E}">
        <p14:creationId xmlns:p14="http://schemas.microsoft.com/office/powerpoint/2010/main" val="97324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10830"/>
            <a:ext cx="8382000" cy="954107"/>
          </a:xfrm>
          <a:prstGeom prst="rect">
            <a:avLst/>
          </a:prstGeom>
        </p:spPr>
        <p:txBody>
          <a:bodyPr wrap="square">
            <a:spAutoFit/>
          </a:bodyPr>
          <a:lstStyle/>
          <a:p>
            <a:pPr indent="463550"/>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nhiên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gene </a:t>
            </a:r>
            <a:r>
              <a:rPr lang="en-US" sz="2800" dirty="0" err="1">
                <a:solidFill>
                  <a:srgbClr val="FF0000"/>
                </a:solidFill>
                <a:latin typeface="Times New Roman" panose="02020603050405020304" pitchFamily="18" charset="0"/>
                <a:cs typeface="Times New Roman" panose="02020603050405020304" pitchFamily="18" charset="0"/>
              </a:rPr>
              <a:t>đều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nhưng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tần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số</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thấp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nhỏ</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hơn</a:t>
            </a:r>
            <a:r>
              <a:rPr lang="en-US" sz="2800" dirty="0">
                <a:solidFill>
                  <a:srgbClr val="FF0000"/>
                </a:solidFill>
                <a:latin typeface="Times New Roman" panose="02020603050405020304" pitchFamily="18" charset="0"/>
                <a:cs typeface="Times New Roman" panose="02020603050405020304" pitchFamily="18" charset="0"/>
              </a:rPr>
              <a:t> 0,01%)</a:t>
            </a:r>
          </a:p>
        </p:txBody>
      </p:sp>
      <p:pic>
        <p:nvPicPr>
          <p:cNvPr id="4" name="Picture 4" descr="Hiểu rõ hơn về bệnh bạch tạng – SAKU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8" y="1004114"/>
            <a:ext cx="3429000" cy="18724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9" descr="Kumthekar408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3673" y="964938"/>
            <a:ext cx="3893127" cy="1872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17063" y="2832435"/>
            <a:ext cx="3962870" cy="2235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Káº¿t quáº£ hÃ¬nh áº£nh cho Äot bien gen co hai">
            <a:extLst>
              <a:ext uri="{FF2B5EF4-FFF2-40B4-BE49-F238E27FC236}">
                <a16:creationId xmlns:a16="http://schemas.microsoft.com/office/drawing/2014/main" id="{7E41F8FD-4FE6-47D5-8568-2EC43A5F96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8" y="2915727"/>
            <a:ext cx="3388681" cy="2152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9625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52577"/>
            <a:ext cx="8686800" cy="892552"/>
          </a:xfrm>
          <a:prstGeom prst="rect">
            <a:avLst/>
          </a:prstGeom>
        </p:spPr>
        <p:txBody>
          <a:bodyPr wrap="square">
            <a:spAutoFit/>
          </a:bodyPr>
          <a:lstStyle/>
          <a:p>
            <a:pPr indent="463550" algn="just"/>
            <a:r>
              <a:rPr lang="en-US" sz="2600" dirty="0" err="1">
                <a:solidFill>
                  <a:srgbClr val="FF0000"/>
                </a:solidFill>
                <a:latin typeface="Times New Roman" panose="02020603050405020304" pitchFamily="18" charset="0"/>
                <a:cs typeface="Times New Roman" panose="02020603050405020304" pitchFamily="18" charset="0"/>
              </a:rPr>
              <a:t>Trong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điều</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kiện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nhân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tạo</a:t>
            </a:r>
            <a:r>
              <a:rPr lang="en-US" sz="2600" dirty="0">
                <a:solidFill>
                  <a:srgbClr val="FF0000"/>
                </a:solidFill>
                <a:latin typeface="Times New Roman" panose="02020603050405020304" pitchFamily="18" charset="0"/>
                <a:cs typeface="Times New Roman" panose="02020603050405020304" pitchFamily="18" charset="0"/>
              </a:rPr>
              <a:t>, con </a:t>
            </a:r>
            <a:r>
              <a:rPr lang="en-US" sz="2600" dirty="0" err="1">
                <a:solidFill>
                  <a:srgbClr val="FF0000"/>
                </a:solidFill>
                <a:latin typeface="Times New Roman" panose="02020603050405020304" pitchFamily="18" charset="0"/>
                <a:cs typeface="Times New Roman" panose="02020603050405020304" pitchFamily="18" charset="0"/>
              </a:rPr>
              <a:t>người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có</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thể</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gây</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đột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biến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với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tần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số</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cao</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hơn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nhiều</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lần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để</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tạo</a:t>
            </a:r>
            <a:r>
              <a:rPr lang="en-US" sz="2600" dirty="0">
                <a:solidFill>
                  <a:srgbClr val="FF0000"/>
                </a:solidFill>
                <a:latin typeface="Times New Roman" panose="02020603050405020304" pitchFamily="18" charset="0"/>
                <a:cs typeface="Times New Roman" panose="02020603050405020304" pitchFamily="18" charset="0"/>
              </a:rPr>
              <a:t> ra </a:t>
            </a:r>
            <a:r>
              <a:rPr lang="en-US" sz="2600" dirty="0" err="1">
                <a:solidFill>
                  <a:srgbClr val="FF0000"/>
                </a:solidFill>
                <a:latin typeface="Times New Roman" panose="02020603050405020304" pitchFamily="18" charset="0"/>
                <a:cs typeface="Times New Roman" panose="02020603050405020304" pitchFamily="18" charset="0"/>
              </a:rPr>
              <a:t>các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sản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phẩm</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mong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muốn</a:t>
            </a:r>
            <a:r>
              <a:rPr lang="en-US" sz="2600" dirty="0">
                <a:solidFill>
                  <a:srgbClr val="FF0000"/>
                </a:solidFill>
                <a:latin typeface="Times New Roman" panose="02020603050405020304" pitchFamily="18" charset="0"/>
                <a:cs typeface="Times New Roman" panose="02020603050405020304" pitchFamily="18" charset="0"/>
              </a:rPr>
              <a:t>. </a:t>
            </a:r>
          </a:p>
        </p:txBody>
      </p:sp>
      <p:pic>
        <p:nvPicPr>
          <p:cNvPr id="4" name="Picture 4" descr="BongSennHaiMau.png"/>
          <p:cNvPicPr>
            <a:picLocks noChangeAspect="1" noChangeArrowheads="1"/>
          </p:cNvPicPr>
          <p:nvPr/>
        </p:nvPicPr>
        <p:blipFill>
          <a:blip r:embed="rId2"/>
          <a:srcRect b="12329"/>
          <a:stretch>
            <a:fillRect/>
          </a:stretch>
        </p:blipFill>
        <p:spPr bwMode="auto">
          <a:xfrm>
            <a:off x="-63863" y="1143011"/>
            <a:ext cx="3078145" cy="1845415"/>
          </a:xfrm>
          <a:prstGeom prst="rect">
            <a:avLst/>
          </a:prstGeom>
          <a:ln>
            <a:noFill/>
          </a:ln>
          <a:effectLst>
            <a:softEdge rad="112500"/>
          </a:effectLst>
        </p:spPr>
      </p:pic>
      <p:pic>
        <p:nvPicPr>
          <p:cNvPr id="5" name="Picture 4" descr="http://tbn0.google.com/images?q=tbn:jHmSDPuUBl_ivM:http://www.ngoisaoblog.com/data/image/n1/hoa13_249.jpg">
            <a:hlinkClick r:id="rId3"/>
          </p:cNvPr>
          <p:cNvPicPr>
            <a:picLocks noChangeAspect="1" noChangeArrowheads="1"/>
          </p:cNvPicPr>
          <p:nvPr/>
        </p:nvPicPr>
        <p:blipFill>
          <a:blip r:embed="rId4"/>
          <a:srcRect/>
          <a:stretch>
            <a:fillRect/>
          </a:stretch>
        </p:blipFill>
        <p:spPr bwMode="auto">
          <a:xfrm>
            <a:off x="2976481" y="1111249"/>
            <a:ext cx="3127175" cy="1957625"/>
          </a:xfrm>
          <a:prstGeom prst="rect">
            <a:avLst/>
          </a:prstGeom>
          <a:ln>
            <a:noFill/>
          </a:ln>
          <a:effectLst>
            <a:softEdge rad="112500"/>
          </a:effectLst>
        </p:spPr>
      </p:pic>
      <p:pic>
        <p:nvPicPr>
          <p:cNvPr id="6" name="Picture 4" descr="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0400" y="1111250"/>
            <a:ext cx="3403600" cy="1979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Káº¿t quáº£ hÃ¬nh áº£nh cho dot bien gen lua than lun">
            <a:extLst>
              <a:ext uri="{FF2B5EF4-FFF2-40B4-BE49-F238E27FC236}">
                <a16:creationId xmlns:a16="http://schemas.microsoft.com/office/drawing/2014/main" id="{85B5611C-8D79-4919-8C2A-4CB6239824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886" y="3090891"/>
            <a:ext cx="2648595" cy="20335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áº¿t quáº£ hÃ¬nh áº£nh cho dot bien gen lua than lun">
            <a:extLst>
              <a:ext uri="{FF2B5EF4-FFF2-40B4-BE49-F238E27FC236}">
                <a16:creationId xmlns:a16="http://schemas.microsoft.com/office/drawing/2014/main" id="{57044998-BB68-4928-B77E-E72FF7D14A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3018991"/>
            <a:ext cx="3511738" cy="21773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Káº¿t quáº£ hÃ¬nh áº£nh cho CÃ´ng Äá»t biáº¿n gen">
            <a:extLst>
              <a:ext uri="{FF2B5EF4-FFF2-40B4-BE49-F238E27FC236}">
                <a16:creationId xmlns:a16="http://schemas.microsoft.com/office/drawing/2014/main" id="{3F861BD3-FC64-4D50-ABFE-4A258F24213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52382" y="3257550"/>
            <a:ext cx="2591618" cy="1709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48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800"/>
                                        <p:tgtEl>
                                          <p:spTgt spid="4"/>
                                        </p:tgtEl>
                                      </p:cBhvr>
                                    </p:animEffect>
                                  </p:childTnLst>
                                </p:cTn>
                              </p:par>
                              <p:par>
                                <p:cTn id="8" presetID="2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edge">
                                      <p:cBhvr>
                                        <p:cTn id="10" dur="700"/>
                                        <p:tgtEl>
                                          <p:spTgt spid="5"/>
                                        </p:tgtEl>
                                      </p:cBhvr>
                                    </p:animEffect>
                                  </p:childTnLst>
                                </p:cTn>
                              </p:par>
                              <p:par>
                                <p:cTn id="11" presetID="18" presetClass="entr" presetSubtype="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strips(downRigh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9"/>
            <a:ext cx="9144000" cy="523220"/>
          </a:xfrm>
          <a:prstGeom prst="rect">
            <a:avLst/>
          </a:prstGeom>
          <a:solidFill>
            <a:srgbClr val="4E67C8">
              <a:lumMod val="20000"/>
              <a:lumOff val="80000"/>
            </a:srgbClr>
          </a:solidFill>
          <a:ln>
            <a:solidFill>
              <a:srgbClr val="212745">
                <a:lumMod val="60000"/>
                <a:lumOff val="40000"/>
              </a:srgbClr>
            </a:solidFill>
          </a:ln>
        </p:spPr>
        <p:txBody>
          <a:bodyPr wrap="square" rtlCol="0">
            <a:spAutoFit/>
          </a:bodyPr>
          <a:lstStyle/>
          <a:p>
            <a:pPr algn="ctr"/>
            <a:r>
              <a:rPr lang="en-US" sz="2800" b="1" kern="0" dirty="0" err="1">
                <a:solidFill>
                  <a:srgbClr val="FF0000"/>
                </a:solidFill>
                <a:latin typeface="Times New Roman" pitchFamily="18" charset="0"/>
                <a:cs typeface="Times New Roman" pitchFamily="18" charset="0"/>
              </a:rPr>
              <a:t>BÀI</a:t>
            </a:r>
            <a:r>
              <a:rPr lang="en-US" sz="2800" b="1" kern="0" dirty="0">
                <a:solidFill>
                  <a:srgbClr val="FF0000"/>
                </a:solidFill>
                <a:latin typeface="Times New Roman" pitchFamily="18" charset="0"/>
                <a:cs typeface="Times New Roman" pitchFamily="18" charset="0"/>
              </a:rPr>
              <a:t> 38:  ĐỘT </a:t>
            </a:r>
            <a:r>
              <a:rPr lang="en-US" sz="2800" b="1" kern="0" dirty="0" err="1">
                <a:solidFill>
                  <a:srgbClr val="FF0000"/>
                </a:solidFill>
                <a:latin typeface="Times New Roman" pitchFamily="18" charset="0"/>
                <a:cs typeface="Times New Roman" pitchFamily="18" charset="0"/>
              </a:rPr>
              <a:t>BIẾN</a:t>
            </a:r>
            <a:r>
              <a:rPr lang="en-US" sz="2800" b="1" kern="0" dirty="0">
                <a:solidFill>
                  <a:srgbClr val="FF0000"/>
                </a:solidFill>
                <a:latin typeface="Times New Roman" pitchFamily="18" charset="0"/>
                <a:cs typeface="Times New Roman" pitchFamily="18" charset="0"/>
              </a:rPr>
              <a:t> GENE</a:t>
            </a:r>
          </a:p>
        </p:txBody>
      </p:sp>
      <p:sp>
        <p:nvSpPr>
          <p:cNvPr id="7" name="Rectangle 6"/>
          <p:cNvSpPr/>
          <p:nvPr/>
        </p:nvSpPr>
        <p:spPr>
          <a:xfrm>
            <a:off x="143933" y="527741"/>
            <a:ext cx="7697556" cy="492443"/>
          </a:xfrm>
          <a:prstGeom prst="rect">
            <a:avLst/>
          </a:prstGeom>
        </p:spPr>
        <p:txBody>
          <a:bodyPr wrap="none">
            <a:spAutoFit/>
          </a:bodyPr>
          <a:lstStyle/>
          <a:p>
            <a:r>
              <a:rPr lang="en-US" sz="2600" b="1" dirty="0">
                <a:solidFill>
                  <a:srgbClr val="0E00C0"/>
                </a:solidFill>
                <a:latin typeface="Times New Roman" pitchFamily="18" charset="0"/>
                <a:sym typeface="Wingdings 2" pitchFamily="18" charset="2"/>
              </a:rPr>
              <a:t>II. Ý </a:t>
            </a:r>
            <a:r>
              <a:rPr lang="en-US" sz="2600" b="1" dirty="0" err="1">
                <a:solidFill>
                  <a:srgbClr val="0E00C0"/>
                </a:solidFill>
                <a:latin typeface="Times New Roman" pitchFamily="18" charset="0"/>
                <a:sym typeface="Wingdings 2" pitchFamily="18" charset="2"/>
              </a:rPr>
              <a:t>NGHĨA</a:t>
            </a:r>
            <a:r>
              <a:rPr lang="en-US" sz="2600" b="1" dirty="0">
                <a:solidFill>
                  <a:srgbClr val="0E00C0"/>
                </a:solidFill>
                <a:latin typeface="Times New Roman" pitchFamily="18" charset="0"/>
                <a:sym typeface="Wingdings 2" pitchFamily="18" charset="2"/>
              </a:rPr>
              <a:t> </a:t>
            </a:r>
            <a:r>
              <a:rPr lang="en-US" sz="2600" b="1" dirty="0" err="1">
                <a:solidFill>
                  <a:srgbClr val="0E00C0"/>
                </a:solidFill>
                <a:latin typeface="Times New Roman" pitchFamily="18" charset="0"/>
                <a:sym typeface="Wingdings 2" pitchFamily="18" charset="2"/>
              </a:rPr>
              <a:t>VÀ</a:t>
            </a:r>
            <a:r>
              <a:rPr lang="en-US" sz="2600" b="1" dirty="0">
                <a:solidFill>
                  <a:srgbClr val="0E00C0"/>
                </a:solidFill>
                <a:latin typeface="Times New Roman" pitchFamily="18" charset="0"/>
                <a:sym typeface="Wingdings 2" pitchFamily="18" charset="2"/>
              </a:rPr>
              <a:t> </a:t>
            </a:r>
            <a:r>
              <a:rPr lang="en-US" sz="2600" b="1" dirty="0" err="1">
                <a:solidFill>
                  <a:srgbClr val="0E00C0"/>
                </a:solidFill>
                <a:latin typeface="Times New Roman" pitchFamily="18" charset="0"/>
                <a:sym typeface="Wingdings 2" pitchFamily="18" charset="2"/>
              </a:rPr>
              <a:t>TÁC</a:t>
            </a:r>
            <a:r>
              <a:rPr lang="en-US" sz="2600" b="1" dirty="0">
                <a:solidFill>
                  <a:srgbClr val="0E00C0"/>
                </a:solidFill>
                <a:latin typeface="Times New Roman" pitchFamily="18" charset="0"/>
                <a:sym typeface="Wingdings 2" pitchFamily="18" charset="2"/>
              </a:rPr>
              <a:t> </a:t>
            </a:r>
            <a:r>
              <a:rPr lang="en-US" sz="2600" b="1" dirty="0" err="1">
                <a:solidFill>
                  <a:srgbClr val="0E00C0"/>
                </a:solidFill>
                <a:latin typeface="Times New Roman" pitchFamily="18" charset="0"/>
                <a:sym typeface="Wingdings 2" pitchFamily="18" charset="2"/>
              </a:rPr>
              <a:t>HẠI</a:t>
            </a:r>
            <a:r>
              <a:rPr lang="en-US" sz="2600" b="1" dirty="0">
                <a:solidFill>
                  <a:srgbClr val="0E00C0"/>
                </a:solidFill>
                <a:latin typeface="Times New Roman" pitchFamily="18" charset="0"/>
                <a:sym typeface="Wingdings 2" pitchFamily="18" charset="2"/>
              </a:rPr>
              <a:t> </a:t>
            </a:r>
            <a:r>
              <a:rPr lang="en-US" sz="2600" b="1" dirty="0" err="1">
                <a:solidFill>
                  <a:srgbClr val="0E00C0"/>
                </a:solidFill>
                <a:latin typeface="Times New Roman" pitchFamily="18" charset="0"/>
                <a:sym typeface="Wingdings 2" pitchFamily="18" charset="2"/>
              </a:rPr>
              <a:t>CỦA</a:t>
            </a:r>
            <a:r>
              <a:rPr lang="en-US" sz="2600" b="1" dirty="0">
                <a:solidFill>
                  <a:srgbClr val="0E00C0"/>
                </a:solidFill>
                <a:latin typeface="Times New Roman" pitchFamily="18" charset="0"/>
                <a:sym typeface="Wingdings 2" pitchFamily="18" charset="2"/>
              </a:rPr>
              <a:t>  </a:t>
            </a:r>
            <a:r>
              <a:rPr lang="en-US" sz="2600" b="1" dirty="0" err="1">
                <a:solidFill>
                  <a:srgbClr val="0E00C0"/>
                </a:solidFill>
                <a:latin typeface="Times New Roman" pitchFamily="18" charset="0"/>
                <a:sym typeface="Wingdings 2" pitchFamily="18" charset="2"/>
              </a:rPr>
              <a:t>ĐỘT</a:t>
            </a:r>
            <a:r>
              <a:rPr lang="en-US" sz="2600" b="1" dirty="0">
                <a:solidFill>
                  <a:srgbClr val="0E00C0"/>
                </a:solidFill>
                <a:latin typeface="Times New Roman" pitchFamily="18" charset="0"/>
                <a:sym typeface="Wingdings 2" pitchFamily="18" charset="2"/>
              </a:rPr>
              <a:t> </a:t>
            </a:r>
            <a:r>
              <a:rPr lang="en-US" sz="2600" b="1" dirty="0" err="1">
                <a:solidFill>
                  <a:srgbClr val="0E00C0"/>
                </a:solidFill>
                <a:latin typeface="Times New Roman" pitchFamily="18" charset="0"/>
                <a:sym typeface="Wingdings 2" pitchFamily="18" charset="2"/>
              </a:rPr>
              <a:t>BIẾN</a:t>
            </a:r>
            <a:r>
              <a:rPr lang="en-US" sz="2600" b="1" dirty="0">
                <a:solidFill>
                  <a:srgbClr val="0E00C0"/>
                </a:solidFill>
                <a:latin typeface="Times New Roman" pitchFamily="18" charset="0"/>
                <a:sym typeface="Wingdings 2" pitchFamily="18" charset="2"/>
              </a:rPr>
              <a:t> GENE</a:t>
            </a:r>
            <a:endParaRPr lang="en-US" sz="2600" dirty="0">
              <a:solidFill>
                <a:srgbClr val="000000"/>
              </a:solidFill>
            </a:endParaRPr>
          </a:p>
        </p:txBody>
      </p:sp>
      <p:sp>
        <p:nvSpPr>
          <p:cNvPr id="9" name="Text Box 50">
            <a:extLst>
              <a:ext uri="{FF2B5EF4-FFF2-40B4-BE49-F238E27FC236}">
                <a16:creationId xmlns:a16="http://schemas.microsoft.com/office/drawing/2014/main" id="{2C43C7E5-BE1F-4CBE-8FD2-B34BFE73A8AC}"/>
              </a:ext>
            </a:extLst>
          </p:cNvPr>
          <p:cNvSpPr txBox="1">
            <a:spLocks noChangeArrowheads="1"/>
          </p:cNvSpPr>
          <p:nvPr/>
        </p:nvSpPr>
        <p:spPr bwMode="auto">
          <a:xfrm>
            <a:off x="190498" y="1130851"/>
            <a:ext cx="8724902" cy="12926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indent="463550" algn="just" eaLnBrk="1" fontAlgn="base" hangingPunct="1">
              <a:spcAft>
                <a:spcPct val="0"/>
              </a:spcAft>
            </a:pPr>
            <a:r>
              <a:rPr lang="en-US" sz="2600" b="1" dirty="0">
                <a:solidFill>
                  <a:srgbClr val="0000CC"/>
                </a:solidFill>
                <a:latin typeface="Times New Roman" panose="02020603050405020304" pitchFamily="18" charset="0"/>
                <a:cs typeface="Times New Roman" panose="02020603050405020304" pitchFamily="18" charset="0"/>
              </a:rPr>
              <a:t>1. Ý </a:t>
            </a:r>
            <a:r>
              <a:rPr lang="en-US" sz="2600" b="1" dirty="0" err="1">
                <a:solidFill>
                  <a:srgbClr val="0000CC"/>
                </a:solidFill>
                <a:latin typeface="Times New Roman" panose="02020603050405020304" pitchFamily="18" charset="0"/>
                <a:cs typeface="Times New Roman" panose="02020603050405020304" pitchFamily="18" charset="0"/>
              </a:rPr>
              <a:t>nghĩa</a:t>
            </a:r>
            <a:endParaRPr lang="en-US" sz="2600" b="1" dirty="0">
              <a:solidFill>
                <a:srgbClr val="0000CC"/>
              </a:solidFill>
              <a:latin typeface="Times New Roman" panose="02020603050405020304" pitchFamily="18" charset="0"/>
              <a:cs typeface="Times New Roman" panose="02020603050405020304" pitchFamily="18" charset="0"/>
            </a:endParaRPr>
          </a:p>
          <a:p>
            <a:pPr indent="463550" algn="just" eaLnBrk="1" fontAlgn="base" hangingPunct="1">
              <a:spcAft>
                <a:spcPct val="0"/>
              </a:spcAft>
            </a:pP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biến</a:t>
            </a:r>
            <a:r>
              <a:rPr lang="en-US" sz="2600" dirty="0">
                <a:latin typeface="Times New Roman" panose="02020603050405020304" pitchFamily="18" charset="0"/>
                <a:cs typeface="Times New Roman" panose="02020603050405020304" pitchFamily="18" charset="0"/>
              </a:rPr>
              <a:t> gen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vô</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hoặc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lợi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sinhvật</a:t>
            </a:r>
            <a:endParaRPr lang="en-US" sz="2600" dirty="0">
              <a:latin typeface="Times New Roman" panose="02020603050405020304" pitchFamily="18" charset="0"/>
              <a:cs typeface="Times New Roman" panose="02020603050405020304" pitchFamily="18" charset="0"/>
            </a:endParaRPr>
          </a:p>
        </p:txBody>
      </p:sp>
      <p:sp>
        <p:nvSpPr>
          <p:cNvPr id="10" name="Text Box 50">
            <a:extLst>
              <a:ext uri="{FF2B5EF4-FFF2-40B4-BE49-F238E27FC236}">
                <a16:creationId xmlns:a16="http://schemas.microsoft.com/office/drawing/2014/main" id="{8C564925-379B-4703-84B0-890323FBFDED}"/>
              </a:ext>
            </a:extLst>
          </p:cNvPr>
          <p:cNvSpPr txBox="1">
            <a:spLocks noChangeArrowheads="1"/>
          </p:cNvSpPr>
          <p:nvPr/>
        </p:nvSpPr>
        <p:spPr bwMode="auto">
          <a:xfrm>
            <a:off x="234244" y="2423513"/>
            <a:ext cx="8724902" cy="89255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indent="463550" algn="just" eaLnBrk="1" fontAlgn="base" hangingPunct="1">
              <a:spcAft>
                <a:spcPct val="0"/>
              </a:spcAft>
            </a:pP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biến</a:t>
            </a:r>
            <a:r>
              <a:rPr lang="en-US" sz="2600" dirty="0">
                <a:latin typeface="Times New Roman" panose="02020603050405020304" pitchFamily="18" charset="0"/>
                <a:cs typeface="Times New Roman" panose="02020603050405020304" pitchFamily="18" charset="0"/>
              </a:rPr>
              <a:t> gen </a:t>
            </a:r>
            <a:r>
              <a:rPr lang="en-US" sz="2600" dirty="0" err="1">
                <a:latin typeface="Times New Roman" panose="02020603050405020304" pitchFamily="18" charset="0"/>
                <a:cs typeface="Times New Roman" panose="02020603050405020304" pitchFamily="18" charset="0"/>
              </a:rPr>
              <a:t>cung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cấp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nguồn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nguyên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liệu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phú</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hoá</a:t>
            </a:r>
            <a:r>
              <a:rPr lang="en-US" sz="2600" dirty="0">
                <a:latin typeface="Times New Roman" panose="02020603050405020304" pitchFamily="18" charset="0"/>
                <a:cs typeface="Times New Roman" panose="02020603050405020304" pitchFamily="18" charset="0"/>
              </a:rPr>
              <a:t>.</a:t>
            </a:r>
          </a:p>
        </p:txBody>
      </p:sp>
      <p:sp>
        <p:nvSpPr>
          <p:cNvPr id="11" name="Text Box 50">
            <a:extLst>
              <a:ext uri="{FF2B5EF4-FFF2-40B4-BE49-F238E27FC236}">
                <a16:creationId xmlns:a16="http://schemas.microsoft.com/office/drawing/2014/main" id="{019E57EE-8B36-4FCC-9CA0-16C4273287CF}"/>
              </a:ext>
            </a:extLst>
          </p:cNvPr>
          <p:cNvSpPr txBox="1">
            <a:spLocks noChangeArrowheads="1"/>
          </p:cNvSpPr>
          <p:nvPr/>
        </p:nvSpPr>
        <p:spPr bwMode="auto">
          <a:xfrm>
            <a:off x="215898" y="3295618"/>
            <a:ext cx="8751715" cy="16927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indent="463550" algn="just" eaLnBrk="1" fontAlgn="base" hangingPunct="1">
              <a:spcAft>
                <a:spcPct val="0"/>
              </a:spcAft>
            </a:pP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ý </a:t>
            </a:r>
            <a:r>
              <a:rPr lang="en-US" sz="2600" dirty="0" err="1">
                <a:latin typeface="Times New Roman" panose="02020603050405020304" pitchFamily="18" charset="0"/>
                <a:cs typeface="Times New Roman" panose="02020603050405020304" pitchFamily="18" charset="0"/>
              </a:rPr>
              <a:t>nghĩa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nuôi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Nhờ</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biến</a:t>
            </a:r>
            <a:r>
              <a:rPr lang="en-US" sz="2600" dirty="0">
                <a:latin typeface="Times New Roman" panose="02020603050405020304" pitchFamily="18" charset="0"/>
                <a:cs typeface="Times New Roman" panose="02020603050405020304" pitchFamily="18" charset="0"/>
              </a:rPr>
              <a:t> gen,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gene </a:t>
            </a:r>
            <a:r>
              <a:rPr lang="en-US" sz="2600" dirty="0" err="1">
                <a:latin typeface="Times New Roman" panose="02020603050405020304" pitchFamily="18" charset="0"/>
                <a:cs typeface="Times New Roman" panose="02020603050405020304" pitchFamily="18" charset="0"/>
              </a:rPr>
              <a:t>mong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muốn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tạo</a:t>
            </a:r>
            <a:r>
              <a:rPr lang="en-US" sz="2600" dirty="0">
                <a:latin typeface="Times New Roman" panose="02020603050405020304" pitchFamily="18" charset="0"/>
                <a:cs typeface="Times New Roman" panose="02020603050405020304" pitchFamily="18" charset="0"/>
              </a:rPr>
              <a:t> ra </a:t>
            </a:r>
            <a:r>
              <a:rPr lang="en-US" sz="2600" dirty="0" err="1">
                <a:latin typeface="Times New Roman" panose="02020603050405020304" pitchFamily="18" charset="0"/>
                <a:cs typeface="Times New Roman" panose="02020603050405020304" pitchFamily="18" charset="0"/>
              </a:rPr>
              <a:t>lượng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phẩm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lớn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phục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vụ</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cầu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6180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9"/>
            <a:ext cx="9144000" cy="523220"/>
          </a:xfrm>
          <a:prstGeom prst="rect">
            <a:avLst/>
          </a:prstGeom>
          <a:solidFill>
            <a:srgbClr val="4E67C8">
              <a:lumMod val="20000"/>
              <a:lumOff val="80000"/>
            </a:srgbClr>
          </a:solidFill>
          <a:ln>
            <a:solidFill>
              <a:srgbClr val="212745">
                <a:lumMod val="60000"/>
                <a:lumOff val="40000"/>
              </a:srgbClr>
            </a:solidFill>
          </a:ln>
        </p:spPr>
        <p:txBody>
          <a:bodyPr wrap="square" rtlCol="0">
            <a:spAutoFit/>
          </a:bodyPr>
          <a:lstStyle/>
          <a:p>
            <a:pPr algn="ctr"/>
            <a:r>
              <a:rPr lang="en-US" sz="2800" b="1" kern="0" dirty="0" err="1">
                <a:solidFill>
                  <a:srgbClr val="FF0000"/>
                </a:solidFill>
                <a:latin typeface="Times New Roman" pitchFamily="18" charset="0"/>
                <a:cs typeface="Times New Roman" pitchFamily="18" charset="0"/>
              </a:rPr>
              <a:t>BÀI</a:t>
            </a:r>
            <a:r>
              <a:rPr lang="en-US" sz="2800" b="1" kern="0" dirty="0">
                <a:solidFill>
                  <a:srgbClr val="FF0000"/>
                </a:solidFill>
                <a:latin typeface="Times New Roman" pitchFamily="18" charset="0"/>
                <a:cs typeface="Times New Roman" pitchFamily="18" charset="0"/>
              </a:rPr>
              <a:t> 38:  ĐỘT </a:t>
            </a:r>
            <a:r>
              <a:rPr lang="en-US" sz="2800" b="1" kern="0" dirty="0" err="1">
                <a:solidFill>
                  <a:srgbClr val="FF0000"/>
                </a:solidFill>
                <a:latin typeface="Times New Roman" pitchFamily="18" charset="0"/>
                <a:cs typeface="Times New Roman" pitchFamily="18" charset="0"/>
              </a:rPr>
              <a:t>BIẾN</a:t>
            </a:r>
            <a:r>
              <a:rPr lang="en-US" sz="2800" b="1" kern="0" dirty="0">
                <a:solidFill>
                  <a:srgbClr val="FF0000"/>
                </a:solidFill>
                <a:latin typeface="Times New Roman" pitchFamily="18" charset="0"/>
                <a:cs typeface="Times New Roman" pitchFamily="18" charset="0"/>
              </a:rPr>
              <a:t> GENE</a:t>
            </a:r>
          </a:p>
        </p:txBody>
      </p:sp>
      <p:sp>
        <p:nvSpPr>
          <p:cNvPr id="7" name="Rectangle 6"/>
          <p:cNvSpPr/>
          <p:nvPr/>
        </p:nvSpPr>
        <p:spPr>
          <a:xfrm>
            <a:off x="143933" y="527741"/>
            <a:ext cx="7399974" cy="477054"/>
          </a:xfrm>
          <a:prstGeom prst="rect">
            <a:avLst/>
          </a:prstGeom>
        </p:spPr>
        <p:txBody>
          <a:bodyPr wrap="none">
            <a:spAutoFit/>
          </a:bodyPr>
          <a:lstStyle/>
          <a:p>
            <a:r>
              <a:rPr lang="en-US" sz="2500" b="1" dirty="0">
                <a:solidFill>
                  <a:srgbClr val="0E00C0"/>
                </a:solidFill>
                <a:latin typeface="Times New Roman" pitchFamily="18" charset="0"/>
                <a:sym typeface="Wingdings 2" pitchFamily="18" charset="2"/>
              </a:rPr>
              <a:t>II. Ý </a:t>
            </a:r>
            <a:r>
              <a:rPr lang="en-US" sz="2500" b="1" dirty="0" err="1">
                <a:solidFill>
                  <a:srgbClr val="0E00C0"/>
                </a:solidFill>
                <a:latin typeface="Times New Roman" pitchFamily="18" charset="0"/>
                <a:sym typeface="Wingdings 2" pitchFamily="18" charset="2"/>
              </a:rPr>
              <a:t>NGHĨA</a:t>
            </a:r>
            <a:r>
              <a:rPr lang="en-US" sz="2500" b="1" dirty="0">
                <a:solidFill>
                  <a:srgbClr val="0E00C0"/>
                </a:solidFill>
                <a:latin typeface="Times New Roman" pitchFamily="18" charset="0"/>
                <a:sym typeface="Wingdings 2" pitchFamily="18" charset="2"/>
              </a:rPr>
              <a:t> </a:t>
            </a:r>
            <a:r>
              <a:rPr lang="en-US" sz="2500" b="1" dirty="0" err="1">
                <a:solidFill>
                  <a:srgbClr val="0E00C0"/>
                </a:solidFill>
                <a:latin typeface="Times New Roman" pitchFamily="18" charset="0"/>
                <a:sym typeface="Wingdings 2" pitchFamily="18" charset="2"/>
              </a:rPr>
              <a:t>VÀ</a:t>
            </a:r>
            <a:r>
              <a:rPr lang="en-US" sz="2500" b="1" dirty="0">
                <a:solidFill>
                  <a:srgbClr val="0E00C0"/>
                </a:solidFill>
                <a:latin typeface="Times New Roman" pitchFamily="18" charset="0"/>
                <a:sym typeface="Wingdings 2" pitchFamily="18" charset="2"/>
              </a:rPr>
              <a:t> </a:t>
            </a:r>
            <a:r>
              <a:rPr lang="en-US" sz="2500" b="1" dirty="0" err="1">
                <a:solidFill>
                  <a:srgbClr val="0E00C0"/>
                </a:solidFill>
                <a:latin typeface="Times New Roman" pitchFamily="18" charset="0"/>
                <a:sym typeface="Wingdings 2" pitchFamily="18" charset="2"/>
              </a:rPr>
              <a:t>TÁC</a:t>
            </a:r>
            <a:r>
              <a:rPr lang="en-US" sz="2500" b="1" dirty="0">
                <a:solidFill>
                  <a:srgbClr val="0E00C0"/>
                </a:solidFill>
                <a:latin typeface="Times New Roman" pitchFamily="18" charset="0"/>
                <a:sym typeface="Wingdings 2" pitchFamily="18" charset="2"/>
              </a:rPr>
              <a:t> </a:t>
            </a:r>
            <a:r>
              <a:rPr lang="en-US" sz="2500" b="1" dirty="0" err="1">
                <a:solidFill>
                  <a:srgbClr val="0E00C0"/>
                </a:solidFill>
                <a:latin typeface="Times New Roman" pitchFamily="18" charset="0"/>
                <a:sym typeface="Wingdings 2" pitchFamily="18" charset="2"/>
              </a:rPr>
              <a:t>HẠI</a:t>
            </a:r>
            <a:r>
              <a:rPr lang="en-US" sz="2500" b="1" dirty="0">
                <a:solidFill>
                  <a:srgbClr val="0E00C0"/>
                </a:solidFill>
                <a:latin typeface="Times New Roman" pitchFamily="18" charset="0"/>
                <a:sym typeface="Wingdings 2" pitchFamily="18" charset="2"/>
              </a:rPr>
              <a:t> </a:t>
            </a:r>
            <a:r>
              <a:rPr lang="en-US" sz="2500" b="1" dirty="0" err="1">
                <a:solidFill>
                  <a:srgbClr val="0E00C0"/>
                </a:solidFill>
                <a:latin typeface="Times New Roman" pitchFamily="18" charset="0"/>
                <a:sym typeface="Wingdings 2" pitchFamily="18" charset="2"/>
              </a:rPr>
              <a:t>CỦA</a:t>
            </a:r>
            <a:r>
              <a:rPr lang="en-US" sz="2500" b="1" dirty="0">
                <a:solidFill>
                  <a:srgbClr val="0E00C0"/>
                </a:solidFill>
                <a:latin typeface="Times New Roman" pitchFamily="18" charset="0"/>
                <a:sym typeface="Wingdings 2" pitchFamily="18" charset="2"/>
              </a:rPr>
              <a:t>  </a:t>
            </a:r>
            <a:r>
              <a:rPr lang="en-US" sz="2500" b="1" dirty="0" err="1">
                <a:solidFill>
                  <a:srgbClr val="0E00C0"/>
                </a:solidFill>
                <a:latin typeface="Times New Roman" pitchFamily="18" charset="0"/>
                <a:sym typeface="Wingdings 2" pitchFamily="18" charset="2"/>
              </a:rPr>
              <a:t>ĐỘT</a:t>
            </a:r>
            <a:r>
              <a:rPr lang="en-US" sz="2500" b="1" dirty="0">
                <a:solidFill>
                  <a:srgbClr val="0E00C0"/>
                </a:solidFill>
                <a:latin typeface="Times New Roman" pitchFamily="18" charset="0"/>
                <a:sym typeface="Wingdings 2" pitchFamily="18" charset="2"/>
              </a:rPr>
              <a:t> </a:t>
            </a:r>
            <a:r>
              <a:rPr lang="en-US" sz="2500" b="1" dirty="0" err="1">
                <a:solidFill>
                  <a:srgbClr val="0E00C0"/>
                </a:solidFill>
                <a:latin typeface="Times New Roman" pitchFamily="18" charset="0"/>
                <a:sym typeface="Wingdings 2" pitchFamily="18" charset="2"/>
              </a:rPr>
              <a:t>BIẾN</a:t>
            </a:r>
            <a:r>
              <a:rPr lang="en-US" sz="2500" b="1" dirty="0">
                <a:solidFill>
                  <a:srgbClr val="0E00C0"/>
                </a:solidFill>
                <a:latin typeface="Times New Roman" pitchFamily="18" charset="0"/>
                <a:sym typeface="Wingdings 2" pitchFamily="18" charset="2"/>
              </a:rPr>
              <a:t> GENE</a:t>
            </a:r>
            <a:endParaRPr lang="en-US" sz="2500" dirty="0">
              <a:solidFill>
                <a:srgbClr val="000000"/>
              </a:solidFill>
            </a:endParaRPr>
          </a:p>
        </p:txBody>
      </p:sp>
      <p:sp>
        <p:nvSpPr>
          <p:cNvPr id="9" name="Text Box 50">
            <a:extLst>
              <a:ext uri="{FF2B5EF4-FFF2-40B4-BE49-F238E27FC236}">
                <a16:creationId xmlns:a16="http://schemas.microsoft.com/office/drawing/2014/main" id="{2C43C7E5-BE1F-4CBE-8FD2-B34BFE73A8AC}"/>
              </a:ext>
            </a:extLst>
          </p:cNvPr>
          <p:cNvSpPr txBox="1">
            <a:spLocks noChangeArrowheads="1"/>
          </p:cNvSpPr>
          <p:nvPr/>
        </p:nvSpPr>
        <p:spPr bwMode="auto">
          <a:xfrm>
            <a:off x="157687" y="953353"/>
            <a:ext cx="8724902" cy="4924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indent="463550" algn="just" eaLnBrk="1" fontAlgn="base" hangingPunct="1">
              <a:spcAft>
                <a:spcPct val="0"/>
              </a:spcAft>
            </a:pPr>
            <a:r>
              <a:rPr lang="en-US" sz="2600" b="1" dirty="0">
                <a:solidFill>
                  <a:srgbClr val="FF0000"/>
                </a:solidFill>
                <a:latin typeface="Times New Roman" panose="02020603050405020304" pitchFamily="18" charset="0"/>
                <a:cs typeface="Times New Roman" panose="02020603050405020304" pitchFamily="18" charset="0"/>
              </a:rPr>
              <a:t>2. </a:t>
            </a:r>
            <a:r>
              <a:rPr lang="en-US" sz="2600" b="1" dirty="0" err="1">
                <a:solidFill>
                  <a:srgbClr val="FF0000"/>
                </a:solidFill>
                <a:latin typeface="Times New Roman" panose="02020603050405020304" pitchFamily="18" charset="0"/>
                <a:cs typeface="Times New Roman" panose="02020603050405020304" pitchFamily="18" charset="0"/>
              </a:rPr>
              <a:t>Tác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hại</a:t>
            </a:r>
            <a:endParaRPr lang="en-US" sz="2600" b="1" dirty="0">
              <a:solidFill>
                <a:srgbClr val="FF0000"/>
              </a:solidFill>
              <a:latin typeface="Times New Roman" panose="02020603050405020304" pitchFamily="18" charset="0"/>
              <a:cs typeface="Times New Roman" panose="02020603050405020304" pitchFamily="18" charset="0"/>
            </a:endParaRPr>
          </a:p>
        </p:txBody>
      </p:sp>
      <p:sp>
        <p:nvSpPr>
          <p:cNvPr id="10" name="Text Box 50">
            <a:extLst>
              <a:ext uri="{FF2B5EF4-FFF2-40B4-BE49-F238E27FC236}">
                <a16:creationId xmlns:a16="http://schemas.microsoft.com/office/drawing/2014/main" id="{8C564925-379B-4703-84B0-890323FBFDED}"/>
              </a:ext>
            </a:extLst>
          </p:cNvPr>
          <p:cNvSpPr txBox="1">
            <a:spLocks noChangeArrowheads="1"/>
          </p:cNvSpPr>
          <p:nvPr/>
        </p:nvSpPr>
        <p:spPr bwMode="auto">
          <a:xfrm>
            <a:off x="261411" y="1395865"/>
            <a:ext cx="8724902"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fontAlgn="base" hangingPunct="1">
              <a:spcAft>
                <a:spcPct val="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gene </a:t>
            </a:r>
            <a:r>
              <a:rPr lang="en-US" sz="2400" dirty="0" err="1">
                <a:latin typeface="Times New Roman" panose="02020603050405020304" pitchFamily="18" charset="0"/>
                <a:cs typeface="Times New Roman" panose="02020603050405020304" pitchFamily="18" charset="0"/>
              </a:rPr>
              <a:t>đột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gene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7A10300E-C2A0-43B3-94CD-B6DA30F72755}"/>
              </a:ext>
            </a:extLst>
          </p:cNvPr>
          <p:cNvSpPr/>
          <p:nvPr/>
        </p:nvSpPr>
        <p:spPr>
          <a:xfrm>
            <a:off x="242714" y="2198618"/>
            <a:ext cx="8790516" cy="1200329"/>
          </a:xfrm>
          <a:prstGeom prst="rect">
            <a:avLst/>
          </a:prstGeom>
        </p:spPr>
        <p:txBody>
          <a:bodyPr wrap="square">
            <a:spAutoFit/>
          </a:bodyPr>
          <a:lstStyle/>
          <a:p>
            <a:pPr indent="463550" algn="just"/>
            <a:r>
              <a:rPr lang="en-US" sz="2400" dirty="0">
                <a:solidFill>
                  <a:prstClr val="black"/>
                </a:solidFill>
                <a:latin typeface="Times New Roman" pitchFamily="18" charset="0"/>
                <a:cs typeface="Times New Roman" pitchFamily="18" charset="0"/>
              </a:rPr>
              <a:t>VD: </a:t>
            </a:r>
            <a:r>
              <a:rPr lang="en-US" sz="2400" dirty="0" err="1">
                <a:solidFill>
                  <a:prstClr val="black"/>
                </a:solidFill>
                <a:latin typeface="Times New Roman" pitchFamily="18" charset="0"/>
                <a:cs typeface="Times New Roman" pitchFamily="18" charset="0"/>
              </a:rPr>
              <a:t>Đột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biến</a:t>
            </a:r>
            <a:r>
              <a:rPr lang="en-US" sz="2400" dirty="0">
                <a:solidFill>
                  <a:prstClr val="black"/>
                </a:solidFill>
                <a:latin typeface="Times New Roman" pitchFamily="18" charset="0"/>
                <a:cs typeface="Times New Roman" pitchFamily="18" charset="0"/>
              </a:rPr>
              <a:t> gene </a:t>
            </a:r>
            <a:r>
              <a:rPr lang="en-US" sz="2400" dirty="0" err="1">
                <a:solidFill>
                  <a:prstClr val="black"/>
                </a:solidFill>
                <a:latin typeface="Times New Roman" pitchFamily="18" charset="0"/>
                <a:cs typeface="Times New Roman" pitchFamily="18" charset="0"/>
              </a:rPr>
              <a:t>kháng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thuốc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trừ</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sâu</a:t>
            </a:r>
            <a:r>
              <a:rPr lang="en-US" sz="2400" dirty="0">
                <a:solidFill>
                  <a:prstClr val="black"/>
                </a:solidFill>
                <a:latin typeface="Times New Roman" pitchFamily="18" charset="0"/>
                <a:cs typeface="Times New Roman" pitchFamily="18" charset="0"/>
              </a:rPr>
              <a:t> ở </a:t>
            </a:r>
            <a:r>
              <a:rPr lang="en-US" sz="2400" dirty="0" err="1">
                <a:solidFill>
                  <a:prstClr val="black"/>
                </a:solidFill>
                <a:latin typeface="Times New Roman" pitchFamily="18" charset="0"/>
                <a:cs typeface="Times New Roman" pitchFamily="18" charset="0"/>
              </a:rPr>
              <a:t>côn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trùng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Trong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điều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kiện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môi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trường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không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có</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thuốc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trừ</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sâu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thì</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đột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biến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sẽ</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có</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hại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còn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trong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môi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trường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có</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thuốc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trừ</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sâu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thì</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lại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có</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lợi</a:t>
            </a:r>
            <a:r>
              <a:rPr lang="en-US" sz="2400" dirty="0">
                <a:solidFill>
                  <a:prstClr val="black"/>
                </a:solidFill>
                <a:latin typeface="Times New Roman" pitchFamily="18" charset="0"/>
                <a:cs typeface="Times New Roman" pitchFamily="18" charset="0"/>
              </a:rPr>
              <a:t>. </a:t>
            </a:r>
          </a:p>
        </p:txBody>
      </p:sp>
      <p:sp>
        <p:nvSpPr>
          <p:cNvPr id="12" name="Rectangle 11">
            <a:extLst>
              <a:ext uri="{FF2B5EF4-FFF2-40B4-BE49-F238E27FC236}">
                <a16:creationId xmlns:a16="http://schemas.microsoft.com/office/drawing/2014/main" id="{9847A0BA-2DFC-4C36-83F5-B16C116B9619}"/>
              </a:ext>
            </a:extLst>
          </p:cNvPr>
          <p:cNvSpPr/>
          <p:nvPr/>
        </p:nvSpPr>
        <p:spPr>
          <a:xfrm>
            <a:off x="298100" y="3332136"/>
            <a:ext cx="8614129" cy="830997"/>
          </a:xfrm>
          <a:prstGeom prst="rect">
            <a:avLst/>
          </a:prstGeom>
        </p:spPr>
        <p:txBody>
          <a:bodyPr wrap="square">
            <a:spAutoFit/>
          </a:bodyPr>
          <a:lstStyle/>
          <a:p>
            <a:pPr algn="just"/>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Đột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biến</a:t>
            </a:r>
            <a:r>
              <a:rPr lang="en-US" sz="2400" dirty="0">
                <a:solidFill>
                  <a:prstClr val="black"/>
                </a:solidFill>
                <a:latin typeface="Times New Roman" pitchFamily="18" charset="0"/>
                <a:cs typeface="Times New Roman" pitchFamily="18" charset="0"/>
              </a:rPr>
              <a:t> gene </a:t>
            </a:r>
            <a:r>
              <a:rPr lang="en-US" sz="2400" dirty="0" err="1">
                <a:solidFill>
                  <a:prstClr val="black"/>
                </a:solidFill>
                <a:latin typeface="Times New Roman" pitchFamily="18" charset="0"/>
                <a:cs typeface="Times New Roman" pitchFamily="18" charset="0"/>
              </a:rPr>
              <a:t>thay</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thế</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một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cặp</a:t>
            </a:r>
            <a:r>
              <a:rPr lang="en-US" sz="2400" dirty="0">
                <a:solidFill>
                  <a:prstClr val="black"/>
                </a:solidFill>
                <a:latin typeface="Times New Roman" pitchFamily="18" charset="0"/>
                <a:cs typeface="Times New Roman" pitchFamily="18" charset="0"/>
              </a:rPr>
              <a:t> nucleotide </a:t>
            </a:r>
            <a:r>
              <a:rPr lang="en-US" sz="2400" dirty="0" err="1">
                <a:solidFill>
                  <a:prstClr val="black"/>
                </a:solidFill>
                <a:latin typeface="Times New Roman" pitchFamily="18" charset="0"/>
                <a:cs typeface="Times New Roman" pitchFamily="18" charset="0"/>
              </a:rPr>
              <a:t>thường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ít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ảnh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hưởng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đến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cấu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trúc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của</a:t>
            </a:r>
            <a:r>
              <a:rPr lang="en-US" sz="2400" dirty="0">
                <a:solidFill>
                  <a:prstClr val="black"/>
                </a:solidFill>
                <a:latin typeface="Times New Roman" pitchFamily="18" charset="0"/>
                <a:cs typeface="Times New Roman" pitchFamily="18" charset="0"/>
              </a:rPr>
              <a:t> gene </a:t>
            </a:r>
            <a:r>
              <a:rPr lang="en-US" sz="2400" dirty="0" err="1">
                <a:solidFill>
                  <a:prstClr val="black"/>
                </a:solidFill>
                <a:latin typeface="Times New Roman" pitchFamily="18" charset="0"/>
                <a:cs typeface="Times New Roman" pitchFamily="18" charset="0"/>
              </a:rPr>
              <a:t>hơn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đột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biến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mất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hoặc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thêm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một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cặp</a:t>
            </a:r>
            <a:r>
              <a:rPr lang="en-US" sz="2400" dirty="0">
                <a:solidFill>
                  <a:prstClr val="black"/>
                </a:solidFill>
                <a:latin typeface="Times New Roman" pitchFamily="18" charset="0"/>
                <a:cs typeface="Times New Roman" pitchFamily="18" charset="0"/>
              </a:rPr>
              <a:t> nucleotide.</a:t>
            </a:r>
          </a:p>
        </p:txBody>
      </p:sp>
      <p:sp>
        <p:nvSpPr>
          <p:cNvPr id="13" name="Rectangle 12">
            <a:extLst>
              <a:ext uri="{FF2B5EF4-FFF2-40B4-BE49-F238E27FC236}">
                <a16:creationId xmlns:a16="http://schemas.microsoft.com/office/drawing/2014/main" id="{3DB1C3D9-27D5-4ACF-AC08-C6F3DC63A957}"/>
              </a:ext>
            </a:extLst>
          </p:cNvPr>
          <p:cNvSpPr/>
          <p:nvPr/>
        </p:nvSpPr>
        <p:spPr>
          <a:xfrm>
            <a:off x="276581" y="4163133"/>
            <a:ext cx="8724899" cy="830997"/>
          </a:xfrm>
          <a:prstGeom prst="rect">
            <a:avLst/>
          </a:prstGeom>
        </p:spPr>
        <p:txBody>
          <a:bodyPr wrap="square">
            <a:spAutoFit/>
          </a:bodyPr>
          <a:lstStyle/>
          <a:p>
            <a:pPr algn="just"/>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Đột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biến</a:t>
            </a:r>
            <a:r>
              <a:rPr lang="en-US" sz="2400" dirty="0">
                <a:solidFill>
                  <a:prstClr val="black"/>
                </a:solidFill>
                <a:latin typeface="Times New Roman" pitchFamily="18" charset="0"/>
                <a:cs typeface="Times New Roman" pitchFamily="18" charset="0"/>
              </a:rPr>
              <a:t> gene </a:t>
            </a:r>
            <a:r>
              <a:rPr lang="en-US" sz="2400" dirty="0" err="1">
                <a:solidFill>
                  <a:prstClr val="black"/>
                </a:solidFill>
                <a:latin typeface="Times New Roman" pitchFamily="18" charset="0"/>
                <a:cs typeface="Times New Roman" pitchFamily="18" charset="0"/>
              </a:rPr>
              <a:t>lặn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thường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chỉ</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biểu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hiện</a:t>
            </a:r>
            <a:r>
              <a:rPr lang="en-US" sz="2400" dirty="0">
                <a:solidFill>
                  <a:prstClr val="black"/>
                </a:solidFill>
                <a:latin typeface="Times New Roman" pitchFamily="18" charset="0"/>
                <a:cs typeface="Times New Roman" pitchFamily="18" charset="0"/>
              </a:rPr>
              <a:t> ở </a:t>
            </a:r>
            <a:r>
              <a:rPr lang="en-US" sz="2400" dirty="0" err="1">
                <a:solidFill>
                  <a:prstClr val="black"/>
                </a:solidFill>
                <a:latin typeface="Times New Roman" pitchFamily="18" charset="0"/>
                <a:cs typeface="Times New Roman" pitchFamily="18" charset="0"/>
              </a:rPr>
              <a:t>trạng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thái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tổ</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hợp</a:t>
            </a:r>
            <a:r>
              <a:rPr lang="en-US" sz="2400" dirty="0">
                <a:solidFill>
                  <a:prstClr val="black"/>
                </a:solidFill>
                <a:latin typeface="Times New Roman" pitchFamily="18" charset="0"/>
                <a:cs typeface="Times New Roman" pitchFamily="18" charset="0"/>
              </a:rPr>
              <a:t> gene </a:t>
            </a:r>
            <a:r>
              <a:rPr lang="en-US" sz="2400" dirty="0" err="1">
                <a:solidFill>
                  <a:prstClr val="black"/>
                </a:solidFill>
                <a:latin typeface="Times New Roman" pitchFamily="18" charset="0"/>
                <a:cs typeface="Times New Roman" pitchFamily="18" charset="0"/>
              </a:rPr>
              <a:t>đồng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hợp</a:t>
            </a:r>
            <a:r>
              <a:rPr lang="en-US" sz="2400" dirty="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64073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133350"/>
            <a:ext cx="8001000" cy="830997"/>
          </a:xfrm>
          <a:prstGeom prst="rect">
            <a:avLst/>
          </a:prstGeom>
        </p:spPr>
        <p:txBody>
          <a:bodyPr wrap="square">
            <a:spAutoFit/>
          </a:bodyPr>
          <a:lstStyle/>
          <a:p>
            <a:r>
              <a:rPr lang="vi-VN" sz="2400" dirty="0">
                <a:solidFill>
                  <a:srgbClr val="FF0000"/>
                </a:solidFill>
                <a:latin typeface="Times New Roman" panose="02020603050405020304" pitchFamily="18" charset="0"/>
                <a:cs typeface="Times New Roman" panose="02020603050405020304" pitchFamily="18" charset="0"/>
              </a:rPr>
              <a:t>Lấy một số ví dụ để chỉ ra đột biến gene có lợi cho cơ thể sinh vật và cho nhu cầu của con người</a:t>
            </a:r>
            <a:r>
              <a:rPr lang="en-US" sz="2400" dirty="0">
                <a:solidFill>
                  <a:srgbClr val="FF0000"/>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F2A521D2-0F25-41B0-B256-7FEC46F27368}"/>
              </a:ext>
            </a:extLst>
          </p:cNvPr>
          <p:cNvPicPr>
            <a:picLocks noChangeAspect="1"/>
          </p:cNvPicPr>
          <p:nvPr/>
        </p:nvPicPr>
        <p:blipFill>
          <a:blip r:embed="rId2"/>
          <a:stretch>
            <a:fillRect/>
          </a:stretch>
        </p:blipFill>
        <p:spPr>
          <a:xfrm>
            <a:off x="228600" y="964347"/>
            <a:ext cx="8763000" cy="2095500"/>
          </a:xfrm>
          <a:prstGeom prst="rect">
            <a:avLst/>
          </a:prstGeom>
        </p:spPr>
      </p:pic>
      <p:pic>
        <p:nvPicPr>
          <p:cNvPr id="8" name="Picture 7">
            <a:extLst>
              <a:ext uri="{FF2B5EF4-FFF2-40B4-BE49-F238E27FC236}">
                <a16:creationId xmlns:a16="http://schemas.microsoft.com/office/drawing/2014/main" id="{59EB6ABA-2C1C-4E3D-B8BC-33B67B525765}"/>
              </a:ext>
            </a:extLst>
          </p:cNvPr>
          <p:cNvPicPr>
            <a:picLocks noChangeAspect="1"/>
          </p:cNvPicPr>
          <p:nvPr/>
        </p:nvPicPr>
        <p:blipFill>
          <a:blip r:embed="rId3"/>
          <a:stretch>
            <a:fillRect/>
          </a:stretch>
        </p:blipFill>
        <p:spPr>
          <a:xfrm>
            <a:off x="152400" y="3059847"/>
            <a:ext cx="8850489" cy="1803517"/>
          </a:xfrm>
          <a:prstGeom prst="rect">
            <a:avLst/>
          </a:prstGeom>
        </p:spPr>
      </p:pic>
    </p:spTree>
    <p:extLst>
      <p:ext uri="{BB962C8B-B14F-4D97-AF65-F5344CB8AC3E}">
        <p14:creationId xmlns:p14="http://schemas.microsoft.com/office/powerpoint/2010/main" val="381470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9711" y="285750"/>
            <a:ext cx="8382000" cy="1384995"/>
          </a:xfrm>
          <a:prstGeom prst="rect">
            <a:avLst/>
          </a:prstGeom>
        </p:spPr>
        <p:txBody>
          <a:bodyPr wrap="square">
            <a:spAutoFit/>
          </a:bodyPr>
          <a:lstStyle/>
          <a:p>
            <a:pPr algn="just"/>
            <a:r>
              <a:rPr lang="en-US" sz="2800" dirty="0" err="1">
                <a:solidFill>
                  <a:srgbClr val="FF0000"/>
                </a:solidFill>
                <a:latin typeface="Times New Roman" panose="02020603050405020304" pitchFamily="18" charset="0"/>
                <a:cs typeface="Times New Roman" panose="02020603050405020304" pitchFamily="18" charset="0"/>
              </a:rPr>
              <a:t>Nên</a:t>
            </a:r>
            <a:r>
              <a:rPr lang="en-US" sz="2800" dirty="0">
                <a:solidFill>
                  <a:srgbClr val="FF0000"/>
                </a:solidFill>
                <a:latin typeface="Times New Roman" panose="02020603050405020304" pitchFamily="18" charset="0"/>
                <a:cs typeface="Times New Roman" panose="02020603050405020304" pitchFamily="18" charset="0"/>
              </a:rPr>
              <a:t> hay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loại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bỏ</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khỏi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quần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đặc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biệt</a:t>
            </a:r>
            <a:r>
              <a:rPr lang="en-US" sz="2800" dirty="0">
                <a:solidFill>
                  <a:srgbClr val="FF0000"/>
                </a:solidFill>
                <a:latin typeface="Times New Roman" panose="02020603050405020304" pitchFamily="18" charset="0"/>
                <a:cs typeface="Times New Roman" panose="02020603050405020304" pitchFamily="18" charset="0"/>
              </a:rPr>
              <a:t> so </a:t>
            </a:r>
            <a:r>
              <a:rPr lang="en-US" sz="2800" dirty="0" err="1">
                <a:solidFill>
                  <a:srgbClr val="FF0000"/>
                </a:solidFill>
                <a:latin typeface="Times New Roman" panose="02020603050405020304" pitchFamily="18" charset="0"/>
                <a:cs typeface="Times New Roman" panose="02020603050405020304" pitchFamily="18" charset="0"/>
              </a:rPr>
              <a:t>với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Hãy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nêu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quan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vấn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này</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6" name="Rectangle 5"/>
          <p:cNvSpPr/>
          <p:nvPr/>
        </p:nvSpPr>
        <p:spPr>
          <a:xfrm>
            <a:off x="369711" y="1809750"/>
            <a:ext cx="8382000" cy="2677656"/>
          </a:xfrm>
          <a:prstGeom prst="rect">
            <a:avLst/>
          </a:prstGeom>
        </p:spPr>
        <p:txBody>
          <a:bodyPr wrap="square">
            <a:spAutoFit/>
          </a:bodyPr>
          <a:lstStyle/>
          <a:p>
            <a:pPr algn="just"/>
            <a:r>
              <a:rPr lang="vi-VN" sz="2800" dirty="0">
                <a:solidFill>
                  <a:srgbClr val="000000"/>
                </a:solidFill>
                <a:latin typeface="Times New Roman" panose="02020603050405020304" pitchFamily="18" charset="0"/>
                <a:cs typeface="Times New Roman" panose="02020603050405020304" pitchFamily="18" charset="0"/>
              </a:rPr>
              <a:t>- </a:t>
            </a:r>
            <a:r>
              <a:rPr lang="en-US" sz="2800" dirty="0">
                <a:solidFill>
                  <a:srgbClr val="000000"/>
                </a:solidFill>
                <a:latin typeface="Times New Roman" panose="02020603050405020304" pitchFamily="18" charset="0"/>
                <a:cs typeface="Times New Roman" panose="02020603050405020304" pitchFamily="18" charset="0"/>
              </a:rPr>
              <a:t>C</a:t>
            </a:r>
            <a:r>
              <a:rPr lang="vi-VN" sz="2800" dirty="0">
                <a:solidFill>
                  <a:srgbClr val="000000"/>
                </a:solidFill>
                <a:latin typeface="Times New Roman" panose="02020603050405020304" pitchFamily="18" charset="0"/>
                <a:cs typeface="Times New Roman" panose="02020603050405020304" pitchFamily="18" charset="0"/>
              </a:rPr>
              <a:t>ác </a:t>
            </a:r>
            <a:r>
              <a:rPr lang="en-US" sz="2800" dirty="0" err="1">
                <a:solidFill>
                  <a:srgbClr val="000000"/>
                </a:solidFill>
                <a:latin typeface="Times New Roman" panose="02020603050405020304" pitchFamily="18" charset="0"/>
                <a:cs typeface="Times New Roman" panose="02020603050405020304" pitchFamily="18" charset="0"/>
              </a:rPr>
              <a:t>cá</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sinh vật </a:t>
            </a:r>
            <a:r>
              <a:rPr lang="en-US" sz="2800" dirty="0" err="1">
                <a:solidFill>
                  <a:srgbClr val="000000"/>
                </a:solidFill>
                <a:latin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đặc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điểm</a:t>
            </a: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khác biệt </a:t>
            </a:r>
            <a:r>
              <a:rPr lang="en-US" sz="2800" dirty="0" err="1">
                <a:solidFill>
                  <a:srgbClr val="000000"/>
                </a:solidFill>
                <a:latin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sản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phẩm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đột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biến</a:t>
            </a:r>
            <a:r>
              <a:rPr lang="en-US" sz="2800" dirty="0">
                <a:solidFill>
                  <a:srgbClr val="000000"/>
                </a:solidFill>
                <a:latin typeface="Times New Roman" panose="02020603050405020304" pitchFamily="18" charset="0"/>
                <a:cs typeface="Times New Roman" panose="02020603050405020304" pitchFamily="18" charset="0"/>
              </a:rPr>
              <a:t> gene, </a:t>
            </a:r>
            <a:r>
              <a:rPr lang="en-US" sz="2800" dirty="0" err="1">
                <a:solidFill>
                  <a:srgbClr val="000000"/>
                </a:solidFill>
                <a:latin typeface="Times New Roman" panose="02020603050405020304" pitchFamily="18" charset="0"/>
                <a:cs typeface="Times New Roman" panose="02020603050405020304" pitchFamily="18" charset="0"/>
              </a:rPr>
              <a:t>đột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biến</a:t>
            </a:r>
            <a:r>
              <a:rPr lang="en-US" sz="2800" dirty="0">
                <a:solidFill>
                  <a:srgbClr val="000000"/>
                </a:solidFill>
                <a:latin typeface="Times New Roman" panose="02020603050405020304" pitchFamily="18" charset="0"/>
                <a:cs typeface="Times New Roman" panose="02020603050405020304" pitchFamily="18" charset="0"/>
              </a:rPr>
              <a:t> gene </a:t>
            </a:r>
            <a:r>
              <a:rPr lang="en-US" sz="2800" dirty="0" err="1">
                <a:solidFill>
                  <a:srgbClr val="000000"/>
                </a:solidFill>
                <a:latin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lợi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hoặc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hại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sinh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cs typeface="Times New Roman" panose="02020603050405020304" pitchFamily="18" charset="0"/>
              </a:rPr>
              <a:t> con </a:t>
            </a:r>
            <a:r>
              <a:rPr lang="en-US" sz="2800" dirty="0" err="1">
                <a:solidFill>
                  <a:srgbClr val="000000"/>
                </a:solidFill>
                <a:latin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cs typeface="Times New Roman" panose="02020603050405020304" pitchFamily="18" charset="0"/>
              </a:rPr>
              <a:t>. Do </a:t>
            </a:r>
            <a:r>
              <a:rPr lang="en-US" sz="2800" dirty="0" err="1">
                <a:solidFill>
                  <a:srgbClr val="000000"/>
                </a:solidFill>
                <a:latin typeface="Times New Roman" panose="02020603050405020304" pitchFamily="18" charset="0"/>
                <a:cs typeface="Times New Roman" panose="02020603050405020304" pitchFamily="18" charset="0"/>
              </a:rPr>
              <a:t>đó</a:t>
            </a:r>
            <a:r>
              <a:rPr lang="en-US" sz="2800" dirty="0">
                <a:solidFill>
                  <a:srgbClr val="000000"/>
                </a:solidFill>
                <a:latin typeface="Times New Roman" panose="02020603050405020304" pitchFamily="18" charset="0"/>
                <a:cs typeface="Times New Roman" panose="02020603050405020304" pitchFamily="18" charset="0"/>
              </a:rPr>
              <a:t>, k</a:t>
            </a:r>
            <a:r>
              <a:rPr lang="vi-VN" sz="2800" dirty="0">
                <a:solidFill>
                  <a:srgbClr val="000000"/>
                </a:solidFill>
                <a:latin typeface="Times New Roman" panose="02020603050405020304" pitchFamily="18" charset="0"/>
                <a:cs typeface="Times New Roman" panose="02020603050405020304" pitchFamily="18" charset="0"/>
              </a:rPr>
              <a:t>hông nên loại bỏ khỏi quần thể các sinh vật </a:t>
            </a:r>
            <a:r>
              <a:rPr lang="en-US" sz="2800" dirty="0" err="1">
                <a:solidFill>
                  <a:srgbClr val="000000"/>
                </a:solidFill>
                <a:latin typeface="Times New Roman" panose="02020603050405020304" pitchFamily="18" charset="0"/>
                <a:cs typeface="Times New Roman" panose="02020603050405020304" pitchFamily="18" charset="0"/>
              </a:rPr>
              <a:t>này</a:t>
            </a:r>
            <a:r>
              <a:rPr lang="vi-VN" sz="2800" dirty="0">
                <a:solidFill>
                  <a:srgbClr val="000000"/>
                </a:solidFill>
                <a:latin typeface="Times New Roman" panose="02020603050405020304" pitchFamily="18" charset="0"/>
                <a:cs typeface="Times New Roman" panose="02020603050405020304" pitchFamily="18" charset="0"/>
              </a:rPr>
              <a: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Nên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bảo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tồn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phát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huy</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biến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đổi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lợi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chỉ</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nên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loại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bỏ</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đột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biến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gây</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hại</a:t>
            </a:r>
            <a:r>
              <a:rPr lang="en-US" sz="2800" dirty="0">
                <a:solidFill>
                  <a:srgbClr val="000000"/>
                </a:solidFill>
                <a:latin typeface="Times New Roman" panose="02020603050405020304" pitchFamily="18" charset="0"/>
                <a:cs typeface="Times New Roman" panose="02020603050405020304" pitchFamily="18" charset="0"/>
              </a:rPr>
              <a:t>.</a:t>
            </a:r>
            <a:endParaRPr lang="vi-VN" sz="28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1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9"/>
            <a:ext cx="9144000" cy="461665"/>
          </a:xfrm>
          <a:prstGeom prst="rect">
            <a:avLst/>
          </a:prstGeom>
          <a:solidFill>
            <a:srgbClr val="4E67C8">
              <a:lumMod val="20000"/>
              <a:lumOff val="80000"/>
            </a:srgbClr>
          </a:solidFill>
          <a:ln>
            <a:solidFill>
              <a:srgbClr val="212745">
                <a:lumMod val="60000"/>
                <a:lumOff val="40000"/>
              </a:srgbClr>
            </a:solidFill>
          </a:ln>
        </p:spPr>
        <p:txBody>
          <a:bodyPr wrap="square" rtlCol="0">
            <a:spAutoFit/>
          </a:bodyPr>
          <a:lstStyle/>
          <a:p>
            <a:pPr algn="ctr"/>
            <a:r>
              <a:rPr lang="en-US" sz="2400" b="1" kern="0" dirty="0" err="1">
                <a:solidFill>
                  <a:srgbClr val="FF0000"/>
                </a:solidFill>
                <a:latin typeface="Times New Roman" pitchFamily="18" charset="0"/>
                <a:cs typeface="Times New Roman" pitchFamily="18" charset="0"/>
              </a:rPr>
              <a:t>BÀI</a:t>
            </a:r>
            <a:r>
              <a:rPr lang="en-US" sz="2400" b="1" kern="0" dirty="0">
                <a:solidFill>
                  <a:srgbClr val="FF0000"/>
                </a:solidFill>
                <a:latin typeface="Times New Roman" pitchFamily="18" charset="0"/>
                <a:cs typeface="Times New Roman" pitchFamily="18" charset="0"/>
              </a:rPr>
              <a:t> 38:  ĐỘT </a:t>
            </a:r>
            <a:r>
              <a:rPr lang="en-US" sz="2400" b="1" kern="0" dirty="0" err="1">
                <a:solidFill>
                  <a:srgbClr val="FF0000"/>
                </a:solidFill>
                <a:latin typeface="Times New Roman" pitchFamily="18" charset="0"/>
                <a:cs typeface="Times New Roman" pitchFamily="18" charset="0"/>
              </a:rPr>
              <a:t>BIẾN</a:t>
            </a:r>
            <a:r>
              <a:rPr lang="en-US" sz="2400" b="1" kern="0" dirty="0">
                <a:solidFill>
                  <a:srgbClr val="FF0000"/>
                </a:solidFill>
                <a:latin typeface="Times New Roman" pitchFamily="18" charset="0"/>
                <a:cs typeface="Times New Roman" pitchFamily="18" charset="0"/>
              </a:rPr>
              <a:t> GENE</a:t>
            </a:r>
          </a:p>
        </p:txBody>
      </p:sp>
      <p:sp>
        <p:nvSpPr>
          <p:cNvPr id="7" name="Rectangle 6"/>
          <p:cNvSpPr/>
          <p:nvPr/>
        </p:nvSpPr>
        <p:spPr>
          <a:xfrm>
            <a:off x="152400" y="666750"/>
            <a:ext cx="7126246" cy="461665"/>
          </a:xfrm>
          <a:prstGeom prst="rect">
            <a:avLst/>
          </a:prstGeom>
        </p:spPr>
        <p:txBody>
          <a:bodyPr wrap="none">
            <a:spAutoFit/>
          </a:bodyPr>
          <a:lstStyle/>
          <a:p>
            <a:r>
              <a:rPr lang="en-US" sz="2400" b="1" dirty="0">
                <a:solidFill>
                  <a:srgbClr val="0E00C0"/>
                </a:solidFill>
                <a:latin typeface="Times New Roman" pitchFamily="18" charset="0"/>
                <a:sym typeface="Wingdings 2" pitchFamily="18" charset="2"/>
              </a:rPr>
              <a:t>II. Ý </a:t>
            </a:r>
            <a:r>
              <a:rPr lang="en-US" sz="2400" b="1" dirty="0" err="1">
                <a:solidFill>
                  <a:srgbClr val="0E00C0"/>
                </a:solidFill>
                <a:latin typeface="Times New Roman" pitchFamily="18" charset="0"/>
                <a:sym typeface="Wingdings 2" pitchFamily="18" charset="2"/>
              </a:rPr>
              <a:t>NGHĨA</a:t>
            </a:r>
            <a:r>
              <a:rPr lang="en-US" sz="2400" b="1" dirty="0">
                <a:solidFill>
                  <a:srgbClr val="0E00C0"/>
                </a:solidFill>
                <a:latin typeface="Times New Roman" pitchFamily="18" charset="0"/>
                <a:sym typeface="Wingdings 2" pitchFamily="18" charset="2"/>
              </a:rPr>
              <a:t> </a:t>
            </a:r>
            <a:r>
              <a:rPr lang="en-US" sz="2400" b="1" dirty="0" err="1">
                <a:solidFill>
                  <a:srgbClr val="0E00C0"/>
                </a:solidFill>
                <a:latin typeface="Times New Roman" pitchFamily="18" charset="0"/>
                <a:sym typeface="Wingdings 2" pitchFamily="18" charset="2"/>
              </a:rPr>
              <a:t>VÀ</a:t>
            </a:r>
            <a:r>
              <a:rPr lang="en-US" sz="2400" b="1" dirty="0">
                <a:solidFill>
                  <a:srgbClr val="0E00C0"/>
                </a:solidFill>
                <a:latin typeface="Times New Roman" pitchFamily="18" charset="0"/>
                <a:sym typeface="Wingdings 2" pitchFamily="18" charset="2"/>
              </a:rPr>
              <a:t> </a:t>
            </a:r>
            <a:r>
              <a:rPr lang="en-US" sz="2400" b="1" dirty="0" err="1">
                <a:solidFill>
                  <a:srgbClr val="0E00C0"/>
                </a:solidFill>
                <a:latin typeface="Times New Roman" pitchFamily="18" charset="0"/>
                <a:sym typeface="Wingdings 2" pitchFamily="18" charset="2"/>
              </a:rPr>
              <a:t>TÁC</a:t>
            </a:r>
            <a:r>
              <a:rPr lang="en-US" sz="2400" b="1" dirty="0">
                <a:solidFill>
                  <a:srgbClr val="0E00C0"/>
                </a:solidFill>
                <a:latin typeface="Times New Roman" pitchFamily="18" charset="0"/>
                <a:sym typeface="Wingdings 2" pitchFamily="18" charset="2"/>
              </a:rPr>
              <a:t> </a:t>
            </a:r>
            <a:r>
              <a:rPr lang="en-US" sz="2400" b="1" dirty="0" err="1">
                <a:solidFill>
                  <a:srgbClr val="0E00C0"/>
                </a:solidFill>
                <a:latin typeface="Times New Roman" pitchFamily="18" charset="0"/>
                <a:sym typeface="Wingdings 2" pitchFamily="18" charset="2"/>
              </a:rPr>
              <a:t>HẠI</a:t>
            </a:r>
            <a:r>
              <a:rPr lang="en-US" sz="2400" b="1" dirty="0">
                <a:solidFill>
                  <a:srgbClr val="0E00C0"/>
                </a:solidFill>
                <a:latin typeface="Times New Roman" pitchFamily="18" charset="0"/>
                <a:sym typeface="Wingdings 2" pitchFamily="18" charset="2"/>
              </a:rPr>
              <a:t> </a:t>
            </a:r>
            <a:r>
              <a:rPr lang="en-US" sz="2400" b="1" dirty="0" err="1">
                <a:solidFill>
                  <a:srgbClr val="0E00C0"/>
                </a:solidFill>
                <a:latin typeface="Times New Roman" pitchFamily="18" charset="0"/>
                <a:sym typeface="Wingdings 2" pitchFamily="18" charset="2"/>
              </a:rPr>
              <a:t>CỦA</a:t>
            </a:r>
            <a:r>
              <a:rPr lang="en-US" sz="2400" b="1" dirty="0">
                <a:solidFill>
                  <a:srgbClr val="0E00C0"/>
                </a:solidFill>
                <a:latin typeface="Times New Roman" pitchFamily="18" charset="0"/>
                <a:sym typeface="Wingdings 2" pitchFamily="18" charset="2"/>
              </a:rPr>
              <a:t>  </a:t>
            </a:r>
            <a:r>
              <a:rPr lang="en-US" sz="2400" b="1" dirty="0" err="1">
                <a:solidFill>
                  <a:srgbClr val="0E00C0"/>
                </a:solidFill>
                <a:latin typeface="Times New Roman" pitchFamily="18" charset="0"/>
                <a:sym typeface="Wingdings 2" pitchFamily="18" charset="2"/>
              </a:rPr>
              <a:t>ĐỘT</a:t>
            </a:r>
            <a:r>
              <a:rPr lang="en-US" sz="2400" b="1" dirty="0">
                <a:solidFill>
                  <a:srgbClr val="0E00C0"/>
                </a:solidFill>
                <a:latin typeface="Times New Roman" pitchFamily="18" charset="0"/>
                <a:sym typeface="Wingdings 2" pitchFamily="18" charset="2"/>
              </a:rPr>
              <a:t> </a:t>
            </a:r>
            <a:r>
              <a:rPr lang="en-US" sz="2400" b="1" dirty="0" err="1">
                <a:solidFill>
                  <a:srgbClr val="0E00C0"/>
                </a:solidFill>
                <a:latin typeface="Times New Roman" pitchFamily="18" charset="0"/>
                <a:sym typeface="Wingdings 2" pitchFamily="18" charset="2"/>
              </a:rPr>
              <a:t>BIẾN</a:t>
            </a:r>
            <a:r>
              <a:rPr lang="en-US" sz="2400" b="1" dirty="0">
                <a:solidFill>
                  <a:srgbClr val="0E00C0"/>
                </a:solidFill>
                <a:latin typeface="Times New Roman" pitchFamily="18" charset="0"/>
                <a:sym typeface="Wingdings 2" pitchFamily="18" charset="2"/>
              </a:rPr>
              <a:t> GENE</a:t>
            </a:r>
            <a:endParaRPr lang="en-US" sz="2400" dirty="0">
              <a:solidFill>
                <a:srgbClr val="000000"/>
              </a:solidFill>
            </a:endParaRPr>
          </a:p>
        </p:txBody>
      </p:sp>
      <p:sp>
        <p:nvSpPr>
          <p:cNvPr id="8" name="Text Box 50"/>
          <p:cNvSpPr txBox="1">
            <a:spLocks noChangeArrowheads="1"/>
          </p:cNvSpPr>
          <p:nvPr/>
        </p:nvSpPr>
        <p:spPr bwMode="auto">
          <a:xfrm>
            <a:off x="1104900" y="1128415"/>
            <a:ext cx="6296891"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sz="2400" b="1" dirty="0" err="1">
                <a:solidFill>
                  <a:srgbClr val="FF0000"/>
                </a:solidFill>
                <a:latin typeface="Times New Roman" panose="02020603050405020304" pitchFamily="18" charset="0"/>
                <a:cs typeface="Times New Roman" panose="02020603050405020304" pitchFamily="18" charset="0"/>
              </a:rPr>
              <a:t>Tìm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hiểu</a:t>
            </a:r>
            <a:r>
              <a:rPr lang="en-US" sz="2400" b="1" dirty="0">
                <a:solidFill>
                  <a:srgbClr val="FF0000"/>
                </a:solidFill>
                <a:latin typeface="Times New Roman" panose="02020603050405020304" pitchFamily="18" charset="0"/>
                <a:cs typeface="Times New Roman" panose="02020603050405020304" pitchFamily="18" charset="0"/>
              </a:rPr>
              <a:t> ý </a:t>
            </a:r>
            <a:r>
              <a:rPr lang="en-US" sz="2400" b="1" dirty="0" err="1">
                <a:solidFill>
                  <a:srgbClr val="FF0000"/>
                </a:solidFill>
                <a:latin typeface="Times New Roman" panose="02020603050405020304" pitchFamily="18" charset="0"/>
                <a:cs typeface="Times New Roman" panose="02020603050405020304" pitchFamily="18" charset="0"/>
              </a:rPr>
              <a:t>nghĩa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biến</a:t>
            </a:r>
            <a:r>
              <a:rPr lang="en-US" sz="2400" b="1" dirty="0">
                <a:solidFill>
                  <a:srgbClr val="FF0000"/>
                </a:solidFill>
                <a:latin typeface="Times New Roman" panose="02020603050405020304" pitchFamily="18" charset="0"/>
                <a:cs typeface="Times New Roman" panose="02020603050405020304" pitchFamily="18" charset="0"/>
              </a:rPr>
              <a:t> gene</a:t>
            </a:r>
          </a:p>
        </p:txBody>
      </p:sp>
      <p:sp>
        <p:nvSpPr>
          <p:cNvPr id="3" name="Rectangle 2"/>
          <p:cNvSpPr/>
          <p:nvPr/>
        </p:nvSpPr>
        <p:spPr>
          <a:xfrm>
            <a:off x="803563" y="1987108"/>
            <a:ext cx="7502236" cy="830997"/>
          </a:xfrm>
          <a:prstGeom prst="rect">
            <a:avLst/>
          </a:prstGeom>
        </p:spPr>
        <p:txBody>
          <a:bodyPr wrap="square">
            <a:spAutoFit/>
          </a:bodyPr>
          <a:lstStyle/>
          <a:p>
            <a:pPr algn="just"/>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biến</a:t>
            </a:r>
            <a:r>
              <a:rPr lang="en-US" sz="2400" dirty="0">
                <a:solidFill>
                  <a:srgbClr val="000000"/>
                </a:solidFill>
                <a:latin typeface="Times New Roman" panose="02020603050405020304" pitchFamily="18" charset="0"/>
                <a:cs typeface="Times New Roman" panose="02020603050405020304" pitchFamily="18" charset="0"/>
              </a:rPr>
              <a:t> gene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gây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hại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cũng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vô</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hại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hoặc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lợi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cơ</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sinh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vật</a:t>
            </a:r>
            <a:r>
              <a:rPr lang="en-US" sz="2400" dirty="0">
                <a:solidFill>
                  <a:srgbClr val="000000"/>
                </a:solidFill>
                <a:latin typeface="Times New Roman" panose="02020603050405020304" pitchFamily="18" charset="0"/>
                <a:cs typeface="Times New Roman" panose="02020603050405020304" pitchFamily="18" charset="0"/>
              </a:rPr>
              <a:t>. </a:t>
            </a:r>
          </a:p>
        </p:txBody>
      </p:sp>
      <p:sp>
        <p:nvSpPr>
          <p:cNvPr id="9" name="Rectangle 8"/>
          <p:cNvSpPr/>
          <p:nvPr/>
        </p:nvSpPr>
        <p:spPr>
          <a:xfrm>
            <a:off x="810490" y="2964103"/>
            <a:ext cx="7495309" cy="830997"/>
          </a:xfrm>
          <a:prstGeom prst="rect">
            <a:avLst/>
          </a:prstGeom>
        </p:spPr>
        <p:txBody>
          <a:bodyPr wrap="square">
            <a:spAutoFit/>
          </a:bodyPr>
          <a:lstStyle/>
          <a:p>
            <a:pPr algn="just"/>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biến</a:t>
            </a:r>
            <a:r>
              <a:rPr lang="en-US" sz="2400" dirty="0">
                <a:solidFill>
                  <a:srgbClr val="000000"/>
                </a:solidFill>
                <a:latin typeface="Times New Roman" panose="02020603050405020304" pitchFamily="18" charset="0"/>
                <a:cs typeface="Times New Roman" panose="02020603050405020304" pitchFamily="18" charset="0"/>
              </a:rPr>
              <a:t> gene </a:t>
            </a:r>
            <a:r>
              <a:rPr lang="en-US" sz="2400" dirty="0" err="1">
                <a:solidFill>
                  <a:srgbClr val="000000"/>
                </a:solidFill>
                <a:latin typeface="Times New Roman" panose="02020603050405020304" pitchFamily="18" charset="0"/>
                <a:cs typeface="Times New Roman" panose="02020603050405020304" pitchFamily="18" charset="0"/>
              </a:rPr>
              <a:t>cung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cấp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nguồn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nguyên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phú</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quá</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trình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tiến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hóa</a:t>
            </a:r>
            <a:r>
              <a:rPr lang="en-US" sz="2400" dirty="0">
                <a:solidFill>
                  <a:srgbClr val="000000"/>
                </a:solidFill>
                <a:latin typeface="Times New Roman" panose="02020603050405020304" pitchFamily="18" charset="0"/>
                <a:cs typeface="Times New Roman" panose="02020603050405020304" pitchFamily="18" charset="0"/>
              </a:rPr>
              <a:t>.</a:t>
            </a:r>
          </a:p>
        </p:txBody>
      </p:sp>
      <p:sp>
        <p:nvSpPr>
          <p:cNvPr id="10" name="Rectangle 9"/>
          <p:cNvSpPr/>
          <p:nvPr/>
        </p:nvSpPr>
        <p:spPr>
          <a:xfrm>
            <a:off x="803563" y="3813918"/>
            <a:ext cx="7495309" cy="830997"/>
          </a:xfrm>
          <a:prstGeom prst="rect">
            <a:avLst/>
          </a:prstGeom>
        </p:spPr>
        <p:txBody>
          <a:bodyPr wrap="square">
            <a:spAutoFit/>
          </a:bodyPr>
          <a:lstStyle/>
          <a:p>
            <a:pPr algn="just"/>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Mức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độ</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gây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hại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cs typeface="Times New Roman" panose="02020603050405020304" pitchFamily="18" charset="0"/>
              </a:rPr>
              <a:t> gene </a:t>
            </a:r>
            <a:r>
              <a:rPr lang="en-US" sz="2400" dirty="0" err="1">
                <a:solidFill>
                  <a:srgbClr val="000000"/>
                </a:solidFill>
                <a:latin typeface="Times New Roman" panose="02020603050405020304" pitchFamily="18" charset="0"/>
                <a:cs typeface="Times New Roman" panose="02020603050405020304" pitchFamily="18" charset="0"/>
              </a:rPr>
              <a:t>đột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biến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phụ</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thuộc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loại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biến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tổ</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hợp</a:t>
            </a:r>
            <a:r>
              <a:rPr lang="en-US" sz="2400" dirty="0">
                <a:solidFill>
                  <a:srgbClr val="000000"/>
                </a:solidFill>
                <a:latin typeface="Times New Roman" panose="02020603050405020304" pitchFamily="18" charset="0"/>
                <a:cs typeface="Times New Roman" panose="02020603050405020304" pitchFamily="18" charset="0"/>
              </a:rPr>
              <a:t> gene </a:t>
            </a:r>
            <a:r>
              <a:rPr lang="en-US" sz="2400" dirty="0" err="1">
                <a:solidFill>
                  <a:srgbClr val="000000"/>
                </a:solidFill>
                <a:latin typeface="Times New Roman" panose="02020603050405020304" pitchFamily="18" charset="0"/>
                <a:cs typeface="Times New Roman" panose="02020603050405020304" pitchFamily="18" charset="0"/>
              </a:rPr>
              <a:t>hoặc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phụ</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thuộc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môi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trường</a:t>
            </a:r>
            <a:r>
              <a:rPr lang="en-US" sz="2400" dirty="0">
                <a:solidFill>
                  <a:srgbClr val="000000"/>
                </a:solidFill>
                <a:latin typeface="Times New Roman" panose="02020603050405020304" pitchFamily="18" charset="0"/>
                <a:cs typeface="Times New Roman" panose="02020603050405020304" pitchFamily="18" charset="0"/>
              </a:rPr>
              <a:t>.</a:t>
            </a:r>
          </a:p>
        </p:txBody>
      </p:sp>
      <p:pic>
        <p:nvPicPr>
          <p:cNvPr id="11" name="Picture 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8823" y="1385445"/>
            <a:ext cx="685800"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580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304800" y="1828800"/>
            <a:ext cx="1066800" cy="615553"/>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Comic Sans MS" pitchFamily="66" charset="0"/>
              </a:defRPr>
            </a:lvl1pPr>
            <a:lvl2pPr marL="742950" indent="-285750">
              <a:defRPr sz="1700">
                <a:solidFill>
                  <a:schemeClr val="tx1"/>
                </a:solidFill>
                <a:latin typeface="Comic Sans MS" pitchFamily="66" charset="0"/>
              </a:defRPr>
            </a:lvl2pPr>
            <a:lvl3pPr marL="1143000" indent="-228600">
              <a:defRPr sz="1700">
                <a:solidFill>
                  <a:schemeClr val="tx1"/>
                </a:solidFill>
                <a:latin typeface="Comic Sans MS" pitchFamily="66" charset="0"/>
              </a:defRPr>
            </a:lvl3pPr>
            <a:lvl4pPr marL="1600200" indent="-228600">
              <a:defRPr sz="1700">
                <a:solidFill>
                  <a:schemeClr val="tx1"/>
                </a:solidFill>
                <a:latin typeface="Comic Sans MS" pitchFamily="66" charset="0"/>
              </a:defRPr>
            </a:lvl4pPr>
            <a:lvl5pPr marL="2057400" indent="-228600">
              <a:defRPr sz="1700">
                <a:solidFill>
                  <a:schemeClr val="tx1"/>
                </a:solidFill>
                <a:latin typeface="Comic Sans MS" pitchFamily="66" charset="0"/>
              </a:defRPr>
            </a:lvl5pPr>
            <a:lvl6pPr marL="2514600" indent="-228600" eaLnBrk="0" fontAlgn="base" hangingPunct="0">
              <a:spcBef>
                <a:spcPct val="0"/>
              </a:spcBef>
              <a:spcAft>
                <a:spcPct val="0"/>
              </a:spcAft>
              <a:defRPr sz="1700">
                <a:solidFill>
                  <a:schemeClr val="tx1"/>
                </a:solidFill>
                <a:latin typeface="Comic Sans MS" pitchFamily="66" charset="0"/>
              </a:defRPr>
            </a:lvl6pPr>
            <a:lvl7pPr marL="2971800" indent="-228600" eaLnBrk="0" fontAlgn="base" hangingPunct="0">
              <a:spcBef>
                <a:spcPct val="0"/>
              </a:spcBef>
              <a:spcAft>
                <a:spcPct val="0"/>
              </a:spcAft>
              <a:defRPr sz="1700">
                <a:solidFill>
                  <a:schemeClr val="tx1"/>
                </a:solidFill>
                <a:latin typeface="Comic Sans MS" pitchFamily="66" charset="0"/>
              </a:defRPr>
            </a:lvl7pPr>
            <a:lvl8pPr marL="3429000" indent="-228600" eaLnBrk="0" fontAlgn="base" hangingPunct="0">
              <a:spcBef>
                <a:spcPct val="0"/>
              </a:spcBef>
              <a:spcAft>
                <a:spcPct val="0"/>
              </a:spcAft>
              <a:defRPr sz="1700">
                <a:solidFill>
                  <a:schemeClr val="tx1"/>
                </a:solidFill>
                <a:latin typeface="Comic Sans MS" pitchFamily="66" charset="0"/>
              </a:defRPr>
            </a:lvl8pPr>
            <a:lvl9pPr marL="3886200" indent="-228600" eaLnBrk="0" fontAlgn="base" hangingPunct="0">
              <a:spcBef>
                <a:spcPct val="0"/>
              </a:spcBef>
              <a:spcAft>
                <a:spcPct val="0"/>
              </a:spcAft>
              <a:defRPr sz="1700">
                <a:solidFill>
                  <a:schemeClr val="tx1"/>
                </a:solidFill>
                <a:latin typeface="Comic Sans MS" pitchFamily="66" charset="0"/>
              </a:defRPr>
            </a:lvl9pPr>
          </a:lstStyle>
          <a:p>
            <a:pPr algn="ctr" eaLnBrk="0" fontAlgn="base" hangingPunct="0">
              <a:spcBef>
                <a:spcPct val="0"/>
              </a:spcBef>
              <a:spcAft>
                <a:spcPct val="0"/>
              </a:spcAft>
            </a:pPr>
            <a:r>
              <a:rPr lang="en-US" b="1">
                <a:solidFill>
                  <a:srgbClr val="000000"/>
                </a:solidFill>
              </a:rPr>
              <a:t>Đột biến gen</a:t>
            </a:r>
          </a:p>
        </p:txBody>
      </p:sp>
      <p:cxnSp>
        <p:nvCxnSpPr>
          <p:cNvPr id="6" name="Straight Arrow Connector 5"/>
          <p:cNvCxnSpPr>
            <a:endCxn id="8" idx="2"/>
          </p:cNvCxnSpPr>
          <p:nvPr/>
        </p:nvCxnSpPr>
        <p:spPr>
          <a:xfrm flipH="1" flipV="1">
            <a:off x="890588" y="718741"/>
            <a:ext cx="1" cy="1110059"/>
          </a:xfrm>
          <a:prstGeom prst="straightConnector1">
            <a:avLst/>
          </a:prstGeom>
          <a:ln w="28575">
            <a:solidFill>
              <a:srgbClr val="CC0066"/>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a:spLocks noChangeArrowheads="1"/>
          </p:cNvSpPr>
          <p:nvPr/>
        </p:nvSpPr>
        <p:spPr bwMode="auto">
          <a:xfrm>
            <a:off x="304800" y="103188"/>
            <a:ext cx="1171575" cy="615553"/>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Comic Sans MS" pitchFamily="66" charset="0"/>
              </a:defRPr>
            </a:lvl1pPr>
            <a:lvl2pPr marL="742950" indent="-285750">
              <a:defRPr sz="1700">
                <a:solidFill>
                  <a:schemeClr val="tx1"/>
                </a:solidFill>
                <a:latin typeface="Comic Sans MS" pitchFamily="66" charset="0"/>
              </a:defRPr>
            </a:lvl2pPr>
            <a:lvl3pPr marL="1143000" indent="-228600">
              <a:defRPr sz="1700">
                <a:solidFill>
                  <a:schemeClr val="tx1"/>
                </a:solidFill>
                <a:latin typeface="Comic Sans MS" pitchFamily="66" charset="0"/>
              </a:defRPr>
            </a:lvl3pPr>
            <a:lvl4pPr marL="1600200" indent="-228600">
              <a:defRPr sz="1700">
                <a:solidFill>
                  <a:schemeClr val="tx1"/>
                </a:solidFill>
                <a:latin typeface="Comic Sans MS" pitchFamily="66" charset="0"/>
              </a:defRPr>
            </a:lvl4pPr>
            <a:lvl5pPr marL="2057400" indent="-228600">
              <a:defRPr sz="1700">
                <a:solidFill>
                  <a:schemeClr val="tx1"/>
                </a:solidFill>
                <a:latin typeface="Comic Sans MS" pitchFamily="66" charset="0"/>
              </a:defRPr>
            </a:lvl5pPr>
            <a:lvl6pPr marL="2514600" indent="-228600" eaLnBrk="0" fontAlgn="base" hangingPunct="0">
              <a:spcBef>
                <a:spcPct val="0"/>
              </a:spcBef>
              <a:spcAft>
                <a:spcPct val="0"/>
              </a:spcAft>
              <a:defRPr sz="1700">
                <a:solidFill>
                  <a:schemeClr val="tx1"/>
                </a:solidFill>
                <a:latin typeface="Comic Sans MS" pitchFamily="66" charset="0"/>
              </a:defRPr>
            </a:lvl6pPr>
            <a:lvl7pPr marL="2971800" indent="-228600" eaLnBrk="0" fontAlgn="base" hangingPunct="0">
              <a:spcBef>
                <a:spcPct val="0"/>
              </a:spcBef>
              <a:spcAft>
                <a:spcPct val="0"/>
              </a:spcAft>
              <a:defRPr sz="1700">
                <a:solidFill>
                  <a:schemeClr val="tx1"/>
                </a:solidFill>
                <a:latin typeface="Comic Sans MS" pitchFamily="66" charset="0"/>
              </a:defRPr>
            </a:lvl7pPr>
            <a:lvl8pPr marL="3429000" indent="-228600" eaLnBrk="0" fontAlgn="base" hangingPunct="0">
              <a:spcBef>
                <a:spcPct val="0"/>
              </a:spcBef>
              <a:spcAft>
                <a:spcPct val="0"/>
              </a:spcAft>
              <a:defRPr sz="1700">
                <a:solidFill>
                  <a:schemeClr val="tx1"/>
                </a:solidFill>
                <a:latin typeface="Comic Sans MS" pitchFamily="66" charset="0"/>
              </a:defRPr>
            </a:lvl8pPr>
            <a:lvl9pPr marL="3886200" indent="-228600" eaLnBrk="0" fontAlgn="base" hangingPunct="0">
              <a:spcBef>
                <a:spcPct val="0"/>
              </a:spcBef>
              <a:spcAft>
                <a:spcPct val="0"/>
              </a:spcAft>
              <a:defRPr sz="1700">
                <a:solidFill>
                  <a:schemeClr val="tx1"/>
                </a:solidFill>
                <a:latin typeface="Comic Sans MS" pitchFamily="66" charset="0"/>
              </a:defRPr>
            </a:lvl9pPr>
          </a:lstStyle>
          <a:p>
            <a:pPr algn="ctr" eaLnBrk="0" fontAlgn="base" hangingPunct="0">
              <a:spcBef>
                <a:spcPct val="0"/>
              </a:spcBef>
              <a:spcAft>
                <a:spcPct val="0"/>
              </a:spcAft>
            </a:pPr>
            <a:r>
              <a:rPr lang="en-US" b="1">
                <a:solidFill>
                  <a:srgbClr val="000000"/>
                </a:solidFill>
              </a:rPr>
              <a:t>Đột biến điểm</a:t>
            </a:r>
          </a:p>
        </p:txBody>
      </p:sp>
      <p:cxnSp>
        <p:nvCxnSpPr>
          <p:cNvPr id="9" name="Straight Arrow Connector 8"/>
          <p:cNvCxnSpPr/>
          <p:nvPr/>
        </p:nvCxnSpPr>
        <p:spPr>
          <a:xfrm>
            <a:off x="1459675" y="285750"/>
            <a:ext cx="1447800" cy="0"/>
          </a:xfrm>
          <a:prstGeom prst="straightConnector1">
            <a:avLst/>
          </a:prstGeom>
          <a:ln w="28575">
            <a:solidFill>
              <a:srgbClr val="CC0066"/>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a:spLocks noChangeArrowheads="1"/>
          </p:cNvSpPr>
          <p:nvPr/>
        </p:nvSpPr>
        <p:spPr bwMode="auto">
          <a:xfrm>
            <a:off x="2905125" y="103188"/>
            <a:ext cx="3651250" cy="353943"/>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700">
                <a:solidFill>
                  <a:schemeClr val="tx1"/>
                </a:solidFill>
                <a:latin typeface="Comic Sans MS" pitchFamily="66" charset="0"/>
              </a:defRPr>
            </a:lvl1pPr>
            <a:lvl2pPr marL="742950" indent="-285750">
              <a:defRPr sz="1700">
                <a:solidFill>
                  <a:schemeClr val="tx1"/>
                </a:solidFill>
                <a:latin typeface="Comic Sans MS" pitchFamily="66" charset="0"/>
              </a:defRPr>
            </a:lvl2pPr>
            <a:lvl3pPr marL="1143000" indent="-228600">
              <a:defRPr sz="1700">
                <a:solidFill>
                  <a:schemeClr val="tx1"/>
                </a:solidFill>
                <a:latin typeface="Comic Sans MS" pitchFamily="66" charset="0"/>
              </a:defRPr>
            </a:lvl3pPr>
            <a:lvl4pPr marL="1600200" indent="-228600">
              <a:defRPr sz="1700">
                <a:solidFill>
                  <a:schemeClr val="tx1"/>
                </a:solidFill>
                <a:latin typeface="Comic Sans MS" pitchFamily="66" charset="0"/>
              </a:defRPr>
            </a:lvl4pPr>
            <a:lvl5pPr marL="2057400" indent="-228600">
              <a:defRPr sz="1700">
                <a:solidFill>
                  <a:schemeClr val="tx1"/>
                </a:solidFill>
                <a:latin typeface="Comic Sans MS" pitchFamily="66" charset="0"/>
              </a:defRPr>
            </a:lvl5pPr>
            <a:lvl6pPr marL="2514600" indent="-228600" eaLnBrk="0" fontAlgn="base" hangingPunct="0">
              <a:spcBef>
                <a:spcPct val="0"/>
              </a:spcBef>
              <a:spcAft>
                <a:spcPct val="0"/>
              </a:spcAft>
              <a:defRPr sz="1700">
                <a:solidFill>
                  <a:schemeClr val="tx1"/>
                </a:solidFill>
                <a:latin typeface="Comic Sans MS" pitchFamily="66" charset="0"/>
              </a:defRPr>
            </a:lvl6pPr>
            <a:lvl7pPr marL="2971800" indent="-228600" eaLnBrk="0" fontAlgn="base" hangingPunct="0">
              <a:spcBef>
                <a:spcPct val="0"/>
              </a:spcBef>
              <a:spcAft>
                <a:spcPct val="0"/>
              </a:spcAft>
              <a:defRPr sz="1700">
                <a:solidFill>
                  <a:schemeClr val="tx1"/>
                </a:solidFill>
                <a:latin typeface="Comic Sans MS" pitchFamily="66" charset="0"/>
              </a:defRPr>
            </a:lvl7pPr>
            <a:lvl8pPr marL="3429000" indent="-228600" eaLnBrk="0" fontAlgn="base" hangingPunct="0">
              <a:spcBef>
                <a:spcPct val="0"/>
              </a:spcBef>
              <a:spcAft>
                <a:spcPct val="0"/>
              </a:spcAft>
              <a:defRPr sz="1700">
                <a:solidFill>
                  <a:schemeClr val="tx1"/>
                </a:solidFill>
                <a:latin typeface="Comic Sans MS" pitchFamily="66" charset="0"/>
              </a:defRPr>
            </a:lvl8pPr>
            <a:lvl9pPr marL="3886200" indent="-228600" eaLnBrk="0" fontAlgn="base" hangingPunct="0">
              <a:spcBef>
                <a:spcPct val="0"/>
              </a:spcBef>
              <a:spcAft>
                <a:spcPct val="0"/>
              </a:spcAft>
              <a:defRPr sz="1700">
                <a:solidFill>
                  <a:schemeClr val="tx1"/>
                </a:solidFill>
                <a:latin typeface="Comic Sans MS" pitchFamily="66" charset="0"/>
              </a:defRPr>
            </a:lvl9pPr>
          </a:lstStyle>
          <a:p>
            <a:pPr eaLnBrk="0" fontAlgn="base" hangingPunct="0">
              <a:spcBef>
                <a:spcPct val="0"/>
              </a:spcBef>
              <a:spcAft>
                <a:spcPct val="0"/>
              </a:spcAft>
            </a:pPr>
            <a:r>
              <a:rPr lang="en-US" b="1">
                <a:solidFill>
                  <a:srgbClr val="000000"/>
                </a:solidFill>
              </a:rPr>
              <a:t>Biến đổi liên quan đến 1 cặp Nu</a:t>
            </a:r>
          </a:p>
        </p:txBody>
      </p:sp>
      <p:sp>
        <p:nvSpPr>
          <p:cNvPr id="12" name="TextBox 11"/>
          <p:cNvSpPr txBox="1">
            <a:spLocks noChangeArrowheads="1"/>
          </p:cNvSpPr>
          <p:nvPr/>
        </p:nvSpPr>
        <p:spPr bwMode="auto">
          <a:xfrm>
            <a:off x="1981200" y="1200150"/>
            <a:ext cx="1138238" cy="3524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Comic Sans MS" pitchFamily="66" charset="0"/>
              </a:defRPr>
            </a:lvl1pPr>
            <a:lvl2pPr marL="742950" indent="-285750">
              <a:defRPr sz="1700">
                <a:solidFill>
                  <a:schemeClr val="tx1"/>
                </a:solidFill>
                <a:latin typeface="Comic Sans MS" pitchFamily="66" charset="0"/>
              </a:defRPr>
            </a:lvl2pPr>
            <a:lvl3pPr marL="1143000" indent="-228600">
              <a:defRPr sz="1700">
                <a:solidFill>
                  <a:schemeClr val="tx1"/>
                </a:solidFill>
                <a:latin typeface="Comic Sans MS" pitchFamily="66" charset="0"/>
              </a:defRPr>
            </a:lvl3pPr>
            <a:lvl4pPr marL="1600200" indent="-228600">
              <a:defRPr sz="1700">
                <a:solidFill>
                  <a:schemeClr val="tx1"/>
                </a:solidFill>
                <a:latin typeface="Comic Sans MS" pitchFamily="66" charset="0"/>
              </a:defRPr>
            </a:lvl4pPr>
            <a:lvl5pPr marL="2057400" indent="-228600">
              <a:defRPr sz="1700">
                <a:solidFill>
                  <a:schemeClr val="tx1"/>
                </a:solidFill>
                <a:latin typeface="Comic Sans MS" pitchFamily="66" charset="0"/>
              </a:defRPr>
            </a:lvl5pPr>
            <a:lvl6pPr marL="2514600" indent="-228600" eaLnBrk="0" fontAlgn="base" hangingPunct="0">
              <a:spcBef>
                <a:spcPct val="0"/>
              </a:spcBef>
              <a:spcAft>
                <a:spcPct val="0"/>
              </a:spcAft>
              <a:defRPr sz="1700">
                <a:solidFill>
                  <a:schemeClr val="tx1"/>
                </a:solidFill>
                <a:latin typeface="Comic Sans MS" pitchFamily="66" charset="0"/>
              </a:defRPr>
            </a:lvl6pPr>
            <a:lvl7pPr marL="2971800" indent="-228600" eaLnBrk="0" fontAlgn="base" hangingPunct="0">
              <a:spcBef>
                <a:spcPct val="0"/>
              </a:spcBef>
              <a:spcAft>
                <a:spcPct val="0"/>
              </a:spcAft>
              <a:defRPr sz="1700">
                <a:solidFill>
                  <a:schemeClr val="tx1"/>
                </a:solidFill>
                <a:latin typeface="Comic Sans MS" pitchFamily="66" charset="0"/>
              </a:defRPr>
            </a:lvl7pPr>
            <a:lvl8pPr marL="3429000" indent="-228600" eaLnBrk="0" fontAlgn="base" hangingPunct="0">
              <a:spcBef>
                <a:spcPct val="0"/>
              </a:spcBef>
              <a:spcAft>
                <a:spcPct val="0"/>
              </a:spcAft>
              <a:defRPr sz="1700">
                <a:solidFill>
                  <a:schemeClr val="tx1"/>
                </a:solidFill>
                <a:latin typeface="Comic Sans MS" pitchFamily="66" charset="0"/>
              </a:defRPr>
            </a:lvl8pPr>
            <a:lvl9pPr marL="3886200" indent="-228600" eaLnBrk="0" fontAlgn="base" hangingPunct="0">
              <a:spcBef>
                <a:spcPct val="0"/>
              </a:spcBef>
              <a:spcAft>
                <a:spcPct val="0"/>
              </a:spcAft>
              <a:defRPr sz="1700">
                <a:solidFill>
                  <a:schemeClr val="tx1"/>
                </a:solidFill>
                <a:latin typeface="Comic Sans MS" pitchFamily="66" charset="0"/>
              </a:defRPr>
            </a:lvl9pPr>
          </a:lstStyle>
          <a:p>
            <a:pPr eaLnBrk="0" fontAlgn="base" hangingPunct="0">
              <a:spcBef>
                <a:spcPct val="0"/>
              </a:spcBef>
              <a:spcAft>
                <a:spcPct val="0"/>
              </a:spcAft>
            </a:pPr>
            <a:r>
              <a:rPr lang="en-US" b="1">
                <a:solidFill>
                  <a:srgbClr val="000000"/>
                </a:solidFill>
              </a:rPr>
              <a:t>Các dạng</a:t>
            </a:r>
          </a:p>
        </p:txBody>
      </p:sp>
      <p:cxnSp>
        <p:nvCxnSpPr>
          <p:cNvPr id="13" name="Straight Arrow Connector 12"/>
          <p:cNvCxnSpPr>
            <a:endCxn id="12" idx="1"/>
          </p:cNvCxnSpPr>
          <p:nvPr/>
        </p:nvCxnSpPr>
        <p:spPr>
          <a:xfrm flipV="1">
            <a:off x="1371600" y="1376363"/>
            <a:ext cx="609600" cy="682625"/>
          </a:xfrm>
          <a:prstGeom prst="straightConnector1">
            <a:avLst/>
          </a:prstGeom>
          <a:ln w="28575">
            <a:solidFill>
              <a:srgbClr val="CC0066"/>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2" idx="3"/>
            <a:endCxn id="17" idx="1"/>
          </p:cNvCxnSpPr>
          <p:nvPr/>
        </p:nvCxnSpPr>
        <p:spPr>
          <a:xfrm flipV="1">
            <a:off x="3119438" y="720661"/>
            <a:ext cx="532605" cy="655702"/>
          </a:xfrm>
          <a:prstGeom prst="straightConnector1">
            <a:avLst/>
          </a:prstGeom>
          <a:ln w="28575">
            <a:solidFill>
              <a:srgbClr val="CC0066"/>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a:spLocks noChangeArrowheads="1"/>
          </p:cNvSpPr>
          <p:nvPr/>
        </p:nvSpPr>
        <p:spPr bwMode="auto">
          <a:xfrm>
            <a:off x="3652043" y="543689"/>
            <a:ext cx="2904331" cy="35394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700">
                <a:solidFill>
                  <a:schemeClr val="tx1"/>
                </a:solidFill>
                <a:latin typeface="Comic Sans MS" pitchFamily="66" charset="0"/>
              </a:defRPr>
            </a:lvl1pPr>
            <a:lvl2pPr marL="742950" indent="-285750">
              <a:defRPr sz="1700">
                <a:solidFill>
                  <a:schemeClr val="tx1"/>
                </a:solidFill>
                <a:latin typeface="Comic Sans MS" pitchFamily="66" charset="0"/>
              </a:defRPr>
            </a:lvl2pPr>
            <a:lvl3pPr marL="1143000" indent="-228600">
              <a:defRPr sz="1700">
                <a:solidFill>
                  <a:schemeClr val="tx1"/>
                </a:solidFill>
                <a:latin typeface="Comic Sans MS" pitchFamily="66" charset="0"/>
              </a:defRPr>
            </a:lvl3pPr>
            <a:lvl4pPr marL="1600200" indent="-228600">
              <a:defRPr sz="1700">
                <a:solidFill>
                  <a:schemeClr val="tx1"/>
                </a:solidFill>
                <a:latin typeface="Comic Sans MS" pitchFamily="66" charset="0"/>
              </a:defRPr>
            </a:lvl4pPr>
            <a:lvl5pPr marL="2057400" indent="-228600">
              <a:defRPr sz="1700">
                <a:solidFill>
                  <a:schemeClr val="tx1"/>
                </a:solidFill>
                <a:latin typeface="Comic Sans MS" pitchFamily="66" charset="0"/>
              </a:defRPr>
            </a:lvl5pPr>
            <a:lvl6pPr marL="2514600" indent="-228600" eaLnBrk="0" fontAlgn="base" hangingPunct="0">
              <a:spcBef>
                <a:spcPct val="0"/>
              </a:spcBef>
              <a:spcAft>
                <a:spcPct val="0"/>
              </a:spcAft>
              <a:defRPr sz="1700">
                <a:solidFill>
                  <a:schemeClr val="tx1"/>
                </a:solidFill>
                <a:latin typeface="Comic Sans MS" pitchFamily="66" charset="0"/>
              </a:defRPr>
            </a:lvl6pPr>
            <a:lvl7pPr marL="2971800" indent="-228600" eaLnBrk="0" fontAlgn="base" hangingPunct="0">
              <a:spcBef>
                <a:spcPct val="0"/>
              </a:spcBef>
              <a:spcAft>
                <a:spcPct val="0"/>
              </a:spcAft>
              <a:defRPr sz="1700">
                <a:solidFill>
                  <a:schemeClr val="tx1"/>
                </a:solidFill>
                <a:latin typeface="Comic Sans MS" pitchFamily="66" charset="0"/>
              </a:defRPr>
            </a:lvl7pPr>
            <a:lvl8pPr marL="3429000" indent="-228600" eaLnBrk="0" fontAlgn="base" hangingPunct="0">
              <a:spcBef>
                <a:spcPct val="0"/>
              </a:spcBef>
              <a:spcAft>
                <a:spcPct val="0"/>
              </a:spcAft>
              <a:defRPr sz="1700">
                <a:solidFill>
                  <a:schemeClr val="tx1"/>
                </a:solidFill>
                <a:latin typeface="Comic Sans MS" pitchFamily="66" charset="0"/>
              </a:defRPr>
            </a:lvl8pPr>
            <a:lvl9pPr marL="3886200" indent="-228600" eaLnBrk="0" fontAlgn="base" hangingPunct="0">
              <a:spcBef>
                <a:spcPct val="0"/>
              </a:spcBef>
              <a:spcAft>
                <a:spcPct val="0"/>
              </a:spcAft>
              <a:defRPr sz="1700">
                <a:solidFill>
                  <a:schemeClr val="tx1"/>
                </a:solidFill>
                <a:latin typeface="Comic Sans MS" pitchFamily="66" charset="0"/>
              </a:defRPr>
            </a:lvl9pPr>
          </a:lstStyle>
          <a:p>
            <a:pPr eaLnBrk="0" fontAlgn="base" hangingPunct="0">
              <a:spcBef>
                <a:spcPct val="0"/>
              </a:spcBef>
              <a:spcAft>
                <a:spcPct val="0"/>
              </a:spcAft>
            </a:pPr>
            <a:r>
              <a:rPr lang="en-US" b="1">
                <a:solidFill>
                  <a:srgbClr val="000000"/>
                </a:solidFill>
              </a:rPr>
              <a:t>Thay thế 1 cặp Nu</a:t>
            </a:r>
          </a:p>
        </p:txBody>
      </p:sp>
      <p:cxnSp>
        <p:nvCxnSpPr>
          <p:cNvPr id="29" name="Straight Arrow Connector 28"/>
          <p:cNvCxnSpPr/>
          <p:nvPr/>
        </p:nvCxnSpPr>
        <p:spPr>
          <a:xfrm flipV="1">
            <a:off x="3119438" y="1376362"/>
            <a:ext cx="574675" cy="10680"/>
          </a:xfrm>
          <a:prstGeom prst="straightConnector1">
            <a:avLst/>
          </a:prstGeom>
          <a:ln w="28575">
            <a:solidFill>
              <a:srgbClr val="CC0066"/>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a:spLocks noChangeArrowheads="1"/>
          </p:cNvSpPr>
          <p:nvPr/>
        </p:nvSpPr>
        <p:spPr bwMode="auto">
          <a:xfrm>
            <a:off x="3652042" y="1101725"/>
            <a:ext cx="2904331" cy="35394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700">
                <a:solidFill>
                  <a:schemeClr val="tx1"/>
                </a:solidFill>
                <a:latin typeface="Comic Sans MS" pitchFamily="66" charset="0"/>
              </a:defRPr>
            </a:lvl1pPr>
            <a:lvl2pPr marL="742950" indent="-285750">
              <a:defRPr sz="1700">
                <a:solidFill>
                  <a:schemeClr val="tx1"/>
                </a:solidFill>
                <a:latin typeface="Comic Sans MS" pitchFamily="66" charset="0"/>
              </a:defRPr>
            </a:lvl2pPr>
            <a:lvl3pPr marL="1143000" indent="-228600">
              <a:defRPr sz="1700">
                <a:solidFill>
                  <a:schemeClr val="tx1"/>
                </a:solidFill>
                <a:latin typeface="Comic Sans MS" pitchFamily="66" charset="0"/>
              </a:defRPr>
            </a:lvl3pPr>
            <a:lvl4pPr marL="1600200" indent="-228600">
              <a:defRPr sz="1700">
                <a:solidFill>
                  <a:schemeClr val="tx1"/>
                </a:solidFill>
                <a:latin typeface="Comic Sans MS" pitchFamily="66" charset="0"/>
              </a:defRPr>
            </a:lvl4pPr>
            <a:lvl5pPr marL="2057400" indent="-228600">
              <a:defRPr sz="1700">
                <a:solidFill>
                  <a:schemeClr val="tx1"/>
                </a:solidFill>
                <a:latin typeface="Comic Sans MS" pitchFamily="66" charset="0"/>
              </a:defRPr>
            </a:lvl5pPr>
            <a:lvl6pPr marL="2514600" indent="-228600" eaLnBrk="0" fontAlgn="base" hangingPunct="0">
              <a:spcBef>
                <a:spcPct val="0"/>
              </a:spcBef>
              <a:spcAft>
                <a:spcPct val="0"/>
              </a:spcAft>
              <a:defRPr sz="1700">
                <a:solidFill>
                  <a:schemeClr val="tx1"/>
                </a:solidFill>
                <a:latin typeface="Comic Sans MS" pitchFamily="66" charset="0"/>
              </a:defRPr>
            </a:lvl6pPr>
            <a:lvl7pPr marL="2971800" indent="-228600" eaLnBrk="0" fontAlgn="base" hangingPunct="0">
              <a:spcBef>
                <a:spcPct val="0"/>
              </a:spcBef>
              <a:spcAft>
                <a:spcPct val="0"/>
              </a:spcAft>
              <a:defRPr sz="1700">
                <a:solidFill>
                  <a:schemeClr val="tx1"/>
                </a:solidFill>
                <a:latin typeface="Comic Sans MS" pitchFamily="66" charset="0"/>
              </a:defRPr>
            </a:lvl7pPr>
            <a:lvl8pPr marL="3429000" indent="-228600" eaLnBrk="0" fontAlgn="base" hangingPunct="0">
              <a:spcBef>
                <a:spcPct val="0"/>
              </a:spcBef>
              <a:spcAft>
                <a:spcPct val="0"/>
              </a:spcAft>
              <a:defRPr sz="1700">
                <a:solidFill>
                  <a:schemeClr val="tx1"/>
                </a:solidFill>
                <a:latin typeface="Comic Sans MS" pitchFamily="66" charset="0"/>
              </a:defRPr>
            </a:lvl8pPr>
            <a:lvl9pPr marL="3886200" indent="-228600" eaLnBrk="0" fontAlgn="base" hangingPunct="0">
              <a:spcBef>
                <a:spcPct val="0"/>
              </a:spcBef>
              <a:spcAft>
                <a:spcPct val="0"/>
              </a:spcAft>
              <a:defRPr sz="1700">
                <a:solidFill>
                  <a:schemeClr val="tx1"/>
                </a:solidFill>
                <a:latin typeface="Comic Sans MS" pitchFamily="66" charset="0"/>
              </a:defRPr>
            </a:lvl9pPr>
          </a:lstStyle>
          <a:p>
            <a:pPr eaLnBrk="0" fontAlgn="base" hangingPunct="0">
              <a:spcBef>
                <a:spcPct val="0"/>
              </a:spcBef>
              <a:spcAft>
                <a:spcPct val="0"/>
              </a:spcAft>
            </a:pPr>
            <a:r>
              <a:rPr lang="en-US" b="1">
                <a:solidFill>
                  <a:srgbClr val="000000"/>
                </a:solidFill>
              </a:rPr>
              <a:t>Mất 1 cặp Nu</a:t>
            </a:r>
          </a:p>
        </p:txBody>
      </p:sp>
      <p:cxnSp>
        <p:nvCxnSpPr>
          <p:cNvPr id="33" name="Straight Arrow Connector 32"/>
          <p:cNvCxnSpPr>
            <a:endCxn id="35" idx="1"/>
          </p:cNvCxnSpPr>
          <p:nvPr/>
        </p:nvCxnSpPr>
        <p:spPr>
          <a:xfrm>
            <a:off x="3119438" y="1404644"/>
            <a:ext cx="532604" cy="348716"/>
          </a:xfrm>
          <a:prstGeom prst="straightConnector1">
            <a:avLst/>
          </a:prstGeom>
          <a:ln w="28575">
            <a:solidFill>
              <a:srgbClr val="CC0066"/>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a:spLocks noChangeArrowheads="1"/>
          </p:cNvSpPr>
          <p:nvPr/>
        </p:nvSpPr>
        <p:spPr bwMode="auto">
          <a:xfrm>
            <a:off x="3652042" y="1576388"/>
            <a:ext cx="2904331" cy="35394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700">
                <a:solidFill>
                  <a:schemeClr val="tx1"/>
                </a:solidFill>
                <a:latin typeface="Comic Sans MS" pitchFamily="66" charset="0"/>
              </a:defRPr>
            </a:lvl1pPr>
            <a:lvl2pPr marL="742950" indent="-285750">
              <a:defRPr sz="1700">
                <a:solidFill>
                  <a:schemeClr val="tx1"/>
                </a:solidFill>
                <a:latin typeface="Comic Sans MS" pitchFamily="66" charset="0"/>
              </a:defRPr>
            </a:lvl2pPr>
            <a:lvl3pPr marL="1143000" indent="-228600">
              <a:defRPr sz="1700">
                <a:solidFill>
                  <a:schemeClr val="tx1"/>
                </a:solidFill>
                <a:latin typeface="Comic Sans MS" pitchFamily="66" charset="0"/>
              </a:defRPr>
            </a:lvl3pPr>
            <a:lvl4pPr marL="1600200" indent="-228600">
              <a:defRPr sz="1700">
                <a:solidFill>
                  <a:schemeClr val="tx1"/>
                </a:solidFill>
                <a:latin typeface="Comic Sans MS" pitchFamily="66" charset="0"/>
              </a:defRPr>
            </a:lvl4pPr>
            <a:lvl5pPr marL="2057400" indent="-228600">
              <a:defRPr sz="1700">
                <a:solidFill>
                  <a:schemeClr val="tx1"/>
                </a:solidFill>
                <a:latin typeface="Comic Sans MS" pitchFamily="66" charset="0"/>
              </a:defRPr>
            </a:lvl5pPr>
            <a:lvl6pPr marL="2514600" indent="-228600" eaLnBrk="0" fontAlgn="base" hangingPunct="0">
              <a:spcBef>
                <a:spcPct val="0"/>
              </a:spcBef>
              <a:spcAft>
                <a:spcPct val="0"/>
              </a:spcAft>
              <a:defRPr sz="1700">
                <a:solidFill>
                  <a:schemeClr val="tx1"/>
                </a:solidFill>
                <a:latin typeface="Comic Sans MS" pitchFamily="66" charset="0"/>
              </a:defRPr>
            </a:lvl6pPr>
            <a:lvl7pPr marL="2971800" indent="-228600" eaLnBrk="0" fontAlgn="base" hangingPunct="0">
              <a:spcBef>
                <a:spcPct val="0"/>
              </a:spcBef>
              <a:spcAft>
                <a:spcPct val="0"/>
              </a:spcAft>
              <a:defRPr sz="1700">
                <a:solidFill>
                  <a:schemeClr val="tx1"/>
                </a:solidFill>
                <a:latin typeface="Comic Sans MS" pitchFamily="66" charset="0"/>
              </a:defRPr>
            </a:lvl7pPr>
            <a:lvl8pPr marL="3429000" indent="-228600" eaLnBrk="0" fontAlgn="base" hangingPunct="0">
              <a:spcBef>
                <a:spcPct val="0"/>
              </a:spcBef>
              <a:spcAft>
                <a:spcPct val="0"/>
              </a:spcAft>
              <a:defRPr sz="1700">
                <a:solidFill>
                  <a:schemeClr val="tx1"/>
                </a:solidFill>
                <a:latin typeface="Comic Sans MS" pitchFamily="66" charset="0"/>
              </a:defRPr>
            </a:lvl8pPr>
            <a:lvl9pPr marL="3886200" indent="-228600" eaLnBrk="0" fontAlgn="base" hangingPunct="0">
              <a:spcBef>
                <a:spcPct val="0"/>
              </a:spcBef>
              <a:spcAft>
                <a:spcPct val="0"/>
              </a:spcAft>
              <a:defRPr sz="1700">
                <a:solidFill>
                  <a:schemeClr val="tx1"/>
                </a:solidFill>
                <a:latin typeface="Comic Sans MS" pitchFamily="66" charset="0"/>
              </a:defRPr>
            </a:lvl9pPr>
          </a:lstStyle>
          <a:p>
            <a:pPr eaLnBrk="0" fontAlgn="base" hangingPunct="0">
              <a:spcBef>
                <a:spcPct val="0"/>
              </a:spcBef>
              <a:spcAft>
                <a:spcPct val="0"/>
              </a:spcAft>
            </a:pPr>
            <a:r>
              <a:rPr lang="en-US" b="1">
                <a:solidFill>
                  <a:srgbClr val="000000"/>
                </a:solidFill>
              </a:rPr>
              <a:t>Thêm 1 cặp Nu</a:t>
            </a:r>
          </a:p>
        </p:txBody>
      </p:sp>
      <p:cxnSp>
        <p:nvCxnSpPr>
          <p:cNvPr id="40" name="Straight Arrow Connector 39"/>
          <p:cNvCxnSpPr/>
          <p:nvPr/>
        </p:nvCxnSpPr>
        <p:spPr>
          <a:xfrm>
            <a:off x="1393825" y="2066541"/>
            <a:ext cx="587375" cy="235148"/>
          </a:xfrm>
          <a:prstGeom prst="straightConnector1">
            <a:avLst/>
          </a:prstGeom>
          <a:ln w="28575">
            <a:solidFill>
              <a:srgbClr val="CC0066"/>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a:spLocks noChangeArrowheads="1"/>
          </p:cNvSpPr>
          <p:nvPr/>
        </p:nvSpPr>
        <p:spPr bwMode="auto">
          <a:xfrm>
            <a:off x="1959759" y="2090341"/>
            <a:ext cx="1116012" cy="354012"/>
          </a:xfrm>
          <a:prstGeom prst="rect">
            <a:avLst/>
          </a:pr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Comic Sans MS" pitchFamily="66" charset="0"/>
              </a:defRPr>
            </a:lvl1pPr>
            <a:lvl2pPr marL="742950" indent="-285750">
              <a:defRPr sz="1700">
                <a:solidFill>
                  <a:schemeClr val="tx1"/>
                </a:solidFill>
                <a:latin typeface="Comic Sans MS" pitchFamily="66" charset="0"/>
              </a:defRPr>
            </a:lvl2pPr>
            <a:lvl3pPr marL="1143000" indent="-228600">
              <a:defRPr sz="1700">
                <a:solidFill>
                  <a:schemeClr val="tx1"/>
                </a:solidFill>
                <a:latin typeface="Comic Sans MS" pitchFamily="66" charset="0"/>
              </a:defRPr>
            </a:lvl3pPr>
            <a:lvl4pPr marL="1600200" indent="-228600">
              <a:defRPr sz="1700">
                <a:solidFill>
                  <a:schemeClr val="tx1"/>
                </a:solidFill>
                <a:latin typeface="Comic Sans MS" pitchFamily="66" charset="0"/>
              </a:defRPr>
            </a:lvl4pPr>
            <a:lvl5pPr marL="2057400" indent="-228600">
              <a:defRPr sz="1700">
                <a:solidFill>
                  <a:schemeClr val="tx1"/>
                </a:solidFill>
                <a:latin typeface="Comic Sans MS" pitchFamily="66" charset="0"/>
              </a:defRPr>
            </a:lvl5pPr>
            <a:lvl6pPr marL="2514600" indent="-228600" eaLnBrk="0" fontAlgn="base" hangingPunct="0">
              <a:spcBef>
                <a:spcPct val="0"/>
              </a:spcBef>
              <a:spcAft>
                <a:spcPct val="0"/>
              </a:spcAft>
              <a:defRPr sz="1700">
                <a:solidFill>
                  <a:schemeClr val="tx1"/>
                </a:solidFill>
                <a:latin typeface="Comic Sans MS" pitchFamily="66" charset="0"/>
              </a:defRPr>
            </a:lvl6pPr>
            <a:lvl7pPr marL="2971800" indent="-228600" eaLnBrk="0" fontAlgn="base" hangingPunct="0">
              <a:spcBef>
                <a:spcPct val="0"/>
              </a:spcBef>
              <a:spcAft>
                <a:spcPct val="0"/>
              </a:spcAft>
              <a:defRPr sz="1700">
                <a:solidFill>
                  <a:schemeClr val="tx1"/>
                </a:solidFill>
                <a:latin typeface="Comic Sans MS" pitchFamily="66" charset="0"/>
              </a:defRPr>
            </a:lvl7pPr>
            <a:lvl8pPr marL="3429000" indent="-228600" eaLnBrk="0" fontAlgn="base" hangingPunct="0">
              <a:spcBef>
                <a:spcPct val="0"/>
              </a:spcBef>
              <a:spcAft>
                <a:spcPct val="0"/>
              </a:spcAft>
              <a:defRPr sz="1700">
                <a:solidFill>
                  <a:schemeClr val="tx1"/>
                </a:solidFill>
                <a:latin typeface="Comic Sans MS" pitchFamily="66" charset="0"/>
              </a:defRPr>
            </a:lvl8pPr>
            <a:lvl9pPr marL="3886200" indent="-228600" eaLnBrk="0" fontAlgn="base" hangingPunct="0">
              <a:spcBef>
                <a:spcPct val="0"/>
              </a:spcBef>
              <a:spcAft>
                <a:spcPct val="0"/>
              </a:spcAft>
              <a:defRPr sz="1700">
                <a:solidFill>
                  <a:schemeClr val="tx1"/>
                </a:solidFill>
                <a:latin typeface="Comic Sans MS" pitchFamily="66" charset="0"/>
              </a:defRPr>
            </a:lvl9pPr>
          </a:lstStyle>
          <a:p>
            <a:pPr eaLnBrk="0" fontAlgn="base" hangingPunct="0">
              <a:spcBef>
                <a:spcPct val="0"/>
              </a:spcBef>
              <a:spcAft>
                <a:spcPct val="0"/>
              </a:spcAft>
            </a:pPr>
            <a:r>
              <a:rPr lang="en-US" b="1">
                <a:solidFill>
                  <a:srgbClr val="000000"/>
                </a:solidFill>
              </a:rPr>
              <a:t>Cơ chế</a:t>
            </a:r>
          </a:p>
        </p:txBody>
      </p:sp>
      <p:cxnSp>
        <p:nvCxnSpPr>
          <p:cNvPr id="44" name="Straight Arrow Connector 43"/>
          <p:cNvCxnSpPr>
            <a:stCxn id="43" idx="3"/>
          </p:cNvCxnSpPr>
          <p:nvPr/>
        </p:nvCxnSpPr>
        <p:spPr>
          <a:xfrm>
            <a:off x="3075771" y="2267347"/>
            <a:ext cx="576271" cy="0"/>
          </a:xfrm>
          <a:prstGeom prst="straightConnector1">
            <a:avLst/>
          </a:prstGeom>
          <a:ln w="28575">
            <a:solidFill>
              <a:srgbClr val="CC0066"/>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a:spLocks noChangeArrowheads="1"/>
          </p:cNvSpPr>
          <p:nvPr/>
        </p:nvSpPr>
        <p:spPr bwMode="auto">
          <a:xfrm>
            <a:off x="3652043" y="2058988"/>
            <a:ext cx="2904332" cy="615553"/>
          </a:xfrm>
          <a:prstGeom prst="rect">
            <a:avLst/>
          </a:pr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700">
                <a:solidFill>
                  <a:schemeClr val="tx1"/>
                </a:solidFill>
                <a:latin typeface="Comic Sans MS" pitchFamily="66" charset="0"/>
              </a:defRPr>
            </a:lvl1pPr>
            <a:lvl2pPr marL="742950" indent="-285750">
              <a:defRPr sz="1700">
                <a:solidFill>
                  <a:schemeClr val="tx1"/>
                </a:solidFill>
                <a:latin typeface="Comic Sans MS" pitchFamily="66" charset="0"/>
              </a:defRPr>
            </a:lvl2pPr>
            <a:lvl3pPr marL="1143000" indent="-228600">
              <a:defRPr sz="1700">
                <a:solidFill>
                  <a:schemeClr val="tx1"/>
                </a:solidFill>
                <a:latin typeface="Comic Sans MS" pitchFamily="66" charset="0"/>
              </a:defRPr>
            </a:lvl3pPr>
            <a:lvl4pPr marL="1600200" indent="-228600">
              <a:defRPr sz="1700">
                <a:solidFill>
                  <a:schemeClr val="tx1"/>
                </a:solidFill>
                <a:latin typeface="Comic Sans MS" pitchFamily="66" charset="0"/>
              </a:defRPr>
            </a:lvl4pPr>
            <a:lvl5pPr marL="2057400" indent="-228600">
              <a:defRPr sz="1700">
                <a:solidFill>
                  <a:schemeClr val="tx1"/>
                </a:solidFill>
                <a:latin typeface="Comic Sans MS" pitchFamily="66" charset="0"/>
              </a:defRPr>
            </a:lvl5pPr>
            <a:lvl6pPr marL="2514600" indent="-228600" eaLnBrk="0" fontAlgn="base" hangingPunct="0">
              <a:spcBef>
                <a:spcPct val="0"/>
              </a:spcBef>
              <a:spcAft>
                <a:spcPct val="0"/>
              </a:spcAft>
              <a:defRPr sz="1700">
                <a:solidFill>
                  <a:schemeClr val="tx1"/>
                </a:solidFill>
                <a:latin typeface="Comic Sans MS" pitchFamily="66" charset="0"/>
              </a:defRPr>
            </a:lvl6pPr>
            <a:lvl7pPr marL="2971800" indent="-228600" eaLnBrk="0" fontAlgn="base" hangingPunct="0">
              <a:spcBef>
                <a:spcPct val="0"/>
              </a:spcBef>
              <a:spcAft>
                <a:spcPct val="0"/>
              </a:spcAft>
              <a:defRPr sz="1700">
                <a:solidFill>
                  <a:schemeClr val="tx1"/>
                </a:solidFill>
                <a:latin typeface="Comic Sans MS" pitchFamily="66" charset="0"/>
              </a:defRPr>
            </a:lvl7pPr>
            <a:lvl8pPr marL="3429000" indent="-228600" eaLnBrk="0" fontAlgn="base" hangingPunct="0">
              <a:spcBef>
                <a:spcPct val="0"/>
              </a:spcBef>
              <a:spcAft>
                <a:spcPct val="0"/>
              </a:spcAft>
              <a:defRPr sz="1700">
                <a:solidFill>
                  <a:schemeClr val="tx1"/>
                </a:solidFill>
                <a:latin typeface="Comic Sans MS" pitchFamily="66" charset="0"/>
              </a:defRPr>
            </a:lvl8pPr>
            <a:lvl9pPr marL="3886200" indent="-228600" eaLnBrk="0" fontAlgn="base" hangingPunct="0">
              <a:spcBef>
                <a:spcPct val="0"/>
              </a:spcBef>
              <a:spcAft>
                <a:spcPct val="0"/>
              </a:spcAft>
              <a:defRPr sz="1700">
                <a:solidFill>
                  <a:schemeClr val="tx1"/>
                </a:solidFill>
                <a:latin typeface="Comic Sans MS" pitchFamily="66" charset="0"/>
              </a:defRPr>
            </a:lvl9pPr>
          </a:lstStyle>
          <a:p>
            <a:pPr eaLnBrk="0" fontAlgn="base" hangingPunct="0">
              <a:spcBef>
                <a:spcPct val="0"/>
              </a:spcBef>
              <a:spcAft>
                <a:spcPct val="0"/>
              </a:spcAft>
            </a:pPr>
            <a:r>
              <a:rPr lang="en-US" b="1">
                <a:solidFill>
                  <a:srgbClr val="000000"/>
                </a:solidFill>
              </a:rPr>
              <a:t>Sự kết cặp không đúng trong nhân đôi ADN</a:t>
            </a:r>
          </a:p>
        </p:txBody>
      </p:sp>
      <p:cxnSp>
        <p:nvCxnSpPr>
          <p:cNvPr id="48" name="Straight Arrow Connector 47"/>
          <p:cNvCxnSpPr/>
          <p:nvPr/>
        </p:nvCxnSpPr>
        <p:spPr>
          <a:xfrm>
            <a:off x="3067619" y="2267347"/>
            <a:ext cx="584423" cy="685403"/>
          </a:xfrm>
          <a:prstGeom prst="straightConnector1">
            <a:avLst/>
          </a:prstGeom>
          <a:ln w="28575">
            <a:solidFill>
              <a:srgbClr val="CC0066"/>
            </a:solidFill>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a:spLocks noChangeArrowheads="1"/>
          </p:cNvSpPr>
          <p:nvPr/>
        </p:nvSpPr>
        <p:spPr bwMode="auto">
          <a:xfrm>
            <a:off x="3647093" y="2779712"/>
            <a:ext cx="2909279" cy="353943"/>
          </a:xfrm>
          <a:prstGeom prst="rect">
            <a:avLst/>
          </a:pr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700">
                <a:solidFill>
                  <a:schemeClr val="tx1"/>
                </a:solidFill>
                <a:latin typeface="Comic Sans MS" pitchFamily="66" charset="0"/>
              </a:defRPr>
            </a:lvl1pPr>
            <a:lvl2pPr marL="742950" indent="-285750">
              <a:defRPr sz="1700">
                <a:solidFill>
                  <a:schemeClr val="tx1"/>
                </a:solidFill>
                <a:latin typeface="Comic Sans MS" pitchFamily="66" charset="0"/>
              </a:defRPr>
            </a:lvl2pPr>
            <a:lvl3pPr marL="1143000" indent="-228600">
              <a:defRPr sz="1700">
                <a:solidFill>
                  <a:schemeClr val="tx1"/>
                </a:solidFill>
                <a:latin typeface="Comic Sans MS" pitchFamily="66" charset="0"/>
              </a:defRPr>
            </a:lvl3pPr>
            <a:lvl4pPr marL="1600200" indent="-228600">
              <a:defRPr sz="1700">
                <a:solidFill>
                  <a:schemeClr val="tx1"/>
                </a:solidFill>
                <a:latin typeface="Comic Sans MS" pitchFamily="66" charset="0"/>
              </a:defRPr>
            </a:lvl4pPr>
            <a:lvl5pPr marL="2057400" indent="-228600">
              <a:defRPr sz="1700">
                <a:solidFill>
                  <a:schemeClr val="tx1"/>
                </a:solidFill>
                <a:latin typeface="Comic Sans MS" pitchFamily="66" charset="0"/>
              </a:defRPr>
            </a:lvl5pPr>
            <a:lvl6pPr marL="2514600" indent="-228600" eaLnBrk="0" fontAlgn="base" hangingPunct="0">
              <a:spcBef>
                <a:spcPct val="0"/>
              </a:spcBef>
              <a:spcAft>
                <a:spcPct val="0"/>
              </a:spcAft>
              <a:defRPr sz="1700">
                <a:solidFill>
                  <a:schemeClr val="tx1"/>
                </a:solidFill>
                <a:latin typeface="Comic Sans MS" pitchFamily="66" charset="0"/>
              </a:defRPr>
            </a:lvl6pPr>
            <a:lvl7pPr marL="2971800" indent="-228600" eaLnBrk="0" fontAlgn="base" hangingPunct="0">
              <a:spcBef>
                <a:spcPct val="0"/>
              </a:spcBef>
              <a:spcAft>
                <a:spcPct val="0"/>
              </a:spcAft>
              <a:defRPr sz="1700">
                <a:solidFill>
                  <a:schemeClr val="tx1"/>
                </a:solidFill>
                <a:latin typeface="Comic Sans MS" pitchFamily="66" charset="0"/>
              </a:defRPr>
            </a:lvl7pPr>
            <a:lvl8pPr marL="3429000" indent="-228600" eaLnBrk="0" fontAlgn="base" hangingPunct="0">
              <a:spcBef>
                <a:spcPct val="0"/>
              </a:spcBef>
              <a:spcAft>
                <a:spcPct val="0"/>
              </a:spcAft>
              <a:defRPr sz="1700">
                <a:solidFill>
                  <a:schemeClr val="tx1"/>
                </a:solidFill>
                <a:latin typeface="Comic Sans MS" pitchFamily="66" charset="0"/>
              </a:defRPr>
            </a:lvl8pPr>
            <a:lvl9pPr marL="3886200" indent="-228600" eaLnBrk="0" fontAlgn="base" hangingPunct="0">
              <a:spcBef>
                <a:spcPct val="0"/>
              </a:spcBef>
              <a:spcAft>
                <a:spcPct val="0"/>
              </a:spcAft>
              <a:defRPr sz="1700">
                <a:solidFill>
                  <a:schemeClr val="tx1"/>
                </a:solidFill>
                <a:latin typeface="Comic Sans MS" pitchFamily="66" charset="0"/>
              </a:defRPr>
            </a:lvl9pPr>
          </a:lstStyle>
          <a:p>
            <a:pPr eaLnBrk="0" fontAlgn="base" hangingPunct="0">
              <a:spcBef>
                <a:spcPct val="0"/>
              </a:spcBef>
              <a:spcAft>
                <a:spcPct val="0"/>
              </a:spcAft>
            </a:pPr>
            <a:r>
              <a:rPr lang="en-US" b="1">
                <a:solidFill>
                  <a:srgbClr val="000000"/>
                </a:solidFill>
              </a:rPr>
              <a:t>Các tác nhân đột biến</a:t>
            </a:r>
          </a:p>
        </p:txBody>
      </p:sp>
      <p:cxnSp>
        <p:nvCxnSpPr>
          <p:cNvPr id="52" name="Straight Arrow Connector 51"/>
          <p:cNvCxnSpPr/>
          <p:nvPr/>
        </p:nvCxnSpPr>
        <p:spPr>
          <a:xfrm flipV="1">
            <a:off x="6554783" y="2400573"/>
            <a:ext cx="569917" cy="528427"/>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a:spLocks noChangeArrowheads="1"/>
          </p:cNvSpPr>
          <p:nvPr/>
        </p:nvSpPr>
        <p:spPr bwMode="auto">
          <a:xfrm>
            <a:off x="7107361" y="2077538"/>
            <a:ext cx="1884239" cy="353943"/>
          </a:xfrm>
          <a:prstGeom prst="rect">
            <a:avLst/>
          </a:prstGeom>
          <a:solidFill>
            <a:srgbClr val="92D050"/>
          </a:solidFill>
          <a:ln>
            <a:noFill/>
          </a:ln>
        </p:spPr>
        <p:txBody>
          <a:bodyPr wrap="square">
            <a:spAutoFit/>
          </a:bodyPr>
          <a:lstStyle>
            <a:lvl1pPr>
              <a:defRPr sz="1700">
                <a:solidFill>
                  <a:schemeClr val="tx1"/>
                </a:solidFill>
                <a:latin typeface="Comic Sans MS" pitchFamily="66" charset="0"/>
              </a:defRPr>
            </a:lvl1pPr>
            <a:lvl2pPr marL="742950" indent="-285750">
              <a:defRPr sz="1700">
                <a:solidFill>
                  <a:schemeClr val="tx1"/>
                </a:solidFill>
                <a:latin typeface="Comic Sans MS" pitchFamily="66" charset="0"/>
              </a:defRPr>
            </a:lvl2pPr>
            <a:lvl3pPr marL="1143000" indent="-228600">
              <a:defRPr sz="1700">
                <a:solidFill>
                  <a:schemeClr val="tx1"/>
                </a:solidFill>
                <a:latin typeface="Comic Sans MS" pitchFamily="66" charset="0"/>
              </a:defRPr>
            </a:lvl3pPr>
            <a:lvl4pPr marL="1600200" indent="-228600">
              <a:defRPr sz="1700">
                <a:solidFill>
                  <a:schemeClr val="tx1"/>
                </a:solidFill>
                <a:latin typeface="Comic Sans MS" pitchFamily="66" charset="0"/>
              </a:defRPr>
            </a:lvl4pPr>
            <a:lvl5pPr marL="2057400" indent="-228600">
              <a:defRPr sz="1700">
                <a:solidFill>
                  <a:schemeClr val="tx1"/>
                </a:solidFill>
                <a:latin typeface="Comic Sans MS" pitchFamily="66" charset="0"/>
              </a:defRPr>
            </a:lvl5pPr>
            <a:lvl6pPr marL="2514600" indent="-228600" eaLnBrk="0" fontAlgn="base" hangingPunct="0">
              <a:spcBef>
                <a:spcPct val="0"/>
              </a:spcBef>
              <a:spcAft>
                <a:spcPct val="0"/>
              </a:spcAft>
              <a:defRPr sz="1700">
                <a:solidFill>
                  <a:schemeClr val="tx1"/>
                </a:solidFill>
                <a:latin typeface="Comic Sans MS" pitchFamily="66" charset="0"/>
              </a:defRPr>
            </a:lvl6pPr>
            <a:lvl7pPr marL="2971800" indent="-228600" eaLnBrk="0" fontAlgn="base" hangingPunct="0">
              <a:spcBef>
                <a:spcPct val="0"/>
              </a:spcBef>
              <a:spcAft>
                <a:spcPct val="0"/>
              </a:spcAft>
              <a:defRPr sz="1700">
                <a:solidFill>
                  <a:schemeClr val="tx1"/>
                </a:solidFill>
                <a:latin typeface="Comic Sans MS" pitchFamily="66" charset="0"/>
              </a:defRPr>
            </a:lvl7pPr>
            <a:lvl8pPr marL="3429000" indent="-228600" eaLnBrk="0" fontAlgn="base" hangingPunct="0">
              <a:spcBef>
                <a:spcPct val="0"/>
              </a:spcBef>
              <a:spcAft>
                <a:spcPct val="0"/>
              </a:spcAft>
              <a:defRPr sz="1700">
                <a:solidFill>
                  <a:schemeClr val="tx1"/>
                </a:solidFill>
                <a:latin typeface="Comic Sans MS" pitchFamily="66" charset="0"/>
              </a:defRPr>
            </a:lvl8pPr>
            <a:lvl9pPr marL="3886200" indent="-228600" eaLnBrk="0" fontAlgn="base" hangingPunct="0">
              <a:spcBef>
                <a:spcPct val="0"/>
              </a:spcBef>
              <a:spcAft>
                <a:spcPct val="0"/>
              </a:spcAft>
              <a:defRPr sz="1700">
                <a:solidFill>
                  <a:schemeClr val="tx1"/>
                </a:solidFill>
                <a:latin typeface="Comic Sans MS" pitchFamily="66" charset="0"/>
              </a:defRPr>
            </a:lvl9pPr>
          </a:lstStyle>
          <a:p>
            <a:pPr eaLnBrk="0" fontAlgn="base" hangingPunct="0">
              <a:spcBef>
                <a:spcPct val="0"/>
              </a:spcBef>
              <a:spcAft>
                <a:spcPct val="0"/>
              </a:spcAft>
            </a:pPr>
            <a:r>
              <a:rPr lang="en-US" b="1">
                <a:solidFill>
                  <a:srgbClr val="000000"/>
                </a:solidFill>
              </a:rPr>
              <a:t>Vật lý: UV</a:t>
            </a:r>
          </a:p>
        </p:txBody>
      </p:sp>
      <p:cxnSp>
        <p:nvCxnSpPr>
          <p:cNvPr id="56" name="Straight Arrow Connector 55"/>
          <p:cNvCxnSpPr>
            <a:endCxn id="59" idx="1"/>
          </p:cNvCxnSpPr>
          <p:nvPr/>
        </p:nvCxnSpPr>
        <p:spPr>
          <a:xfrm flipV="1">
            <a:off x="6560334" y="2851979"/>
            <a:ext cx="547026" cy="54606"/>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a:spLocks noChangeArrowheads="1"/>
          </p:cNvSpPr>
          <p:nvPr/>
        </p:nvSpPr>
        <p:spPr bwMode="auto">
          <a:xfrm>
            <a:off x="7107360" y="2675007"/>
            <a:ext cx="1884240" cy="353943"/>
          </a:xfrm>
          <a:prstGeom prst="rect">
            <a:avLst/>
          </a:prstGeom>
          <a:solidFill>
            <a:srgbClr val="92D050"/>
          </a:solidFill>
          <a:ln>
            <a:noFill/>
          </a:ln>
        </p:spPr>
        <p:txBody>
          <a:bodyPr wrap="square">
            <a:spAutoFit/>
          </a:bodyPr>
          <a:lstStyle>
            <a:lvl1pPr>
              <a:defRPr sz="1700">
                <a:solidFill>
                  <a:schemeClr val="tx1"/>
                </a:solidFill>
                <a:latin typeface="Comic Sans MS" pitchFamily="66" charset="0"/>
              </a:defRPr>
            </a:lvl1pPr>
            <a:lvl2pPr marL="742950" indent="-285750">
              <a:defRPr sz="1700">
                <a:solidFill>
                  <a:schemeClr val="tx1"/>
                </a:solidFill>
                <a:latin typeface="Comic Sans MS" pitchFamily="66" charset="0"/>
              </a:defRPr>
            </a:lvl2pPr>
            <a:lvl3pPr marL="1143000" indent="-228600">
              <a:defRPr sz="1700">
                <a:solidFill>
                  <a:schemeClr val="tx1"/>
                </a:solidFill>
                <a:latin typeface="Comic Sans MS" pitchFamily="66" charset="0"/>
              </a:defRPr>
            </a:lvl3pPr>
            <a:lvl4pPr marL="1600200" indent="-228600">
              <a:defRPr sz="1700">
                <a:solidFill>
                  <a:schemeClr val="tx1"/>
                </a:solidFill>
                <a:latin typeface="Comic Sans MS" pitchFamily="66" charset="0"/>
              </a:defRPr>
            </a:lvl4pPr>
            <a:lvl5pPr marL="2057400" indent="-228600">
              <a:defRPr sz="1700">
                <a:solidFill>
                  <a:schemeClr val="tx1"/>
                </a:solidFill>
                <a:latin typeface="Comic Sans MS" pitchFamily="66" charset="0"/>
              </a:defRPr>
            </a:lvl5pPr>
            <a:lvl6pPr marL="2514600" indent="-228600" eaLnBrk="0" fontAlgn="base" hangingPunct="0">
              <a:spcBef>
                <a:spcPct val="0"/>
              </a:spcBef>
              <a:spcAft>
                <a:spcPct val="0"/>
              </a:spcAft>
              <a:defRPr sz="1700">
                <a:solidFill>
                  <a:schemeClr val="tx1"/>
                </a:solidFill>
                <a:latin typeface="Comic Sans MS" pitchFamily="66" charset="0"/>
              </a:defRPr>
            </a:lvl6pPr>
            <a:lvl7pPr marL="2971800" indent="-228600" eaLnBrk="0" fontAlgn="base" hangingPunct="0">
              <a:spcBef>
                <a:spcPct val="0"/>
              </a:spcBef>
              <a:spcAft>
                <a:spcPct val="0"/>
              </a:spcAft>
              <a:defRPr sz="1700">
                <a:solidFill>
                  <a:schemeClr val="tx1"/>
                </a:solidFill>
                <a:latin typeface="Comic Sans MS" pitchFamily="66" charset="0"/>
              </a:defRPr>
            </a:lvl7pPr>
            <a:lvl8pPr marL="3429000" indent="-228600" eaLnBrk="0" fontAlgn="base" hangingPunct="0">
              <a:spcBef>
                <a:spcPct val="0"/>
              </a:spcBef>
              <a:spcAft>
                <a:spcPct val="0"/>
              </a:spcAft>
              <a:defRPr sz="1700">
                <a:solidFill>
                  <a:schemeClr val="tx1"/>
                </a:solidFill>
                <a:latin typeface="Comic Sans MS" pitchFamily="66" charset="0"/>
              </a:defRPr>
            </a:lvl8pPr>
            <a:lvl9pPr marL="3886200" indent="-228600" eaLnBrk="0" fontAlgn="base" hangingPunct="0">
              <a:spcBef>
                <a:spcPct val="0"/>
              </a:spcBef>
              <a:spcAft>
                <a:spcPct val="0"/>
              </a:spcAft>
              <a:defRPr sz="1700">
                <a:solidFill>
                  <a:schemeClr val="tx1"/>
                </a:solidFill>
                <a:latin typeface="Comic Sans MS" pitchFamily="66" charset="0"/>
              </a:defRPr>
            </a:lvl9pPr>
          </a:lstStyle>
          <a:p>
            <a:pPr eaLnBrk="0" fontAlgn="base" hangingPunct="0">
              <a:spcBef>
                <a:spcPct val="0"/>
              </a:spcBef>
              <a:spcAft>
                <a:spcPct val="0"/>
              </a:spcAft>
            </a:pPr>
            <a:r>
              <a:rPr lang="en-US" b="1">
                <a:solidFill>
                  <a:srgbClr val="000000"/>
                </a:solidFill>
              </a:rPr>
              <a:t>Hóa học: 5-BU</a:t>
            </a:r>
          </a:p>
        </p:txBody>
      </p:sp>
      <p:cxnSp>
        <p:nvCxnSpPr>
          <p:cNvPr id="65" name="Straight Arrow Connector 64"/>
          <p:cNvCxnSpPr>
            <a:cxnSpLocks/>
            <a:endCxn id="68" idx="1"/>
          </p:cNvCxnSpPr>
          <p:nvPr/>
        </p:nvCxnSpPr>
        <p:spPr>
          <a:xfrm>
            <a:off x="6577931" y="2920006"/>
            <a:ext cx="529428" cy="405174"/>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68" name="TextBox 67"/>
          <p:cNvSpPr txBox="1">
            <a:spLocks noChangeArrowheads="1"/>
          </p:cNvSpPr>
          <p:nvPr/>
        </p:nvSpPr>
        <p:spPr bwMode="auto">
          <a:xfrm>
            <a:off x="7107359" y="3148208"/>
            <a:ext cx="2036641" cy="353943"/>
          </a:xfrm>
          <a:prstGeom prst="rect">
            <a:avLst/>
          </a:prstGeom>
          <a:solidFill>
            <a:srgbClr val="92D050"/>
          </a:solidFill>
          <a:ln>
            <a:noFill/>
          </a:ln>
        </p:spPr>
        <p:txBody>
          <a:bodyPr wrap="square">
            <a:spAutoFit/>
          </a:bodyPr>
          <a:lstStyle>
            <a:lvl1pPr>
              <a:defRPr sz="1700">
                <a:solidFill>
                  <a:schemeClr val="tx1"/>
                </a:solidFill>
                <a:latin typeface="Comic Sans MS" pitchFamily="66" charset="0"/>
              </a:defRPr>
            </a:lvl1pPr>
            <a:lvl2pPr marL="742950" indent="-285750">
              <a:defRPr sz="1700">
                <a:solidFill>
                  <a:schemeClr val="tx1"/>
                </a:solidFill>
                <a:latin typeface="Comic Sans MS" pitchFamily="66" charset="0"/>
              </a:defRPr>
            </a:lvl2pPr>
            <a:lvl3pPr marL="1143000" indent="-228600">
              <a:defRPr sz="1700">
                <a:solidFill>
                  <a:schemeClr val="tx1"/>
                </a:solidFill>
                <a:latin typeface="Comic Sans MS" pitchFamily="66" charset="0"/>
              </a:defRPr>
            </a:lvl3pPr>
            <a:lvl4pPr marL="1600200" indent="-228600">
              <a:defRPr sz="1700">
                <a:solidFill>
                  <a:schemeClr val="tx1"/>
                </a:solidFill>
                <a:latin typeface="Comic Sans MS" pitchFamily="66" charset="0"/>
              </a:defRPr>
            </a:lvl4pPr>
            <a:lvl5pPr marL="2057400" indent="-228600">
              <a:defRPr sz="1700">
                <a:solidFill>
                  <a:schemeClr val="tx1"/>
                </a:solidFill>
                <a:latin typeface="Comic Sans MS" pitchFamily="66" charset="0"/>
              </a:defRPr>
            </a:lvl5pPr>
            <a:lvl6pPr marL="2514600" indent="-228600" eaLnBrk="0" fontAlgn="base" hangingPunct="0">
              <a:spcBef>
                <a:spcPct val="0"/>
              </a:spcBef>
              <a:spcAft>
                <a:spcPct val="0"/>
              </a:spcAft>
              <a:defRPr sz="1700">
                <a:solidFill>
                  <a:schemeClr val="tx1"/>
                </a:solidFill>
                <a:latin typeface="Comic Sans MS" pitchFamily="66" charset="0"/>
              </a:defRPr>
            </a:lvl6pPr>
            <a:lvl7pPr marL="2971800" indent="-228600" eaLnBrk="0" fontAlgn="base" hangingPunct="0">
              <a:spcBef>
                <a:spcPct val="0"/>
              </a:spcBef>
              <a:spcAft>
                <a:spcPct val="0"/>
              </a:spcAft>
              <a:defRPr sz="1700">
                <a:solidFill>
                  <a:schemeClr val="tx1"/>
                </a:solidFill>
                <a:latin typeface="Comic Sans MS" pitchFamily="66" charset="0"/>
              </a:defRPr>
            </a:lvl7pPr>
            <a:lvl8pPr marL="3429000" indent="-228600" eaLnBrk="0" fontAlgn="base" hangingPunct="0">
              <a:spcBef>
                <a:spcPct val="0"/>
              </a:spcBef>
              <a:spcAft>
                <a:spcPct val="0"/>
              </a:spcAft>
              <a:defRPr sz="1700">
                <a:solidFill>
                  <a:schemeClr val="tx1"/>
                </a:solidFill>
                <a:latin typeface="Comic Sans MS" pitchFamily="66" charset="0"/>
              </a:defRPr>
            </a:lvl8pPr>
            <a:lvl9pPr marL="3886200" indent="-228600" eaLnBrk="0" fontAlgn="base" hangingPunct="0">
              <a:spcBef>
                <a:spcPct val="0"/>
              </a:spcBef>
              <a:spcAft>
                <a:spcPct val="0"/>
              </a:spcAft>
              <a:defRPr sz="1700">
                <a:solidFill>
                  <a:schemeClr val="tx1"/>
                </a:solidFill>
                <a:latin typeface="Comic Sans MS" pitchFamily="66" charset="0"/>
              </a:defRPr>
            </a:lvl9pPr>
          </a:lstStyle>
          <a:p>
            <a:pPr eaLnBrk="0" fontAlgn="base" hangingPunct="0">
              <a:spcBef>
                <a:spcPct val="0"/>
              </a:spcBef>
              <a:spcAft>
                <a:spcPct val="0"/>
              </a:spcAft>
            </a:pPr>
            <a:r>
              <a:rPr lang="en-US" b="1" dirty="0" err="1">
                <a:solidFill>
                  <a:srgbClr val="000000"/>
                </a:solidFill>
              </a:rPr>
              <a:t>Sinh</a:t>
            </a:r>
            <a:r>
              <a:rPr lang="en-US" b="1" dirty="0">
                <a:solidFill>
                  <a:srgbClr val="000000"/>
                </a:solidFill>
              </a:rPr>
              <a:t> </a:t>
            </a:r>
            <a:r>
              <a:rPr lang="en-US" b="1" dirty="0" err="1">
                <a:solidFill>
                  <a:srgbClr val="000000"/>
                </a:solidFill>
              </a:rPr>
              <a:t>học</a:t>
            </a:r>
            <a:r>
              <a:rPr lang="en-US" b="1" dirty="0">
                <a:solidFill>
                  <a:srgbClr val="000000"/>
                </a:solidFill>
              </a:rPr>
              <a:t>: Vi </a:t>
            </a:r>
            <a:r>
              <a:rPr lang="en-US" b="1" dirty="0" err="1">
                <a:solidFill>
                  <a:srgbClr val="000000"/>
                </a:solidFill>
              </a:rPr>
              <a:t>rút</a:t>
            </a:r>
            <a:endParaRPr lang="en-US" b="1" dirty="0">
              <a:solidFill>
                <a:srgbClr val="000000"/>
              </a:solidFill>
            </a:endParaRPr>
          </a:p>
        </p:txBody>
      </p:sp>
      <p:cxnSp>
        <p:nvCxnSpPr>
          <p:cNvPr id="74" name="Straight Arrow Connector 73"/>
          <p:cNvCxnSpPr>
            <a:endCxn id="77" idx="1"/>
          </p:cNvCxnSpPr>
          <p:nvPr/>
        </p:nvCxnSpPr>
        <p:spPr>
          <a:xfrm>
            <a:off x="932152" y="2416005"/>
            <a:ext cx="1049048" cy="1116148"/>
          </a:xfrm>
          <a:prstGeom prst="straightConnector1">
            <a:avLst/>
          </a:prstGeom>
          <a:ln w="28575">
            <a:solidFill>
              <a:srgbClr val="CC0066"/>
            </a:solidFill>
            <a:tailEnd type="arrow"/>
          </a:ln>
        </p:spPr>
        <p:style>
          <a:lnRef idx="1">
            <a:schemeClr val="accent1"/>
          </a:lnRef>
          <a:fillRef idx="0">
            <a:schemeClr val="accent1"/>
          </a:fillRef>
          <a:effectRef idx="0">
            <a:schemeClr val="accent1"/>
          </a:effectRef>
          <a:fontRef idx="minor">
            <a:schemeClr val="tx1"/>
          </a:fontRef>
        </p:style>
      </p:cxnSp>
      <p:sp>
        <p:nvSpPr>
          <p:cNvPr id="77" name="TextBox 76"/>
          <p:cNvSpPr txBox="1">
            <a:spLocks noChangeArrowheads="1"/>
          </p:cNvSpPr>
          <p:nvPr/>
        </p:nvSpPr>
        <p:spPr bwMode="auto">
          <a:xfrm>
            <a:off x="1981200" y="3355181"/>
            <a:ext cx="1086419" cy="353943"/>
          </a:xfrm>
          <a:prstGeom prst="rect">
            <a:avLst/>
          </a:prstGeom>
          <a:solidFill>
            <a:srgbClr val="66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700">
                <a:solidFill>
                  <a:schemeClr val="tx1"/>
                </a:solidFill>
                <a:latin typeface="Comic Sans MS" pitchFamily="66" charset="0"/>
              </a:defRPr>
            </a:lvl1pPr>
            <a:lvl2pPr marL="742950" indent="-285750">
              <a:defRPr sz="1700">
                <a:solidFill>
                  <a:schemeClr val="tx1"/>
                </a:solidFill>
                <a:latin typeface="Comic Sans MS" pitchFamily="66" charset="0"/>
              </a:defRPr>
            </a:lvl2pPr>
            <a:lvl3pPr marL="1143000" indent="-228600">
              <a:defRPr sz="1700">
                <a:solidFill>
                  <a:schemeClr val="tx1"/>
                </a:solidFill>
                <a:latin typeface="Comic Sans MS" pitchFamily="66" charset="0"/>
              </a:defRPr>
            </a:lvl3pPr>
            <a:lvl4pPr marL="1600200" indent="-228600">
              <a:defRPr sz="1700">
                <a:solidFill>
                  <a:schemeClr val="tx1"/>
                </a:solidFill>
                <a:latin typeface="Comic Sans MS" pitchFamily="66" charset="0"/>
              </a:defRPr>
            </a:lvl4pPr>
            <a:lvl5pPr marL="2057400" indent="-228600">
              <a:defRPr sz="1700">
                <a:solidFill>
                  <a:schemeClr val="tx1"/>
                </a:solidFill>
                <a:latin typeface="Comic Sans MS" pitchFamily="66" charset="0"/>
              </a:defRPr>
            </a:lvl5pPr>
            <a:lvl6pPr marL="2514600" indent="-228600" eaLnBrk="0" fontAlgn="base" hangingPunct="0">
              <a:spcBef>
                <a:spcPct val="0"/>
              </a:spcBef>
              <a:spcAft>
                <a:spcPct val="0"/>
              </a:spcAft>
              <a:defRPr sz="1700">
                <a:solidFill>
                  <a:schemeClr val="tx1"/>
                </a:solidFill>
                <a:latin typeface="Comic Sans MS" pitchFamily="66" charset="0"/>
              </a:defRPr>
            </a:lvl6pPr>
            <a:lvl7pPr marL="2971800" indent="-228600" eaLnBrk="0" fontAlgn="base" hangingPunct="0">
              <a:spcBef>
                <a:spcPct val="0"/>
              </a:spcBef>
              <a:spcAft>
                <a:spcPct val="0"/>
              </a:spcAft>
              <a:defRPr sz="1700">
                <a:solidFill>
                  <a:schemeClr val="tx1"/>
                </a:solidFill>
                <a:latin typeface="Comic Sans MS" pitchFamily="66" charset="0"/>
              </a:defRPr>
            </a:lvl7pPr>
            <a:lvl8pPr marL="3429000" indent="-228600" eaLnBrk="0" fontAlgn="base" hangingPunct="0">
              <a:spcBef>
                <a:spcPct val="0"/>
              </a:spcBef>
              <a:spcAft>
                <a:spcPct val="0"/>
              </a:spcAft>
              <a:defRPr sz="1700">
                <a:solidFill>
                  <a:schemeClr val="tx1"/>
                </a:solidFill>
                <a:latin typeface="Comic Sans MS" pitchFamily="66" charset="0"/>
              </a:defRPr>
            </a:lvl8pPr>
            <a:lvl9pPr marL="3886200" indent="-228600" eaLnBrk="0" fontAlgn="base" hangingPunct="0">
              <a:spcBef>
                <a:spcPct val="0"/>
              </a:spcBef>
              <a:spcAft>
                <a:spcPct val="0"/>
              </a:spcAft>
              <a:defRPr sz="1700">
                <a:solidFill>
                  <a:schemeClr val="tx1"/>
                </a:solidFill>
                <a:latin typeface="Comic Sans MS" pitchFamily="66" charset="0"/>
              </a:defRPr>
            </a:lvl9pPr>
          </a:lstStyle>
          <a:p>
            <a:pPr eaLnBrk="0" fontAlgn="base" hangingPunct="0">
              <a:spcBef>
                <a:spcPts val="600"/>
              </a:spcBef>
              <a:spcAft>
                <a:spcPts val="600"/>
              </a:spcAft>
            </a:pPr>
            <a:r>
              <a:rPr lang="en-US" b="1">
                <a:solidFill>
                  <a:srgbClr val="000000"/>
                </a:solidFill>
              </a:rPr>
              <a:t>Hậu quả</a:t>
            </a:r>
          </a:p>
        </p:txBody>
      </p:sp>
      <p:cxnSp>
        <p:nvCxnSpPr>
          <p:cNvPr id="78" name="Straight Arrow Connector 77"/>
          <p:cNvCxnSpPr/>
          <p:nvPr/>
        </p:nvCxnSpPr>
        <p:spPr>
          <a:xfrm>
            <a:off x="3047061" y="3488180"/>
            <a:ext cx="600032" cy="0"/>
          </a:xfrm>
          <a:prstGeom prst="straightConnector1">
            <a:avLst/>
          </a:prstGeom>
          <a:ln w="28575">
            <a:solidFill>
              <a:srgbClr val="CC0066"/>
            </a:solidFill>
            <a:tailEnd type="arrow"/>
          </a:ln>
        </p:spPr>
        <p:style>
          <a:lnRef idx="1">
            <a:schemeClr val="accent1"/>
          </a:lnRef>
          <a:fillRef idx="0">
            <a:schemeClr val="accent1"/>
          </a:fillRef>
          <a:effectRef idx="0">
            <a:schemeClr val="accent1"/>
          </a:effectRef>
          <a:fontRef idx="minor">
            <a:schemeClr val="tx1"/>
          </a:fontRef>
        </p:style>
      </p:cxnSp>
      <p:sp>
        <p:nvSpPr>
          <p:cNvPr id="81" name="TextBox 80"/>
          <p:cNvSpPr txBox="1">
            <a:spLocks noChangeArrowheads="1"/>
          </p:cNvSpPr>
          <p:nvPr/>
        </p:nvSpPr>
        <p:spPr bwMode="auto">
          <a:xfrm>
            <a:off x="3652043" y="3355180"/>
            <a:ext cx="2902740" cy="1138773"/>
          </a:xfrm>
          <a:prstGeom prst="rect">
            <a:avLst/>
          </a:prstGeom>
          <a:solidFill>
            <a:srgbClr val="66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700">
                <a:solidFill>
                  <a:schemeClr val="tx1"/>
                </a:solidFill>
                <a:latin typeface="Comic Sans MS" pitchFamily="66" charset="0"/>
              </a:defRPr>
            </a:lvl1pPr>
            <a:lvl2pPr marL="742950" indent="-285750">
              <a:defRPr sz="1700">
                <a:solidFill>
                  <a:schemeClr val="tx1"/>
                </a:solidFill>
                <a:latin typeface="Comic Sans MS" pitchFamily="66" charset="0"/>
              </a:defRPr>
            </a:lvl2pPr>
            <a:lvl3pPr marL="1143000" indent="-228600">
              <a:defRPr sz="1700">
                <a:solidFill>
                  <a:schemeClr val="tx1"/>
                </a:solidFill>
                <a:latin typeface="Comic Sans MS" pitchFamily="66" charset="0"/>
              </a:defRPr>
            </a:lvl3pPr>
            <a:lvl4pPr marL="1600200" indent="-228600">
              <a:defRPr sz="1700">
                <a:solidFill>
                  <a:schemeClr val="tx1"/>
                </a:solidFill>
                <a:latin typeface="Comic Sans MS" pitchFamily="66" charset="0"/>
              </a:defRPr>
            </a:lvl4pPr>
            <a:lvl5pPr marL="2057400" indent="-228600">
              <a:defRPr sz="1700">
                <a:solidFill>
                  <a:schemeClr val="tx1"/>
                </a:solidFill>
                <a:latin typeface="Comic Sans MS" pitchFamily="66" charset="0"/>
              </a:defRPr>
            </a:lvl5pPr>
            <a:lvl6pPr marL="2514600" indent="-228600" eaLnBrk="0" fontAlgn="base" hangingPunct="0">
              <a:spcBef>
                <a:spcPct val="0"/>
              </a:spcBef>
              <a:spcAft>
                <a:spcPct val="0"/>
              </a:spcAft>
              <a:defRPr sz="1700">
                <a:solidFill>
                  <a:schemeClr val="tx1"/>
                </a:solidFill>
                <a:latin typeface="Comic Sans MS" pitchFamily="66" charset="0"/>
              </a:defRPr>
            </a:lvl6pPr>
            <a:lvl7pPr marL="2971800" indent="-228600" eaLnBrk="0" fontAlgn="base" hangingPunct="0">
              <a:spcBef>
                <a:spcPct val="0"/>
              </a:spcBef>
              <a:spcAft>
                <a:spcPct val="0"/>
              </a:spcAft>
              <a:defRPr sz="1700">
                <a:solidFill>
                  <a:schemeClr val="tx1"/>
                </a:solidFill>
                <a:latin typeface="Comic Sans MS" pitchFamily="66" charset="0"/>
              </a:defRPr>
            </a:lvl7pPr>
            <a:lvl8pPr marL="3429000" indent="-228600" eaLnBrk="0" fontAlgn="base" hangingPunct="0">
              <a:spcBef>
                <a:spcPct val="0"/>
              </a:spcBef>
              <a:spcAft>
                <a:spcPct val="0"/>
              </a:spcAft>
              <a:defRPr sz="1700">
                <a:solidFill>
                  <a:schemeClr val="tx1"/>
                </a:solidFill>
                <a:latin typeface="Comic Sans MS" pitchFamily="66" charset="0"/>
              </a:defRPr>
            </a:lvl8pPr>
            <a:lvl9pPr marL="3886200" indent="-228600" eaLnBrk="0" fontAlgn="base" hangingPunct="0">
              <a:spcBef>
                <a:spcPct val="0"/>
              </a:spcBef>
              <a:spcAft>
                <a:spcPct val="0"/>
              </a:spcAft>
              <a:defRPr sz="1700">
                <a:solidFill>
                  <a:schemeClr val="tx1"/>
                </a:solidFill>
                <a:latin typeface="Comic Sans MS" pitchFamily="66" charset="0"/>
              </a:defRPr>
            </a:lvl9pPr>
          </a:lstStyle>
          <a:p>
            <a:pPr eaLnBrk="0" fontAlgn="base" hangingPunct="0">
              <a:spcBef>
                <a:spcPts val="600"/>
              </a:spcBef>
              <a:spcAft>
                <a:spcPts val="600"/>
              </a:spcAft>
            </a:pPr>
            <a:r>
              <a:rPr lang="en-US" b="1">
                <a:solidFill>
                  <a:srgbClr val="000000"/>
                </a:solidFill>
              </a:rPr>
              <a:t>Có lợi, có hại hoặc trung tính. Phụ thuộc vào tổ hợp gen và điều kiện môi trường.</a:t>
            </a:r>
          </a:p>
        </p:txBody>
      </p:sp>
      <p:sp>
        <p:nvSpPr>
          <p:cNvPr id="86" name="TextBox 85"/>
          <p:cNvSpPr txBox="1">
            <a:spLocks noChangeArrowheads="1"/>
          </p:cNvSpPr>
          <p:nvPr/>
        </p:nvSpPr>
        <p:spPr bwMode="auto">
          <a:xfrm>
            <a:off x="381000" y="3355181"/>
            <a:ext cx="1084767" cy="353943"/>
          </a:xfrm>
          <a:prstGeom prst="rect">
            <a:avLst/>
          </a:prstGeom>
          <a:solidFill>
            <a:srgbClr val="FF9900"/>
          </a:solidFill>
          <a:ln w="9525">
            <a:solidFill>
              <a:srgbClr val="000000"/>
            </a:solidFill>
            <a:miter lim="800000"/>
            <a:headEnd/>
            <a:tailEnd/>
          </a:ln>
        </p:spPr>
        <p:txBody>
          <a:bodyPr wrap="square">
            <a:spAutoFit/>
          </a:bodyPr>
          <a:lstStyle>
            <a:lvl1pPr>
              <a:defRPr sz="1700">
                <a:solidFill>
                  <a:schemeClr val="tx1"/>
                </a:solidFill>
                <a:latin typeface="Comic Sans MS" pitchFamily="66" charset="0"/>
              </a:defRPr>
            </a:lvl1pPr>
            <a:lvl2pPr marL="742950" indent="-285750">
              <a:defRPr sz="1700">
                <a:solidFill>
                  <a:schemeClr val="tx1"/>
                </a:solidFill>
                <a:latin typeface="Comic Sans MS" pitchFamily="66" charset="0"/>
              </a:defRPr>
            </a:lvl2pPr>
            <a:lvl3pPr marL="1143000" indent="-228600">
              <a:defRPr sz="1700">
                <a:solidFill>
                  <a:schemeClr val="tx1"/>
                </a:solidFill>
                <a:latin typeface="Comic Sans MS" pitchFamily="66" charset="0"/>
              </a:defRPr>
            </a:lvl3pPr>
            <a:lvl4pPr marL="1600200" indent="-228600">
              <a:defRPr sz="1700">
                <a:solidFill>
                  <a:schemeClr val="tx1"/>
                </a:solidFill>
                <a:latin typeface="Comic Sans MS" pitchFamily="66" charset="0"/>
              </a:defRPr>
            </a:lvl4pPr>
            <a:lvl5pPr marL="2057400" indent="-228600">
              <a:defRPr sz="1700">
                <a:solidFill>
                  <a:schemeClr val="tx1"/>
                </a:solidFill>
                <a:latin typeface="Comic Sans MS" pitchFamily="66" charset="0"/>
              </a:defRPr>
            </a:lvl5pPr>
            <a:lvl6pPr marL="2514600" indent="-228600" eaLnBrk="0" fontAlgn="base" hangingPunct="0">
              <a:spcBef>
                <a:spcPct val="0"/>
              </a:spcBef>
              <a:spcAft>
                <a:spcPct val="0"/>
              </a:spcAft>
              <a:defRPr sz="1700">
                <a:solidFill>
                  <a:schemeClr val="tx1"/>
                </a:solidFill>
                <a:latin typeface="Comic Sans MS" pitchFamily="66" charset="0"/>
              </a:defRPr>
            </a:lvl6pPr>
            <a:lvl7pPr marL="2971800" indent="-228600" eaLnBrk="0" fontAlgn="base" hangingPunct="0">
              <a:spcBef>
                <a:spcPct val="0"/>
              </a:spcBef>
              <a:spcAft>
                <a:spcPct val="0"/>
              </a:spcAft>
              <a:defRPr sz="1700">
                <a:solidFill>
                  <a:schemeClr val="tx1"/>
                </a:solidFill>
                <a:latin typeface="Comic Sans MS" pitchFamily="66" charset="0"/>
              </a:defRPr>
            </a:lvl7pPr>
            <a:lvl8pPr marL="3429000" indent="-228600" eaLnBrk="0" fontAlgn="base" hangingPunct="0">
              <a:spcBef>
                <a:spcPct val="0"/>
              </a:spcBef>
              <a:spcAft>
                <a:spcPct val="0"/>
              </a:spcAft>
              <a:defRPr sz="1700">
                <a:solidFill>
                  <a:schemeClr val="tx1"/>
                </a:solidFill>
                <a:latin typeface="Comic Sans MS" pitchFamily="66" charset="0"/>
              </a:defRPr>
            </a:lvl8pPr>
            <a:lvl9pPr marL="3886200" indent="-228600" eaLnBrk="0" fontAlgn="base" hangingPunct="0">
              <a:spcBef>
                <a:spcPct val="0"/>
              </a:spcBef>
              <a:spcAft>
                <a:spcPct val="0"/>
              </a:spcAft>
              <a:defRPr sz="1700">
                <a:solidFill>
                  <a:schemeClr val="tx1"/>
                </a:solidFill>
                <a:latin typeface="Comic Sans MS" pitchFamily="66" charset="0"/>
              </a:defRPr>
            </a:lvl9pPr>
          </a:lstStyle>
          <a:p>
            <a:pPr eaLnBrk="0" fontAlgn="base" hangingPunct="0">
              <a:spcBef>
                <a:spcPts val="600"/>
              </a:spcBef>
              <a:spcAft>
                <a:spcPts val="600"/>
              </a:spcAft>
            </a:pPr>
            <a:r>
              <a:rPr lang="en-US" b="1">
                <a:solidFill>
                  <a:srgbClr val="000000"/>
                </a:solidFill>
              </a:rPr>
              <a:t>Ý nghĩa</a:t>
            </a:r>
          </a:p>
        </p:txBody>
      </p:sp>
      <p:sp>
        <p:nvSpPr>
          <p:cNvPr id="90" name="TextBox 89"/>
          <p:cNvSpPr txBox="1">
            <a:spLocks noChangeArrowheads="1"/>
          </p:cNvSpPr>
          <p:nvPr/>
        </p:nvSpPr>
        <p:spPr bwMode="auto">
          <a:xfrm>
            <a:off x="156368" y="4160116"/>
            <a:ext cx="906463" cy="615553"/>
          </a:xfrm>
          <a:prstGeom prst="rect">
            <a:avLst/>
          </a:prstGeom>
          <a:solidFill>
            <a:srgbClr val="FF9900"/>
          </a:solidFill>
          <a:ln>
            <a:noFill/>
          </a:ln>
        </p:spPr>
        <p:txBody>
          <a:bodyPr>
            <a:spAutoFit/>
          </a:bodyPr>
          <a:lstStyle>
            <a:lvl1pPr>
              <a:defRPr sz="1700">
                <a:solidFill>
                  <a:schemeClr val="tx1"/>
                </a:solidFill>
                <a:latin typeface="Comic Sans MS" pitchFamily="66" charset="0"/>
              </a:defRPr>
            </a:lvl1pPr>
            <a:lvl2pPr marL="742950" indent="-285750">
              <a:defRPr sz="1700">
                <a:solidFill>
                  <a:schemeClr val="tx1"/>
                </a:solidFill>
                <a:latin typeface="Comic Sans MS" pitchFamily="66" charset="0"/>
              </a:defRPr>
            </a:lvl2pPr>
            <a:lvl3pPr marL="1143000" indent="-228600">
              <a:defRPr sz="1700">
                <a:solidFill>
                  <a:schemeClr val="tx1"/>
                </a:solidFill>
                <a:latin typeface="Comic Sans MS" pitchFamily="66" charset="0"/>
              </a:defRPr>
            </a:lvl3pPr>
            <a:lvl4pPr marL="1600200" indent="-228600">
              <a:defRPr sz="1700">
                <a:solidFill>
                  <a:schemeClr val="tx1"/>
                </a:solidFill>
                <a:latin typeface="Comic Sans MS" pitchFamily="66" charset="0"/>
              </a:defRPr>
            </a:lvl4pPr>
            <a:lvl5pPr marL="2057400" indent="-228600">
              <a:defRPr sz="1700">
                <a:solidFill>
                  <a:schemeClr val="tx1"/>
                </a:solidFill>
                <a:latin typeface="Comic Sans MS" pitchFamily="66" charset="0"/>
              </a:defRPr>
            </a:lvl5pPr>
            <a:lvl6pPr marL="2514600" indent="-228600" eaLnBrk="0" fontAlgn="base" hangingPunct="0">
              <a:spcBef>
                <a:spcPct val="0"/>
              </a:spcBef>
              <a:spcAft>
                <a:spcPct val="0"/>
              </a:spcAft>
              <a:defRPr sz="1700">
                <a:solidFill>
                  <a:schemeClr val="tx1"/>
                </a:solidFill>
                <a:latin typeface="Comic Sans MS" pitchFamily="66" charset="0"/>
              </a:defRPr>
            </a:lvl6pPr>
            <a:lvl7pPr marL="2971800" indent="-228600" eaLnBrk="0" fontAlgn="base" hangingPunct="0">
              <a:spcBef>
                <a:spcPct val="0"/>
              </a:spcBef>
              <a:spcAft>
                <a:spcPct val="0"/>
              </a:spcAft>
              <a:defRPr sz="1700">
                <a:solidFill>
                  <a:schemeClr val="tx1"/>
                </a:solidFill>
                <a:latin typeface="Comic Sans MS" pitchFamily="66" charset="0"/>
              </a:defRPr>
            </a:lvl7pPr>
            <a:lvl8pPr marL="3429000" indent="-228600" eaLnBrk="0" fontAlgn="base" hangingPunct="0">
              <a:spcBef>
                <a:spcPct val="0"/>
              </a:spcBef>
              <a:spcAft>
                <a:spcPct val="0"/>
              </a:spcAft>
              <a:defRPr sz="1700">
                <a:solidFill>
                  <a:schemeClr val="tx1"/>
                </a:solidFill>
                <a:latin typeface="Comic Sans MS" pitchFamily="66" charset="0"/>
              </a:defRPr>
            </a:lvl8pPr>
            <a:lvl9pPr marL="3886200" indent="-228600" eaLnBrk="0" fontAlgn="base" hangingPunct="0">
              <a:spcBef>
                <a:spcPct val="0"/>
              </a:spcBef>
              <a:spcAft>
                <a:spcPct val="0"/>
              </a:spcAft>
              <a:defRPr sz="1700">
                <a:solidFill>
                  <a:schemeClr val="tx1"/>
                </a:solidFill>
                <a:latin typeface="Comic Sans MS" pitchFamily="66" charset="0"/>
              </a:defRPr>
            </a:lvl9pPr>
          </a:lstStyle>
          <a:p>
            <a:pPr eaLnBrk="0" fontAlgn="base" hangingPunct="0">
              <a:spcBef>
                <a:spcPts val="600"/>
              </a:spcBef>
              <a:spcAft>
                <a:spcPts val="600"/>
              </a:spcAft>
            </a:pPr>
            <a:r>
              <a:rPr lang="en-US" b="1">
                <a:solidFill>
                  <a:srgbClr val="000000"/>
                </a:solidFill>
              </a:rPr>
              <a:t>Tiến hóa</a:t>
            </a:r>
          </a:p>
        </p:txBody>
      </p:sp>
      <p:sp>
        <p:nvSpPr>
          <p:cNvPr id="94" name="TextBox 93"/>
          <p:cNvSpPr txBox="1">
            <a:spLocks noChangeArrowheads="1"/>
          </p:cNvSpPr>
          <p:nvPr/>
        </p:nvSpPr>
        <p:spPr bwMode="auto">
          <a:xfrm>
            <a:off x="1394283" y="4160127"/>
            <a:ext cx="906463" cy="615553"/>
          </a:xfrm>
          <a:prstGeom prst="rect">
            <a:avLst/>
          </a:prstGeom>
          <a:solidFill>
            <a:srgbClr val="FF9900"/>
          </a:solidFill>
          <a:ln>
            <a:noFill/>
          </a:ln>
        </p:spPr>
        <p:txBody>
          <a:bodyPr>
            <a:spAutoFit/>
          </a:bodyPr>
          <a:lstStyle>
            <a:lvl1pPr>
              <a:defRPr sz="1700">
                <a:solidFill>
                  <a:schemeClr val="tx1"/>
                </a:solidFill>
                <a:latin typeface="Comic Sans MS" pitchFamily="66" charset="0"/>
              </a:defRPr>
            </a:lvl1pPr>
            <a:lvl2pPr marL="742950" indent="-285750">
              <a:defRPr sz="1700">
                <a:solidFill>
                  <a:schemeClr val="tx1"/>
                </a:solidFill>
                <a:latin typeface="Comic Sans MS" pitchFamily="66" charset="0"/>
              </a:defRPr>
            </a:lvl2pPr>
            <a:lvl3pPr marL="1143000" indent="-228600">
              <a:defRPr sz="1700">
                <a:solidFill>
                  <a:schemeClr val="tx1"/>
                </a:solidFill>
                <a:latin typeface="Comic Sans MS" pitchFamily="66" charset="0"/>
              </a:defRPr>
            </a:lvl3pPr>
            <a:lvl4pPr marL="1600200" indent="-228600">
              <a:defRPr sz="1700">
                <a:solidFill>
                  <a:schemeClr val="tx1"/>
                </a:solidFill>
                <a:latin typeface="Comic Sans MS" pitchFamily="66" charset="0"/>
              </a:defRPr>
            </a:lvl4pPr>
            <a:lvl5pPr marL="2057400" indent="-228600">
              <a:defRPr sz="1700">
                <a:solidFill>
                  <a:schemeClr val="tx1"/>
                </a:solidFill>
                <a:latin typeface="Comic Sans MS" pitchFamily="66" charset="0"/>
              </a:defRPr>
            </a:lvl5pPr>
            <a:lvl6pPr marL="2514600" indent="-228600" eaLnBrk="0" fontAlgn="base" hangingPunct="0">
              <a:spcBef>
                <a:spcPct val="0"/>
              </a:spcBef>
              <a:spcAft>
                <a:spcPct val="0"/>
              </a:spcAft>
              <a:defRPr sz="1700">
                <a:solidFill>
                  <a:schemeClr val="tx1"/>
                </a:solidFill>
                <a:latin typeface="Comic Sans MS" pitchFamily="66" charset="0"/>
              </a:defRPr>
            </a:lvl6pPr>
            <a:lvl7pPr marL="2971800" indent="-228600" eaLnBrk="0" fontAlgn="base" hangingPunct="0">
              <a:spcBef>
                <a:spcPct val="0"/>
              </a:spcBef>
              <a:spcAft>
                <a:spcPct val="0"/>
              </a:spcAft>
              <a:defRPr sz="1700">
                <a:solidFill>
                  <a:schemeClr val="tx1"/>
                </a:solidFill>
                <a:latin typeface="Comic Sans MS" pitchFamily="66" charset="0"/>
              </a:defRPr>
            </a:lvl7pPr>
            <a:lvl8pPr marL="3429000" indent="-228600" eaLnBrk="0" fontAlgn="base" hangingPunct="0">
              <a:spcBef>
                <a:spcPct val="0"/>
              </a:spcBef>
              <a:spcAft>
                <a:spcPct val="0"/>
              </a:spcAft>
              <a:defRPr sz="1700">
                <a:solidFill>
                  <a:schemeClr val="tx1"/>
                </a:solidFill>
                <a:latin typeface="Comic Sans MS" pitchFamily="66" charset="0"/>
              </a:defRPr>
            </a:lvl8pPr>
            <a:lvl9pPr marL="3886200" indent="-228600" eaLnBrk="0" fontAlgn="base" hangingPunct="0">
              <a:spcBef>
                <a:spcPct val="0"/>
              </a:spcBef>
              <a:spcAft>
                <a:spcPct val="0"/>
              </a:spcAft>
              <a:defRPr sz="1700">
                <a:solidFill>
                  <a:schemeClr val="tx1"/>
                </a:solidFill>
                <a:latin typeface="Comic Sans MS" pitchFamily="66" charset="0"/>
              </a:defRPr>
            </a:lvl9pPr>
          </a:lstStyle>
          <a:p>
            <a:pPr eaLnBrk="0" fontAlgn="base" hangingPunct="0">
              <a:spcBef>
                <a:spcPts val="600"/>
              </a:spcBef>
              <a:spcAft>
                <a:spcPts val="600"/>
              </a:spcAft>
            </a:pPr>
            <a:r>
              <a:rPr lang="en-US" b="1">
                <a:solidFill>
                  <a:srgbClr val="000000"/>
                </a:solidFill>
              </a:rPr>
              <a:t>Chọn giống</a:t>
            </a:r>
          </a:p>
        </p:txBody>
      </p:sp>
      <p:cxnSp>
        <p:nvCxnSpPr>
          <p:cNvPr id="84" name="Straight Arrow Connector 83"/>
          <p:cNvCxnSpPr>
            <a:stCxn id="4" idx="2"/>
          </p:cNvCxnSpPr>
          <p:nvPr/>
        </p:nvCxnSpPr>
        <p:spPr>
          <a:xfrm>
            <a:off x="838200" y="2444353"/>
            <a:ext cx="72520" cy="934037"/>
          </a:xfrm>
          <a:prstGeom prst="straightConnector1">
            <a:avLst/>
          </a:prstGeom>
          <a:ln w="28575">
            <a:solidFill>
              <a:srgbClr val="CC0066"/>
            </a:solidFill>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H="1">
            <a:off x="609600" y="3709124"/>
            <a:ext cx="322552" cy="467018"/>
          </a:xfrm>
          <a:prstGeom prst="straightConnector1">
            <a:avLst/>
          </a:prstGeom>
          <a:ln w="28575">
            <a:solidFill>
              <a:srgbClr val="CC0066"/>
            </a:solidFill>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a:stCxn id="86" idx="2"/>
          </p:cNvCxnSpPr>
          <p:nvPr/>
        </p:nvCxnSpPr>
        <p:spPr>
          <a:xfrm>
            <a:off x="923384" y="3709124"/>
            <a:ext cx="924130" cy="490131"/>
          </a:xfrm>
          <a:prstGeom prst="straightConnector1">
            <a:avLst/>
          </a:prstGeom>
          <a:ln w="28575">
            <a:solidFill>
              <a:srgbClr val="CC0066"/>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94874973"/>
      </p:ext>
    </p:extLst>
  </p:cSld>
  <p:clrMapOvr>
    <a:masterClrMapping/>
  </p:clrMapOvr>
  <mc:AlternateContent xmlns:mc="http://schemas.openxmlformats.org/markup-compatibility/2006" xmlns:p14="http://schemas.microsoft.com/office/powerpoint/2010/main">
    <mc:Choice Requires="p14">
      <p:transition spd="slow" p14:dur="2000" advTm="64684"/>
    </mc:Choice>
    <mc:Fallback xmlns="">
      <p:transition spd="slow" advTm="64684"/>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ppt_x"/>
                                          </p:val>
                                        </p:tav>
                                        <p:tav tm="100000">
                                          <p:val>
                                            <p:strVal val="#ppt_x"/>
                                          </p:val>
                                        </p:tav>
                                      </p:tavLst>
                                    </p:anim>
                                    <p:anim calcmode="lin" valueType="num">
                                      <p:cBhvr additive="base">
                                        <p:cTn id="5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500" fill="hold"/>
                                        <p:tgtEl>
                                          <p:spTgt spid="33"/>
                                        </p:tgtEl>
                                        <p:attrNameLst>
                                          <p:attrName>ppt_x</p:attrName>
                                        </p:attrNameLst>
                                      </p:cBhvr>
                                      <p:tavLst>
                                        <p:tav tm="0">
                                          <p:val>
                                            <p:strVal val="#ppt_x"/>
                                          </p:val>
                                        </p:tav>
                                        <p:tav tm="100000">
                                          <p:val>
                                            <p:strVal val="#ppt_x"/>
                                          </p:val>
                                        </p:tav>
                                      </p:tavLst>
                                    </p:anim>
                                    <p:anim calcmode="lin" valueType="num">
                                      <p:cBhvr additive="base">
                                        <p:cTn id="6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4" fill="hold" nodeType="clickEffect">
                                  <p:stCondLst>
                                    <p:cond delay="0"/>
                                  </p:stCondLst>
                                  <p:childTnLst>
                                    <p:set>
                                      <p:cBhvr>
                                        <p:cTn id="70" dur="1" fill="hold">
                                          <p:stCondLst>
                                            <p:cond delay="0"/>
                                          </p:stCondLst>
                                        </p:cTn>
                                        <p:tgtEl>
                                          <p:spTgt spid="40"/>
                                        </p:tgtEl>
                                        <p:attrNameLst>
                                          <p:attrName>style.visibility</p:attrName>
                                        </p:attrNameLst>
                                      </p:cBhvr>
                                      <p:to>
                                        <p:strVal val="visible"/>
                                      </p:to>
                                    </p:set>
                                    <p:anim calcmode="lin" valueType="num">
                                      <p:cBhvr additive="base">
                                        <p:cTn id="71" dur="500" fill="hold"/>
                                        <p:tgtEl>
                                          <p:spTgt spid="40"/>
                                        </p:tgtEl>
                                        <p:attrNameLst>
                                          <p:attrName>ppt_x</p:attrName>
                                        </p:attrNameLst>
                                      </p:cBhvr>
                                      <p:tavLst>
                                        <p:tav tm="0">
                                          <p:val>
                                            <p:strVal val="#ppt_x"/>
                                          </p:val>
                                        </p:tav>
                                        <p:tav tm="100000">
                                          <p:val>
                                            <p:strVal val="#ppt_x"/>
                                          </p:val>
                                        </p:tav>
                                      </p:tavLst>
                                    </p:anim>
                                    <p:anim calcmode="lin" valueType="num">
                                      <p:cBhvr additive="base">
                                        <p:cTn id="7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3"/>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4" fill="hold" nodeType="clickEffect">
                                  <p:stCondLst>
                                    <p:cond delay="0"/>
                                  </p:stCondLst>
                                  <p:childTnLst>
                                    <p:set>
                                      <p:cBhvr>
                                        <p:cTn id="80" dur="1" fill="hold">
                                          <p:stCondLst>
                                            <p:cond delay="0"/>
                                          </p:stCondLst>
                                        </p:cTn>
                                        <p:tgtEl>
                                          <p:spTgt spid="44"/>
                                        </p:tgtEl>
                                        <p:attrNameLst>
                                          <p:attrName>style.visibility</p:attrName>
                                        </p:attrNameLst>
                                      </p:cBhvr>
                                      <p:to>
                                        <p:strVal val="visible"/>
                                      </p:to>
                                    </p:set>
                                    <p:anim calcmode="lin" valueType="num">
                                      <p:cBhvr additive="base">
                                        <p:cTn id="81" dur="500" fill="hold"/>
                                        <p:tgtEl>
                                          <p:spTgt spid="44"/>
                                        </p:tgtEl>
                                        <p:attrNameLst>
                                          <p:attrName>ppt_x</p:attrName>
                                        </p:attrNameLst>
                                      </p:cBhvr>
                                      <p:tavLst>
                                        <p:tav tm="0">
                                          <p:val>
                                            <p:strVal val="#ppt_x"/>
                                          </p:val>
                                        </p:tav>
                                        <p:tav tm="100000">
                                          <p:val>
                                            <p:strVal val="#ppt_x"/>
                                          </p:val>
                                        </p:tav>
                                      </p:tavLst>
                                    </p:anim>
                                    <p:anim calcmode="lin" valueType="num">
                                      <p:cBhvr additive="base">
                                        <p:cTn id="8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7"/>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4" fill="hold" nodeType="clickEffect">
                                  <p:stCondLst>
                                    <p:cond delay="0"/>
                                  </p:stCondLst>
                                  <p:childTnLst>
                                    <p:set>
                                      <p:cBhvr>
                                        <p:cTn id="90" dur="1" fill="hold">
                                          <p:stCondLst>
                                            <p:cond delay="0"/>
                                          </p:stCondLst>
                                        </p:cTn>
                                        <p:tgtEl>
                                          <p:spTgt spid="48"/>
                                        </p:tgtEl>
                                        <p:attrNameLst>
                                          <p:attrName>style.visibility</p:attrName>
                                        </p:attrNameLst>
                                      </p:cBhvr>
                                      <p:to>
                                        <p:strVal val="visible"/>
                                      </p:to>
                                    </p:set>
                                    <p:anim calcmode="lin" valueType="num">
                                      <p:cBhvr additive="base">
                                        <p:cTn id="91" dur="500" fill="hold"/>
                                        <p:tgtEl>
                                          <p:spTgt spid="48"/>
                                        </p:tgtEl>
                                        <p:attrNameLst>
                                          <p:attrName>ppt_x</p:attrName>
                                        </p:attrNameLst>
                                      </p:cBhvr>
                                      <p:tavLst>
                                        <p:tav tm="0">
                                          <p:val>
                                            <p:strVal val="#ppt_x"/>
                                          </p:val>
                                        </p:tav>
                                        <p:tav tm="100000">
                                          <p:val>
                                            <p:strVal val="#ppt_x"/>
                                          </p:val>
                                        </p:tav>
                                      </p:tavLst>
                                    </p:anim>
                                    <p:anim calcmode="lin" valueType="num">
                                      <p:cBhvr additive="base">
                                        <p:cTn id="9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1"/>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2" presetClass="entr" presetSubtype="4" fill="hold" nodeType="clickEffect">
                                  <p:stCondLst>
                                    <p:cond delay="0"/>
                                  </p:stCondLst>
                                  <p:childTnLst>
                                    <p:set>
                                      <p:cBhvr>
                                        <p:cTn id="100" dur="1" fill="hold">
                                          <p:stCondLst>
                                            <p:cond delay="0"/>
                                          </p:stCondLst>
                                        </p:cTn>
                                        <p:tgtEl>
                                          <p:spTgt spid="52"/>
                                        </p:tgtEl>
                                        <p:attrNameLst>
                                          <p:attrName>style.visibility</p:attrName>
                                        </p:attrNameLst>
                                      </p:cBhvr>
                                      <p:to>
                                        <p:strVal val="visible"/>
                                      </p:to>
                                    </p:set>
                                    <p:anim calcmode="lin" valueType="num">
                                      <p:cBhvr additive="base">
                                        <p:cTn id="101" dur="500" fill="hold"/>
                                        <p:tgtEl>
                                          <p:spTgt spid="52"/>
                                        </p:tgtEl>
                                        <p:attrNameLst>
                                          <p:attrName>ppt_x</p:attrName>
                                        </p:attrNameLst>
                                      </p:cBhvr>
                                      <p:tavLst>
                                        <p:tav tm="0">
                                          <p:val>
                                            <p:strVal val="#ppt_x"/>
                                          </p:val>
                                        </p:tav>
                                        <p:tav tm="100000">
                                          <p:val>
                                            <p:strVal val="#ppt_x"/>
                                          </p:val>
                                        </p:tav>
                                      </p:tavLst>
                                    </p:anim>
                                    <p:anim calcmode="lin" valueType="num">
                                      <p:cBhvr additive="base">
                                        <p:cTn id="10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5"/>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 presetClass="entr" presetSubtype="4" fill="hold" nodeType="clickEffect">
                                  <p:stCondLst>
                                    <p:cond delay="0"/>
                                  </p:stCondLst>
                                  <p:childTnLst>
                                    <p:set>
                                      <p:cBhvr>
                                        <p:cTn id="110" dur="1" fill="hold">
                                          <p:stCondLst>
                                            <p:cond delay="0"/>
                                          </p:stCondLst>
                                        </p:cTn>
                                        <p:tgtEl>
                                          <p:spTgt spid="56"/>
                                        </p:tgtEl>
                                        <p:attrNameLst>
                                          <p:attrName>style.visibility</p:attrName>
                                        </p:attrNameLst>
                                      </p:cBhvr>
                                      <p:to>
                                        <p:strVal val="visible"/>
                                      </p:to>
                                    </p:set>
                                    <p:anim calcmode="lin" valueType="num">
                                      <p:cBhvr additive="base">
                                        <p:cTn id="111" dur="500" fill="hold"/>
                                        <p:tgtEl>
                                          <p:spTgt spid="56"/>
                                        </p:tgtEl>
                                        <p:attrNameLst>
                                          <p:attrName>ppt_x</p:attrName>
                                        </p:attrNameLst>
                                      </p:cBhvr>
                                      <p:tavLst>
                                        <p:tav tm="0">
                                          <p:val>
                                            <p:strVal val="#ppt_x"/>
                                          </p:val>
                                        </p:tav>
                                        <p:tav tm="100000">
                                          <p:val>
                                            <p:strVal val="#ppt_x"/>
                                          </p:val>
                                        </p:tav>
                                      </p:tavLst>
                                    </p:anim>
                                    <p:anim calcmode="lin" valueType="num">
                                      <p:cBhvr additive="base">
                                        <p:cTn id="112"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59"/>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ntr" presetSubtype="4" fill="hold" nodeType="clickEffect">
                                  <p:stCondLst>
                                    <p:cond delay="0"/>
                                  </p:stCondLst>
                                  <p:childTnLst>
                                    <p:set>
                                      <p:cBhvr>
                                        <p:cTn id="120" dur="1" fill="hold">
                                          <p:stCondLst>
                                            <p:cond delay="0"/>
                                          </p:stCondLst>
                                        </p:cTn>
                                        <p:tgtEl>
                                          <p:spTgt spid="65"/>
                                        </p:tgtEl>
                                        <p:attrNameLst>
                                          <p:attrName>style.visibility</p:attrName>
                                        </p:attrNameLst>
                                      </p:cBhvr>
                                      <p:to>
                                        <p:strVal val="visible"/>
                                      </p:to>
                                    </p:set>
                                    <p:anim calcmode="lin" valueType="num">
                                      <p:cBhvr additive="base">
                                        <p:cTn id="121" dur="500" fill="hold"/>
                                        <p:tgtEl>
                                          <p:spTgt spid="65"/>
                                        </p:tgtEl>
                                        <p:attrNameLst>
                                          <p:attrName>ppt_x</p:attrName>
                                        </p:attrNameLst>
                                      </p:cBhvr>
                                      <p:tavLst>
                                        <p:tav tm="0">
                                          <p:val>
                                            <p:strVal val="#ppt_x"/>
                                          </p:val>
                                        </p:tav>
                                        <p:tav tm="100000">
                                          <p:val>
                                            <p:strVal val="#ppt_x"/>
                                          </p:val>
                                        </p:tav>
                                      </p:tavLst>
                                    </p:anim>
                                    <p:anim calcmode="lin" valueType="num">
                                      <p:cBhvr additive="base">
                                        <p:cTn id="122"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68"/>
                                        </p:tgtEl>
                                        <p:attrNameLst>
                                          <p:attrName>style.visibility</p:attrName>
                                        </p:attrNameLst>
                                      </p:cBhvr>
                                      <p:to>
                                        <p:strVal val="visible"/>
                                      </p:to>
                                    </p:se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2" presetClass="entr" presetSubtype="4" fill="hold" nodeType="clickEffect">
                                  <p:stCondLst>
                                    <p:cond delay="0"/>
                                  </p:stCondLst>
                                  <p:childTnLst>
                                    <p:set>
                                      <p:cBhvr>
                                        <p:cTn id="130" dur="1" fill="hold">
                                          <p:stCondLst>
                                            <p:cond delay="0"/>
                                          </p:stCondLst>
                                        </p:cTn>
                                        <p:tgtEl>
                                          <p:spTgt spid="74"/>
                                        </p:tgtEl>
                                        <p:attrNameLst>
                                          <p:attrName>style.visibility</p:attrName>
                                        </p:attrNameLst>
                                      </p:cBhvr>
                                      <p:to>
                                        <p:strVal val="visible"/>
                                      </p:to>
                                    </p:set>
                                    <p:anim calcmode="lin" valueType="num">
                                      <p:cBhvr additive="base">
                                        <p:cTn id="131" dur="500" fill="hold"/>
                                        <p:tgtEl>
                                          <p:spTgt spid="74"/>
                                        </p:tgtEl>
                                        <p:attrNameLst>
                                          <p:attrName>ppt_x</p:attrName>
                                        </p:attrNameLst>
                                      </p:cBhvr>
                                      <p:tavLst>
                                        <p:tav tm="0">
                                          <p:val>
                                            <p:strVal val="#ppt_x"/>
                                          </p:val>
                                        </p:tav>
                                        <p:tav tm="100000">
                                          <p:val>
                                            <p:strVal val="#ppt_x"/>
                                          </p:val>
                                        </p:tav>
                                      </p:tavLst>
                                    </p:anim>
                                    <p:anim calcmode="lin" valueType="num">
                                      <p:cBhvr additive="base">
                                        <p:cTn id="132"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77"/>
                                        </p:tgtEl>
                                        <p:attrNameLst>
                                          <p:attrName>style.visibility</p:attrName>
                                        </p:attrNameLst>
                                      </p:cBhvr>
                                      <p:to>
                                        <p:strVal val="visible"/>
                                      </p:to>
                                    </p:se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ntr" presetSubtype="4" fill="hold" nodeType="clickEffect">
                                  <p:stCondLst>
                                    <p:cond delay="0"/>
                                  </p:stCondLst>
                                  <p:childTnLst>
                                    <p:set>
                                      <p:cBhvr>
                                        <p:cTn id="140" dur="1" fill="hold">
                                          <p:stCondLst>
                                            <p:cond delay="0"/>
                                          </p:stCondLst>
                                        </p:cTn>
                                        <p:tgtEl>
                                          <p:spTgt spid="78"/>
                                        </p:tgtEl>
                                        <p:attrNameLst>
                                          <p:attrName>style.visibility</p:attrName>
                                        </p:attrNameLst>
                                      </p:cBhvr>
                                      <p:to>
                                        <p:strVal val="visible"/>
                                      </p:to>
                                    </p:set>
                                    <p:anim calcmode="lin" valueType="num">
                                      <p:cBhvr additive="base">
                                        <p:cTn id="141" dur="500" fill="hold"/>
                                        <p:tgtEl>
                                          <p:spTgt spid="78"/>
                                        </p:tgtEl>
                                        <p:attrNameLst>
                                          <p:attrName>ppt_x</p:attrName>
                                        </p:attrNameLst>
                                      </p:cBhvr>
                                      <p:tavLst>
                                        <p:tav tm="0">
                                          <p:val>
                                            <p:strVal val="#ppt_x"/>
                                          </p:val>
                                        </p:tav>
                                        <p:tav tm="100000">
                                          <p:val>
                                            <p:strVal val="#ppt_x"/>
                                          </p:val>
                                        </p:tav>
                                      </p:tavLst>
                                    </p:anim>
                                    <p:anim calcmode="lin" valueType="num">
                                      <p:cBhvr additive="base">
                                        <p:cTn id="142"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81"/>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nodeType="clickEffect">
                                  <p:stCondLst>
                                    <p:cond delay="0"/>
                                  </p:stCondLst>
                                  <p:childTnLst>
                                    <p:set>
                                      <p:cBhvr>
                                        <p:cTn id="150" dur="1" fill="hold">
                                          <p:stCondLst>
                                            <p:cond delay="0"/>
                                          </p:stCondLst>
                                        </p:cTn>
                                        <p:tgtEl>
                                          <p:spTgt spid="84"/>
                                        </p:tgtEl>
                                        <p:attrNameLst>
                                          <p:attrName>style.visibility</p:attrName>
                                        </p:attrNameLst>
                                      </p:cBhvr>
                                      <p:to>
                                        <p:strVal val="visible"/>
                                      </p:to>
                                    </p:set>
                                    <p:anim calcmode="lin" valueType="num">
                                      <p:cBhvr additive="base">
                                        <p:cTn id="151" dur="500" fill="hold"/>
                                        <p:tgtEl>
                                          <p:spTgt spid="84"/>
                                        </p:tgtEl>
                                        <p:attrNameLst>
                                          <p:attrName>ppt_x</p:attrName>
                                        </p:attrNameLst>
                                      </p:cBhvr>
                                      <p:tavLst>
                                        <p:tav tm="0">
                                          <p:val>
                                            <p:strVal val="#ppt_x"/>
                                          </p:val>
                                        </p:tav>
                                        <p:tav tm="100000">
                                          <p:val>
                                            <p:strVal val="#ppt_x"/>
                                          </p:val>
                                        </p:tav>
                                      </p:tavLst>
                                    </p:anim>
                                    <p:anim calcmode="lin" valueType="num">
                                      <p:cBhvr additive="base">
                                        <p:cTn id="152"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153" fill="hold" nodeType="clickPar">
                      <p:stCondLst>
                        <p:cond delay="indefinite"/>
                      </p:stCondLst>
                      <p:childTnLst>
                        <p:par>
                          <p:cTn id="154" fill="hold" nodeType="withGroup">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86"/>
                                        </p:tgtEl>
                                        <p:attrNameLst>
                                          <p:attrName>style.visibility</p:attrName>
                                        </p:attrNameLst>
                                      </p:cBhvr>
                                      <p:to>
                                        <p:strVal val="visible"/>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 presetClass="entr" presetSubtype="4" fill="hold" nodeType="clickEffect">
                                  <p:stCondLst>
                                    <p:cond delay="0"/>
                                  </p:stCondLst>
                                  <p:childTnLst>
                                    <p:set>
                                      <p:cBhvr>
                                        <p:cTn id="160" dur="1" fill="hold">
                                          <p:stCondLst>
                                            <p:cond delay="0"/>
                                          </p:stCondLst>
                                        </p:cTn>
                                        <p:tgtEl>
                                          <p:spTgt spid="88"/>
                                        </p:tgtEl>
                                        <p:attrNameLst>
                                          <p:attrName>style.visibility</p:attrName>
                                        </p:attrNameLst>
                                      </p:cBhvr>
                                      <p:to>
                                        <p:strVal val="visible"/>
                                      </p:to>
                                    </p:set>
                                    <p:anim calcmode="lin" valueType="num">
                                      <p:cBhvr additive="base">
                                        <p:cTn id="161" dur="500" fill="hold"/>
                                        <p:tgtEl>
                                          <p:spTgt spid="88"/>
                                        </p:tgtEl>
                                        <p:attrNameLst>
                                          <p:attrName>ppt_x</p:attrName>
                                        </p:attrNameLst>
                                      </p:cBhvr>
                                      <p:tavLst>
                                        <p:tav tm="0">
                                          <p:val>
                                            <p:strVal val="#ppt_x"/>
                                          </p:val>
                                        </p:tav>
                                        <p:tav tm="100000">
                                          <p:val>
                                            <p:strVal val="#ppt_x"/>
                                          </p:val>
                                        </p:tav>
                                      </p:tavLst>
                                    </p:anim>
                                    <p:anim calcmode="lin" valueType="num">
                                      <p:cBhvr additive="base">
                                        <p:cTn id="162"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90"/>
                                        </p:tgtEl>
                                        <p:attrNameLst>
                                          <p:attrName>style.visibility</p:attrName>
                                        </p:attrNameLst>
                                      </p:cBhvr>
                                      <p:to>
                                        <p:strVal val="visible"/>
                                      </p:to>
                                    </p:se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2" presetClass="entr" presetSubtype="4" fill="hold" nodeType="clickEffect">
                                  <p:stCondLst>
                                    <p:cond delay="0"/>
                                  </p:stCondLst>
                                  <p:childTnLst>
                                    <p:set>
                                      <p:cBhvr>
                                        <p:cTn id="170" dur="1" fill="hold">
                                          <p:stCondLst>
                                            <p:cond delay="0"/>
                                          </p:stCondLst>
                                        </p:cTn>
                                        <p:tgtEl>
                                          <p:spTgt spid="92"/>
                                        </p:tgtEl>
                                        <p:attrNameLst>
                                          <p:attrName>style.visibility</p:attrName>
                                        </p:attrNameLst>
                                      </p:cBhvr>
                                      <p:to>
                                        <p:strVal val="visible"/>
                                      </p:to>
                                    </p:set>
                                    <p:anim calcmode="lin" valueType="num">
                                      <p:cBhvr additive="base">
                                        <p:cTn id="171" dur="500" fill="hold"/>
                                        <p:tgtEl>
                                          <p:spTgt spid="92"/>
                                        </p:tgtEl>
                                        <p:attrNameLst>
                                          <p:attrName>ppt_x</p:attrName>
                                        </p:attrNameLst>
                                      </p:cBhvr>
                                      <p:tavLst>
                                        <p:tav tm="0">
                                          <p:val>
                                            <p:strVal val="#ppt_x"/>
                                          </p:val>
                                        </p:tav>
                                        <p:tav tm="100000">
                                          <p:val>
                                            <p:strVal val="#ppt_x"/>
                                          </p:val>
                                        </p:tav>
                                      </p:tavLst>
                                    </p:anim>
                                    <p:anim calcmode="lin" valueType="num">
                                      <p:cBhvr additive="base">
                                        <p:cTn id="172"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grpId="0" nodeType="clickEffect">
                                  <p:stCondLst>
                                    <p:cond delay="0"/>
                                  </p:stCondLst>
                                  <p:childTnLst>
                                    <p:set>
                                      <p:cBhvr>
                                        <p:cTn id="176"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1" grpId="0" animBg="1"/>
      <p:bldP spid="12" grpId="0" animBg="1"/>
      <p:bldP spid="17" grpId="0" animBg="1"/>
      <p:bldP spid="32" grpId="0" animBg="1"/>
      <p:bldP spid="35" grpId="0" animBg="1"/>
      <p:bldP spid="43" grpId="0" animBg="1"/>
      <p:bldP spid="47" grpId="0" animBg="1"/>
      <p:bldP spid="51" grpId="0" animBg="1"/>
      <p:bldP spid="55" grpId="0" animBg="1"/>
      <p:bldP spid="59" grpId="0" animBg="1"/>
      <p:bldP spid="68" grpId="0" animBg="1"/>
      <p:bldP spid="77" grpId="0" animBg="1"/>
      <p:bldP spid="81" grpId="0" animBg="1"/>
      <p:bldP spid="86" grpId="0" animBg="1"/>
      <p:bldP spid="90" grpId="0" animBg="1"/>
      <p:bldP spid="9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9"/>
            <a:ext cx="9144000" cy="461665"/>
          </a:xfrm>
          <a:prstGeom prst="rect">
            <a:avLst/>
          </a:prstGeom>
          <a:solidFill>
            <a:srgbClr val="4E67C8">
              <a:lumMod val="20000"/>
              <a:lumOff val="80000"/>
            </a:srgbClr>
          </a:solidFill>
          <a:ln>
            <a:solidFill>
              <a:srgbClr val="212745">
                <a:lumMod val="60000"/>
                <a:lumOff val="4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FF0000"/>
                </a:solidFill>
                <a:effectLst/>
                <a:uLnTx/>
                <a:uFillTx/>
                <a:latin typeface="Times New Roman" pitchFamily="18" charset="0"/>
                <a:cs typeface="Times New Roman" pitchFamily="18" charset="0"/>
              </a:rPr>
              <a:t>BÀI</a:t>
            </a:r>
            <a:r>
              <a:rPr kumimoji="0" lang="en-US" sz="24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38:  ĐỘT </a:t>
            </a:r>
            <a:r>
              <a:rPr kumimoji="0" lang="en-US" sz="2400" b="1" i="0" u="none" strike="noStrike" kern="0" cap="none" spc="0" normalizeH="0" baseline="0" noProof="0" dirty="0" err="1">
                <a:ln>
                  <a:noFill/>
                </a:ln>
                <a:solidFill>
                  <a:srgbClr val="FF0000"/>
                </a:solidFill>
                <a:effectLst/>
                <a:uLnTx/>
                <a:uFillTx/>
                <a:latin typeface="Times New Roman" pitchFamily="18" charset="0"/>
                <a:cs typeface="Times New Roman" pitchFamily="18" charset="0"/>
              </a:rPr>
              <a:t>BIẾN</a:t>
            </a:r>
            <a:r>
              <a:rPr kumimoji="0" lang="en-US" sz="24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GENE</a:t>
            </a:r>
          </a:p>
        </p:txBody>
      </p:sp>
      <p:sp>
        <p:nvSpPr>
          <p:cNvPr id="8" name="Rectangle 7"/>
          <p:cNvSpPr/>
          <p:nvPr/>
        </p:nvSpPr>
        <p:spPr>
          <a:xfrm>
            <a:off x="3650113" y="666750"/>
            <a:ext cx="1745221" cy="461665"/>
          </a:xfrm>
          <a:prstGeom prst="rect">
            <a:avLst/>
          </a:prstGeom>
        </p:spPr>
        <p:txBody>
          <a:bodyPr wrap="none">
            <a:spAutoFit/>
          </a:bodyPr>
          <a:lstStyle/>
          <a:p>
            <a:r>
              <a:rPr lang="en-US" sz="2400" b="1" dirty="0" err="1">
                <a:solidFill>
                  <a:srgbClr val="0E00C0"/>
                </a:solidFill>
                <a:latin typeface="Times New Roman" pitchFamily="18" charset="0"/>
                <a:sym typeface="Wingdings 2" pitchFamily="18" charset="2"/>
              </a:rPr>
              <a:t>MỤC</a:t>
            </a:r>
            <a:r>
              <a:rPr lang="en-US" sz="2400" b="1" dirty="0">
                <a:solidFill>
                  <a:srgbClr val="0E00C0"/>
                </a:solidFill>
                <a:latin typeface="Times New Roman" pitchFamily="18" charset="0"/>
                <a:sym typeface="Wingdings 2" pitchFamily="18" charset="2"/>
              </a:rPr>
              <a:t> </a:t>
            </a:r>
            <a:r>
              <a:rPr lang="en-US" sz="2400" b="1" dirty="0" err="1">
                <a:solidFill>
                  <a:srgbClr val="0E00C0"/>
                </a:solidFill>
                <a:latin typeface="Times New Roman" pitchFamily="18" charset="0"/>
                <a:sym typeface="Wingdings 2" pitchFamily="18" charset="2"/>
              </a:rPr>
              <a:t>TIÊU</a:t>
            </a:r>
            <a:endParaRPr lang="en-US" sz="2400" dirty="0"/>
          </a:p>
        </p:txBody>
      </p:sp>
      <p:sp>
        <p:nvSpPr>
          <p:cNvPr id="9" name="TextBox 8"/>
          <p:cNvSpPr txBox="1"/>
          <p:nvPr/>
        </p:nvSpPr>
        <p:spPr>
          <a:xfrm>
            <a:off x="255522" y="1581150"/>
            <a:ext cx="8888478" cy="954107"/>
          </a:xfrm>
          <a:prstGeom prst="rect">
            <a:avLst/>
          </a:prstGeom>
          <a:noFill/>
        </p:spPr>
        <p:txBody>
          <a:bodyPr wrap="square" rtlCol="0">
            <a:spAutoFit/>
          </a:bodyPr>
          <a:lstStyle/>
          <a:p>
            <a:pPr algn="just"/>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Phát</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biểu</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được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khái</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niệm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đột</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biến</a:t>
            </a:r>
            <a:r>
              <a:rPr lang="en-US" sz="2800" dirty="0">
                <a:solidFill>
                  <a:srgbClr val="0000CC"/>
                </a:solidFill>
                <a:latin typeface="Times New Roman" pitchFamily="18" charset="0"/>
                <a:cs typeface="Times New Roman" pitchFamily="18" charset="0"/>
              </a:rPr>
              <a:t> gene. </a:t>
            </a:r>
            <a:r>
              <a:rPr lang="en-US" sz="2800" dirty="0" err="1">
                <a:solidFill>
                  <a:srgbClr val="0000CC"/>
                </a:solidFill>
                <a:latin typeface="Times New Roman" pitchFamily="18" charset="0"/>
                <a:cs typeface="Times New Roman" pitchFamily="18" charset="0"/>
              </a:rPr>
              <a:t>Lấy</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được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ví</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dụ</a:t>
            </a:r>
            <a:r>
              <a:rPr lang="en-US" sz="2800" dirty="0">
                <a:solidFill>
                  <a:srgbClr val="0000CC"/>
                </a:solidFill>
                <a:latin typeface="Times New Roman" pitchFamily="18" charset="0"/>
                <a:cs typeface="Times New Roman" pitchFamily="18" charset="0"/>
              </a:rPr>
              <a:t> minh </a:t>
            </a:r>
            <a:r>
              <a:rPr lang="en-US" sz="2800" dirty="0" err="1">
                <a:solidFill>
                  <a:srgbClr val="0000CC"/>
                </a:solidFill>
                <a:latin typeface="Times New Roman" pitchFamily="18" charset="0"/>
                <a:cs typeface="Times New Roman" pitchFamily="18" charset="0"/>
              </a:rPr>
              <a:t>họa</a:t>
            </a:r>
            <a:r>
              <a:rPr lang="en-US" sz="2800" dirty="0">
                <a:solidFill>
                  <a:srgbClr val="0000CC"/>
                </a:solidFill>
                <a:latin typeface="Times New Roman" pitchFamily="18" charset="0"/>
                <a:cs typeface="Times New Roman" pitchFamily="18" charset="0"/>
              </a:rPr>
              <a:t>.</a:t>
            </a:r>
          </a:p>
        </p:txBody>
      </p:sp>
      <p:sp>
        <p:nvSpPr>
          <p:cNvPr id="10" name="Rectangle 9"/>
          <p:cNvSpPr/>
          <p:nvPr/>
        </p:nvSpPr>
        <p:spPr>
          <a:xfrm>
            <a:off x="381000" y="2746792"/>
            <a:ext cx="8763000" cy="523220"/>
          </a:xfrm>
          <a:prstGeom prst="rect">
            <a:avLst/>
          </a:prstGeom>
        </p:spPr>
        <p:txBody>
          <a:bodyPr wrap="square">
            <a:spAutoFit/>
          </a:bodyPr>
          <a:lstStyle/>
          <a:p>
            <a:pPr lvl="0" algn="just"/>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Trình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bày</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được</a:t>
            </a:r>
            <a:r>
              <a:rPr lang="en-US" sz="2800" dirty="0">
                <a:solidFill>
                  <a:srgbClr val="0000CC"/>
                </a:solidFill>
                <a:latin typeface="Times New Roman" pitchFamily="18" charset="0"/>
                <a:cs typeface="Times New Roman" pitchFamily="18" charset="0"/>
              </a:rPr>
              <a:t> ý </a:t>
            </a:r>
            <a:r>
              <a:rPr lang="en-US" sz="2800" dirty="0" err="1">
                <a:solidFill>
                  <a:srgbClr val="0000CC"/>
                </a:solidFill>
                <a:latin typeface="Times New Roman" pitchFamily="18" charset="0"/>
                <a:cs typeface="Times New Roman" pitchFamily="18" charset="0"/>
              </a:rPr>
              <a:t>nghĩa</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và</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tác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hại</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của</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đột</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biến</a:t>
            </a:r>
            <a:r>
              <a:rPr lang="en-US" sz="2800" dirty="0">
                <a:solidFill>
                  <a:srgbClr val="0000CC"/>
                </a:solidFill>
                <a:latin typeface="Times New Roman" pitchFamily="18" charset="0"/>
                <a:cs typeface="Times New Roman" pitchFamily="18" charset="0"/>
              </a:rPr>
              <a:t> gene.</a:t>
            </a:r>
          </a:p>
        </p:txBody>
      </p:sp>
    </p:spTree>
    <p:extLst>
      <p:ext uri="{BB962C8B-B14F-4D97-AF65-F5344CB8AC3E}">
        <p14:creationId xmlns:p14="http://schemas.microsoft.com/office/powerpoint/2010/main" val="419729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upload.wikimedia.org/wikipedia/commons/thumb/c/cf/Dama_dama_006.jpg/300px-Dama_dama_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514350"/>
            <a:ext cx="2857500" cy="19145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410200" y="2571750"/>
            <a:ext cx="4572000" cy="646331"/>
          </a:xfrm>
          <a:prstGeom prst="rect">
            <a:avLst/>
          </a:prstGeom>
        </p:spPr>
        <p:txBody>
          <a:bodyPr>
            <a:spAutoFit/>
          </a:bodyPr>
          <a:lstStyle/>
          <a:p>
            <a:r>
              <a:rPr lang="vi-VN" dirty="0">
                <a:solidFill>
                  <a:srgbClr val="202122"/>
                </a:solidFill>
                <a:latin typeface="Arial" panose="020B0604020202020204" pitchFamily="34" charset="0"/>
              </a:rPr>
              <a:t>Một con hươu bị </a:t>
            </a:r>
            <a:r>
              <a:rPr lang="vi-VN" dirty="0">
                <a:latin typeface="Arial" panose="020B0604020202020204" pitchFamily="34" charset="0"/>
                <a:hlinkClick r:id="rId3" tooltip="Bạch tạng"/>
              </a:rPr>
              <a:t>bạch tạng</a:t>
            </a:r>
            <a:r>
              <a:rPr lang="vi-VN" dirty="0">
                <a:solidFill>
                  <a:srgbClr val="202122"/>
                </a:solidFill>
                <a:latin typeface="Arial" panose="020B0604020202020204" pitchFamily="34" charset="0"/>
              </a:rPr>
              <a:t> và trở thành </a:t>
            </a:r>
            <a:r>
              <a:rPr lang="vi-VN" dirty="0">
                <a:latin typeface="Arial" panose="020B0604020202020204" pitchFamily="34" charset="0"/>
                <a:hlinkClick r:id="rId4" tooltip="Hươu trắng"/>
              </a:rPr>
              <a:t>hươu trắng</a:t>
            </a:r>
            <a:r>
              <a:rPr lang="vi-VN" dirty="0">
                <a:solidFill>
                  <a:srgbClr val="202122"/>
                </a:solidFill>
                <a:latin typeface="Arial" panose="020B0604020202020204" pitchFamily="34" charset="0"/>
              </a:rPr>
              <a:t> do đột biến</a:t>
            </a:r>
            <a:endParaRPr lang="en-US" dirty="0"/>
          </a:p>
        </p:txBody>
      </p:sp>
      <p:pic>
        <p:nvPicPr>
          <p:cNvPr id="5" name="Picture 2" descr="Năm 2006, các nhà khoa học đã phát hiện một con hươu có màu lông trắng khác biệ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33350"/>
            <a:ext cx="4495800" cy="37623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60218" y="3895726"/>
            <a:ext cx="8783782" cy="830997"/>
          </a:xfrm>
          <a:prstGeom prst="rect">
            <a:avLst/>
          </a:prstGeom>
        </p:spPr>
        <p:txBody>
          <a:bodyPr wrap="square">
            <a:spAutoFit/>
          </a:bodyPr>
          <a:lstStyle/>
          <a:p>
            <a:r>
              <a:rPr lang="en-US" sz="2400" dirty="0" err="1">
                <a:solidFill>
                  <a:srgbClr val="FF0000"/>
                </a:solidFill>
                <a:latin typeface="Times New Roman" panose="02020603050405020304" pitchFamily="18" charset="0"/>
                <a:cs typeface="Times New Roman" panose="02020603050405020304" pitchFamily="18" charset="0"/>
              </a:rPr>
              <a:t>Em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hã</a:t>
            </a:r>
            <a:r>
              <a:rPr lang="vi-VN" sz="2400" dirty="0">
                <a:solidFill>
                  <a:srgbClr val="FF0000"/>
                </a:solidFill>
                <a:latin typeface="Times New Roman" panose="02020603050405020304" pitchFamily="18" charset="0"/>
                <a:cs typeface="Times New Roman" panose="02020603050405020304" pitchFamily="18" charset="0"/>
              </a:rPr>
              <a:t>y </a:t>
            </a:r>
            <a:r>
              <a:rPr lang="en-US" sz="2400" dirty="0" err="1">
                <a:solidFill>
                  <a:srgbClr val="FF0000"/>
                </a:solidFill>
                <a:latin typeface="Times New Roman" panose="02020603050405020304" pitchFamily="18" charset="0"/>
                <a:cs typeface="Times New Roman" panose="02020603050405020304" pitchFamily="18" charset="0"/>
              </a:rPr>
              <a:t>cho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biết</a:t>
            </a:r>
            <a:r>
              <a:rPr lang="vi-VN" sz="2400" dirty="0">
                <a:solidFill>
                  <a:srgbClr val="FF0000"/>
                </a:solidFill>
                <a:latin typeface="Times New Roman" panose="02020603050405020304" pitchFamily="18" charset="0"/>
                <a:cs typeface="Times New Roman" panose="02020603050405020304" pitchFamily="18" charset="0"/>
              </a:rPr>
              <a:t> nguyên nhân dẫn đến sự khác biệt về màu lông của con hươu trắng này</a:t>
            </a:r>
            <a:r>
              <a:rPr lang="en-US" sz="24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35316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9100" y="361950"/>
            <a:ext cx="8305800" cy="4247317"/>
          </a:xfrm>
          <a:prstGeom prst="rect">
            <a:avLst/>
          </a:prstGeom>
        </p:spPr>
        <p:txBody>
          <a:bodyPr wrap="square">
            <a:spAutoFit/>
          </a:bodyPr>
          <a:lstStyle/>
          <a:p>
            <a:pPr indent="463550" algn="just"/>
            <a:r>
              <a:rPr lang="vi-VN" sz="3000" dirty="0">
                <a:solidFill>
                  <a:srgbClr val="0000FF"/>
                </a:solidFill>
                <a:latin typeface="Times New Roman" panose="02020603050405020304" pitchFamily="18" charset="0"/>
                <a:cs typeface="Times New Roman" panose="02020603050405020304" pitchFamily="18" charset="0"/>
              </a:rPr>
              <a:t>Nguyên nhân dẫn đến sự khác biệt về màu lông của con hươu trắng này là do một hiện tượng đột biến gene gọi là albinism (bạch tạng). Albinism là một tình trạng di truyền khiến cho cá thể không sản xuất đủ melanin, chất làm cho da, tóc và mắt có màu sắc. Trong trường hợp của con hươu này, sự thiếu hụt melanin đã dẫn đến việc lông của chúng không có màu, tạo ra một vẻ ngoài trắng sáng khác biệt so với các con hươu khác trong khu vực.</a:t>
            </a:r>
            <a:endParaRPr lang="en-US" sz="30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52127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3"/>
          <p:cNvSpPr txBox="1">
            <a:spLocks noChangeArrowheads="1"/>
          </p:cNvSpPr>
          <p:nvPr/>
        </p:nvSpPr>
        <p:spPr bwMode="auto">
          <a:xfrm>
            <a:off x="228600" y="914406"/>
            <a:ext cx="8534400" cy="2456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10000"/>
              </a:spcBef>
              <a:spcAft>
                <a:spcPct val="0"/>
              </a:spcAft>
            </a:pPr>
            <a:r>
              <a:rPr lang="en-US" sz="2400" b="1" dirty="0" err="1">
                <a:solidFill>
                  <a:srgbClr val="0000FF"/>
                </a:solidFill>
                <a:latin typeface="Times New Roman" pitchFamily="18" charset="0"/>
              </a:rPr>
              <a:t>Câu</a:t>
            </a:r>
            <a:r>
              <a:rPr lang="en-US" sz="2400" b="1" dirty="0">
                <a:solidFill>
                  <a:srgbClr val="0000FF"/>
                </a:solidFill>
                <a:latin typeface="Times New Roman" pitchFamily="18" charset="0"/>
              </a:rPr>
              <a:t> 1:  </a:t>
            </a:r>
            <a:r>
              <a:rPr lang="en-US" sz="2400" dirty="0" err="1">
                <a:solidFill>
                  <a:srgbClr val="0000FF"/>
                </a:solidFill>
                <a:latin typeface="Times New Roman" pitchFamily="18" charset="0"/>
              </a:rPr>
              <a:t>Một</a:t>
            </a:r>
            <a:r>
              <a:rPr lang="en-US" sz="2400" dirty="0">
                <a:solidFill>
                  <a:srgbClr val="0000FF"/>
                </a:solidFill>
                <a:latin typeface="Times New Roman" pitchFamily="18" charset="0"/>
              </a:rPr>
              <a:t> gen </a:t>
            </a:r>
            <a:r>
              <a:rPr lang="en-US" sz="2400" dirty="0" err="1">
                <a:solidFill>
                  <a:srgbClr val="0000FF"/>
                </a:solidFill>
                <a:latin typeface="Times New Roman" pitchFamily="18" charset="0"/>
              </a:rPr>
              <a:t>sau</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đột</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biến</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có</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chiều</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dài</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không</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đổi</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nhưng</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tăng</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thêm</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một</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liên</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kết</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hiđrô</a:t>
            </a:r>
            <a:r>
              <a:rPr lang="en-US" sz="2400" dirty="0">
                <a:solidFill>
                  <a:srgbClr val="0000FF"/>
                </a:solidFill>
                <a:latin typeface="Times New Roman" pitchFamily="18" charset="0"/>
              </a:rPr>
              <a:t>. Gen </a:t>
            </a:r>
            <a:r>
              <a:rPr lang="en-US" sz="2400" dirty="0" err="1">
                <a:solidFill>
                  <a:srgbClr val="0000FF"/>
                </a:solidFill>
                <a:latin typeface="Times New Roman" pitchFamily="18" charset="0"/>
              </a:rPr>
              <a:t>này</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bị</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đột</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biến</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thuộc</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dạng</a:t>
            </a:r>
            <a:endParaRPr lang="en-US" sz="2400" dirty="0">
              <a:solidFill>
                <a:srgbClr val="0000FF"/>
              </a:solidFill>
              <a:latin typeface="Times New Roman" pitchFamily="18" charset="0"/>
            </a:endParaRPr>
          </a:p>
          <a:p>
            <a:pPr marL="0" indent="0" fontAlgn="base">
              <a:spcBef>
                <a:spcPct val="10000"/>
              </a:spcBef>
              <a:spcAft>
                <a:spcPct val="0"/>
              </a:spcAft>
            </a:pPr>
            <a:r>
              <a:rPr lang="en-US" sz="2400" b="1" dirty="0">
                <a:solidFill>
                  <a:srgbClr val="0000FF"/>
                </a:solidFill>
                <a:latin typeface="Times New Roman" pitchFamily="18" charset="0"/>
              </a:rPr>
              <a:t>A. </a:t>
            </a:r>
            <a:r>
              <a:rPr lang="en-US" sz="2400" dirty="0" err="1">
                <a:solidFill>
                  <a:srgbClr val="0000FF"/>
                </a:solidFill>
                <a:latin typeface="Times New Roman" pitchFamily="18" charset="0"/>
              </a:rPr>
              <a:t>mất</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một</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cặp</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nuclêôtit</a:t>
            </a:r>
            <a:r>
              <a:rPr lang="en-US" sz="2400" dirty="0">
                <a:solidFill>
                  <a:srgbClr val="0000FF"/>
                </a:solidFill>
                <a:latin typeface="Times New Roman" pitchFamily="18" charset="0"/>
              </a:rPr>
              <a:t>.</a:t>
            </a:r>
            <a:r>
              <a:rPr lang="en-US" sz="2400" b="1" dirty="0">
                <a:solidFill>
                  <a:srgbClr val="0000FF"/>
                </a:solidFill>
                <a:latin typeface="Times New Roman" pitchFamily="18" charset="0"/>
              </a:rPr>
              <a:t>	</a:t>
            </a:r>
          </a:p>
          <a:p>
            <a:pPr fontAlgn="base">
              <a:spcBef>
                <a:spcPct val="10000"/>
              </a:spcBef>
              <a:spcAft>
                <a:spcPct val="0"/>
              </a:spcAft>
            </a:pPr>
            <a:r>
              <a:rPr lang="en-US" sz="2400" b="1" dirty="0">
                <a:solidFill>
                  <a:srgbClr val="0000FF"/>
                </a:solidFill>
                <a:latin typeface="Times New Roman" pitchFamily="18" charset="0"/>
              </a:rPr>
              <a:t>B. </a:t>
            </a:r>
            <a:r>
              <a:rPr lang="en-US" sz="2400" dirty="0" err="1">
                <a:solidFill>
                  <a:srgbClr val="0000FF"/>
                </a:solidFill>
                <a:latin typeface="Times New Roman" pitchFamily="18" charset="0"/>
              </a:rPr>
              <a:t>thay</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thế</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một</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cặp</a:t>
            </a:r>
            <a:r>
              <a:rPr lang="en-US" sz="2400" dirty="0">
                <a:solidFill>
                  <a:srgbClr val="0000FF"/>
                </a:solidFill>
                <a:latin typeface="Times New Roman" pitchFamily="18" charset="0"/>
              </a:rPr>
              <a:t> A - T </a:t>
            </a:r>
            <a:r>
              <a:rPr lang="en-US" sz="2400" dirty="0" err="1">
                <a:solidFill>
                  <a:srgbClr val="0000FF"/>
                </a:solidFill>
                <a:latin typeface="Times New Roman" pitchFamily="18" charset="0"/>
              </a:rPr>
              <a:t>bằng</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một</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cặp</a:t>
            </a:r>
            <a:r>
              <a:rPr lang="en-US" sz="2400" dirty="0">
                <a:solidFill>
                  <a:srgbClr val="0000FF"/>
                </a:solidFill>
                <a:latin typeface="Times New Roman" pitchFamily="18" charset="0"/>
              </a:rPr>
              <a:t> G - X.</a:t>
            </a:r>
          </a:p>
          <a:p>
            <a:pPr fontAlgn="base">
              <a:spcBef>
                <a:spcPct val="10000"/>
              </a:spcBef>
              <a:spcAft>
                <a:spcPct val="0"/>
              </a:spcAft>
            </a:pPr>
            <a:r>
              <a:rPr lang="en-US" sz="2400" b="1" dirty="0">
                <a:solidFill>
                  <a:srgbClr val="0000FF"/>
                </a:solidFill>
                <a:latin typeface="Times New Roman" pitchFamily="18" charset="0"/>
              </a:rPr>
              <a:t>C. </a:t>
            </a:r>
            <a:r>
              <a:rPr lang="en-US" sz="2400" dirty="0" err="1">
                <a:solidFill>
                  <a:srgbClr val="0000FF"/>
                </a:solidFill>
                <a:latin typeface="Times New Roman" pitchFamily="18" charset="0"/>
              </a:rPr>
              <a:t>thay</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thế</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một</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cặp</a:t>
            </a:r>
            <a:r>
              <a:rPr lang="en-US" sz="2400" dirty="0">
                <a:solidFill>
                  <a:srgbClr val="0000FF"/>
                </a:solidFill>
                <a:latin typeface="Times New Roman" pitchFamily="18" charset="0"/>
              </a:rPr>
              <a:t> G - X </a:t>
            </a:r>
            <a:r>
              <a:rPr lang="en-US" sz="2400" dirty="0" err="1">
                <a:solidFill>
                  <a:srgbClr val="0000FF"/>
                </a:solidFill>
                <a:latin typeface="Times New Roman" pitchFamily="18" charset="0"/>
              </a:rPr>
              <a:t>bằng</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một</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cặp</a:t>
            </a:r>
            <a:r>
              <a:rPr lang="en-US" sz="2400" dirty="0">
                <a:solidFill>
                  <a:srgbClr val="0000FF"/>
                </a:solidFill>
                <a:latin typeface="Times New Roman" pitchFamily="18" charset="0"/>
              </a:rPr>
              <a:t> A - T.   </a:t>
            </a:r>
          </a:p>
          <a:p>
            <a:pPr fontAlgn="base">
              <a:spcBef>
                <a:spcPct val="10000"/>
              </a:spcBef>
              <a:spcAft>
                <a:spcPct val="0"/>
              </a:spcAft>
            </a:pPr>
            <a:r>
              <a:rPr lang="en-US" sz="2400" b="1" dirty="0">
                <a:solidFill>
                  <a:srgbClr val="0000FF"/>
                </a:solidFill>
                <a:latin typeface="Times New Roman" pitchFamily="18" charset="0"/>
              </a:rPr>
              <a:t>D. </a:t>
            </a:r>
            <a:r>
              <a:rPr lang="en-US" sz="2400" dirty="0" err="1">
                <a:solidFill>
                  <a:srgbClr val="0000FF"/>
                </a:solidFill>
                <a:latin typeface="Times New Roman" pitchFamily="18" charset="0"/>
              </a:rPr>
              <a:t>thêm</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một</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cặp</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nuclêôtit</a:t>
            </a:r>
            <a:r>
              <a:rPr lang="en-US" sz="2400" dirty="0">
                <a:solidFill>
                  <a:srgbClr val="0000FF"/>
                </a:solidFill>
                <a:latin typeface="Times New Roman" pitchFamily="18" charset="0"/>
              </a:rPr>
              <a:t>.</a:t>
            </a:r>
          </a:p>
        </p:txBody>
      </p:sp>
      <p:sp>
        <p:nvSpPr>
          <p:cNvPr id="33796" name="Line 4"/>
          <p:cNvSpPr>
            <a:spLocks noChangeShapeType="1"/>
          </p:cNvSpPr>
          <p:nvPr/>
        </p:nvSpPr>
        <p:spPr bwMode="auto">
          <a:xfrm>
            <a:off x="0" y="800100"/>
            <a:ext cx="91440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2" name="Oval 1"/>
          <p:cNvSpPr/>
          <p:nvPr/>
        </p:nvSpPr>
        <p:spPr>
          <a:xfrm>
            <a:off x="228600" y="2114550"/>
            <a:ext cx="381000" cy="42931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9"/>
            <a:ext cx="9144000" cy="461665"/>
          </a:xfrm>
          <a:prstGeom prst="rect">
            <a:avLst/>
          </a:prstGeom>
          <a:solidFill>
            <a:srgbClr val="4E67C8">
              <a:lumMod val="20000"/>
              <a:lumOff val="80000"/>
            </a:srgbClr>
          </a:solidFill>
          <a:ln>
            <a:solidFill>
              <a:srgbClr val="212745">
                <a:lumMod val="60000"/>
                <a:lumOff val="40000"/>
              </a:srgbClr>
            </a:solidFill>
          </a:ln>
        </p:spPr>
        <p:txBody>
          <a:bodyPr wrap="square" rtlCol="0">
            <a:spAutoFit/>
          </a:bodyPr>
          <a:lstStyle/>
          <a:p>
            <a:pPr algn="ctr"/>
            <a:r>
              <a:rPr lang="en-US" sz="2400" b="1" kern="0" dirty="0" err="1">
                <a:solidFill>
                  <a:srgbClr val="FF0000"/>
                </a:solidFill>
                <a:latin typeface="Times New Roman" pitchFamily="18" charset="0"/>
                <a:cs typeface="Times New Roman" pitchFamily="18" charset="0"/>
              </a:rPr>
              <a:t>LUYỆN</a:t>
            </a:r>
            <a:r>
              <a:rPr lang="en-US" sz="2400" b="1" kern="0" dirty="0">
                <a:solidFill>
                  <a:srgbClr val="FF0000"/>
                </a:solidFill>
                <a:latin typeface="Times New Roman" pitchFamily="18" charset="0"/>
                <a:cs typeface="Times New Roman" pitchFamily="18" charset="0"/>
              </a:rPr>
              <a:t> </a:t>
            </a:r>
            <a:r>
              <a:rPr lang="en-US" sz="2400" b="1" kern="0" dirty="0" err="1">
                <a:solidFill>
                  <a:srgbClr val="FF0000"/>
                </a:solidFill>
                <a:latin typeface="Times New Roman" pitchFamily="18" charset="0"/>
                <a:cs typeface="Times New Roman" pitchFamily="18" charset="0"/>
              </a:rPr>
              <a:t>TẬP</a:t>
            </a:r>
            <a:r>
              <a:rPr lang="en-US" sz="2400" b="1" kern="0" dirty="0">
                <a:solidFill>
                  <a:srgbClr val="FF0000"/>
                </a:solidFill>
                <a:latin typeface="Times New Roman" pitchFamily="18" charset="0"/>
                <a:cs typeface="Times New Roman" pitchFamily="18" charset="0"/>
              </a:rPr>
              <a:t>, </a:t>
            </a:r>
            <a:r>
              <a:rPr lang="en-US" sz="2400" b="1" kern="0" dirty="0" err="1">
                <a:solidFill>
                  <a:srgbClr val="FF0000"/>
                </a:solidFill>
                <a:latin typeface="Times New Roman" pitchFamily="18" charset="0"/>
                <a:cs typeface="Times New Roman" pitchFamily="18" charset="0"/>
              </a:rPr>
              <a:t>VẬN</a:t>
            </a:r>
            <a:r>
              <a:rPr lang="en-US" sz="2400" b="1" kern="0" dirty="0">
                <a:solidFill>
                  <a:srgbClr val="FF0000"/>
                </a:solidFill>
                <a:latin typeface="Times New Roman" pitchFamily="18" charset="0"/>
                <a:cs typeface="Times New Roman" pitchFamily="18" charset="0"/>
              </a:rPr>
              <a:t> </a:t>
            </a:r>
            <a:r>
              <a:rPr lang="en-US" sz="2400" b="1" kern="0" dirty="0" err="1">
                <a:solidFill>
                  <a:srgbClr val="FF0000"/>
                </a:solidFill>
                <a:latin typeface="Times New Roman" pitchFamily="18" charset="0"/>
                <a:cs typeface="Times New Roman" pitchFamily="18" charset="0"/>
              </a:rPr>
              <a:t>DỤNG</a:t>
            </a:r>
            <a:endParaRPr lang="en-US" sz="2400" b="1" kern="0" dirty="0">
              <a:solidFill>
                <a:srgbClr val="FF000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800613109"/>
      </p:ext>
    </p:extLst>
  </p:cSld>
  <p:clrMapOvr>
    <a:masterClrMapping/>
  </p:clrMapOvr>
  <mc:AlternateContent xmlns:mc="http://schemas.openxmlformats.org/markup-compatibility/2006" xmlns:p14="http://schemas.microsoft.com/office/powerpoint/2010/main">
    <mc:Choice Requires="p14">
      <p:transition spd="slow" p14:dur="2000" advTm="63767"/>
    </mc:Choice>
    <mc:Fallback xmlns="">
      <p:transition spd="slow" advTm="63767"/>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0" fill="hold"/>
                                        <p:tgtEl>
                                          <p:spTgt spid="30723">
                                            <p:txEl>
                                              <p:pRg st="2" end="2"/>
                                            </p:txEl>
                                          </p:spTgt>
                                        </p:tgtEl>
                                        <p:attrNameLst>
                                          <p:attrName>style.color</p:attrName>
                                        </p:attrNameLst>
                                      </p:cBhvr>
                                      <p:to>
                                        <a:srgbClr val="FF3300"/>
                                      </p:to>
                                    </p:animClr>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443203" y="2676650"/>
            <a:ext cx="381000" cy="42931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19100" y="1177826"/>
            <a:ext cx="8267700" cy="1938992"/>
          </a:xfrm>
          <a:prstGeom prst="rect">
            <a:avLst/>
          </a:prstGeom>
        </p:spPr>
        <p:txBody>
          <a:bodyPr wrap="square">
            <a:spAutoFit/>
          </a:bodyPr>
          <a:lstStyle/>
          <a:p>
            <a:r>
              <a:rPr lang="en-US" sz="2400" b="1" dirty="0" err="1">
                <a:solidFill>
                  <a:srgbClr val="0000CC"/>
                </a:solidFill>
                <a:latin typeface="Times New Roman" pitchFamily="18" charset="0"/>
                <a:cs typeface="Times New Roman" pitchFamily="18" charset="0"/>
              </a:rPr>
              <a:t>Câu</a:t>
            </a:r>
            <a:r>
              <a:rPr lang="en-US" sz="2400" b="1" dirty="0">
                <a:solidFill>
                  <a:srgbClr val="0000CC"/>
                </a:solidFill>
                <a:latin typeface="Times New Roman" pitchFamily="18" charset="0"/>
                <a:cs typeface="Times New Roman" pitchFamily="18" charset="0"/>
              </a:rPr>
              <a:t> 2:  </a:t>
            </a:r>
            <a:r>
              <a:rPr lang="en-US" sz="2400" dirty="0" err="1">
                <a:solidFill>
                  <a:srgbClr val="0000CC"/>
                </a:solidFill>
                <a:latin typeface="Times New Roman" pitchFamily="18" charset="0"/>
                <a:cs typeface="Times New Roman" pitchFamily="18" charset="0"/>
              </a:rPr>
              <a:t>Mức</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độ</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có</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lợi</a:t>
            </a:r>
            <a:r>
              <a:rPr lang="en-US" sz="2400" dirty="0">
                <a:solidFill>
                  <a:srgbClr val="0000CC"/>
                </a:solidFill>
                <a:latin typeface="Times New Roman" pitchFamily="18" charset="0"/>
                <a:cs typeface="Times New Roman" pitchFamily="18" charset="0"/>
              </a:rPr>
              <a:t> hay </a:t>
            </a:r>
            <a:r>
              <a:rPr lang="en-US" sz="2400" dirty="0" err="1">
                <a:solidFill>
                  <a:srgbClr val="0000CC"/>
                </a:solidFill>
                <a:latin typeface="Times New Roman" pitchFamily="18" charset="0"/>
                <a:cs typeface="Times New Roman" pitchFamily="18" charset="0"/>
              </a:rPr>
              <a:t>có</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hại</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của</a:t>
            </a:r>
            <a:r>
              <a:rPr lang="en-US" sz="2400" dirty="0">
                <a:solidFill>
                  <a:srgbClr val="0000CC"/>
                </a:solidFill>
                <a:latin typeface="Times New Roman" pitchFamily="18" charset="0"/>
                <a:cs typeface="Times New Roman" pitchFamily="18" charset="0"/>
              </a:rPr>
              <a:t> gen </a:t>
            </a:r>
            <a:r>
              <a:rPr lang="en-US" sz="2400" dirty="0" err="1">
                <a:solidFill>
                  <a:srgbClr val="0000CC"/>
                </a:solidFill>
                <a:latin typeface="Times New Roman" pitchFamily="18" charset="0"/>
                <a:cs typeface="Times New Roman" pitchFamily="18" charset="0"/>
              </a:rPr>
              <a:t>đột</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biến</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phụ</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thuộc</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vào</a:t>
            </a:r>
            <a:endParaRPr lang="en-US" sz="2400" dirty="0">
              <a:solidFill>
                <a:srgbClr val="0000CC"/>
              </a:solidFill>
              <a:latin typeface="Times New Roman" pitchFamily="18" charset="0"/>
              <a:cs typeface="Times New Roman" pitchFamily="18" charset="0"/>
            </a:endParaRPr>
          </a:p>
          <a:p>
            <a:r>
              <a:rPr lang="en-US" sz="2400" b="1" dirty="0">
                <a:solidFill>
                  <a:srgbClr val="0000CC"/>
                </a:solidFill>
                <a:latin typeface="Times New Roman" pitchFamily="18" charset="0"/>
                <a:cs typeface="Times New Roman" pitchFamily="18" charset="0"/>
              </a:rPr>
              <a:t>A.</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số</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lượng</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cá</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thể</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trong</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quần</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thể</a:t>
            </a:r>
            <a:r>
              <a:rPr lang="en-US" sz="2400" dirty="0">
                <a:solidFill>
                  <a:srgbClr val="0000CC"/>
                </a:solidFill>
                <a:latin typeface="Times New Roman" pitchFamily="18" charset="0"/>
                <a:cs typeface="Times New Roman" pitchFamily="18" charset="0"/>
              </a:rPr>
              <a:t>.</a:t>
            </a:r>
          </a:p>
          <a:p>
            <a:r>
              <a:rPr lang="en-US" sz="2400" b="1" dirty="0">
                <a:solidFill>
                  <a:srgbClr val="0000CC"/>
                </a:solidFill>
                <a:latin typeface="Times New Roman" pitchFamily="18" charset="0"/>
                <a:cs typeface="Times New Roman" pitchFamily="18" charset="0"/>
              </a:rPr>
              <a:t>B. </a:t>
            </a:r>
            <a:r>
              <a:rPr lang="en-US" sz="2400" dirty="0" err="1">
                <a:solidFill>
                  <a:srgbClr val="0000CC"/>
                </a:solidFill>
                <a:latin typeface="Times New Roman" pitchFamily="18" charset="0"/>
                <a:cs typeface="Times New Roman" pitchFamily="18" charset="0"/>
              </a:rPr>
              <a:t>tần</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số</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phát</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sinh</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đột</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biến</a:t>
            </a:r>
            <a:r>
              <a:rPr lang="en-US" sz="2400" dirty="0">
                <a:solidFill>
                  <a:srgbClr val="0000CC"/>
                </a:solidFill>
                <a:latin typeface="Times New Roman" pitchFamily="18" charset="0"/>
                <a:cs typeface="Times New Roman" pitchFamily="18" charset="0"/>
              </a:rPr>
              <a:t>.</a:t>
            </a:r>
            <a:endParaRPr lang="en-US" sz="2400" b="1" dirty="0">
              <a:solidFill>
                <a:srgbClr val="0000CC"/>
              </a:solidFill>
              <a:latin typeface="Times New Roman" pitchFamily="18" charset="0"/>
              <a:cs typeface="Times New Roman" pitchFamily="18" charset="0"/>
            </a:endParaRPr>
          </a:p>
          <a:p>
            <a:r>
              <a:rPr lang="en-US" sz="2400" b="1" dirty="0">
                <a:solidFill>
                  <a:srgbClr val="0000CC"/>
                </a:solidFill>
                <a:latin typeface="Times New Roman" pitchFamily="18" charset="0"/>
                <a:cs typeface="Times New Roman" pitchFamily="18" charset="0"/>
              </a:rPr>
              <a:t>C. </a:t>
            </a:r>
            <a:r>
              <a:rPr lang="en-US" sz="2400" dirty="0" err="1">
                <a:solidFill>
                  <a:srgbClr val="0000CC"/>
                </a:solidFill>
                <a:latin typeface="Times New Roman" pitchFamily="18" charset="0"/>
                <a:cs typeface="Times New Roman" pitchFamily="18" charset="0"/>
              </a:rPr>
              <a:t>tỉ</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lệ</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đực</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cái</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trong</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quần</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thể</a:t>
            </a:r>
            <a:r>
              <a:rPr lang="en-US" sz="2400" dirty="0">
                <a:solidFill>
                  <a:srgbClr val="0000CC"/>
                </a:solidFill>
                <a:latin typeface="Times New Roman" pitchFamily="18" charset="0"/>
                <a:cs typeface="Times New Roman" pitchFamily="18" charset="0"/>
              </a:rPr>
              <a:t>.</a:t>
            </a:r>
          </a:p>
          <a:p>
            <a:r>
              <a:rPr lang="en-US" sz="2400" b="1" dirty="0">
                <a:solidFill>
                  <a:srgbClr val="0000CC"/>
                </a:solidFill>
                <a:latin typeface="Times New Roman" pitchFamily="18" charset="0"/>
                <a:cs typeface="Times New Roman" pitchFamily="18" charset="0"/>
              </a:rPr>
              <a:t>D. </a:t>
            </a:r>
            <a:r>
              <a:rPr lang="en-US" sz="2400" dirty="0" err="1">
                <a:solidFill>
                  <a:srgbClr val="0000CC"/>
                </a:solidFill>
                <a:latin typeface="Times New Roman" pitchFamily="18" charset="0"/>
                <a:cs typeface="Times New Roman" pitchFamily="18" charset="0"/>
              </a:rPr>
              <a:t>môi</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trường</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sống</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và</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tổ</a:t>
            </a:r>
            <a:r>
              <a:rPr lang="en-US" sz="2400" dirty="0">
                <a:solidFill>
                  <a:srgbClr val="0000CC"/>
                </a:solidFill>
                <a:latin typeface="Times New Roman" pitchFamily="18" charset="0"/>
                <a:cs typeface="Times New Roman" pitchFamily="18" charset="0"/>
              </a:rPr>
              <a:t> </a:t>
            </a:r>
            <a:r>
              <a:rPr lang="en-US" sz="2400" dirty="0" err="1">
                <a:solidFill>
                  <a:srgbClr val="0000CC"/>
                </a:solidFill>
                <a:latin typeface="Times New Roman" pitchFamily="18" charset="0"/>
                <a:cs typeface="Times New Roman" pitchFamily="18" charset="0"/>
              </a:rPr>
              <a:t>hợp</a:t>
            </a:r>
            <a:r>
              <a:rPr lang="en-US" sz="2400" dirty="0">
                <a:solidFill>
                  <a:srgbClr val="0000CC"/>
                </a:solidFill>
                <a:latin typeface="Times New Roman" pitchFamily="18" charset="0"/>
                <a:cs typeface="Times New Roman" pitchFamily="18" charset="0"/>
              </a:rPr>
              <a:t> gen.</a:t>
            </a:r>
            <a:endParaRPr lang="en-US" sz="2400" b="1" dirty="0">
              <a:solidFill>
                <a:srgbClr val="0000CC"/>
              </a:solidFill>
              <a:latin typeface="Times New Roman" pitchFamily="18" charset="0"/>
              <a:cs typeface="Times New Roman" pitchFamily="18" charset="0"/>
            </a:endParaRPr>
          </a:p>
        </p:txBody>
      </p:sp>
      <p:sp>
        <p:nvSpPr>
          <p:cNvPr id="5" name="Line 4"/>
          <p:cNvSpPr>
            <a:spLocks noChangeShapeType="1"/>
          </p:cNvSpPr>
          <p:nvPr/>
        </p:nvSpPr>
        <p:spPr bwMode="auto">
          <a:xfrm>
            <a:off x="0" y="800100"/>
            <a:ext cx="91440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Tree>
    <p:custDataLst>
      <p:tags r:id="rId1"/>
    </p:custDataLst>
    <p:extLst>
      <p:ext uri="{BB962C8B-B14F-4D97-AF65-F5344CB8AC3E}">
        <p14:creationId xmlns:p14="http://schemas.microsoft.com/office/powerpoint/2010/main" val="2447049969"/>
      </p:ext>
    </p:extLst>
  </p:cSld>
  <p:clrMapOvr>
    <a:masterClrMapping/>
  </p:clrMapOvr>
  <mc:AlternateContent xmlns:mc="http://schemas.openxmlformats.org/markup-compatibility/2006" xmlns:p14="http://schemas.microsoft.com/office/powerpoint/2010/main">
    <mc:Choice Requires="p14">
      <p:transition spd="slow" p14:dur="2000" advTm="26774"/>
    </mc:Choice>
    <mc:Fallback xmlns="">
      <p:transition spd="slow" advTm="267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228600" y="820567"/>
            <a:ext cx="8610600" cy="426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50000"/>
              </a:spcBef>
              <a:spcAft>
                <a:spcPct val="0"/>
              </a:spcAft>
            </a:pPr>
            <a:r>
              <a:rPr lang="en-US" sz="2400" b="1">
                <a:solidFill>
                  <a:srgbClr val="000000"/>
                </a:solidFill>
                <a:latin typeface="Times New Roman" pitchFamily="18" charset="0"/>
              </a:rPr>
              <a:t> </a:t>
            </a:r>
            <a:r>
              <a:rPr lang="en-US" sz="2400" b="1">
                <a:solidFill>
                  <a:srgbClr val="0000FF"/>
                </a:solidFill>
                <a:latin typeface="Times New Roman" pitchFamily="18" charset="0"/>
              </a:rPr>
              <a:t>Câu 3:</a:t>
            </a:r>
            <a:r>
              <a:rPr lang="en-US" sz="2400" b="1">
                <a:solidFill>
                  <a:srgbClr val="000000"/>
                </a:solidFill>
                <a:latin typeface="Times New Roman" pitchFamily="18" charset="0"/>
              </a:rPr>
              <a:t> </a:t>
            </a:r>
            <a:r>
              <a:rPr lang="en-US" sz="2400">
                <a:solidFill>
                  <a:srgbClr val="0000FF"/>
                </a:solidFill>
                <a:latin typeface="Times New Roman" pitchFamily="18" charset="0"/>
              </a:rPr>
              <a:t>Cho một đoạn gen có trình tự như sau:	</a:t>
            </a:r>
          </a:p>
          <a:p>
            <a:pPr fontAlgn="base">
              <a:spcBef>
                <a:spcPct val="50000"/>
              </a:spcBef>
              <a:spcAft>
                <a:spcPct val="0"/>
              </a:spcAft>
            </a:pPr>
            <a:r>
              <a:rPr lang="en-US" sz="2400">
                <a:solidFill>
                  <a:srgbClr val="0000FF"/>
                </a:solidFill>
                <a:latin typeface="Times New Roman" pitchFamily="18" charset="0"/>
              </a:rPr>
              <a:t>-TAA XGT </a:t>
            </a:r>
            <a:r>
              <a:rPr lang="en-US" sz="2400">
                <a:solidFill>
                  <a:srgbClr val="FF0000"/>
                </a:solidFill>
                <a:latin typeface="Times New Roman" pitchFamily="18" charset="0"/>
              </a:rPr>
              <a:t>A</a:t>
            </a:r>
            <a:r>
              <a:rPr lang="en-US" sz="2400">
                <a:solidFill>
                  <a:srgbClr val="0000FF"/>
                </a:solidFill>
                <a:latin typeface="Times New Roman" pitchFamily="18" charset="0"/>
              </a:rPr>
              <a:t>XA GAX XAX TTG …</a:t>
            </a:r>
          </a:p>
          <a:p>
            <a:pPr fontAlgn="base">
              <a:spcBef>
                <a:spcPct val="50000"/>
              </a:spcBef>
              <a:spcAft>
                <a:spcPct val="0"/>
              </a:spcAft>
            </a:pPr>
            <a:r>
              <a:rPr lang="en-US" sz="2400">
                <a:solidFill>
                  <a:srgbClr val="0000FF"/>
                </a:solidFill>
                <a:latin typeface="Times New Roman" pitchFamily="18" charset="0"/>
              </a:rPr>
              <a:t>-ATT GXA </a:t>
            </a:r>
            <a:r>
              <a:rPr lang="en-US" sz="2400">
                <a:solidFill>
                  <a:srgbClr val="FF0000"/>
                </a:solidFill>
                <a:latin typeface="Times New Roman" pitchFamily="18" charset="0"/>
              </a:rPr>
              <a:t>T</a:t>
            </a:r>
            <a:r>
              <a:rPr lang="en-US" sz="2400">
                <a:solidFill>
                  <a:srgbClr val="0000FF"/>
                </a:solidFill>
                <a:latin typeface="Times New Roman" pitchFamily="18" charset="0"/>
              </a:rPr>
              <a:t>GT XTG GTG AAX…</a:t>
            </a:r>
          </a:p>
          <a:p>
            <a:pPr fontAlgn="base">
              <a:spcBef>
                <a:spcPct val="50000"/>
              </a:spcBef>
              <a:spcAft>
                <a:spcPct val="0"/>
              </a:spcAft>
            </a:pPr>
            <a:r>
              <a:rPr lang="en-US" sz="2400">
                <a:solidFill>
                  <a:srgbClr val="0000FF"/>
                </a:solidFill>
                <a:latin typeface="Times New Roman" pitchFamily="18" charset="0"/>
              </a:rPr>
              <a:t>Nếu có đột biến thay cặp A-T ở vị trí thứ 7 bằng cặp G-X thì có thể dẫn đến hậu quả </a:t>
            </a:r>
          </a:p>
          <a:p>
            <a:pPr fontAlgn="base">
              <a:spcBef>
                <a:spcPct val="20000"/>
              </a:spcBef>
              <a:spcAft>
                <a:spcPct val="0"/>
              </a:spcAft>
            </a:pPr>
            <a:r>
              <a:rPr lang="en-US" sz="2400" b="1">
                <a:solidFill>
                  <a:srgbClr val="0000FF"/>
                </a:solidFill>
                <a:latin typeface="Times New Roman" pitchFamily="18" charset="0"/>
              </a:rPr>
              <a:t>A. </a:t>
            </a:r>
            <a:r>
              <a:rPr lang="en-US" sz="2400">
                <a:solidFill>
                  <a:srgbClr val="0000FF"/>
                </a:solidFill>
                <a:latin typeface="Times New Roman" pitchFamily="18" charset="0"/>
              </a:rPr>
              <a:t>thay đổi axit amin thứ 2 trong chuỗi pôlipeptit do gen tổng hợp.</a:t>
            </a:r>
          </a:p>
          <a:p>
            <a:pPr fontAlgn="base">
              <a:spcBef>
                <a:spcPct val="20000"/>
              </a:spcBef>
              <a:spcAft>
                <a:spcPct val="0"/>
              </a:spcAft>
            </a:pPr>
            <a:r>
              <a:rPr lang="en-US" sz="2400" b="1">
                <a:solidFill>
                  <a:srgbClr val="0000FF"/>
                </a:solidFill>
                <a:latin typeface="Times New Roman" pitchFamily="18" charset="0"/>
              </a:rPr>
              <a:t>B. </a:t>
            </a:r>
            <a:r>
              <a:rPr lang="en-US" sz="2400">
                <a:solidFill>
                  <a:srgbClr val="0000FF"/>
                </a:solidFill>
                <a:latin typeface="Times New Roman" pitchFamily="18" charset="0"/>
              </a:rPr>
              <a:t>thay đổi axit amin thứ 3 trong chuỗi pôlipeptit do gen tổng hợp.</a:t>
            </a:r>
          </a:p>
          <a:p>
            <a:pPr fontAlgn="base">
              <a:spcBef>
                <a:spcPct val="20000"/>
              </a:spcBef>
              <a:spcAft>
                <a:spcPct val="0"/>
              </a:spcAft>
            </a:pPr>
            <a:r>
              <a:rPr lang="en-US" sz="2400" b="1">
                <a:solidFill>
                  <a:srgbClr val="0000FF"/>
                </a:solidFill>
                <a:latin typeface="Times New Roman" pitchFamily="18" charset="0"/>
              </a:rPr>
              <a:t>C. </a:t>
            </a:r>
            <a:r>
              <a:rPr lang="en-US" sz="2400">
                <a:solidFill>
                  <a:srgbClr val="0000FF"/>
                </a:solidFill>
                <a:latin typeface="Times New Roman" pitchFamily="18" charset="0"/>
              </a:rPr>
              <a:t>mất một axit amin trong chuỗi pôlipeptit do gen tổng hợp.</a:t>
            </a:r>
          </a:p>
          <a:p>
            <a:pPr fontAlgn="base">
              <a:spcBef>
                <a:spcPct val="20000"/>
              </a:spcBef>
              <a:spcAft>
                <a:spcPct val="0"/>
              </a:spcAft>
            </a:pPr>
            <a:r>
              <a:rPr lang="en-US" sz="2400" b="1">
                <a:solidFill>
                  <a:srgbClr val="0000FF"/>
                </a:solidFill>
                <a:latin typeface="Times New Roman" pitchFamily="18" charset="0"/>
              </a:rPr>
              <a:t>D. </a:t>
            </a:r>
            <a:r>
              <a:rPr lang="en-US" sz="2400">
                <a:solidFill>
                  <a:srgbClr val="0000FF"/>
                </a:solidFill>
                <a:latin typeface="Times New Roman" pitchFamily="18" charset="0"/>
              </a:rPr>
              <a:t>phân tử prôtêin tương ứng không được tổng hợp.</a:t>
            </a:r>
          </a:p>
        </p:txBody>
      </p:sp>
      <p:sp>
        <p:nvSpPr>
          <p:cNvPr id="4" name="Oval 3"/>
          <p:cNvSpPr/>
          <p:nvPr/>
        </p:nvSpPr>
        <p:spPr>
          <a:xfrm>
            <a:off x="252350" y="3732988"/>
            <a:ext cx="381000" cy="42931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Line 4"/>
          <p:cNvSpPr>
            <a:spLocks noChangeShapeType="1"/>
          </p:cNvSpPr>
          <p:nvPr/>
        </p:nvSpPr>
        <p:spPr bwMode="auto">
          <a:xfrm>
            <a:off x="0" y="800100"/>
            <a:ext cx="91440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Tree>
    <p:custDataLst>
      <p:tags r:id="rId1"/>
    </p:custDataLst>
    <p:extLst>
      <p:ext uri="{BB962C8B-B14F-4D97-AF65-F5344CB8AC3E}">
        <p14:creationId xmlns:p14="http://schemas.microsoft.com/office/powerpoint/2010/main" val="1567961554"/>
      </p:ext>
    </p:extLst>
  </p:cSld>
  <p:clrMapOvr>
    <a:masterClrMapping/>
  </p:clrMapOvr>
  <mc:AlternateContent xmlns:mc="http://schemas.openxmlformats.org/markup-compatibility/2006" xmlns:p14="http://schemas.microsoft.com/office/powerpoint/2010/main">
    <mc:Choice Requires="p14">
      <p:transition spd="slow" p14:dur="2000" advTm="40242"/>
    </mc:Choice>
    <mc:Fallback xmlns="">
      <p:transition spd="slow" advTm="402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82278"/>
            <a:ext cx="8229600" cy="3394472"/>
          </a:xfrm>
        </p:spPr>
        <p:txBody>
          <a:bodyPr/>
          <a:lstStyle/>
          <a:p>
            <a:pPr marL="0" indent="0">
              <a:buNone/>
            </a:pPr>
            <a:r>
              <a:rPr lang="en-US" sz="2800" b="1">
                <a:solidFill>
                  <a:srgbClr val="0E00C0"/>
                </a:solidFill>
                <a:latin typeface="Times New Roman" pitchFamily="18" charset="0"/>
                <a:cs typeface="Times New Roman" pitchFamily="18" charset="0"/>
              </a:rPr>
              <a:t>Câu 4</a:t>
            </a:r>
            <a:r>
              <a:rPr lang="en-US" sz="2800">
                <a:solidFill>
                  <a:srgbClr val="0E00C0"/>
                </a:solidFill>
                <a:latin typeface="Times New Roman" pitchFamily="18" charset="0"/>
                <a:cs typeface="Times New Roman" pitchFamily="18" charset="0"/>
              </a:rPr>
              <a:t>: Bazơ nitơ guanin dạng hiếm, có thể gây đột biến dạng thay thế</a:t>
            </a:r>
          </a:p>
          <a:p>
            <a:pPr marL="0" indent="0">
              <a:buNone/>
            </a:pPr>
            <a:r>
              <a:rPr lang="en-US" sz="2800" b="1">
                <a:solidFill>
                  <a:srgbClr val="0E00C0"/>
                </a:solidFill>
                <a:latin typeface="Times New Roman" pitchFamily="18" charset="0"/>
                <a:cs typeface="Times New Roman" pitchFamily="18" charset="0"/>
              </a:rPr>
              <a:t>A.</a:t>
            </a:r>
            <a:r>
              <a:rPr lang="en-US" sz="2800">
                <a:solidFill>
                  <a:srgbClr val="0E00C0"/>
                </a:solidFill>
                <a:latin typeface="Times New Roman" pitchFamily="18" charset="0"/>
                <a:cs typeface="Times New Roman" pitchFamily="18" charset="0"/>
              </a:rPr>
              <a:t> cặp A - T thành cặp G - X.</a:t>
            </a:r>
          </a:p>
          <a:p>
            <a:pPr marL="0" indent="0">
              <a:buNone/>
            </a:pPr>
            <a:r>
              <a:rPr lang="en-US" sz="2800" b="1">
                <a:solidFill>
                  <a:srgbClr val="0E00C0"/>
                </a:solidFill>
                <a:latin typeface="Times New Roman" pitchFamily="18" charset="0"/>
                <a:cs typeface="Times New Roman" pitchFamily="18" charset="0"/>
              </a:rPr>
              <a:t>B.</a:t>
            </a:r>
            <a:r>
              <a:rPr lang="en-US" sz="2800">
                <a:solidFill>
                  <a:srgbClr val="0E00C0"/>
                </a:solidFill>
                <a:latin typeface="Times New Roman" pitchFamily="18" charset="0"/>
                <a:cs typeface="Times New Roman" pitchFamily="18" charset="0"/>
              </a:rPr>
              <a:t> cặp G - X thành X - G.</a:t>
            </a:r>
          </a:p>
          <a:p>
            <a:pPr marL="0" indent="0">
              <a:buNone/>
            </a:pPr>
            <a:r>
              <a:rPr lang="en-US" sz="2800" b="1">
                <a:solidFill>
                  <a:srgbClr val="0E00C0"/>
                </a:solidFill>
                <a:latin typeface="Times New Roman" pitchFamily="18" charset="0"/>
                <a:cs typeface="Times New Roman" pitchFamily="18" charset="0"/>
              </a:rPr>
              <a:t>C.</a:t>
            </a:r>
            <a:r>
              <a:rPr lang="en-US" sz="2800">
                <a:solidFill>
                  <a:srgbClr val="0E00C0"/>
                </a:solidFill>
                <a:latin typeface="Times New Roman" pitchFamily="18" charset="0"/>
                <a:cs typeface="Times New Roman" pitchFamily="18" charset="0"/>
              </a:rPr>
              <a:t> cặp A - T thành cặp T - A.</a:t>
            </a:r>
          </a:p>
          <a:p>
            <a:pPr marL="0" indent="0">
              <a:buNone/>
            </a:pPr>
            <a:r>
              <a:rPr lang="en-US" sz="2800" b="1">
                <a:solidFill>
                  <a:srgbClr val="0E00C0"/>
                </a:solidFill>
                <a:latin typeface="Times New Roman" pitchFamily="18" charset="0"/>
                <a:cs typeface="Times New Roman" pitchFamily="18" charset="0"/>
              </a:rPr>
              <a:t>D.</a:t>
            </a:r>
            <a:r>
              <a:rPr lang="en-US" sz="2800">
                <a:solidFill>
                  <a:srgbClr val="0E00C0"/>
                </a:solidFill>
                <a:latin typeface="Times New Roman" pitchFamily="18" charset="0"/>
                <a:cs typeface="Times New Roman" pitchFamily="18" charset="0"/>
              </a:rPr>
              <a:t> cặp G - X thành A -T.</a:t>
            </a:r>
          </a:p>
          <a:p>
            <a:pPr marL="0" indent="0">
              <a:buNone/>
            </a:pPr>
            <a:endParaRPr lang="en-US" sz="2800">
              <a:solidFill>
                <a:srgbClr val="0E00C0"/>
              </a:solidFill>
              <a:latin typeface="Times New Roman" pitchFamily="18" charset="0"/>
              <a:cs typeface="Times New Roman" pitchFamily="18" charset="0"/>
            </a:endParaRPr>
          </a:p>
        </p:txBody>
      </p:sp>
      <p:sp>
        <p:nvSpPr>
          <p:cNvPr id="4" name="Oval 3"/>
          <p:cNvSpPr/>
          <p:nvPr/>
        </p:nvSpPr>
        <p:spPr>
          <a:xfrm>
            <a:off x="492825" y="3596877"/>
            <a:ext cx="381000" cy="42931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Line 4"/>
          <p:cNvSpPr>
            <a:spLocks noChangeShapeType="1"/>
          </p:cNvSpPr>
          <p:nvPr/>
        </p:nvSpPr>
        <p:spPr bwMode="auto">
          <a:xfrm>
            <a:off x="0" y="800100"/>
            <a:ext cx="91440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Tree>
    <p:custDataLst>
      <p:tags r:id="rId1"/>
    </p:custDataLst>
    <p:extLst>
      <p:ext uri="{BB962C8B-B14F-4D97-AF65-F5344CB8AC3E}">
        <p14:creationId xmlns:p14="http://schemas.microsoft.com/office/powerpoint/2010/main" val="2077707751"/>
      </p:ext>
    </p:extLst>
  </p:cSld>
  <p:clrMapOvr>
    <a:masterClrMapping/>
  </p:clrMapOvr>
  <mc:AlternateContent xmlns:mc="http://schemas.openxmlformats.org/markup-compatibility/2006" xmlns:p14="http://schemas.microsoft.com/office/powerpoint/2010/main">
    <mc:Choice Requires="p14">
      <p:transition spd="slow" p14:dur="2000" advTm="24825"/>
    </mc:Choice>
    <mc:Fallback xmlns="">
      <p:transition spd="slow" advTm="248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34678"/>
            <a:ext cx="8229600" cy="3394472"/>
          </a:xfrm>
        </p:spPr>
        <p:txBody>
          <a:bodyPr/>
          <a:lstStyle/>
          <a:p>
            <a:pPr marL="0" indent="0" algn="just">
              <a:buNone/>
            </a:pPr>
            <a:r>
              <a:rPr lang="en-US" b="1" dirty="0" err="1">
                <a:solidFill>
                  <a:srgbClr val="0E00C0"/>
                </a:solidFill>
                <a:latin typeface="Times New Roman" pitchFamily="18" charset="0"/>
                <a:cs typeface="Times New Roman" pitchFamily="18" charset="0"/>
              </a:rPr>
              <a:t>Câu</a:t>
            </a:r>
            <a:r>
              <a:rPr lang="en-US" b="1" dirty="0">
                <a:solidFill>
                  <a:srgbClr val="0E00C0"/>
                </a:solidFill>
                <a:latin typeface="Times New Roman" pitchFamily="18" charset="0"/>
                <a:cs typeface="Times New Roman" pitchFamily="18" charset="0"/>
              </a:rPr>
              <a:t> 5:</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Một</a:t>
            </a:r>
            <a:r>
              <a:rPr lang="en-US" dirty="0">
                <a:solidFill>
                  <a:srgbClr val="0E00C0"/>
                </a:solidFill>
                <a:latin typeface="Times New Roman" pitchFamily="18" charset="0"/>
                <a:cs typeface="Times New Roman" pitchFamily="18" charset="0"/>
              </a:rPr>
              <a:t> gen ở </a:t>
            </a:r>
            <a:r>
              <a:rPr lang="en-US" dirty="0" err="1">
                <a:solidFill>
                  <a:srgbClr val="0E00C0"/>
                </a:solidFill>
                <a:latin typeface="Times New Roman" pitchFamily="18" charset="0"/>
                <a:cs typeface="Times New Roman" pitchFamily="18" charset="0"/>
              </a:rPr>
              <a:t>sinh</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vật</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nhân</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sơ</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có</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chiều</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dài</a:t>
            </a:r>
            <a:r>
              <a:rPr lang="en-US" dirty="0">
                <a:solidFill>
                  <a:srgbClr val="0E00C0"/>
                </a:solidFill>
                <a:latin typeface="Times New Roman" pitchFamily="18" charset="0"/>
                <a:cs typeface="Times New Roman" pitchFamily="18" charset="0"/>
              </a:rPr>
              <a:t> 510nm, </a:t>
            </a:r>
            <a:r>
              <a:rPr lang="en-US" dirty="0" err="1">
                <a:solidFill>
                  <a:srgbClr val="0E00C0"/>
                </a:solidFill>
                <a:latin typeface="Times New Roman" pitchFamily="18" charset="0"/>
                <a:cs typeface="Times New Roman" pitchFamily="18" charset="0"/>
              </a:rPr>
              <a:t>trong</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đó</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số</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nuclêôtit</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loại</a:t>
            </a:r>
            <a:r>
              <a:rPr lang="en-US" dirty="0">
                <a:solidFill>
                  <a:srgbClr val="0E00C0"/>
                </a:solidFill>
                <a:latin typeface="Times New Roman" pitchFamily="18" charset="0"/>
                <a:cs typeface="Times New Roman" pitchFamily="18" charset="0"/>
              </a:rPr>
              <a:t> G </a:t>
            </a:r>
            <a:r>
              <a:rPr lang="en-US" dirty="0" err="1">
                <a:solidFill>
                  <a:srgbClr val="0E00C0"/>
                </a:solidFill>
                <a:latin typeface="Times New Roman" pitchFamily="18" charset="0"/>
                <a:cs typeface="Times New Roman" pitchFamily="18" charset="0"/>
              </a:rPr>
              <a:t>bằng</a:t>
            </a:r>
            <a:r>
              <a:rPr lang="en-US" dirty="0">
                <a:solidFill>
                  <a:srgbClr val="0E00C0"/>
                </a:solidFill>
                <a:latin typeface="Times New Roman" pitchFamily="18" charset="0"/>
                <a:cs typeface="Times New Roman" pitchFamily="18" charset="0"/>
              </a:rPr>
              <a:t> 2 </a:t>
            </a:r>
            <a:r>
              <a:rPr lang="en-US" dirty="0" err="1">
                <a:solidFill>
                  <a:srgbClr val="0E00C0"/>
                </a:solidFill>
                <a:latin typeface="Times New Roman" pitchFamily="18" charset="0"/>
                <a:cs typeface="Times New Roman" pitchFamily="18" charset="0"/>
              </a:rPr>
              <a:t>lần</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số</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nuclêôtit</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loại</a:t>
            </a:r>
            <a:r>
              <a:rPr lang="en-US" dirty="0">
                <a:solidFill>
                  <a:srgbClr val="0E00C0"/>
                </a:solidFill>
                <a:latin typeface="Times New Roman" pitchFamily="18" charset="0"/>
                <a:cs typeface="Times New Roman" pitchFamily="18" charset="0"/>
              </a:rPr>
              <a:t> T, gen </a:t>
            </a:r>
            <a:r>
              <a:rPr lang="en-US" dirty="0" err="1">
                <a:solidFill>
                  <a:srgbClr val="0E00C0"/>
                </a:solidFill>
                <a:latin typeface="Times New Roman" pitchFamily="18" charset="0"/>
                <a:cs typeface="Times New Roman" pitchFamily="18" charset="0"/>
              </a:rPr>
              <a:t>này</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bị</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đột</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biến</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thay</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thế</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một</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cặp</a:t>
            </a:r>
            <a:r>
              <a:rPr lang="en-US" dirty="0">
                <a:solidFill>
                  <a:srgbClr val="0E00C0"/>
                </a:solidFill>
                <a:latin typeface="Times New Roman" pitchFamily="18" charset="0"/>
                <a:cs typeface="Times New Roman" pitchFamily="18" charset="0"/>
              </a:rPr>
              <a:t> A - T </a:t>
            </a:r>
            <a:r>
              <a:rPr lang="en-US" dirty="0" err="1">
                <a:solidFill>
                  <a:srgbClr val="0E00C0"/>
                </a:solidFill>
                <a:latin typeface="Times New Roman" pitchFamily="18" charset="0"/>
                <a:cs typeface="Times New Roman" pitchFamily="18" charset="0"/>
              </a:rPr>
              <a:t>bằng</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một</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cặp</a:t>
            </a:r>
            <a:r>
              <a:rPr lang="en-US" dirty="0">
                <a:solidFill>
                  <a:srgbClr val="0E00C0"/>
                </a:solidFill>
                <a:latin typeface="Times New Roman" pitchFamily="18" charset="0"/>
                <a:cs typeface="Times New Roman" pitchFamily="18" charset="0"/>
              </a:rPr>
              <a:t> G - X. Theo </a:t>
            </a:r>
            <a:r>
              <a:rPr lang="en-US" dirty="0" err="1">
                <a:solidFill>
                  <a:srgbClr val="0E00C0"/>
                </a:solidFill>
                <a:latin typeface="Times New Roman" pitchFamily="18" charset="0"/>
                <a:cs typeface="Times New Roman" pitchFamily="18" charset="0"/>
              </a:rPr>
              <a:t>lí</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thuyết</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số</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nuclêôtit</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loại</a:t>
            </a:r>
            <a:r>
              <a:rPr lang="en-US" dirty="0">
                <a:solidFill>
                  <a:srgbClr val="0E00C0"/>
                </a:solidFill>
                <a:latin typeface="Times New Roman" pitchFamily="18" charset="0"/>
                <a:cs typeface="Times New Roman" pitchFamily="18" charset="0"/>
              </a:rPr>
              <a:t> A </a:t>
            </a:r>
            <a:r>
              <a:rPr lang="en-US" dirty="0" err="1">
                <a:solidFill>
                  <a:srgbClr val="0E00C0"/>
                </a:solidFill>
                <a:latin typeface="Times New Roman" pitchFamily="18" charset="0"/>
                <a:cs typeface="Times New Roman" pitchFamily="18" charset="0"/>
              </a:rPr>
              <a:t>của</a:t>
            </a:r>
            <a:r>
              <a:rPr lang="en-US" dirty="0">
                <a:solidFill>
                  <a:srgbClr val="0E00C0"/>
                </a:solidFill>
                <a:latin typeface="Times New Roman" pitchFamily="18" charset="0"/>
                <a:cs typeface="Times New Roman" pitchFamily="18" charset="0"/>
              </a:rPr>
              <a:t> gen </a:t>
            </a:r>
            <a:r>
              <a:rPr lang="en-US" dirty="0" err="1">
                <a:solidFill>
                  <a:srgbClr val="0E00C0"/>
                </a:solidFill>
                <a:latin typeface="Times New Roman" pitchFamily="18" charset="0"/>
                <a:cs typeface="Times New Roman" pitchFamily="18" charset="0"/>
              </a:rPr>
              <a:t>đột</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biến</a:t>
            </a:r>
            <a:r>
              <a:rPr lang="en-US" dirty="0">
                <a:solidFill>
                  <a:srgbClr val="0E00C0"/>
                </a:solidFill>
                <a:latin typeface="Times New Roman" pitchFamily="18" charset="0"/>
                <a:cs typeface="Times New Roman" pitchFamily="18" charset="0"/>
              </a:rPr>
              <a:t> </a:t>
            </a:r>
            <a:r>
              <a:rPr lang="en-US" dirty="0" err="1">
                <a:solidFill>
                  <a:srgbClr val="0E00C0"/>
                </a:solidFill>
                <a:latin typeface="Times New Roman" pitchFamily="18" charset="0"/>
                <a:cs typeface="Times New Roman" pitchFamily="18" charset="0"/>
              </a:rPr>
              <a:t>là</a:t>
            </a:r>
            <a:endParaRPr lang="en-US" dirty="0">
              <a:solidFill>
                <a:srgbClr val="0E00C0"/>
              </a:solidFill>
              <a:latin typeface="Times New Roman" pitchFamily="18" charset="0"/>
              <a:cs typeface="Times New Roman" pitchFamily="18" charset="0"/>
            </a:endParaRPr>
          </a:p>
          <a:p>
            <a:pPr marL="0" indent="0" algn="just">
              <a:buNone/>
            </a:pPr>
            <a:r>
              <a:rPr lang="fr-FR" b="1" dirty="0">
                <a:solidFill>
                  <a:srgbClr val="0E00C0"/>
                </a:solidFill>
                <a:latin typeface="Times New Roman" pitchFamily="18" charset="0"/>
                <a:cs typeface="Times New Roman" pitchFamily="18" charset="0"/>
              </a:rPr>
              <a:t>A. </a:t>
            </a:r>
            <a:r>
              <a:rPr lang="fr-FR" dirty="0">
                <a:solidFill>
                  <a:srgbClr val="0E00C0"/>
                </a:solidFill>
                <a:latin typeface="Times New Roman" pitchFamily="18" charset="0"/>
                <a:cs typeface="Times New Roman" pitchFamily="18" charset="0"/>
              </a:rPr>
              <a:t>500.</a:t>
            </a:r>
            <a:r>
              <a:rPr lang="en-US" dirty="0">
                <a:solidFill>
                  <a:srgbClr val="0E00C0"/>
                </a:solidFill>
                <a:latin typeface="Times New Roman" pitchFamily="18" charset="0"/>
                <a:cs typeface="Times New Roman" pitchFamily="18" charset="0"/>
              </a:rPr>
              <a:t>	</a:t>
            </a:r>
            <a:r>
              <a:rPr lang="fr-FR" b="1" dirty="0">
                <a:solidFill>
                  <a:srgbClr val="0E00C0"/>
                </a:solidFill>
                <a:latin typeface="Times New Roman" pitchFamily="18" charset="0"/>
                <a:cs typeface="Times New Roman" pitchFamily="18" charset="0"/>
              </a:rPr>
              <a:t>B. </a:t>
            </a:r>
            <a:r>
              <a:rPr lang="fr-FR" dirty="0">
                <a:solidFill>
                  <a:srgbClr val="0E00C0"/>
                </a:solidFill>
                <a:latin typeface="Times New Roman" pitchFamily="18" charset="0"/>
                <a:cs typeface="Times New Roman" pitchFamily="18" charset="0"/>
              </a:rPr>
              <a:t>999.</a:t>
            </a:r>
            <a:r>
              <a:rPr lang="en-US" dirty="0">
                <a:solidFill>
                  <a:srgbClr val="0E00C0"/>
                </a:solidFill>
                <a:latin typeface="Times New Roman" pitchFamily="18" charset="0"/>
                <a:cs typeface="Times New Roman" pitchFamily="18" charset="0"/>
              </a:rPr>
              <a:t>	</a:t>
            </a:r>
            <a:r>
              <a:rPr lang="fr-FR" b="1" dirty="0">
                <a:solidFill>
                  <a:srgbClr val="0E00C0"/>
                </a:solidFill>
                <a:latin typeface="Times New Roman" pitchFamily="18" charset="0"/>
                <a:cs typeface="Times New Roman" pitchFamily="18" charset="0"/>
              </a:rPr>
              <a:t>C. </a:t>
            </a:r>
            <a:r>
              <a:rPr lang="fr-FR" dirty="0">
                <a:solidFill>
                  <a:srgbClr val="0E00C0"/>
                </a:solidFill>
                <a:latin typeface="Times New Roman" pitchFamily="18" charset="0"/>
                <a:cs typeface="Times New Roman" pitchFamily="18" charset="0"/>
              </a:rPr>
              <a:t>250.</a:t>
            </a:r>
            <a:r>
              <a:rPr lang="en-US" dirty="0">
                <a:solidFill>
                  <a:srgbClr val="0E00C0"/>
                </a:solidFill>
                <a:latin typeface="Times New Roman" pitchFamily="18" charset="0"/>
                <a:cs typeface="Times New Roman" pitchFamily="18" charset="0"/>
              </a:rPr>
              <a:t>	</a:t>
            </a:r>
            <a:r>
              <a:rPr lang="fr-FR" b="1" dirty="0">
                <a:solidFill>
                  <a:srgbClr val="0E00C0"/>
                </a:solidFill>
                <a:latin typeface="Times New Roman" pitchFamily="18" charset="0"/>
                <a:cs typeface="Times New Roman" pitchFamily="18" charset="0"/>
              </a:rPr>
              <a:t>D. </a:t>
            </a:r>
            <a:r>
              <a:rPr lang="fr-FR" dirty="0">
                <a:solidFill>
                  <a:srgbClr val="0E00C0"/>
                </a:solidFill>
                <a:latin typeface="Times New Roman" pitchFamily="18" charset="0"/>
                <a:cs typeface="Times New Roman" pitchFamily="18" charset="0"/>
              </a:rPr>
              <a:t>499.</a:t>
            </a:r>
            <a:endParaRPr lang="en-US" dirty="0">
              <a:solidFill>
                <a:srgbClr val="0E00C0"/>
              </a:solidFill>
              <a:latin typeface="Times New Roman" pitchFamily="18" charset="0"/>
              <a:cs typeface="Times New Roman" pitchFamily="18" charset="0"/>
            </a:endParaRPr>
          </a:p>
          <a:p>
            <a:pPr algn="just"/>
            <a:endParaRPr lang="en-US" dirty="0">
              <a:solidFill>
                <a:srgbClr val="0E00C0"/>
              </a:solidFill>
              <a:latin typeface="Times New Roman" pitchFamily="18" charset="0"/>
              <a:cs typeface="Times New Roman" pitchFamily="18" charset="0"/>
            </a:endParaRPr>
          </a:p>
        </p:txBody>
      </p:sp>
      <p:sp>
        <p:nvSpPr>
          <p:cNvPr id="4" name="Line 4"/>
          <p:cNvSpPr>
            <a:spLocks noChangeShapeType="1"/>
          </p:cNvSpPr>
          <p:nvPr/>
        </p:nvSpPr>
        <p:spPr bwMode="auto">
          <a:xfrm>
            <a:off x="0" y="800100"/>
            <a:ext cx="91440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5" name="Oval 4"/>
          <p:cNvSpPr/>
          <p:nvPr/>
        </p:nvSpPr>
        <p:spPr>
          <a:xfrm>
            <a:off x="5867400" y="3867150"/>
            <a:ext cx="381000" cy="42931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504192257"/>
      </p:ext>
    </p:extLst>
  </p:cSld>
  <p:clrMapOvr>
    <a:masterClrMapping/>
  </p:clrMapOvr>
  <mc:AlternateContent xmlns:mc="http://schemas.openxmlformats.org/markup-compatibility/2006" xmlns:p14="http://schemas.microsoft.com/office/powerpoint/2010/main">
    <mc:Choice Requires="p14">
      <p:transition spd="slow" p14:dur="2000" advTm="35111"/>
    </mc:Choice>
    <mc:Fallback xmlns="">
      <p:transition spd="slow" advTm="351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34727"/>
            <a:ext cx="8229600" cy="633350"/>
          </a:xfrm>
        </p:spPr>
        <p:txBody>
          <a:bodyPr/>
          <a:lstStyle/>
          <a:p>
            <a:pPr marL="0" indent="0">
              <a:buNone/>
            </a:pPr>
            <a:r>
              <a:rPr lang="en-US" sz="2400" b="1">
                <a:latin typeface="Times New Roman" pitchFamily="18" charset="0"/>
                <a:cs typeface="Times New Roman" pitchFamily="18" charset="0"/>
              </a:rPr>
              <a:t>L =                       = 510 nm =&gt;      = 1500 (nu)</a:t>
            </a:r>
          </a:p>
        </p:txBody>
      </p:sp>
      <p:grpSp>
        <p:nvGrpSpPr>
          <p:cNvPr id="7" name="Group 6"/>
          <p:cNvGrpSpPr/>
          <p:nvPr/>
        </p:nvGrpSpPr>
        <p:grpSpPr>
          <a:xfrm>
            <a:off x="990600" y="1006077"/>
            <a:ext cx="407484" cy="762000"/>
            <a:chOff x="3886200" y="1123950"/>
            <a:chExt cx="407484" cy="762000"/>
          </a:xfrm>
        </p:grpSpPr>
        <p:sp>
          <p:nvSpPr>
            <p:cNvPr id="4" name="TextBox 3"/>
            <p:cNvSpPr txBox="1"/>
            <p:nvPr/>
          </p:nvSpPr>
          <p:spPr>
            <a:xfrm>
              <a:off x="3886200" y="1123950"/>
              <a:ext cx="407484" cy="461665"/>
            </a:xfrm>
            <a:prstGeom prst="rect">
              <a:avLst/>
            </a:prstGeom>
            <a:noFill/>
          </p:spPr>
          <p:txBody>
            <a:bodyPr wrap="none" rtlCol="0">
              <a:spAutoFit/>
            </a:bodyPr>
            <a:lstStyle/>
            <a:p>
              <a:r>
                <a:rPr lang="en-US" sz="2400" b="1">
                  <a:latin typeface="Times New Roman" pitchFamily="18" charset="0"/>
                  <a:cs typeface="Times New Roman" pitchFamily="18" charset="0"/>
                </a:rPr>
                <a:t>N</a:t>
              </a:r>
            </a:p>
          </p:txBody>
        </p:sp>
        <p:cxnSp>
          <p:nvCxnSpPr>
            <p:cNvPr id="6" name="Straight Connector 5"/>
            <p:cNvCxnSpPr/>
            <p:nvPr/>
          </p:nvCxnSpPr>
          <p:spPr>
            <a:xfrm>
              <a:off x="3924230" y="1504950"/>
              <a:ext cx="3513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911012" y="1424285"/>
              <a:ext cx="338554" cy="461665"/>
            </a:xfrm>
            <a:prstGeom prst="rect">
              <a:avLst/>
            </a:prstGeom>
            <a:noFill/>
          </p:spPr>
          <p:txBody>
            <a:bodyPr wrap="none" rtlCol="0">
              <a:spAutoFit/>
            </a:bodyPr>
            <a:lstStyle/>
            <a:p>
              <a:r>
                <a:rPr lang="en-US" sz="2400" b="1">
                  <a:latin typeface="Times New Roman" pitchFamily="18" charset="0"/>
                  <a:cs typeface="Times New Roman" pitchFamily="18" charset="0"/>
                </a:rPr>
                <a:t>2</a:t>
              </a:r>
            </a:p>
          </p:txBody>
        </p:sp>
      </p:grpSp>
      <p:sp>
        <p:nvSpPr>
          <p:cNvPr id="9" name="TextBox 8"/>
          <p:cNvSpPr txBox="1"/>
          <p:nvPr/>
        </p:nvSpPr>
        <p:spPr>
          <a:xfrm>
            <a:off x="1371600" y="1134727"/>
            <a:ext cx="1981200" cy="461665"/>
          </a:xfrm>
          <a:prstGeom prst="rect">
            <a:avLst/>
          </a:prstGeom>
          <a:noFill/>
        </p:spPr>
        <p:txBody>
          <a:bodyPr wrap="square" rtlCol="0">
            <a:spAutoFit/>
          </a:bodyPr>
          <a:lstStyle/>
          <a:p>
            <a:r>
              <a:rPr lang="en-US" sz="2400" b="1">
                <a:latin typeface="Times New Roman" pitchFamily="18" charset="0"/>
                <a:cs typeface="Times New Roman" pitchFamily="18" charset="0"/>
              </a:rPr>
              <a:t>x 0,34 nm</a:t>
            </a:r>
          </a:p>
        </p:txBody>
      </p:sp>
      <p:sp>
        <p:nvSpPr>
          <p:cNvPr id="10" name="TextBox 9"/>
          <p:cNvSpPr txBox="1"/>
          <p:nvPr/>
        </p:nvSpPr>
        <p:spPr>
          <a:xfrm>
            <a:off x="457200" y="285750"/>
            <a:ext cx="8458200" cy="830997"/>
          </a:xfrm>
          <a:prstGeom prst="rect">
            <a:avLst/>
          </a:prstGeom>
          <a:noFill/>
        </p:spPr>
        <p:txBody>
          <a:bodyPr wrap="square" rtlCol="0">
            <a:spAutoFit/>
          </a:bodyPr>
          <a:lstStyle/>
          <a:p>
            <a:r>
              <a:rPr lang="en-US" sz="2400" b="1">
                <a:latin typeface="Times New Roman" pitchFamily="18" charset="0"/>
                <a:cs typeface="Times New Roman" pitchFamily="18" charset="0"/>
              </a:rPr>
              <a:t>N: Tổng số nu của gen.</a:t>
            </a:r>
          </a:p>
          <a:p>
            <a:r>
              <a:rPr lang="en-US" sz="2400" b="1">
                <a:latin typeface="Times New Roman" pitchFamily="18" charset="0"/>
                <a:cs typeface="Times New Roman" pitchFamily="18" charset="0"/>
              </a:rPr>
              <a:t>L: Chiều dài gen</a:t>
            </a:r>
          </a:p>
        </p:txBody>
      </p:sp>
      <p:grpSp>
        <p:nvGrpSpPr>
          <p:cNvPr id="12" name="Group 11"/>
          <p:cNvGrpSpPr/>
          <p:nvPr/>
        </p:nvGrpSpPr>
        <p:grpSpPr>
          <a:xfrm>
            <a:off x="4419600" y="1006077"/>
            <a:ext cx="407484" cy="762000"/>
            <a:chOff x="3886200" y="1123950"/>
            <a:chExt cx="407484" cy="762000"/>
          </a:xfrm>
        </p:grpSpPr>
        <p:sp>
          <p:nvSpPr>
            <p:cNvPr id="13" name="TextBox 12"/>
            <p:cNvSpPr txBox="1"/>
            <p:nvPr/>
          </p:nvSpPr>
          <p:spPr>
            <a:xfrm>
              <a:off x="3886200" y="1123950"/>
              <a:ext cx="407484" cy="461665"/>
            </a:xfrm>
            <a:prstGeom prst="rect">
              <a:avLst/>
            </a:prstGeom>
            <a:noFill/>
          </p:spPr>
          <p:txBody>
            <a:bodyPr wrap="none" rtlCol="0">
              <a:spAutoFit/>
            </a:bodyPr>
            <a:lstStyle/>
            <a:p>
              <a:r>
                <a:rPr lang="en-US" sz="2400" b="1">
                  <a:latin typeface="Times New Roman" pitchFamily="18" charset="0"/>
                  <a:cs typeface="Times New Roman" pitchFamily="18" charset="0"/>
                </a:rPr>
                <a:t>N</a:t>
              </a:r>
            </a:p>
          </p:txBody>
        </p:sp>
        <p:cxnSp>
          <p:nvCxnSpPr>
            <p:cNvPr id="14" name="Straight Connector 13"/>
            <p:cNvCxnSpPr/>
            <p:nvPr/>
          </p:nvCxnSpPr>
          <p:spPr>
            <a:xfrm>
              <a:off x="3924230" y="1504950"/>
              <a:ext cx="3513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911012" y="1424285"/>
              <a:ext cx="338554" cy="461665"/>
            </a:xfrm>
            <a:prstGeom prst="rect">
              <a:avLst/>
            </a:prstGeom>
            <a:noFill/>
          </p:spPr>
          <p:txBody>
            <a:bodyPr wrap="none" rtlCol="0">
              <a:spAutoFit/>
            </a:bodyPr>
            <a:lstStyle/>
            <a:p>
              <a:r>
                <a:rPr lang="en-US" sz="2400" b="1">
                  <a:latin typeface="Times New Roman" pitchFamily="18" charset="0"/>
                  <a:cs typeface="Times New Roman" pitchFamily="18" charset="0"/>
                </a:rPr>
                <a:t>2</a:t>
              </a:r>
            </a:p>
          </p:txBody>
        </p:sp>
      </p:grpSp>
      <p:sp>
        <p:nvSpPr>
          <p:cNvPr id="11" name="TextBox 10"/>
          <p:cNvSpPr txBox="1"/>
          <p:nvPr/>
        </p:nvSpPr>
        <p:spPr>
          <a:xfrm>
            <a:off x="457200" y="1802576"/>
            <a:ext cx="8305800" cy="461665"/>
          </a:xfrm>
          <a:prstGeom prst="rect">
            <a:avLst/>
          </a:prstGeom>
          <a:noFill/>
        </p:spPr>
        <p:txBody>
          <a:bodyPr wrap="square" rtlCol="0">
            <a:spAutoFit/>
          </a:bodyPr>
          <a:lstStyle/>
          <a:p>
            <a:r>
              <a:rPr lang="en-US" sz="2400" b="1">
                <a:latin typeface="Times New Roman" pitchFamily="18" charset="0"/>
                <a:cs typeface="Times New Roman" pitchFamily="18" charset="0"/>
              </a:rPr>
              <a:t>Ta có: T + G =      = 1500</a:t>
            </a:r>
          </a:p>
        </p:txBody>
      </p:sp>
      <p:grpSp>
        <p:nvGrpSpPr>
          <p:cNvPr id="17" name="Group 16"/>
          <p:cNvGrpSpPr/>
          <p:nvPr/>
        </p:nvGrpSpPr>
        <p:grpSpPr>
          <a:xfrm>
            <a:off x="2438400" y="1662051"/>
            <a:ext cx="407484" cy="762000"/>
            <a:chOff x="4739009" y="1123950"/>
            <a:chExt cx="407484" cy="762000"/>
          </a:xfrm>
        </p:grpSpPr>
        <p:sp>
          <p:nvSpPr>
            <p:cNvPr id="18" name="TextBox 17"/>
            <p:cNvSpPr txBox="1"/>
            <p:nvPr/>
          </p:nvSpPr>
          <p:spPr>
            <a:xfrm>
              <a:off x="4739009" y="1123950"/>
              <a:ext cx="407484" cy="461665"/>
            </a:xfrm>
            <a:prstGeom prst="rect">
              <a:avLst/>
            </a:prstGeom>
            <a:noFill/>
          </p:spPr>
          <p:txBody>
            <a:bodyPr wrap="none" rtlCol="0">
              <a:spAutoFit/>
            </a:bodyPr>
            <a:lstStyle/>
            <a:p>
              <a:r>
                <a:rPr lang="en-US" sz="2400"/>
                <a:t>N</a:t>
              </a:r>
            </a:p>
          </p:txBody>
        </p:sp>
        <p:cxnSp>
          <p:nvCxnSpPr>
            <p:cNvPr id="19" name="Straight Connector 18"/>
            <p:cNvCxnSpPr/>
            <p:nvPr/>
          </p:nvCxnSpPr>
          <p:spPr>
            <a:xfrm>
              <a:off x="4768631" y="1504950"/>
              <a:ext cx="3513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763821" y="1424285"/>
              <a:ext cx="356188" cy="461665"/>
            </a:xfrm>
            <a:prstGeom prst="rect">
              <a:avLst/>
            </a:prstGeom>
            <a:noFill/>
          </p:spPr>
          <p:txBody>
            <a:bodyPr wrap="none" rtlCol="0">
              <a:spAutoFit/>
            </a:bodyPr>
            <a:lstStyle/>
            <a:p>
              <a:r>
                <a:rPr lang="en-US" sz="2400"/>
                <a:t>2</a:t>
              </a:r>
            </a:p>
          </p:txBody>
        </p:sp>
      </p:grpSp>
      <p:sp>
        <p:nvSpPr>
          <p:cNvPr id="23" name="TextBox 22"/>
          <p:cNvSpPr txBox="1"/>
          <p:nvPr/>
        </p:nvSpPr>
        <p:spPr>
          <a:xfrm>
            <a:off x="457200" y="2419350"/>
            <a:ext cx="8305800" cy="461665"/>
          </a:xfrm>
          <a:prstGeom prst="rect">
            <a:avLst/>
          </a:prstGeom>
          <a:noFill/>
        </p:spPr>
        <p:txBody>
          <a:bodyPr wrap="square" rtlCol="0">
            <a:spAutoFit/>
          </a:bodyPr>
          <a:lstStyle/>
          <a:p>
            <a:r>
              <a:rPr lang="en-US" sz="2400" b="1">
                <a:latin typeface="Times New Roman" pitchFamily="18" charset="0"/>
                <a:cs typeface="Times New Roman" pitchFamily="18" charset="0"/>
              </a:rPr>
              <a:t>Theo đề: G  = 2T</a:t>
            </a:r>
          </a:p>
        </p:txBody>
      </p:sp>
      <p:sp>
        <p:nvSpPr>
          <p:cNvPr id="21" name="Right Brace 20"/>
          <p:cNvSpPr/>
          <p:nvPr/>
        </p:nvSpPr>
        <p:spPr>
          <a:xfrm>
            <a:off x="4114800" y="1892883"/>
            <a:ext cx="190430" cy="988132"/>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p:cNvSpPr txBox="1"/>
          <p:nvPr/>
        </p:nvSpPr>
        <p:spPr>
          <a:xfrm>
            <a:off x="4343400" y="2114550"/>
            <a:ext cx="762000" cy="461665"/>
          </a:xfrm>
          <a:prstGeom prst="rect">
            <a:avLst/>
          </a:prstGeom>
          <a:noFill/>
        </p:spPr>
        <p:txBody>
          <a:bodyPr wrap="square" rtlCol="0">
            <a:spAutoFit/>
          </a:bodyPr>
          <a:lstStyle/>
          <a:p>
            <a:r>
              <a:rPr lang="en-US" sz="2400"/>
              <a:t>=&gt;</a:t>
            </a:r>
          </a:p>
        </p:txBody>
      </p:sp>
      <p:sp>
        <p:nvSpPr>
          <p:cNvPr id="29" name="TextBox 28"/>
          <p:cNvSpPr txBox="1"/>
          <p:nvPr/>
        </p:nvSpPr>
        <p:spPr>
          <a:xfrm>
            <a:off x="4788725" y="2114550"/>
            <a:ext cx="2819400" cy="461665"/>
          </a:xfrm>
          <a:prstGeom prst="rect">
            <a:avLst/>
          </a:prstGeom>
          <a:noFill/>
        </p:spPr>
        <p:txBody>
          <a:bodyPr wrap="square" rtlCol="0">
            <a:spAutoFit/>
          </a:bodyPr>
          <a:lstStyle/>
          <a:p>
            <a:r>
              <a:rPr lang="en-US" sz="2400" b="1">
                <a:latin typeface="Times New Roman" pitchFamily="18" charset="0"/>
                <a:cs typeface="Times New Roman" pitchFamily="18" charset="0"/>
              </a:rPr>
              <a:t>T = A = 500 (nu)</a:t>
            </a:r>
          </a:p>
        </p:txBody>
      </p:sp>
      <p:sp>
        <p:nvSpPr>
          <p:cNvPr id="30" name="Rectangle 29"/>
          <p:cNvSpPr/>
          <p:nvPr/>
        </p:nvSpPr>
        <p:spPr>
          <a:xfrm>
            <a:off x="457200" y="3028950"/>
            <a:ext cx="7772400" cy="1200329"/>
          </a:xfrm>
          <a:prstGeom prst="rect">
            <a:avLst/>
          </a:prstGeom>
        </p:spPr>
        <p:txBody>
          <a:bodyPr wrap="square">
            <a:spAutoFit/>
          </a:bodyPr>
          <a:lstStyle/>
          <a:p>
            <a:pPr algn="just"/>
            <a:r>
              <a:rPr lang="en-US" sz="2400" b="1" dirty="0">
                <a:solidFill>
                  <a:srgbClr val="0E00C0"/>
                </a:solidFill>
                <a:latin typeface="Times New Roman" pitchFamily="18" charset="0"/>
                <a:cs typeface="Times New Roman" pitchFamily="18" charset="0"/>
              </a:rPr>
              <a:t>Theo </a:t>
            </a:r>
            <a:r>
              <a:rPr lang="en-US" sz="2400" b="1" dirty="0" err="1">
                <a:solidFill>
                  <a:srgbClr val="0E00C0"/>
                </a:solidFill>
                <a:latin typeface="Times New Roman" pitchFamily="18" charset="0"/>
                <a:cs typeface="Times New Roman" pitchFamily="18" charset="0"/>
              </a:rPr>
              <a:t>đề</a:t>
            </a:r>
            <a:r>
              <a:rPr lang="en-US" sz="2400" b="1" dirty="0">
                <a:solidFill>
                  <a:srgbClr val="0E00C0"/>
                </a:solidFill>
                <a:latin typeface="Times New Roman" pitchFamily="18" charset="0"/>
                <a:cs typeface="Times New Roman" pitchFamily="18" charset="0"/>
              </a:rPr>
              <a:t>, gen </a:t>
            </a:r>
            <a:r>
              <a:rPr lang="en-US" sz="2400" b="1" dirty="0" err="1">
                <a:solidFill>
                  <a:srgbClr val="0E00C0"/>
                </a:solidFill>
                <a:latin typeface="Times New Roman" pitchFamily="18" charset="0"/>
                <a:cs typeface="Times New Roman" pitchFamily="18" charset="0"/>
              </a:rPr>
              <a:t>này</a:t>
            </a:r>
            <a:r>
              <a:rPr lang="en-US" sz="2400" b="1" dirty="0">
                <a:solidFill>
                  <a:srgbClr val="0E00C0"/>
                </a:solidFill>
                <a:latin typeface="Times New Roman" pitchFamily="18" charset="0"/>
                <a:cs typeface="Times New Roman" pitchFamily="18" charset="0"/>
              </a:rPr>
              <a:t> </a:t>
            </a:r>
            <a:r>
              <a:rPr lang="en-US" sz="2400" b="1" dirty="0" err="1">
                <a:solidFill>
                  <a:srgbClr val="0E00C0"/>
                </a:solidFill>
                <a:latin typeface="Times New Roman" pitchFamily="18" charset="0"/>
                <a:cs typeface="Times New Roman" pitchFamily="18" charset="0"/>
              </a:rPr>
              <a:t>bị</a:t>
            </a:r>
            <a:r>
              <a:rPr lang="en-US" sz="2400" b="1" dirty="0">
                <a:solidFill>
                  <a:srgbClr val="0E00C0"/>
                </a:solidFill>
                <a:latin typeface="Times New Roman" pitchFamily="18" charset="0"/>
                <a:cs typeface="Times New Roman" pitchFamily="18" charset="0"/>
              </a:rPr>
              <a:t> </a:t>
            </a:r>
            <a:r>
              <a:rPr lang="en-US" sz="2400" b="1" dirty="0" err="1">
                <a:solidFill>
                  <a:srgbClr val="0E00C0"/>
                </a:solidFill>
                <a:latin typeface="Times New Roman" pitchFamily="18" charset="0"/>
                <a:cs typeface="Times New Roman" pitchFamily="18" charset="0"/>
              </a:rPr>
              <a:t>đột</a:t>
            </a:r>
            <a:r>
              <a:rPr lang="en-US" sz="2400" b="1" dirty="0">
                <a:solidFill>
                  <a:srgbClr val="0E00C0"/>
                </a:solidFill>
                <a:latin typeface="Times New Roman" pitchFamily="18" charset="0"/>
                <a:cs typeface="Times New Roman" pitchFamily="18" charset="0"/>
              </a:rPr>
              <a:t> </a:t>
            </a:r>
            <a:r>
              <a:rPr lang="en-US" sz="2400" b="1" dirty="0" err="1">
                <a:solidFill>
                  <a:srgbClr val="0E00C0"/>
                </a:solidFill>
                <a:latin typeface="Times New Roman" pitchFamily="18" charset="0"/>
                <a:cs typeface="Times New Roman" pitchFamily="18" charset="0"/>
              </a:rPr>
              <a:t>biến</a:t>
            </a:r>
            <a:r>
              <a:rPr lang="en-US" sz="2400" b="1" dirty="0">
                <a:solidFill>
                  <a:srgbClr val="0E00C0"/>
                </a:solidFill>
                <a:latin typeface="Times New Roman" pitchFamily="18" charset="0"/>
                <a:cs typeface="Times New Roman" pitchFamily="18" charset="0"/>
              </a:rPr>
              <a:t> </a:t>
            </a:r>
            <a:r>
              <a:rPr lang="en-US" sz="2400" b="1" dirty="0" err="1">
                <a:solidFill>
                  <a:srgbClr val="0E00C0"/>
                </a:solidFill>
                <a:latin typeface="Times New Roman" pitchFamily="18" charset="0"/>
                <a:cs typeface="Times New Roman" pitchFamily="18" charset="0"/>
              </a:rPr>
              <a:t>thay</a:t>
            </a:r>
            <a:r>
              <a:rPr lang="en-US" sz="2400" b="1" dirty="0">
                <a:solidFill>
                  <a:srgbClr val="0E00C0"/>
                </a:solidFill>
                <a:latin typeface="Times New Roman" pitchFamily="18" charset="0"/>
                <a:cs typeface="Times New Roman" pitchFamily="18" charset="0"/>
              </a:rPr>
              <a:t> </a:t>
            </a:r>
            <a:r>
              <a:rPr lang="en-US" sz="2400" b="1" dirty="0" err="1">
                <a:solidFill>
                  <a:srgbClr val="0E00C0"/>
                </a:solidFill>
                <a:latin typeface="Times New Roman" pitchFamily="18" charset="0"/>
                <a:cs typeface="Times New Roman" pitchFamily="18" charset="0"/>
              </a:rPr>
              <a:t>thế</a:t>
            </a:r>
            <a:r>
              <a:rPr lang="en-US" sz="2400" b="1" dirty="0">
                <a:solidFill>
                  <a:srgbClr val="0E00C0"/>
                </a:solidFill>
                <a:latin typeface="Times New Roman" pitchFamily="18" charset="0"/>
                <a:cs typeface="Times New Roman" pitchFamily="18" charset="0"/>
              </a:rPr>
              <a:t> </a:t>
            </a:r>
            <a:r>
              <a:rPr lang="en-US" sz="2400" b="1" dirty="0" err="1">
                <a:solidFill>
                  <a:srgbClr val="0E00C0"/>
                </a:solidFill>
                <a:latin typeface="Times New Roman" pitchFamily="18" charset="0"/>
                <a:cs typeface="Times New Roman" pitchFamily="18" charset="0"/>
              </a:rPr>
              <a:t>một</a:t>
            </a:r>
            <a:r>
              <a:rPr lang="en-US" sz="2400" b="1" dirty="0">
                <a:solidFill>
                  <a:srgbClr val="0E00C0"/>
                </a:solidFill>
                <a:latin typeface="Times New Roman" pitchFamily="18" charset="0"/>
                <a:cs typeface="Times New Roman" pitchFamily="18" charset="0"/>
              </a:rPr>
              <a:t> </a:t>
            </a:r>
            <a:r>
              <a:rPr lang="en-US" sz="2400" b="1" dirty="0" err="1">
                <a:solidFill>
                  <a:srgbClr val="0E00C0"/>
                </a:solidFill>
                <a:latin typeface="Times New Roman" pitchFamily="18" charset="0"/>
                <a:cs typeface="Times New Roman" pitchFamily="18" charset="0"/>
              </a:rPr>
              <a:t>cặp</a:t>
            </a:r>
            <a:r>
              <a:rPr lang="en-US" sz="2400" b="1" dirty="0">
                <a:solidFill>
                  <a:srgbClr val="0E00C0"/>
                </a:solidFill>
                <a:latin typeface="Times New Roman" pitchFamily="18" charset="0"/>
                <a:cs typeface="Times New Roman" pitchFamily="18" charset="0"/>
              </a:rPr>
              <a:t> A - T </a:t>
            </a:r>
            <a:r>
              <a:rPr lang="en-US" sz="2400" b="1" dirty="0" err="1">
                <a:solidFill>
                  <a:srgbClr val="0E00C0"/>
                </a:solidFill>
                <a:latin typeface="Times New Roman" pitchFamily="18" charset="0"/>
                <a:cs typeface="Times New Roman" pitchFamily="18" charset="0"/>
              </a:rPr>
              <a:t>bằng</a:t>
            </a:r>
            <a:r>
              <a:rPr lang="en-US" sz="2400" b="1" dirty="0">
                <a:solidFill>
                  <a:srgbClr val="0E00C0"/>
                </a:solidFill>
                <a:latin typeface="Times New Roman" pitchFamily="18" charset="0"/>
                <a:cs typeface="Times New Roman" pitchFamily="18" charset="0"/>
              </a:rPr>
              <a:t> </a:t>
            </a:r>
            <a:r>
              <a:rPr lang="en-US" sz="2400" b="1" dirty="0" err="1">
                <a:solidFill>
                  <a:srgbClr val="0E00C0"/>
                </a:solidFill>
                <a:latin typeface="Times New Roman" pitchFamily="18" charset="0"/>
                <a:cs typeface="Times New Roman" pitchFamily="18" charset="0"/>
              </a:rPr>
              <a:t>một</a:t>
            </a:r>
            <a:r>
              <a:rPr lang="en-US" sz="2400" b="1" dirty="0">
                <a:solidFill>
                  <a:srgbClr val="0E00C0"/>
                </a:solidFill>
                <a:latin typeface="Times New Roman" pitchFamily="18" charset="0"/>
                <a:cs typeface="Times New Roman" pitchFamily="18" charset="0"/>
              </a:rPr>
              <a:t> </a:t>
            </a:r>
            <a:r>
              <a:rPr lang="en-US" sz="2400" b="1" dirty="0" err="1">
                <a:solidFill>
                  <a:srgbClr val="0E00C0"/>
                </a:solidFill>
                <a:latin typeface="Times New Roman" pitchFamily="18" charset="0"/>
                <a:cs typeface="Times New Roman" pitchFamily="18" charset="0"/>
              </a:rPr>
              <a:t>cặp</a:t>
            </a:r>
            <a:r>
              <a:rPr lang="en-US" sz="2400" b="1" dirty="0">
                <a:solidFill>
                  <a:srgbClr val="0E00C0"/>
                </a:solidFill>
                <a:latin typeface="Times New Roman" pitchFamily="18" charset="0"/>
                <a:cs typeface="Times New Roman" pitchFamily="18" charset="0"/>
              </a:rPr>
              <a:t> G – X </a:t>
            </a:r>
            <a:r>
              <a:rPr lang="en-US" sz="2400" b="1" dirty="0" err="1">
                <a:solidFill>
                  <a:srgbClr val="0E00C0"/>
                </a:solidFill>
                <a:latin typeface="Times New Roman" pitchFamily="18" charset="0"/>
                <a:cs typeface="Times New Roman" pitchFamily="18" charset="0"/>
              </a:rPr>
              <a:t>thì</a:t>
            </a:r>
            <a:r>
              <a:rPr lang="en-US" sz="2400" b="1" dirty="0">
                <a:solidFill>
                  <a:srgbClr val="0E00C0"/>
                </a:solidFill>
                <a:latin typeface="Times New Roman" pitchFamily="18" charset="0"/>
                <a:cs typeface="Times New Roman" pitchFamily="18" charset="0"/>
              </a:rPr>
              <a:t> </a:t>
            </a:r>
            <a:r>
              <a:rPr lang="en-US" sz="2400" b="1" dirty="0" err="1">
                <a:solidFill>
                  <a:srgbClr val="0E00C0"/>
                </a:solidFill>
                <a:latin typeface="Times New Roman" pitchFamily="18" charset="0"/>
                <a:cs typeface="Times New Roman" pitchFamily="18" charset="0"/>
              </a:rPr>
              <a:t>số</a:t>
            </a:r>
            <a:r>
              <a:rPr lang="en-US" sz="2400" b="1" dirty="0">
                <a:solidFill>
                  <a:srgbClr val="0E00C0"/>
                </a:solidFill>
                <a:latin typeface="Times New Roman" pitchFamily="18" charset="0"/>
                <a:cs typeface="Times New Roman" pitchFamily="18" charset="0"/>
              </a:rPr>
              <a:t> </a:t>
            </a:r>
            <a:r>
              <a:rPr lang="en-US" sz="2400" b="1" dirty="0" err="1">
                <a:solidFill>
                  <a:srgbClr val="0E00C0"/>
                </a:solidFill>
                <a:latin typeface="Times New Roman" pitchFamily="18" charset="0"/>
                <a:cs typeface="Times New Roman" pitchFamily="18" charset="0"/>
              </a:rPr>
              <a:t>nuclêôtit</a:t>
            </a:r>
            <a:r>
              <a:rPr lang="en-US" sz="2400" b="1" dirty="0">
                <a:solidFill>
                  <a:srgbClr val="0E00C0"/>
                </a:solidFill>
                <a:latin typeface="Times New Roman" pitchFamily="18" charset="0"/>
                <a:cs typeface="Times New Roman" pitchFamily="18" charset="0"/>
              </a:rPr>
              <a:t> </a:t>
            </a:r>
            <a:r>
              <a:rPr lang="en-US" sz="2400" b="1" dirty="0" err="1">
                <a:solidFill>
                  <a:srgbClr val="0E00C0"/>
                </a:solidFill>
                <a:latin typeface="Times New Roman" pitchFamily="18" charset="0"/>
                <a:cs typeface="Times New Roman" pitchFamily="18" charset="0"/>
              </a:rPr>
              <a:t>loại</a:t>
            </a:r>
            <a:r>
              <a:rPr lang="en-US" sz="2400" b="1" dirty="0">
                <a:solidFill>
                  <a:srgbClr val="0E00C0"/>
                </a:solidFill>
                <a:latin typeface="Times New Roman" pitchFamily="18" charset="0"/>
                <a:cs typeface="Times New Roman" pitchFamily="18" charset="0"/>
              </a:rPr>
              <a:t> A </a:t>
            </a:r>
            <a:r>
              <a:rPr lang="en-US" sz="2400" b="1" dirty="0" err="1">
                <a:solidFill>
                  <a:srgbClr val="0E00C0"/>
                </a:solidFill>
                <a:latin typeface="Times New Roman" pitchFamily="18" charset="0"/>
                <a:cs typeface="Times New Roman" pitchFamily="18" charset="0"/>
              </a:rPr>
              <a:t>của</a:t>
            </a:r>
            <a:r>
              <a:rPr lang="en-US" sz="2400" b="1" dirty="0">
                <a:solidFill>
                  <a:srgbClr val="0E00C0"/>
                </a:solidFill>
                <a:latin typeface="Times New Roman" pitchFamily="18" charset="0"/>
                <a:cs typeface="Times New Roman" pitchFamily="18" charset="0"/>
              </a:rPr>
              <a:t> gen </a:t>
            </a:r>
            <a:r>
              <a:rPr lang="en-US" sz="2400" b="1" dirty="0" err="1">
                <a:solidFill>
                  <a:srgbClr val="0E00C0"/>
                </a:solidFill>
                <a:latin typeface="Times New Roman" pitchFamily="18" charset="0"/>
                <a:cs typeface="Times New Roman" pitchFamily="18" charset="0"/>
              </a:rPr>
              <a:t>đột</a:t>
            </a:r>
            <a:r>
              <a:rPr lang="en-US" sz="2400" b="1" dirty="0">
                <a:solidFill>
                  <a:srgbClr val="0E00C0"/>
                </a:solidFill>
                <a:latin typeface="Times New Roman" pitchFamily="18" charset="0"/>
                <a:cs typeface="Times New Roman" pitchFamily="18" charset="0"/>
              </a:rPr>
              <a:t> </a:t>
            </a:r>
            <a:r>
              <a:rPr lang="en-US" sz="2400" b="1" dirty="0" err="1">
                <a:solidFill>
                  <a:srgbClr val="0E00C0"/>
                </a:solidFill>
                <a:latin typeface="Times New Roman" pitchFamily="18" charset="0"/>
                <a:cs typeface="Times New Roman" pitchFamily="18" charset="0"/>
              </a:rPr>
              <a:t>biến</a:t>
            </a:r>
            <a:r>
              <a:rPr lang="en-US" sz="2400" b="1" dirty="0">
                <a:solidFill>
                  <a:srgbClr val="0E00C0"/>
                </a:solidFill>
                <a:latin typeface="Times New Roman" pitchFamily="18" charset="0"/>
                <a:cs typeface="Times New Roman" pitchFamily="18" charset="0"/>
              </a:rPr>
              <a:t> =    A – 1 = 500 – 1 = 499.</a:t>
            </a:r>
            <a:endParaRPr lang="en-US" sz="2400" b="1" dirty="0"/>
          </a:p>
        </p:txBody>
      </p:sp>
    </p:spTree>
    <p:custDataLst>
      <p:tags r:id="rId1"/>
    </p:custDataLst>
    <p:extLst>
      <p:ext uri="{BB962C8B-B14F-4D97-AF65-F5344CB8AC3E}">
        <p14:creationId xmlns:p14="http://schemas.microsoft.com/office/powerpoint/2010/main" val="4038754303"/>
      </p:ext>
    </p:extLst>
  </p:cSld>
  <p:clrMapOvr>
    <a:masterClrMapping/>
  </p:clrMapOvr>
  <mc:AlternateContent xmlns:mc="http://schemas.openxmlformats.org/markup-compatibility/2006" xmlns:p14="http://schemas.microsoft.com/office/powerpoint/2010/main">
    <mc:Choice Requires="p14">
      <p:transition spd="slow" p14:dur="2000" advTm="55338"/>
    </mc:Choice>
    <mc:Fallback xmlns="">
      <p:transition spd="slow" advTm="553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0" grpId="0"/>
      <p:bldP spid="11" grpId="0"/>
      <p:bldP spid="23" grpId="0"/>
      <p:bldP spid="21" grpId="0" animBg="1"/>
      <p:bldP spid="28" grpId="0"/>
      <p:bldP spid="29" grpId="0"/>
      <p:bldP spid="3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82278"/>
            <a:ext cx="8229600" cy="3394472"/>
          </a:xfrm>
        </p:spPr>
        <p:txBody>
          <a:bodyPr/>
          <a:lstStyle/>
          <a:p>
            <a:pPr marL="0" indent="0" algn="just">
              <a:buNone/>
            </a:pPr>
            <a:r>
              <a:rPr lang="en-US" b="1">
                <a:solidFill>
                  <a:srgbClr val="0E00C0"/>
                </a:solidFill>
                <a:latin typeface="Times New Roman" pitchFamily="18" charset="0"/>
                <a:cs typeface="Times New Roman" pitchFamily="18" charset="0"/>
              </a:rPr>
              <a:t>Câu 5:</a:t>
            </a:r>
            <a:r>
              <a:rPr lang="en-US">
                <a:solidFill>
                  <a:srgbClr val="0E00C0"/>
                </a:solidFill>
                <a:latin typeface="Times New Roman" pitchFamily="18" charset="0"/>
                <a:cs typeface="Times New Roman" pitchFamily="18" charset="0"/>
              </a:rPr>
              <a:t> Một gen ở sinh vật nhân sơ có chiều dài 510nm, trong đó số nuclêôtit loại G bằng 2 lần số nuclêôtit loại T, gen này bị đột biến thay thế một cặp A - T bằng một cặp G - X. Theo lí thuyết số nuclêôtit loại A của gen đột biến là</a:t>
            </a:r>
          </a:p>
          <a:p>
            <a:pPr marL="0" indent="0" algn="just">
              <a:buNone/>
            </a:pPr>
            <a:r>
              <a:rPr lang="fr-FR" b="1">
                <a:solidFill>
                  <a:srgbClr val="0E00C0"/>
                </a:solidFill>
                <a:latin typeface="Times New Roman" pitchFamily="18" charset="0"/>
                <a:cs typeface="Times New Roman" pitchFamily="18" charset="0"/>
              </a:rPr>
              <a:t>A. </a:t>
            </a:r>
            <a:r>
              <a:rPr lang="fr-FR">
                <a:solidFill>
                  <a:srgbClr val="0E00C0"/>
                </a:solidFill>
                <a:latin typeface="Times New Roman" pitchFamily="18" charset="0"/>
                <a:cs typeface="Times New Roman" pitchFamily="18" charset="0"/>
              </a:rPr>
              <a:t>500.</a:t>
            </a:r>
            <a:r>
              <a:rPr lang="en-US">
                <a:solidFill>
                  <a:srgbClr val="0E00C0"/>
                </a:solidFill>
                <a:latin typeface="Times New Roman" pitchFamily="18" charset="0"/>
                <a:cs typeface="Times New Roman" pitchFamily="18" charset="0"/>
              </a:rPr>
              <a:t>	</a:t>
            </a:r>
            <a:r>
              <a:rPr lang="fr-FR" b="1">
                <a:solidFill>
                  <a:srgbClr val="0E00C0"/>
                </a:solidFill>
                <a:latin typeface="Times New Roman" pitchFamily="18" charset="0"/>
                <a:cs typeface="Times New Roman" pitchFamily="18" charset="0"/>
              </a:rPr>
              <a:t>B. </a:t>
            </a:r>
            <a:r>
              <a:rPr lang="fr-FR">
                <a:solidFill>
                  <a:srgbClr val="0E00C0"/>
                </a:solidFill>
                <a:latin typeface="Times New Roman" pitchFamily="18" charset="0"/>
                <a:cs typeface="Times New Roman" pitchFamily="18" charset="0"/>
              </a:rPr>
              <a:t>999.</a:t>
            </a:r>
            <a:r>
              <a:rPr lang="en-US">
                <a:solidFill>
                  <a:srgbClr val="0E00C0"/>
                </a:solidFill>
                <a:latin typeface="Times New Roman" pitchFamily="18" charset="0"/>
                <a:cs typeface="Times New Roman" pitchFamily="18" charset="0"/>
              </a:rPr>
              <a:t>	</a:t>
            </a:r>
            <a:r>
              <a:rPr lang="fr-FR" b="1">
                <a:solidFill>
                  <a:srgbClr val="0E00C0"/>
                </a:solidFill>
                <a:latin typeface="Times New Roman" pitchFamily="18" charset="0"/>
                <a:cs typeface="Times New Roman" pitchFamily="18" charset="0"/>
              </a:rPr>
              <a:t>C. </a:t>
            </a:r>
            <a:r>
              <a:rPr lang="fr-FR">
                <a:solidFill>
                  <a:srgbClr val="0E00C0"/>
                </a:solidFill>
                <a:latin typeface="Times New Roman" pitchFamily="18" charset="0"/>
                <a:cs typeface="Times New Roman" pitchFamily="18" charset="0"/>
              </a:rPr>
              <a:t>250.</a:t>
            </a:r>
            <a:r>
              <a:rPr lang="en-US">
                <a:solidFill>
                  <a:srgbClr val="0E00C0"/>
                </a:solidFill>
                <a:latin typeface="Times New Roman" pitchFamily="18" charset="0"/>
                <a:cs typeface="Times New Roman" pitchFamily="18" charset="0"/>
              </a:rPr>
              <a:t>	</a:t>
            </a:r>
            <a:r>
              <a:rPr lang="fr-FR" b="1">
                <a:solidFill>
                  <a:srgbClr val="0E00C0"/>
                </a:solidFill>
                <a:latin typeface="Times New Roman" pitchFamily="18" charset="0"/>
                <a:cs typeface="Times New Roman" pitchFamily="18" charset="0"/>
              </a:rPr>
              <a:t>D. </a:t>
            </a:r>
            <a:r>
              <a:rPr lang="fr-FR">
                <a:solidFill>
                  <a:srgbClr val="0E00C0"/>
                </a:solidFill>
                <a:latin typeface="Times New Roman" pitchFamily="18" charset="0"/>
                <a:cs typeface="Times New Roman" pitchFamily="18" charset="0"/>
              </a:rPr>
              <a:t>499.</a:t>
            </a:r>
            <a:endParaRPr lang="en-US">
              <a:solidFill>
                <a:srgbClr val="0E00C0"/>
              </a:solidFill>
              <a:latin typeface="Times New Roman" pitchFamily="18" charset="0"/>
              <a:cs typeface="Times New Roman" pitchFamily="18" charset="0"/>
            </a:endParaRPr>
          </a:p>
          <a:p>
            <a:pPr algn="just"/>
            <a:endParaRPr lang="en-US">
              <a:solidFill>
                <a:srgbClr val="0E00C0"/>
              </a:solidFill>
              <a:latin typeface="Times New Roman" pitchFamily="18" charset="0"/>
              <a:cs typeface="Times New Roman" pitchFamily="18" charset="0"/>
            </a:endParaRPr>
          </a:p>
        </p:txBody>
      </p:sp>
      <p:sp>
        <p:nvSpPr>
          <p:cNvPr id="4" name="Oval 3"/>
          <p:cNvSpPr/>
          <p:nvPr/>
        </p:nvSpPr>
        <p:spPr>
          <a:xfrm>
            <a:off x="5967350" y="3644377"/>
            <a:ext cx="480950" cy="58585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Line 4"/>
          <p:cNvSpPr>
            <a:spLocks noChangeShapeType="1"/>
          </p:cNvSpPr>
          <p:nvPr/>
        </p:nvSpPr>
        <p:spPr bwMode="auto">
          <a:xfrm>
            <a:off x="0" y="800100"/>
            <a:ext cx="91440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Tree>
    <p:custDataLst>
      <p:tags r:id="rId1"/>
    </p:custDataLst>
    <p:extLst>
      <p:ext uri="{BB962C8B-B14F-4D97-AF65-F5344CB8AC3E}">
        <p14:creationId xmlns:p14="http://schemas.microsoft.com/office/powerpoint/2010/main" val="4212614508"/>
      </p:ext>
    </p:extLst>
  </p:cSld>
  <p:clrMapOvr>
    <a:masterClrMapping/>
  </p:clrMapOvr>
  <mc:AlternateContent xmlns:mc="http://schemas.openxmlformats.org/markup-compatibility/2006" xmlns:p14="http://schemas.microsoft.com/office/powerpoint/2010/main">
    <mc:Choice Requires="p14">
      <p:transition spd="slow" p14:dur="2000" advTm="6246"/>
    </mc:Choice>
    <mc:Fallback xmlns="">
      <p:transition spd="slow" advTm="62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276350"/>
            <a:ext cx="8229600" cy="3416320"/>
          </a:xfrm>
          <a:prstGeom prst="rect">
            <a:avLst/>
          </a:prstGeom>
        </p:spPr>
        <p:txBody>
          <a:bodyPr wrap="square">
            <a:spAutoFit/>
          </a:bodyPr>
          <a:lstStyle/>
          <a:p>
            <a:pPr algn="just">
              <a:lnSpc>
                <a:spcPct val="150000"/>
              </a:lnSpc>
            </a:pPr>
            <a:r>
              <a:rPr lang="en-US" sz="2400" b="1" dirty="0" err="1">
                <a:solidFill>
                  <a:srgbClr val="000000"/>
                </a:solidFill>
                <a:latin typeface="Times New Roman" panose="02020603050405020304" pitchFamily="18" charset="0"/>
                <a:cs typeface="Times New Roman" panose="02020603050405020304" pitchFamily="18" charset="0"/>
              </a:rPr>
              <a:t>Câu</a:t>
            </a:r>
            <a:r>
              <a:rPr lang="en-US" sz="2400" b="1" dirty="0">
                <a:solidFill>
                  <a:srgbClr val="000000"/>
                </a:solidFill>
                <a:latin typeface="Times New Roman" panose="02020603050405020304" pitchFamily="18" charset="0"/>
                <a:cs typeface="Times New Roman" panose="02020603050405020304" pitchFamily="18" charset="0"/>
              </a:rPr>
              <a:t> 6. </a:t>
            </a:r>
            <a:r>
              <a:rPr lang="en-US" sz="2400" b="1" dirty="0" err="1">
                <a:solidFill>
                  <a:srgbClr val="000000"/>
                </a:solidFill>
                <a:latin typeface="Times New Roman" panose="02020603050405020304" pitchFamily="18" charset="0"/>
                <a:cs typeface="Times New Roman" panose="02020603050405020304" pitchFamily="18" charset="0"/>
              </a:rPr>
              <a:t>Bệnh</a:t>
            </a:r>
            <a:r>
              <a:rPr lang="en-US" sz="2400" b="1" dirty="0">
                <a:solidFill>
                  <a:srgbClr val="000000"/>
                </a:solidFill>
                <a:latin typeface="Times New Roman" panose="02020603050405020304" pitchFamily="18" charset="0"/>
                <a:cs typeface="Times New Roman" panose="02020603050405020304" pitchFamily="18" charset="0"/>
              </a:rPr>
              <a:t> hay </a:t>
            </a:r>
            <a:r>
              <a:rPr lang="en-US" sz="2400" b="1" dirty="0" err="1">
                <a:solidFill>
                  <a:srgbClr val="000000"/>
                </a:solidFill>
                <a:latin typeface="Times New Roman" panose="02020603050405020304" pitchFamily="18" charset="0"/>
                <a:cs typeface="Times New Roman" panose="02020603050405020304" pitchFamily="18" charset="0"/>
              </a:rPr>
              <a:t>hội</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chứng</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nào</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sau</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đây</a:t>
            </a:r>
            <a:r>
              <a:rPr lang="en-US" sz="2400" b="1" dirty="0">
                <a:solidFill>
                  <a:srgbClr val="000000"/>
                </a:solidFill>
                <a:latin typeface="Times New Roman" panose="02020603050405020304" pitchFamily="18" charset="0"/>
                <a:cs typeface="Times New Roman" panose="02020603050405020304" pitchFamily="18" charset="0"/>
              </a:rPr>
              <a:t> do </a:t>
            </a:r>
            <a:r>
              <a:rPr lang="en-US" sz="2400" b="1" dirty="0" err="1">
                <a:solidFill>
                  <a:srgbClr val="000000"/>
                </a:solidFill>
                <a:latin typeface="Times New Roman" panose="02020603050405020304" pitchFamily="18" charset="0"/>
                <a:cs typeface="Times New Roman" panose="02020603050405020304" pitchFamily="18" charset="0"/>
              </a:rPr>
              <a:t>đột</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biến</a:t>
            </a:r>
            <a:r>
              <a:rPr lang="en-US" sz="2400" b="1" dirty="0">
                <a:solidFill>
                  <a:srgbClr val="000000"/>
                </a:solidFill>
                <a:latin typeface="Times New Roman" panose="02020603050405020304" pitchFamily="18" charset="0"/>
                <a:cs typeface="Times New Roman" panose="02020603050405020304" pitchFamily="18" charset="0"/>
              </a:rPr>
              <a:t> gene </a:t>
            </a:r>
            <a:r>
              <a:rPr lang="en-US" sz="2400" b="1" dirty="0" err="1">
                <a:solidFill>
                  <a:srgbClr val="000000"/>
                </a:solidFill>
                <a:latin typeface="Times New Roman" panose="02020603050405020304" pitchFamily="18" charset="0"/>
                <a:cs typeface="Times New Roman" panose="02020603050405020304" pitchFamily="18" charset="0"/>
              </a:rPr>
              <a:t>gây</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ra</a:t>
            </a:r>
            <a:r>
              <a:rPr lang="en-US" sz="2400" b="1" dirty="0">
                <a:solidFill>
                  <a:srgbClr val="000000"/>
                </a:solidFill>
                <a:latin typeface="Times New Roman" panose="02020603050405020304" pitchFamily="18" charset="0"/>
                <a:cs typeface="Times New Roman" panose="02020603050405020304" pitchFamily="18" charset="0"/>
              </a:rPr>
              <a:t>?</a:t>
            </a:r>
          </a:p>
          <a:p>
            <a:pPr algn="just">
              <a:lnSpc>
                <a:spcPct val="150000"/>
              </a:lnSpc>
            </a:pPr>
            <a:r>
              <a:rPr lang="en-US" sz="2400" dirty="0">
                <a:solidFill>
                  <a:srgbClr val="000000"/>
                </a:solidFill>
                <a:latin typeface="Times New Roman" panose="02020603050405020304" pitchFamily="18" charset="0"/>
                <a:cs typeface="Times New Roman" panose="02020603050405020304" pitchFamily="18" charset="0"/>
              </a:rPr>
              <a:t>A. Down.</a:t>
            </a:r>
          </a:p>
          <a:p>
            <a:pPr algn="just">
              <a:lnSpc>
                <a:spcPct val="150000"/>
              </a:lnSpc>
            </a:pPr>
            <a:r>
              <a:rPr lang="en-US" sz="2400" dirty="0">
                <a:solidFill>
                  <a:srgbClr val="000000"/>
                </a:solidFill>
                <a:latin typeface="Times New Roman" panose="02020603050405020304" pitchFamily="18" charset="0"/>
                <a:cs typeface="Times New Roman" panose="02020603050405020304" pitchFamily="18" charset="0"/>
              </a:rPr>
              <a:t>B. Parkinson.</a:t>
            </a:r>
          </a:p>
          <a:p>
            <a:pPr algn="just">
              <a:lnSpc>
                <a:spcPct val="150000"/>
              </a:lnSpc>
            </a:pPr>
            <a:r>
              <a:rPr lang="en-US" sz="2400" dirty="0">
                <a:solidFill>
                  <a:srgbClr val="000000"/>
                </a:solidFill>
                <a:latin typeface="Times New Roman" panose="02020603050405020304" pitchFamily="18" charset="0"/>
                <a:cs typeface="Times New Roman" panose="02020603050405020304" pitchFamily="18" charset="0"/>
              </a:rPr>
              <a:t>C. Turner.</a:t>
            </a:r>
          </a:p>
          <a:p>
            <a:pPr algn="just">
              <a:lnSpc>
                <a:spcPct val="150000"/>
              </a:lnSpc>
            </a:pPr>
            <a:r>
              <a:rPr lang="en-US" sz="2400" dirty="0">
                <a:solidFill>
                  <a:srgbClr val="000000"/>
                </a:solidFill>
                <a:latin typeface="Times New Roman" panose="02020603050405020304" pitchFamily="18" charset="0"/>
                <a:cs typeface="Times New Roman" panose="02020603050405020304" pitchFamily="18" charset="0"/>
              </a:rPr>
              <a:t>D. Edward.</a:t>
            </a:r>
          </a:p>
        </p:txBody>
      </p:sp>
      <p:sp>
        <p:nvSpPr>
          <p:cNvPr id="5" name="Oval 4"/>
          <p:cNvSpPr/>
          <p:nvPr/>
        </p:nvSpPr>
        <p:spPr>
          <a:xfrm>
            <a:off x="180109" y="2495550"/>
            <a:ext cx="353291" cy="47170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51937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66756" y="819150"/>
            <a:ext cx="2010487" cy="523220"/>
          </a:xfrm>
          <a:prstGeom prst="rect">
            <a:avLst/>
          </a:prstGeom>
        </p:spPr>
        <p:txBody>
          <a:bodyPr wrap="none">
            <a:spAutoFit/>
          </a:bodyPr>
          <a:lstStyle/>
          <a:p>
            <a:r>
              <a:rPr lang="en-US" sz="2800" b="1" dirty="0" err="1">
                <a:solidFill>
                  <a:srgbClr val="0E00C0"/>
                </a:solidFill>
                <a:latin typeface="Times New Roman" pitchFamily="18" charset="0"/>
                <a:sym typeface="Wingdings 2" pitchFamily="18" charset="2"/>
              </a:rPr>
              <a:t>NỘI</a:t>
            </a:r>
            <a:r>
              <a:rPr lang="en-US" sz="2800" b="1" dirty="0">
                <a:solidFill>
                  <a:srgbClr val="0E00C0"/>
                </a:solidFill>
                <a:latin typeface="Times New Roman" pitchFamily="18" charset="0"/>
                <a:sym typeface="Wingdings 2" pitchFamily="18" charset="2"/>
              </a:rPr>
              <a:t> DUNG</a:t>
            </a:r>
            <a:endParaRPr lang="en-US" sz="2800" dirty="0"/>
          </a:p>
        </p:txBody>
      </p:sp>
      <p:sp>
        <p:nvSpPr>
          <p:cNvPr id="5" name="TextBox 4"/>
          <p:cNvSpPr txBox="1"/>
          <p:nvPr/>
        </p:nvSpPr>
        <p:spPr>
          <a:xfrm>
            <a:off x="0" y="9"/>
            <a:ext cx="9144000" cy="584775"/>
          </a:xfrm>
          <a:prstGeom prst="rect">
            <a:avLst/>
          </a:prstGeom>
          <a:solidFill>
            <a:srgbClr val="4E67C8">
              <a:lumMod val="20000"/>
              <a:lumOff val="80000"/>
            </a:srgbClr>
          </a:solidFill>
          <a:ln>
            <a:solidFill>
              <a:srgbClr val="212745">
                <a:lumMod val="60000"/>
                <a:lumOff val="4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Times New Roman" pitchFamily="18" charset="0"/>
                <a:cs typeface="Times New Roman" pitchFamily="18" charset="0"/>
              </a:rPr>
              <a:t>BÀI</a:t>
            </a:r>
            <a:r>
              <a:rPr kumimoji="0" lang="en-US" sz="32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38:  ĐỘT </a:t>
            </a:r>
            <a:r>
              <a:rPr kumimoji="0" lang="en-US" sz="3200" b="1" i="0" u="none" strike="noStrike" kern="0" cap="none" spc="0" normalizeH="0" baseline="0" noProof="0" dirty="0" err="1">
                <a:ln>
                  <a:noFill/>
                </a:ln>
                <a:solidFill>
                  <a:srgbClr val="FF0000"/>
                </a:solidFill>
                <a:effectLst/>
                <a:uLnTx/>
                <a:uFillTx/>
                <a:latin typeface="Times New Roman" pitchFamily="18" charset="0"/>
                <a:cs typeface="Times New Roman" pitchFamily="18" charset="0"/>
              </a:rPr>
              <a:t>BIẾN</a:t>
            </a:r>
            <a:r>
              <a:rPr kumimoji="0" lang="en-US" sz="32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GENE</a:t>
            </a:r>
          </a:p>
        </p:txBody>
      </p:sp>
      <p:sp>
        <p:nvSpPr>
          <p:cNvPr id="6" name="Rectangle 5"/>
          <p:cNvSpPr/>
          <p:nvPr/>
        </p:nvSpPr>
        <p:spPr>
          <a:xfrm>
            <a:off x="595745" y="1816686"/>
            <a:ext cx="5460084" cy="523220"/>
          </a:xfrm>
          <a:prstGeom prst="rect">
            <a:avLst/>
          </a:prstGeom>
        </p:spPr>
        <p:txBody>
          <a:bodyPr wrap="none">
            <a:spAutoFit/>
          </a:bodyPr>
          <a:lstStyle/>
          <a:p>
            <a:r>
              <a:rPr lang="en-US" sz="2800" b="1" dirty="0">
                <a:solidFill>
                  <a:srgbClr val="0E00C0"/>
                </a:solidFill>
                <a:latin typeface="Times New Roman" pitchFamily="18" charset="0"/>
                <a:sym typeface="Wingdings 2" pitchFamily="18" charset="2"/>
              </a:rPr>
              <a:t>I. </a:t>
            </a:r>
            <a:r>
              <a:rPr lang="en-US" sz="2800" b="1" dirty="0" err="1">
                <a:solidFill>
                  <a:srgbClr val="0E00C0"/>
                </a:solidFill>
                <a:latin typeface="Times New Roman" pitchFamily="18" charset="0"/>
                <a:sym typeface="Wingdings 2" pitchFamily="18" charset="2"/>
              </a:rPr>
              <a:t>KHÁI</a:t>
            </a:r>
            <a:r>
              <a:rPr lang="en-US" sz="2800" b="1" dirty="0">
                <a:solidFill>
                  <a:srgbClr val="0E00C0"/>
                </a:solidFill>
                <a:latin typeface="Times New Roman" pitchFamily="18" charset="0"/>
                <a:sym typeface="Wingdings 2" pitchFamily="18" charset="2"/>
              </a:rPr>
              <a:t> </a:t>
            </a:r>
            <a:r>
              <a:rPr lang="en-US" sz="2800" b="1" dirty="0" err="1">
                <a:solidFill>
                  <a:srgbClr val="0E00C0"/>
                </a:solidFill>
                <a:latin typeface="Times New Roman" pitchFamily="18" charset="0"/>
                <a:sym typeface="Wingdings 2" pitchFamily="18" charset="2"/>
              </a:rPr>
              <a:t>NIỆM</a:t>
            </a:r>
            <a:r>
              <a:rPr lang="en-US" sz="2800" b="1" dirty="0">
                <a:solidFill>
                  <a:srgbClr val="0E00C0"/>
                </a:solidFill>
                <a:latin typeface="Times New Roman" pitchFamily="18" charset="0"/>
                <a:sym typeface="Wingdings 2" pitchFamily="18" charset="2"/>
              </a:rPr>
              <a:t> </a:t>
            </a:r>
            <a:r>
              <a:rPr lang="en-US" sz="2800" b="1" dirty="0" err="1">
                <a:solidFill>
                  <a:srgbClr val="0E00C0"/>
                </a:solidFill>
                <a:latin typeface="Times New Roman" pitchFamily="18" charset="0"/>
                <a:sym typeface="Wingdings 2" pitchFamily="18" charset="2"/>
              </a:rPr>
              <a:t>ĐỘT</a:t>
            </a:r>
            <a:r>
              <a:rPr lang="en-US" sz="2800" b="1" dirty="0">
                <a:solidFill>
                  <a:srgbClr val="0E00C0"/>
                </a:solidFill>
                <a:latin typeface="Times New Roman" pitchFamily="18" charset="0"/>
                <a:sym typeface="Wingdings 2" pitchFamily="18" charset="2"/>
              </a:rPr>
              <a:t> </a:t>
            </a:r>
            <a:r>
              <a:rPr lang="en-US" sz="2800" b="1" dirty="0" err="1">
                <a:solidFill>
                  <a:srgbClr val="0E00C0"/>
                </a:solidFill>
                <a:latin typeface="Times New Roman" pitchFamily="18" charset="0"/>
                <a:sym typeface="Wingdings 2" pitchFamily="18" charset="2"/>
              </a:rPr>
              <a:t>BIẾN</a:t>
            </a:r>
            <a:r>
              <a:rPr lang="en-US" sz="2800" b="1" dirty="0">
                <a:solidFill>
                  <a:srgbClr val="0E00C0"/>
                </a:solidFill>
                <a:latin typeface="Times New Roman" pitchFamily="18" charset="0"/>
                <a:sym typeface="Wingdings 2" pitchFamily="18" charset="2"/>
              </a:rPr>
              <a:t> GENE</a:t>
            </a:r>
            <a:endParaRPr lang="en-US" sz="2800" dirty="0"/>
          </a:p>
        </p:txBody>
      </p:sp>
      <p:sp>
        <p:nvSpPr>
          <p:cNvPr id="7" name="Rectangle 6"/>
          <p:cNvSpPr/>
          <p:nvPr/>
        </p:nvSpPr>
        <p:spPr>
          <a:xfrm>
            <a:off x="595745" y="2495550"/>
            <a:ext cx="8273675" cy="523220"/>
          </a:xfrm>
          <a:prstGeom prst="rect">
            <a:avLst/>
          </a:prstGeom>
        </p:spPr>
        <p:txBody>
          <a:bodyPr wrap="none">
            <a:spAutoFit/>
          </a:bodyPr>
          <a:lstStyle/>
          <a:p>
            <a:r>
              <a:rPr lang="en-US" sz="2800" b="1" dirty="0">
                <a:solidFill>
                  <a:srgbClr val="0E00C0"/>
                </a:solidFill>
                <a:latin typeface="Times New Roman" pitchFamily="18" charset="0"/>
                <a:sym typeface="Wingdings 2" pitchFamily="18" charset="2"/>
              </a:rPr>
              <a:t>II. Ý </a:t>
            </a:r>
            <a:r>
              <a:rPr lang="en-US" sz="2800" b="1" dirty="0" err="1">
                <a:solidFill>
                  <a:srgbClr val="0E00C0"/>
                </a:solidFill>
                <a:latin typeface="Times New Roman" pitchFamily="18" charset="0"/>
                <a:sym typeface="Wingdings 2" pitchFamily="18" charset="2"/>
              </a:rPr>
              <a:t>NGHĨA</a:t>
            </a:r>
            <a:r>
              <a:rPr lang="en-US" sz="2800" b="1" dirty="0">
                <a:solidFill>
                  <a:srgbClr val="0E00C0"/>
                </a:solidFill>
                <a:latin typeface="Times New Roman" pitchFamily="18" charset="0"/>
                <a:sym typeface="Wingdings 2" pitchFamily="18" charset="2"/>
              </a:rPr>
              <a:t> </a:t>
            </a:r>
            <a:r>
              <a:rPr lang="en-US" sz="2800" b="1" dirty="0" err="1">
                <a:solidFill>
                  <a:srgbClr val="0E00C0"/>
                </a:solidFill>
                <a:latin typeface="Times New Roman" pitchFamily="18" charset="0"/>
                <a:sym typeface="Wingdings 2" pitchFamily="18" charset="2"/>
              </a:rPr>
              <a:t>VÀ</a:t>
            </a:r>
            <a:r>
              <a:rPr lang="en-US" sz="2800" b="1" dirty="0">
                <a:solidFill>
                  <a:srgbClr val="0E00C0"/>
                </a:solidFill>
                <a:latin typeface="Times New Roman" pitchFamily="18" charset="0"/>
                <a:sym typeface="Wingdings 2" pitchFamily="18" charset="2"/>
              </a:rPr>
              <a:t> </a:t>
            </a:r>
            <a:r>
              <a:rPr lang="en-US" sz="2800" b="1" dirty="0" err="1">
                <a:solidFill>
                  <a:srgbClr val="0E00C0"/>
                </a:solidFill>
                <a:latin typeface="Times New Roman" pitchFamily="18" charset="0"/>
                <a:sym typeface="Wingdings 2" pitchFamily="18" charset="2"/>
              </a:rPr>
              <a:t>TÁC</a:t>
            </a:r>
            <a:r>
              <a:rPr lang="en-US" sz="2800" b="1" dirty="0">
                <a:solidFill>
                  <a:srgbClr val="0E00C0"/>
                </a:solidFill>
                <a:latin typeface="Times New Roman" pitchFamily="18" charset="0"/>
                <a:sym typeface="Wingdings 2" pitchFamily="18" charset="2"/>
              </a:rPr>
              <a:t> </a:t>
            </a:r>
            <a:r>
              <a:rPr lang="en-US" sz="2800" b="1" dirty="0" err="1">
                <a:solidFill>
                  <a:srgbClr val="0E00C0"/>
                </a:solidFill>
                <a:latin typeface="Times New Roman" pitchFamily="18" charset="0"/>
                <a:sym typeface="Wingdings 2" pitchFamily="18" charset="2"/>
              </a:rPr>
              <a:t>HẠI</a:t>
            </a:r>
            <a:r>
              <a:rPr lang="en-US" sz="2800" b="1" dirty="0">
                <a:solidFill>
                  <a:srgbClr val="0E00C0"/>
                </a:solidFill>
                <a:latin typeface="Times New Roman" pitchFamily="18" charset="0"/>
                <a:sym typeface="Wingdings 2" pitchFamily="18" charset="2"/>
              </a:rPr>
              <a:t> </a:t>
            </a:r>
            <a:r>
              <a:rPr lang="en-US" sz="2800" b="1" dirty="0" err="1">
                <a:solidFill>
                  <a:srgbClr val="0E00C0"/>
                </a:solidFill>
                <a:latin typeface="Times New Roman" pitchFamily="18" charset="0"/>
                <a:sym typeface="Wingdings 2" pitchFamily="18" charset="2"/>
              </a:rPr>
              <a:t>CỦA</a:t>
            </a:r>
            <a:r>
              <a:rPr lang="en-US" sz="2800" b="1" dirty="0">
                <a:solidFill>
                  <a:srgbClr val="0E00C0"/>
                </a:solidFill>
                <a:latin typeface="Times New Roman" pitchFamily="18" charset="0"/>
                <a:sym typeface="Wingdings 2" pitchFamily="18" charset="2"/>
              </a:rPr>
              <a:t>  </a:t>
            </a:r>
            <a:r>
              <a:rPr lang="en-US" sz="2800" b="1" dirty="0" err="1">
                <a:solidFill>
                  <a:srgbClr val="0E00C0"/>
                </a:solidFill>
                <a:latin typeface="Times New Roman" pitchFamily="18" charset="0"/>
                <a:sym typeface="Wingdings 2" pitchFamily="18" charset="2"/>
              </a:rPr>
              <a:t>ĐỘT</a:t>
            </a:r>
            <a:r>
              <a:rPr lang="en-US" sz="2800" b="1" dirty="0">
                <a:solidFill>
                  <a:srgbClr val="0E00C0"/>
                </a:solidFill>
                <a:latin typeface="Times New Roman" pitchFamily="18" charset="0"/>
                <a:sym typeface="Wingdings 2" pitchFamily="18" charset="2"/>
              </a:rPr>
              <a:t> </a:t>
            </a:r>
            <a:r>
              <a:rPr lang="en-US" sz="2800" b="1" dirty="0" err="1">
                <a:solidFill>
                  <a:srgbClr val="0E00C0"/>
                </a:solidFill>
                <a:latin typeface="Times New Roman" pitchFamily="18" charset="0"/>
                <a:sym typeface="Wingdings 2" pitchFamily="18" charset="2"/>
              </a:rPr>
              <a:t>BIẾN</a:t>
            </a:r>
            <a:r>
              <a:rPr lang="en-US" sz="2800" b="1" dirty="0">
                <a:solidFill>
                  <a:srgbClr val="0E00C0"/>
                </a:solidFill>
                <a:latin typeface="Times New Roman" pitchFamily="18" charset="0"/>
                <a:sym typeface="Wingdings 2" pitchFamily="18" charset="2"/>
              </a:rPr>
              <a:t> GENE</a:t>
            </a:r>
            <a:endParaRPr lang="en-US" sz="2800" dirty="0"/>
          </a:p>
        </p:txBody>
      </p:sp>
    </p:spTree>
    <p:extLst>
      <p:ext uri="{BB962C8B-B14F-4D97-AF65-F5344CB8AC3E}">
        <p14:creationId xmlns:p14="http://schemas.microsoft.com/office/powerpoint/2010/main" val="4848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133350"/>
            <a:ext cx="8686800" cy="4893647"/>
          </a:xfrm>
          <a:prstGeom prst="rect">
            <a:avLst/>
          </a:prstGeom>
        </p:spPr>
        <p:txBody>
          <a:bodyPr wrap="square">
            <a:spAutoFit/>
          </a:bodyPr>
          <a:lstStyle/>
          <a:p>
            <a:pPr algn="just"/>
            <a:r>
              <a:rPr lang="en-US" sz="2400" b="1" dirty="0" err="1">
                <a:solidFill>
                  <a:srgbClr val="000000"/>
                </a:solidFill>
                <a:latin typeface="Times New Roman" panose="02020603050405020304" pitchFamily="18" charset="0"/>
                <a:cs typeface="Times New Roman" panose="02020603050405020304" pitchFamily="18" charset="0"/>
              </a:rPr>
              <a:t>Câu</a:t>
            </a:r>
            <a:r>
              <a:rPr lang="en-US" sz="2400" b="1" dirty="0">
                <a:solidFill>
                  <a:srgbClr val="000000"/>
                </a:solidFill>
                <a:latin typeface="Times New Roman" panose="02020603050405020304" pitchFamily="18" charset="0"/>
                <a:cs typeface="Times New Roman" panose="02020603050405020304" pitchFamily="18" charset="0"/>
              </a:rPr>
              <a:t> 7:</a:t>
            </a:r>
            <a:r>
              <a:rPr lang="en-US" sz="2400"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Một</a:t>
            </a:r>
            <a:r>
              <a:rPr lang="en-US" sz="2400" b="1" dirty="0">
                <a:solidFill>
                  <a:srgbClr val="000000"/>
                </a:solidFill>
                <a:latin typeface="Times New Roman" panose="02020603050405020304" pitchFamily="18" charset="0"/>
                <a:cs typeface="Times New Roman" panose="02020603050405020304" pitchFamily="18" charset="0"/>
              </a:rPr>
              <a:t> gene ở </a:t>
            </a:r>
            <a:r>
              <a:rPr lang="en-US" sz="2400" b="1" dirty="0" err="1">
                <a:solidFill>
                  <a:srgbClr val="000000"/>
                </a:solidFill>
                <a:latin typeface="Times New Roman" panose="02020603050405020304" pitchFamily="18" charset="0"/>
                <a:cs typeface="Times New Roman" panose="02020603050405020304" pitchFamily="18" charset="0"/>
              </a:rPr>
              <a:t>sinh</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vật</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nhân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thực</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có</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chiều</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dài</a:t>
            </a:r>
            <a:r>
              <a:rPr lang="en-US" sz="2400" b="1" dirty="0">
                <a:solidFill>
                  <a:srgbClr val="000000"/>
                </a:solidFill>
                <a:latin typeface="Times New Roman" panose="02020603050405020304" pitchFamily="18" charset="0"/>
                <a:cs typeface="Times New Roman" panose="02020603050405020304" pitchFamily="18" charset="0"/>
              </a:rPr>
              <a:t> 5100 Å. </a:t>
            </a:r>
            <a:r>
              <a:rPr lang="en-US" sz="2400" b="1" dirty="0" err="1">
                <a:solidFill>
                  <a:srgbClr val="000000"/>
                </a:solidFill>
                <a:latin typeface="Times New Roman" panose="02020603050405020304" pitchFamily="18" charset="0"/>
                <a:cs typeface="Times New Roman" panose="02020603050405020304" pitchFamily="18" charset="0"/>
              </a:rPr>
              <a:t>Số</a:t>
            </a:r>
            <a:r>
              <a:rPr lang="en-US" sz="2400" b="1" dirty="0">
                <a:solidFill>
                  <a:srgbClr val="000000"/>
                </a:solidFill>
                <a:latin typeface="Times New Roman" panose="02020603050405020304" pitchFamily="18" charset="0"/>
                <a:cs typeface="Times New Roman" panose="02020603050405020304" pitchFamily="18" charset="0"/>
              </a:rPr>
              <a:t> nucleotide </a:t>
            </a:r>
            <a:r>
              <a:rPr lang="en-US" sz="2400" b="1" dirty="0" err="1">
                <a:solidFill>
                  <a:srgbClr val="000000"/>
                </a:solidFill>
                <a:latin typeface="Times New Roman" panose="02020603050405020304" pitchFamily="18" charset="0"/>
                <a:cs typeface="Times New Roman" panose="02020603050405020304" pitchFamily="18" charset="0"/>
              </a:rPr>
              <a:t>loại</a:t>
            </a:r>
            <a:r>
              <a:rPr lang="en-US" sz="2400" b="1" dirty="0">
                <a:solidFill>
                  <a:srgbClr val="000000"/>
                </a:solidFill>
                <a:latin typeface="Times New Roman" panose="02020603050405020304" pitchFamily="18" charset="0"/>
                <a:cs typeface="Times New Roman" panose="02020603050405020304" pitchFamily="18" charset="0"/>
              </a:rPr>
              <a:t> G </a:t>
            </a:r>
            <a:r>
              <a:rPr lang="en-US" sz="2400" b="1" dirty="0" err="1">
                <a:solidFill>
                  <a:srgbClr val="000000"/>
                </a:solidFill>
                <a:latin typeface="Times New Roman" panose="02020603050405020304" pitchFamily="18" charset="0"/>
                <a:cs typeface="Times New Roman" panose="02020603050405020304" pitchFamily="18" charset="0"/>
              </a:rPr>
              <a:t>của</a:t>
            </a:r>
            <a:r>
              <a:rPr lang="en-US" sz="2400" b="1" dirty="0">
                <a:solidFill>
                  <a:srgbClr val="000000"/>
                </a:solidFill>
                <a:latin typeface="Times New Roman" panose="02020603050405020304" pitchFamily="18" charset="0"/>
                <a:cs typeface="Times New Roman" panose="02020603050405020304" pitchFamily="18" charset="0"/>
              </a:rPr>
              <a:t> gene </a:t>
            </a:r>
            <a:r>
              <a:rPr lang="en-US" sz="2400" b="1" dirty="0" err="1">
                <a:solidFill>
                  <a:srgbClr val="000000"/>
                </a:solidFill>
                <a:latin typeface="Times New Roman" panose="02020603050405020304" pitchFamily="18" charset="0"/>
                <a:cs typeface="Times New Roman" panose="02020603050405020304" pitchFamily="18" charset="0"/>
              </a:rPr>
              <a:t>là</a:t>
            </a:r>
            <a:r>
              <a:rPr lang="en-US" sz="2400" b="1" dirty="0">
                <a:solidFill>
                  <a:srgbClr val="000000"/>
                </a:solidFill>
                <a:latin typeface="Times New Roman" panose="02020603050405020304" pitchFamily="18" charset="0"/>
                <a:cs typeface="Times New Roman" panose="02020603050405020304" pitchFamily="18" charset="0"/>
              </a:rPr>
              <a:t> 600. </a:t>
            </a:r>
            <a:r>
              <a:rPr lang="en-US" sz="2400" b="1" dirty="0" err="1">
                <a:solidFill>
                  <a:srgbClr val="000000"/>
                </a:solidFill>
                <a:latin typeface="Times New Roman" panose="02020603050405020304" pitchFamily="18" charset="0"/>
                <a:cs typeface="Times New Roman" panose="02020603050405020304" pitchFamily="18" charset="0"/>
              </a:rPr>
              <a:t>Sau</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đột</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biến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số</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liên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kết</a:t>
            </a:r>
            <a:r>
              <a:rPr lang="en-US" sz="2400" b="1" dirty="0">
                <a:solidFill>
                  <a:srgbClr val="000000"/>
                </a:solidFill>
                <a:latin typeface="Times New Roman" panose="02020603050405020304" pitchFamily="18" charset="0"/>
                <a:cs typeface="Times New Roman" panose="02020603050405020304" pitchFamily="18" charset="0"/>
              </a:rPr>
              <a:t> hydrogen </a:t>
            </a:r>
            <a:r>
              <a:rPr lang="en-US" sz="2400" b="1" dirty="0" err="1">
                <a:solidFill>
                  <a:srgbClr val="000000"/>
                </a:solidFill>
                <a:latin typeface="Times New Roman" panose="02020603050405020304" pitchFamily="18" charset="0"/>
                <a:cs typeface="Times New Roman" panose="02020603050405020304" pitchFamily="18" charset="0"/>
              </a:rPr>
              <a:t>của</a:t>
            </a:r>
            <a:r>
              <a:rPr lang="en-US" sz="2400" b="1" dirty="0">
                <a:solidFill>
                  <a:srgbClr val="000000"/>
                </a:solidFill>
                <a:latin typeface="Times New Roman" panose="02020603050405020304" pitchFamily="18" charset="0"/>
                <a:cs typeface="Times New Roman" panose="02020603050405020304" pitchFamily="18" charset="0"/>
              </a:rPr>
              <a:t> gene </a:t>
            </a:r>
            <a:r>
              <a:rPr lang="en-US" sz="2400" b="1" dirty="0" err="1">
                <a:solidFill>
                  <a:srgbClr val="000000"/>
                </a:solidFill>
                <a:latin typeface="Times New Roman" panose="02020603050405020304" pitchFamily="18" charset="0"/>
                <a:cs typeface="Times New Roman" panose="02020603050405020304" pitchFamily="18" charset="0"/>
              </a:rPr>
              <a:t>là</a:t>
            </a:r>
            <a:r>
              <a:rPr lang="en-US" sz="2400" b="1" dirty="0">
                <a:solidFill>
                  <a:srgbClr val="000000"/>
                </a:solidFill>
                <a:latin typeface="Times New Roman" panose="02020603050405020304" pitchFamily="18" charset="0"/>
                <a:cs typeface="Times New Roman" panose="02020603050405020304" pitchFamily="18" charset="0"/>
              </a:rPr>
              <a:t> 3601. </a:t>
            </a:r>
            <a:r>
              <a:rPr lang="en-US" sz="2400" b="1" dirty="0" err="1">
                <a:solidFill>
                  <a:srgbClr val="000000"/>
                </a:solidFill>
                <a:latin typeface="Times New Roman" panose="02020603050405020304" pitchFamily="18" charset="0"/>
                <a:cs typeface="Times New Roman" panose="02020603050405020304" pitchFamily="18" charset="0"/>
              </a:rPr>
              <a:t>Hãy</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cho</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biết</a:t>
            </a:r>
            <a:r>
              <a:rPr lang="en-US" sz="2400" b="1" dirty="0">
                <a:solidFill>
                  <a:srgbClr val="000000"/>
                </a:solidFill>
                <a:latin typeface="Times New Roman" panose="02020603050405020304" pitchFamily="18" charset="0"/>
                <a:cs typeface="Times New Roman" panose="02020603050405020304" pitchFamily="18" charset="0"/>
              </a:rPr>
              <a:t> gene </a:t>
            </a:r>
            <a:r>
              <a:rPr lang="en-US" sz="2400" b="1" dirty="0" err="1">
                <a:solidFill>
                  <a:srgbClr val="000000"/>
                </a:solidFill>
                <a:latin typeface="Times New Roman" panose="02020603050405020304" pitchFamily="18" charset="0"/>
                <a:cs typeface="Times New Roman" panose="02020603050405020304" pitchFamily="18" charset="0"/>
              </a:rPr>
              <a:t>đã</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xảy</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ra</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dạng</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đột</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biến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nào</a:t>
            </a:r>
            <a:r>
              <a:rPr lang="en-US" sz="2400" b="1" dirty="0">
                <a:solidFill>
                  <a:srgbClr val="000000"/>
                </a:solidFill>
                <a:latin typeface="Times New Roman" panose="02020603050405020304" pitchFamily="18" charset="0"/>
                <a:cs typeface="Times New Roman" panose="02020603050405020304" pitchFamily="18" charset="0"/>
              </a:rPr>
              <a:t>?</a:t>
            </a:r>
          </a:p>
          <a:p>
            <a:pPr algn="just"/>
            <a:r>
              <a:rPr lang="en-US" sz="2400" dirty="0">
                <a:solidFill>
                  <a:srgbClr val="000000"/>
                </a:solidFill>
                <a:latin typeface="Times New Roman" panose="02020603050405020304" pitchFamily="18" charset="0"/>
                <a:cs typeface="Times New Roman" panose="02020603050405020304" pitchFamily="18" charset="0"/>
              </a:rPr>
              <a:t>A. </a:t>
            </a:r>
            <a:r>
              <a:rPr lang="en-US" sz="2400" dirty="0" err="1">
                <a:solidFill>
                  <a:srgbClr val="000000"/>
                </a:solidFill>
                <a:latin typeface="Times New Roman" panose="02020603050405020304" pitchFamily="18" charset="0"/>
                <a:cs typeface="Times New Roman" panose="02020603050405020304" pitchFamily="18" charset="0"/>
              </a:rPr>
              <a:t>Thay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thế</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cặp</a:t>
            </a:r>
            <a:r>
              <a:rPr lang="en-US" sz="2400" dirty="0">
                <a:solidFill>
                  <a:srgbClr val="000000"/>
                </a:solidFill>
                <a:latin typeface="Times New Roman" panose="02020603050405020304" pitchFamily="18" charset="0"/>
                <a:cs typeface="Times New Roman" panose="02020603050405020304" pitchFamily="18" charset="0"/>
              </a:rPr>
              <a:t> G – C </a:t>
            </a:r>
            <a:r>
              <a:rPr lang="en-US" sz="2400" dirty="0" err="1">
                <a:solidFill>
                  <a:srgbClr val="000000"/>
                </a:solidFill>
                <a:latin typeface="Times New Roman" panose="02020603050405020304" pitchFamily="18" charset="0"/>
                <a:cs typeface="Times New Roman" panose="02020603050405020304" pitchFamily="18" charset="0"/>
              </a:rPr>
              <a:t>bằng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cặp</a:t>
            </a:r>
            <a:r>
              <a:rPr lang="en-US" sz="2400" dirty="0">
                <a:solidFill>
                  <a:srgbClr val="000000"/>
                </a:solidFill>
                <a:latin typeface="Times New Roman" panose="02020603050405020304" pitchFamily="18" charset="0"/>
                <a:cs typeface="Times New Roman" panose="02020603050405020304" pitchFamily="18" charset="0"/>
              </a:rPr>
              <a:t> A – T.</a:t>
            </a:r>
          </a:p>
          <a:p>
            <a:pPr algn="just"/>
            <a:r>
              <a:rPr lang="en-US" sz="2400" dirty="0">
                <a:solidFill>
                  <a:srgbClr val="000000"/>
                </a:solidFill>
                <a:latin typeface="Times New Roman" panose="02020603050405020304" pitchFamily="18" charset="0"/>
                <a:cs typeface="Times New Roman" panose="02020603050405020304" pitchFamily="18" charset="0"/>
              </a:rPr>
              <a:t>B. </a:t>
            </a:r>
            <a:r>
              <a:rPr lang="en-US" sz="2400" dirty="0" err="1">
                <a:solidFill>
                  <a:srgbClr val="000000"/>
                </a:solidFill>
                <a:latin typeface="Times New Roman" panose="02020603050405020304" pitchFamily="18" charset="0"/>
                <a:cs typeface="Times New Roman" panose="02020603050405020304" pitchFamily="18" charset="0"/>
              </a:rPr>
              <a:t>Thêm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cặp</a:t>
            </a:r>
            <a:r>
              <a:rPr lang="en-US" sz="2400" dirty="0">
                <a:solidFill>
                  <a:srgbClr val="000000"/>
                </a:solidFill>
                <a:latin typeface="Times New Roman" panose="02020603050405020304" pitchFamily="18" charset="0"/>
                <a:cs typeface="Times New Roman" panose="02020603050405020304" pitchFamily="18" charset="0"/>
              </a:rPr>
              <a:t> G – C.</a:t>
            </a:r>
          </a:p>
          <a:p>
            <a:pPr algn="just"/>
            <a:r>
              <a:rPr lang="en-US" sz="2400" dirty="0">
                <a:solidFill>
                  <a:srgbClr val="000000"/>
                </a:solidFill>
                <a:latin typeface="Times New Roman" panose="02020603050405020304" pitchFamily="18" charset="0"/>
                <a:cs typeface="Times New Roman" panose="02020603050405020304" pitchFamily="18" charset="0"/>
              </a:rPr>
              <a:t>C. </a:t>
            </a:r>
            <a:r>
              <a:rPr lang="en-US" sz="2400" dirty="0" err="1">
                <a:solidFill>
                  <a:srgbClr val="000000"/>
                </a:solidFill>
                <a:latin typeface="Times New Roman" panose="02020603050405020304" pitchFamily="18" charset="0"/>
                <a:cs typeface="Times New Roman" panose="02020603050405020304" pitchFamily="18" charset="0"/>
              </a:rPr>
              <a:t>Thay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thế</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cặp</a:t>
            </a:r>
            <a:r>
              <a:rPr lang="en-US" sz="2400" dirty="0">
                <a:solidFill>
                  <a:srgbClr val="000000"/>
                </a:solidFill>
                <a:latin typeface="Times New Roman" panose="02020603050405020304" pitchFamily="18" charset="0"/>
                <a:cs typeface="Times New Roman" panose="02020603050405020304" pitchFamily="18" charset="0"/>
              </a:rPr>
              <a:t> A – T </a:t>
            </a:r>
            <a:r>
              <a:rPr lang="en-US" sz="2400" dirty="0" err="1">
                <a:solidFill>
                  <a:srgbClr val="000000"/>
                </a:solidFill>
                <a:latin typeface="Times New Roman" panose="02020603050405020304" pitchFamily="18" charset="0"/>
                <a:cs typeface="Times New Roman" panose="02020603050405020304" pitchFamily="18" charset="0"/>
              </a:rPr>
              <a:t>bằng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cặp</a:t>
            </a:r>
            <a:r>
              <a:rPr lang="en-US" sz="2400" dirty="0">
                <a:solidFill>
                  <a:srgbClr val="000000"/>
                </a:solidFill>
                <a:latin typeface="Times New Roman" panose="02020603050405020304" pitchFamily="18" charset="0"/>
                <a:cs typeface="Times New Roman" panose="02020603050405020304" pitchFamily="18" charset="0"/>
              </a:rPr>
              <a:t> G – C.</a:t>
            </a:r>
          </a:p>
          <a:p>
            <a:pPr algn="just"/>
            <a:r>
              <a:rPr lang="en-US" sz="2400" dirty="0">
                <a:solidFill>
                  <a:srgbClr val="000000"/>
                </a:solidFill>
                <a:latin typeface="Times New Roman" panose="02020603050405020304" pitchFamily="18" charset="0"/>
                <a:cs typeface="Times New Roman" panose="02020603050405020304" pitchFamily="18" charset="0"/>
              </a:rPr>
              <a:t>D. </a:t>
            </a:r>
            <a:r>
              <a:rPr lang="en-US" sz="2400" dirty="0" err="1">
                <a:solidFill>
                  <a:srgbClr val="000000"/>
                </a:solidFill>
                <a:latin typeface="Times New Roman" panose="02020603050405020304" pitchFamily="18" charset="0"/>
                <a:cs typeface="Times New Roman" panose="02020603050405020304" pitchFamily="18" charset="0"/>
              </a:rPr>
              <a:t>Mất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cặp</a:t>
            </a:r>
            <a:r>
              <a:rPr lang="en-US" sz="2400" dirty="0">
                <a:solidFill>
                  <a:srgbClr val="000000"/>
                </a:solidFill>
                <a:latin typeface="Times New Roman" panose="02020603050405020304" pitchFamily="18" charset="0"/>
                <a:cs typeface="Times New Roman" panose="02020603050405020304" pitchFamily="18" charset="0"/>
              </a:rPr>
              <a:t> A – T.</a:t>
            </a:r>
          </a:p>
          <a:p>
            <a:pPr algn="just"/>
            <a:r>
              <a:rPr lang="en-US" sz="2400" b="1" dirty="0" err="1">
                <a:solidFill>
                  <a:srgbClr val="000000"/>
                </a:solidFill>
                <a:latin typeface="Times New Roman" panose="02020603050405020304" pitchFamily="18" charset="0"/>
                <a:cs typeface="Times New Roman" panose="02020603050405020304" pitchFamily="18" charset="0"/>
              </a:rPr>
              <a:t>Câu</a:t>
            </a:r>
            <a:r>
              <a:rPr lang="en-US" sz="2400" b="1" dirty="0">
                <a:solidFill>
                  <a:srgbClr val="000000"/>
                </a:solidFill>
                <a:latin typeface="Times New Roman" panose="02020603050405020304" pitchFamily="18" charset="0"/>
                <a:cs typeface="Times New Roman" panose="02020603050405020304" pitchFamily="18" charset="0"/>
              </a:rPr>
              <a:t> 8:</a:t>
            </a:r>
            <a:r>
              <a:rPr lang="en-US" sz="2400"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Một</a:t>
            </a:r>
            <a:r>
              <a:rPr lang="en-US" sz="2400" b="1" dirty="0">
                <a:solidFill>
                  <a:srgbClr val="000000"/>
                </a:solidFill>
                <a:latin typeface="Times New Roman" panose="02020603050405020304" pitchFamily="18" charset="0"/>
                <a:cs typeface="Times New Roman" panose="02020603050405020304" pitchFamily="18" charset="0"/>
              </a:rPr>
              <a:t> gene ở </a:t>
            </a:r>
            <a:r>
              <a:rPr lang="en-US" sz="2400" b="1" dirty="0" err="1">
                <a:solidFill>
                  <a:srgbClr val="000000"/>
                </a:solidFill>
                <a:latin typeface="Times New Roman" panose="02020603050405020304" pitchFamily="18" charset="0"/>
                <a:cs typeface="Times New Roman" panose="02020603050405020304" pitchFamily="18" charset="0"/>
              </a:rPr>
              <a:t>sinh</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vật</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nhân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thực</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có</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tổng</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số</a:t>
            </a:r>
            <a:r>
              <a:rPr lang="en-US" sz="2400" b="1" dirty="0">
                <a:solidFill>
                  <a:srgbClr val="000000"/>
                </a:solidFill>
                <a:latin typeface="Times New Roman" panose="02020603050405020304" pitchFamily="18" charset="0"/>
                <a:cs typeface="Times New Roman" panose="02020603050405020304" pitchFamily="18" charset="0"/>
              </a:rPr>
              <a:t> nucleotide </a:t>
            </a:r>
            <a:r>
              <a:rPr lang="en-US" sz="2400" b="1" dirty="0" err="1">
                <a:solidFill>
                  <a:srgbClr val="000000"/>
                </a:solidFill>
                <a:latin typeface="Times New Roman" panose="02020603050405020304" pitchFamily="18" charset="0"/>
                <a:cs typeface="Times New Roman" panose="02020603050405020304" pitchFamily="18" charset="0"/>
              </a:rPr>
              <a:t>là</a:t>
            </a:r>
            <a:r>
              <a:rPr lang="en-US" sz="2400" b="1" dirty="0">
                <a:solidFill>
                  <a:srgbClr val="000000"/>
                </a:solidFill>
                <a:latin typeface="Times New Roman" panose="02020603050405020304" pitchFamily="18" charset="0"/>
                <a:cs typeface="Times New Roman" panose="02020603050405020304" pitchFamily="18" charset="0"/>
              </a:rPr>
              <a:t> 3000. </a:t>
            </a:r>
            <a:r>
              <a:rPr lang="en-US" sz="2400" b="1" dirty="0" err="1">
                <a:solidFill>
                  <a:srgbClr val="000000"/>
                </a:solidFill>
                <a:latin typeface="Times New Roman" panose="02020603050405020304" pitchFamily="18" charset="0"/>
                <a:cs typeface="Times New Roman" panose="02020603050405020304" pitchFamily="18" charset="0"/>
              </a:rPr>
              <a:t>Số</a:t>
            </a:r>
            <a:r>
              <a:rPr lang="en-US" sz="2400" b="1" dirty="0">
                <a:solidFill>
                  <a:srgbClr val="000000"/>
                </a:solidFill>
                <a:latin typeface="Times New Roman" panose="02020603050405020304" pitchFamily="18" charset="0"/>
                <a:cs typeface="Times New Roman" panose="02020603050405020304" pitchFamily="18" charset="0"/>
              </a:rPr>
              <a:t> nucleotide </a:t>
            </a:r>
            <a:r>
              <a:rPr lang="en-US" sz="2400" b="1" dirty="0" err="1">
                <a:solidFill>
                  <a:srgbClr val="000000"/>
                </a:solidFill>
                <a:latin typeface="Times New Roman" panose="02020603050405020304" pitchFamily="18" charset="0"/>
                <a:cs typeface="Times New Roman" panose="02020603050405020304" pitchFamily="18" charset="0"/>
              </a:rPr>
              <a:t>loại</a:t>
            </a:r>
            <a:r>
              <a:rPr lang="en-US" sz="2400" b="1" dirty="0">
                <a:solidFill>
                  <a:srgbClr val="000000"/>
                </a:solidFill>
                <a:latin typeface="Times New Roman" panose="02020603050405020304" pitchFamily="18" charset="0"/>
                <a:cs typeface="Times New Roman" panose="02020603050405020304" pitchFamily="18" charset="0"/>
              </a:rPr>
              <a:t> A </a:t>
            </a:r>
            <a:r>
              <a:rPr lang="en-US" sz="2400" b="1" dirty="0" err="1">
                <a:solidFill>
                  <a:srgbClr val="000000"/>
                </a:solidFill>
                <a:latin typeface="Times New Roman" panose="02020603050405020304" pitchFamily="18" charset="0"/>
                <a:cs typeface="Times New Roman" panose="02020603050405020304" pitchFamily="18" charset="0"/>
              </a:rPr>
              <a:t>chiếm</a:t>
            </a:r>
            <a:r>
              <a:rPr lang="en-US" sz="2400" b="1" dirty="0">
                <a:solidFill>
                  <a:srgbClr val="000000"/>
                </a:solidFill>
                <a:latin typeface="Times New Roman" panose="02020603050405020304" pitchFamily="18" charset="0"/>
                <a:cs typeface="Times New Roman" panose="02020603050405020304" pitchFamily="18" charset="0"/>
              </a:rPr>
              <a:t> 25% </a:t>
            </a:r>
            <a:r>
              <a:rPr lang="en-US" sz="2400" b="1" dirty="0" err="1">
                <a:solidFill>
                  <a:srgbClr val="000000"/>
                </a:solidFill>
                <a:latin typeface="Times New Roman" panose="02020603050405020304" pitchFamily="18" charset="0"/>
                <a:cs typeface="Times New Roman" panose="02020603050405020304" pitchFamily="18" charset="0"/>
              </a:rPr>
              <a:t>tổng</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số</a:t>
            </a:r>
            <a:r>
              <a:rPr lang="en-US" sz="2400" b="1" dirty="0">
                <a:solidFill>
                  <a:srgbClr val="000000"/>
                </a:solidFill>
                <a:latin typeface="Times New Roman" panose="02020603050405020304" pitchFamily="18" charset="0"/>
                <a:cs typeface="Times New Roman" panose="02020603050405020304" pitchFamily="18" charset="0"/>
              </a:rPr>
              <a:t> nucleotide </a:t>
            </a:r>
            <a:r>
              <a:rPr lang="en-US" sz="2400" b="1" dirty="0" err="1">
                <a:solidFill>
                  <a:srgbClr val="000000"/>
                </a:solidFill>
                <a:latin typeface="Times New Roman" panose="02020603050405020304" pitchFamily="18" charset="0"/>
                <a:cs typeface="Times New Roman" panose="02020603050405020304" pitchFamily="18" charset="0"/>
              </a:rPr>
              <a:t>của</a:t>
            </a:r>
            <a:r>
              <a:rPr lang="en-US" sz="2400" b="1" dirty="0">
                <a:solidFill>
                  <a:srgbClr val="000000"/>
                </a:solidFill>
                <a:latin typeface="Times New Roman" panose="02020603050405020304" pitchFamily="18" charset="0"/>
                <a:cs typeface="Times New Roman" panose="02020603050405020304" pitchFamily="18" charset="0"/>
              </a:rPr>
              <a:t> gene. Gene </a:t>
            </a:r>
            <a:r>
              <a:rPr lang="en-US" sz="2400" b="1" dirty="0" err="1">
                <a:solidFill>
                  <a:srgbClr val="000000"/>
                </a:solidFill>
                <a:latin typeface="Times New Roman" panose="02020603050405020304" pitchFamily="18" charset="0"/>
                <a:cs typeface="Times New Roman" panose="02020603050405020304" pitchFamily="18" charset="0"/>
              </a:rPr>
              <a:t>bị</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đột</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biến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điểm</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thay</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thế</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cặp</a:t>
            </a:r>
            <a:r>
              <a:rPr lang="en-US" sz="2400" b="1" dirty="0">
                <a:solidFill>
                  <a:srgbClr val="000000"/>
                </a:solidFill>
                <a:latin typeface="Times New Roman" panose="02020603050405020304" pitchFamily="18" charset="0"/>
                <a:cs typeface="Times New Roman" panose="02020603050405020304" pitchFamily="18" charset="0"/>
              </a:rPr>
              <a:t> G – C </a:t>
            </a:r>
            <a:r>
              <a:rPr lang="en-US" sz="2400" b="1" dirty="0" err="1">
                <a:solidFill>
                  <a:srgbClr val="000000"/>
                </a:solidFill>
                <a:latin typeface="Times New Roman" panose="02020603050405020304" pitchFamily="18" charset="0"/>
                <a:cs typeface="Times New Roman" panose="02020603050405020304" pitchFamily="18" charset="0"/>
              </a:rPr>
              <a:t>bằng</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cặp</a:t>
            </a:r>
            <a:r>
              <a:rPr lang="en-US" sz="2400" b="1" dirty="0">
                <a:solidFill>
                  <a:srgbClr val="000000"/>
                </a:solidFill>
                <a:latin typeface="Times New Roman" panose="02020603050405020304" pitchFamily="18" charset="0"/>
                <a:cs typeface="Times New Roman" panose="02020603050405020304" pitchFamily="18" charset="0"/>
              </a:rPr>
              <a:t> A – T. </a:t>
            </a:r>
            <a:r>
              <a:rPr lang="en-US" sz="2400" b="1" dirty="0" err="1">
                <a:solidFill>
                  <a:srgbClr val="000000"/>
                </a:solidFill>
                <a:latin typeface="Times New Roman" panose="02020603050405020304" pitchFamily="18" charset="0"/>
                <a:cs typeface="Times New Roman" panose="02020603050405020304" pitchFamily="18" charset="0"/>
              </a:rPr>
              <a:t>Tổng</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số</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liên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kết</a:t>
            </a:r>
            <a:r>
              <a:rPr lang="en-US" sz="2400" b="1" dirty="0">
                <a:solidFill>
                  <a:srgbClr val="000000"/>
                </a:solidFill>
                <a:latin typeface="Times New Roman" panose="02020603050405020304" pitchFamily="18" charset="0"/>
                <a:cs typeface="Times New Roman" panose="02020603050405020304" pitchFamily="18" charset="0"/>
              </a:rPr>
              <a:t> hydrogen </a:t>
            </a:r>
            <a:r>
              <a:rPr lang="en-US" sz="2400" b="1" dirty="0" err="1">
                <a:solidFill>
                  <a:srgbClr val="000000"/>
                </a:solidFill>
                <a:latin typeface="Times New Roman" panose="02020603050405020304" pitchFamily="18" charset="0"/>
                <a:cs typeface="Times New Roman" panose="02020603050405020304" pitchFamily="18" charset="0"/>
              </a:rPr>
              <a:t>của</a:t>
            </a:r>
            <a:r>
              <a:rPr lang="en-US" sz="2400" b="1" dirty="0">
                <a:solidFill>
                  <a:srgbClr val="000000"/>
                </a:solidFill>
                <a:latin typeface="Times New Roman" panose="02020603050405020304" pitchFamily="18" charset="0"/>
                <a:cs typeface="Times New Roman" panose="02020603050405020304" pitchFamily="18" charset="0"/>
              </a:rPr>
              <a:t> gene </a:t>
            </a:r>
            <a:r>
              <a:rPr lang="en-US" sz="2400" b="1" dirty="0" err="1">
                <a:solidFill>
                  <a:srgbClr val="000000"/>
                </a:solidFill>
                <a:latin typeface="Times New Roman" panose="02020603050405020304" pitchFamily="18" charset="0"/>
                <a:cs typeface="Times New Roman" panose="02020603050405020304" pitchFamily="18" charset="0"/>
              </a:rPr>
              <a:t>sau</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đột</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biến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là</a:t>
            </a:r>
            <a:endParaRPr lang="en-US" sz="2400" b="1" dirty="0">
              <a:solidFill>
                <a:srgbClr val="000000"/>
              </a:solidFill>
              <a:latin typeface="Times New Roman" panose="02020603050405020304" pitchFamily="18" charset="0"/>
              <a:cs typeface="Times New Roman" panose="02020603050405020304" pitchFamily="18" charset="0"/>
            </a:endParaRPr>
          </a:p>
          <a:p>
            <a:pPr algn="just"/>
            <a:r>
              <a:rPr lang="en-US" sz="2400" dirty="0">
                <a:solidFill>
                  <a:srgbClr val="000000"/>
                </a:solidFill>
                <a:latin typeface="Times New Roman" panose="02020603050405020304" pitchFamily="18" charset="0"/>
                <a:cs typeface="Times New Roman" panose="02020603050405020304" pitchFamily="18" charset="0"/>
              </a:rPr>
              <a:t>A. 3749.        B. 3751.              C. 3009.          D. 3501.</a:t>
            </a:r>
          </a:p>
        </p:txBody>
      </p:sp>
      <p:sp>
        <p:nvSpPr>
          <p:cNvPr id="5" name="Oval 4"/>
          <p:cNvSpPr/>
          <p:nvPr/>
        </p:nvSpPr>
        <p:spPr>
          <a:xfrm>
            <a:off x="353291" y="2344321"/>
            <a:ext cx="353291" cy="47170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356754" y="4555293"/>
            <a:ext cx="353291" cy="47170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43001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9881" y="233392"/>
            <a:ext cx="7467600" cy="4524315"/>
          </a:xfrm>
          <a:prstGeom prst="rect">
            <a:avLst/>
          </a:prstGeom>
        </p:spPr>
        <p:txBody>
          <a:bodyPr wrap="square">
            <a:spAutoFit/>
          </a:bodyPr>
          <a:lstStyle/>
          <a:p>
            <a:pPr algn="just">
              <a:lnSpc>
                <a:spcPct val="150000"/>
              </a:lnSpc>
            </a:pPr>
            <a:r>
              <a:rPr lang="en-US" sz="2400" b="1" dirty="0" err="1">
                <a:solidFill>
                  <a:srgbClr val="000000"/>
                </a:solidFill>
                <a:latin typeface="Times New Roman" panose="02020603050405020304" pitchFamily="18" charset="0"/>
                <a:cs typeface="Times New Roman" panose="02020603050405020304" pitchFamily="18" charset="0"/>
              </a:rPr>
              <a:t>Câu</a:t>
            </a:r>
            <a:r>
              <a:rPr lang="en-US" sz="2400" b="1" dirty="0">
                <a:solidFill>
                  <a:srgbClr val="000000"/>
                </a:solidFill>
                <a:latin typeface="Times New Roman" panose="02020603050405020304" pitchFamily="18" charset="0"/>
                <a:cs typeface="Times New Roman" panose="02020603050405020304" pitchFamily="18" charset="0"/>
              </a:rPr>
              <a:t> 9: Gene A </a:t>
            </a:r>
            <a:r>
              <a:rPr lang="en-US" sz="2400" b="1" dirty="0" err="1">
                <a:solidFill>
                  <a:srgbClr val="000000"/>
                </a:solidFill>
                <a:latin typeface="Times New Roman" panose="02020603050405020304" pitchFamily="18" charset="0"/>
                <a:cs typeface="Times New Roman" panose="02020603050405020304" pitchFamily="18" charset="0"/>
              </a:rPr>
              <a:t>có</a:t>
            </a:r>
            <a:r>
              <a:rPr lang="en-US" sz="2400" b="1" dirty="0">
                <a:solidFill>
                  <a:srgbClr val="000000"/>
                </a:solidFill>
                <a:latin typeface="Times New Roman" panose="02020603050405020304" pitchFamily="18" charset="0"/>
                <a:cs typeface="Times New Roman" panose="02020603050405020304" pitchFamily="18" charset="0"/>
              </a:rPr>
              <a:t> 900 nucleotide </a:t>
            </a:r>
            <a:r>
              <a:rPr lang="en-US" sz="2400" b="1" dirty="0" err="1">
                <a:solidFill>
                  <a:srgbClr val="000000"/>
                </a:solidFill>
                <a:latin typeface="Times New Roman" panose="02020603050405020304" pitchFamily="18" charset="0"/>
                <a:cs typeface="Times New Roman" panose="02020603050405020304" pitchFamily="18" charset="0"/>
              </a:rPr>
              <a:t>loại</a:t>
            </a:r>
            <a:r>
              <a:rPr lang="en-US" sz="2400" b="1" dirty="0">
                <a:solidFill>
                  <a:srgbClr val="000000"/>
                </a:solidFill>
                <a:latin typeface="Times New Roman" panose="02020603050405020304" pitchFamily="18" charset="0"/>
                <a:cs typeface="Times New Roman" panose="02020603050405020304" pitchFamily="18" charset="0"/>
              </a:rPr>
              <a:t> A, 600 nucleotide </a:t>
            </a:r>
            <a:r>
              <a:rPr lang="en-US" sz="2400" b="1" dirty="0" err="1">
                <a:solidFill>
                  <a:srgbClr val="000000"/>
                </a:solidFill>
                <a:latin typeface="Times New Roman" panose="02020603050405020304" pitchFamily="18" charset="0"/>
                <a:cs typeface="Times New Roman" panose="02020603050405020304" pitchFamily="18" charset="0"/>
              </a:rPr>
              <a:t>loại</a:t>
            </a:r>
            <a:r>
              <a:rPr lang="en-US" sz="2400" b="1" dirty="0">
                <a:solidFill>
                  <a:srgbClr val="000000"/>
                </a:solidFill>
                <a:latin typeface="Times New Roman" panose="02020603050405020304" pitchFamily="18" charset="0"/>
                <a:cs typeface="Times New Roman" panose="02020603050405020304" pitchFamily="18" charset="0"/>
              </a:rPr>
              <a:t> G </a:t>
            </a:r>
            <a:r>
              <a:rPr lang="en-US" sz="2400" b="1" dirty="0" err="1">
                <a:solidFill>
                  <a:srgbClr val="000000"/>
                </a:solidFill>
                <a:latin typeface="Times New Roman" panose="02020603050405020304" pitchFamily="18" charset="0"/>
                <a:cs typeface="Times New Roman" panose="02020603050405020304" pitchFamily="18" charset="0"/>
              </a:rPr>
              <a:t>bị</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đột</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biến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thành</a:t>
            </a:r>
            <a:r>
              <a:rPr lang="en-US" sz="2400" b="1" dirty="0">
                <a:solidFill>
                  <a:srgbClr val="000000"/>
                </a:solidFill>
                <a:latin typeface="Times New Roman" panose="02020603050405020304" pitchFamily="18" charset="0"/>
                <a:cs typeface="Times New Roman" panose="02020603050405020304" pitchFamily="18" charset="0"/>
              </a:rPr>
              <a:t> gene a, gene a </a:t>
            </a:r>
            <a:r>
              <a:rPr lang="en-US" sz="2400" b="1" dirty="0" err="1">
                <a:solidFill>
                  <a:srgbClr val="000000"/>
                </a:solidFill>
                <a:latin typeface="Times New Roman" panose="02020603050405020304" pitchFamily="18" charset="0"/>
                <a:cs typeface="Times New Roman" panose="02020603050405020304" pitchFamily="18" charset="0"/>
              </a:rPr>
              <a:t>có</a:t>
            </a:r>
            <a:r>
              <a:rPr lang="en-US" sz="2400" b="1" dirty="0">
                <a:solidFill>
                  <a:srgbClr val="000000"/>
                </a:solidFill>
                <a:latin typeface="Times New Roman" panose="02020603050405020304" pitchFamily="18" charset="0"/>
                <a:cs typeface="Times New Roman" panose="02020603050405020304" pitchFamily="18" charset="0"/>
              </a:rPr>
              <a:t> 901 nucleotide </a:t>
            </a:r>
            <a:r>
              <a:rPr lang="en-US" sz="2400" b="1" dirty="0" err="1">
                <a:solidFill>
                  <a:srgbClr val="000000"/>
                </a:solidFill>
                <a:latin typeface="Times New Roman" panose="02020603050405020304" pitchFamily="18" charset="0"/>
                <a:cs typeface="Times New Roman" panose="02020603050405020304" pitchFamily="18" charset="0"/>
              </a:rPr>
              <a:t>loại</a:t>
            </a:r>
            <a:r>
              <a:rPr lang="en-US" sz="2400" b="1" dirty="0">
                <a:solidFill>
                  <a:srgbClr val="000000"/>
                </a:solidFill>
                <a:latin typeface="Times New Roman" panose="02020603050405020304" pitchFamily="18" charset="0"/>
                <a:cs typeface="Times New Roman" panose="02020603050405020304" pitchFamily="18" charset="0"/>
              </a:rPr>
              <a:t> A </a:t>
            </a:r>
            <a:r>
              <a:rPr lang="en-US" sz="2400" b="1" dirty="0" err="1">
                <a:solidFill>
                  <a:srgbClr val="000000"/>
                </a:solidFill>
                <a:latin typeface="Times New Roman" panose="02020603050405020304" pitchFamily="18" charset="0"/>
                <a:cs typeface="Times New Roman" panose="02020603050405020304" pitchFamily="18" charset="0"/>
              </a:rPr>
              <a:t>và</a:t>
            </a:r>
            <a:r>
              <a:rPr lang="en-US" sz="2400" b="1" dirty="0">
                <a:solidFill>
                  <a:srgbClr val="000000"/>
                </a:solidFill>
                <a:latin typeface="Times New Roman" panose="02020603050405020304" pitchFamily="18" charset="0"/>
                <a:cs typeface="Times New Roman" panose="02020603050405020304" pitchFamily="18" charset="0"/>
              </a:rPr>
              <a:t> 599 nucleotide </a:t>
            </a:r>
            <a:r>
              <a:rPr lang="en-US" sz="2400" b="1" dirty="0" err="1">
                <a:solidFill>
                  <a:srgbClr val="000000"/>
                </a:solidFill>
                <a:latin typeface="Times New Roman" panose="02020603050405020304" pitchFamily="18" charset="0"/>
                <a:cs typeface="Times New Roman" panose="02020603050405020304" pitchFamily="18" charset="0"/>
              </a:rPr>
              <a:t>loại</a:t>
            </a:r>
            <a:r>
              <a:rPr lang="en-US" sz="2400" b="1" dirty="0">
                <a:solidFill>
                  <a:srgbClr val="000000"/>
                </a:solidFill>
                <a:latin typeface="Times New Roman" panose="02020603050405020304" pitchFamily="18" charset="0"/>
                <a:cs typeface="Times New Roman" panose="02020603050405020304" pitchFamily="18" charset="0"/>
              </a:rPr>
              <a:t> G. </a:t>
            </a:r>
            <a:r>
              <a:rPr lang="en-US" sz="2400" b="1" dirty="0" err="1">
                <a:solidFill>
                  <a:srgbClr val="000000"/>
                </a:solidFill>
                <a:latin typeface="Times New Roman" panose="02020603050405020304" pitchFamily="18" charset="0"/>
                <a:cs typeface="Times New Roman" panose="02020603050405020304" pitchFamily="18" charset="0"/>
              </a:rPr>
              <a:t>Vậy</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dạng</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đột</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biến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trên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là</a:t>
            </a:r>
            <a:endParaRPr lang="en-US" sz="2400" b="1" dirty="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en-US" sz="2400" dirty="0">
                <a:solidFill>
                  <a:srgbClr val="000000"/>
                </a:solidFill>
                <a:latin typeface="Times New Roman" panose="02020603050405020304" pitchFamily="18" charset="0"/>
                <a:cs typeface="Times New Roman" panose="02020603050405020304" pitchFamily="18" charset="0"/>
              </a:rPr>
              <a:t>A. </a:t>
            </a:r>
            <a:r>
              <a:rPr lang="en-US" sz="2400" dirty="0" err="1">
                <a:solidFill>
                  <a:srgbClr val="000000"/>
                </a:solidFill>
                <a:latin typeface="Times New Roman" panose="02020603050405020304" pitchFamily="18" charset="0"/>
                <a:cs typeface="Times New Roman" panose="02020603050405020304" pitchFamily="18" charset="0"/>
              </a:rPr>
              <a:t>Thêm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cặp</a:t>
            </a:r>
            <a:r>
              <a:rPr lang="en-US" sz="2400" dirty="0">
                <a:solidFill>
                  <a:srgbClr val="000000"/>
                </a:solidFill>
                <a:latin typeface="Times New Roman" panose="02020603050405020304" pitchFamily="18" charset="0"/>
                <a:cs typeface="Times New Roman" panose="02020603050405020304" pitchFamily="18" charset="0"/>
              </a:rPr>
              <a:t> A – T.</a:t>
            </a:r>
          </a:p>
          <a:p>
            <a:pPr algn="just">
              <a:lnSpc>
                <a:spcPct val="150000"/>
              </a:lnSpc>
            </a:pPr>
            <a:r>
              <a:rPr lang="en-US" sz="2400" dirty="0">
                <a:solidFill>
                  <a:srgbClr val="000000"/>
                </a:solidFill>
                <a:latin typeface="Times New Roman" panose="02020603050405020304" pitchFamily="18" charset="0"/>
                <a:cs typeface="Times New Roman" panose="02020603050405020304" pitchFamily="18" charset="0"/>
              </a:rPr>
              <a:t>B. </a:t>
            </a:r>
            <a:r>
              <a:rPr lang="en-US" sz="2400" dirty="0" err="1">
                <a:solidFill>
                  <a:srgbClr val="000000"/>
                </a:solidFill>
                <a:latin typeface="Times New Roman" panose="02020603050405020304" pitchFamily="18" charset="0"/>
                <a:cs typeface="Times New Roman" panose="02020603050405020304" pitchFamily="18" charset="0"/>
              </a:rPr>
              <a:t>Mất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cặp</a:t>
            </a:r>
            <a:r>
              <a:rPr lang="en-US" sz="2400" dirty="0">
                <a:solidFill>
                  <a:srgbClr val="000000"/>
                </a:solidFill>
                <a:latin typeface="Times New Roman" panose="02020603050405020304" pitchFamily="18" charset="0"/>
                <a:cs typeface="Times New Roman" panose="02020603050405020304" pitchFamily="18" charset="0"/>
              </a:rPr>
              <a:t> G – C.</a:t>
            </a:r>
          </a:p>
          <a:p>
            <a:pPr algn="just">
              <a:lnSpc>
                <a:spcPct val="150000"/>
              </a:lnSpc>
            </a:pPr>
            <a:r>
              <a:rPr lang="en-US" sz="2400" dirty="0">
                <a:solidFill>
                  <a:srgbClr val="000000"/>
                </a:solidFill>
                <a:latin typeface="Times New Roman" panose="02020603050405020304" pitchFamily="18" charset="0"/>
                <a:cs typeface="Times New Roman" panose="02020603050405020304" pitchFamily="18" charset="0"/>
              </a:rPr>
              <a:t>C. </a:t>
            </a:r>
            <a:r>
              <a:rPr lang="en-US" sz="2400" dirty="0" err="1">
                <a:solidFill>
                  <a:srgbClr val="000000"/>
                </a:solidFill>
                <a:latin typeface="Times New Roman" panose="02020603050405020304" pitchFamily="18" charset="0"/>
                <a:cs typeface="Times New Roman" panose="02020603050405020304" pitchFamily="18" charset="0"/>
              </a:rPr>
              <a:t>Thay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thế</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cặp</a:t>
            </a:r>
            <a:r>
              <a:rPr lang="en-US" sz="2400" dirty="0">
                <a:solidFill>
                  <a:srgbClr val="000000"/>
                </a:solidFill>
                <a:latin typeface="Times New Roman" panose="02020603050405020304" pitchFamily="18" charset="0"/>
                <a:cs typeface="Times New Roman" panose="02020603050405020304" pitchFamily="18" charset="0"/>
              </a:rPr>
              <a:t> A – T </a:t>
            </a:r>
            <a:r>
              <a:rPr lang="en-US" sz="2400" dirty="0" err="1">
                <a:solidFill>
                  <a:srgbClr val="000000"/>
                </a:solidFill>
                <a:latin typeface="Times New Roman" panose="02020603050405020304" pitchFamily="18" charset="0"/>
                <a:cs typeface="Times New Roman" panose="02020603050405020304" pitchFamily="18" charset="0"/>
              </a:rPr>
              <a:t>bằng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cặp</a:t>
            </a:r>
            <a:r>
              <a:rPr lang="en-US" sz="2400" dirty="0">
                <a:solidFill>
                  <a:srgbClr val="000000"/>
                </a:solidFill>
                <a:latin typeface="Times New Roman" panose="02020603050405020304" pitchFamily="18" charset="0"/>
                <a:cs typeface="Times New Roman" panose="02020603050405020304" pitchFamily="18" charset="0"/>
              </a:rPr>
              <a:t> G – C.</a:t>
            </a:r>
          </a:p>
          <a:p>
            <a:pPr algn="just">
              <a:lnSpc>
                <a:spcPct val="150000"/>
              </a:lnSpc>
            </a:pPr>
            <a:r>
              <a:rPr lang="en-US" sz="2400" dirty="0">
                <a:solidFill>
                  <a:srgbClr val="000000"/>
                </a:solidFill>
                <a:latin typeface="Times New Roman" panose="02020603050405020304" pitchFamily="18" charset="0"/>
                <a:cs typeface="Times New Roman" panose="02020603050405020304" pitchFamily="18" charset="0"/>
              </a:rPr>
              <a:t>D. </a:t>
            </a:r>
            <a:r>
              <a:rPr lang="en-US" sz="2400" dirty="0" err="1">
                <a:solidFill>
                  <a:srgbClr val="000000"/>
                </a:solidFill>
                <a:latin typeface="Times New Roman" panose="02020603050405020304" pitchFamily="18" charset="0"/>
                <a:cs typeface="Times New Roman" panose="02020603050405020304" pitchFamily="18" charset="0"/>
              </a:rPr>
              <a:t>Thay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thế</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cặp</a:t>
            </a:r>
            <a:r>
              <a:rPr lang="en-US" sz="2400" dirty="0">
                <a:solidFill>
                  <a:srgbClr val="000000"/>
                </a:solidFill>
                <a:latin typeface="Times New Roman" panose="02020603050405020304" pitchFamily="18" charset="0"/>
                <a:cs typeface="Times New Roman" panose="02020603050405020304" pitchFamily="18" charset="0"/>
              </a:rPr>
              <a:t> G – C </a:t>
            </a:r>
            <a:r>
              <a:rPr lang="en-US" sz="2400" dirty="0" err="1">
                <a:solidFill>
                  <a:srgbClr val="000000"/>
                </a:solidFill>
                <a:latin typeface="Times New Roman" panose="02020603050405020304" pitchFamily="18" charset="0"/>
                <a:cs typeface="Times New Roman" panose="02020603050405020304" pitchFamily="18" charset="0"/>
              </a:rPr>
              <a:t>bằng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cặp</a:t>
            </a:r>
            <a:r>
              <a:rPr lang="en-US" sz="2400" dirty="0">
                <a:solidFill>
                  <a:srgbClr val="000000"/>
                </a:solidFill>
                <a:latin typeface="Times New Roman" panose="02020603050405020304" pitchFamily="18" charset="0"/>
                <a:cs typeface="Times New Roman" panose="02020603050405020304" pitchFamily="18" charset="0"/>
              </a:rPr>
              <a:t> A – T.</a:t>
            </a:r>
          </a:p>
        </p:txBody>
      </p:sp>
      <p:sp>
        <p:nvSpPr>
          <p:cNvPr id="5" name="Oval 4"/>
          <p:cNvSpPr/>
          <p:nvPr/>
        </p:nvSpPr>
        <p:spPr>
          <a:xfrm>
            <a:off x="439881" y="4232317"/>
            <a:ext cx="353291" cy="47170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83919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361950"/>
            <a:ext cx="8077200" cy="4524315"/>
          </a:xfrm>
          <a:prstGeom prst="rect">
            <a:avLst/>
          </a:prstGeom>
        </p:spPr>
        <p:txBody>
          <a:bodyPr wrap="square">
            <a:spAutoFit/>
          </a:bodyPr>
          <a:lstStyle/>
          <a:p>
            <a:pPr algn="just">
              <a:lnSpc>
                <a:spcPct val="150000"/>
              </a:lnSpc>
            </a:pPr>
            <a:r>
              <a:rPr lang="vi-VN" sz="2400" b="1" dirty="0">
                <a:solidFill>
                  <a:srgbClr val="000000"/>
                </a:solidFill>
                <a:latin typeface="Times New Roman" panose="02020603050405020304" pitchFamily="18" charset="0"/>
                <a:cs typeface="Times New Roman" panose="02020603050405020304" pitchFamily="18" charset="0"/>
              </a:rPr>
              <a:t>Câu 1</a:t>
            </a:r>
            <a:r>
              <a:rPr lang="en-US" sz="2400" b="1" dirty="0">
                <a:solidFill>
                  <a:srgbClr val="000000"/>
                </a:solidFill>
                <a:latin typeface="Times New Roman" panose="02020603050405020304" pitchFamily="18" charset="0"/>
                <a:cs typeface="Times New Roman" panose="02020603050405020304" pitchFamily="18" charset="0"/>
              </a:rPr>
              <a:t>0</a:t>
            </a:r>
            <a:r>
              <a:rPr lang="vi-VN" sz="2400" b="1" dirty="0">
                <a:solidFill>
                  <a:srgbClr val="000000"/>
                </a:solidFill>
                <a:latin typeface="Times New Roman" panose="02020603050405020304" pitchFamily="18" charset="0"/>
                <a:cs typeface="Times New Roman" panose="02020603050405020304" pitchFamily="18" charset="0"/>
              </a:rPr>
              <a:t>:</a:t>
            </a:r>
            <a:r>
              <a:rPr lang="vi-VN" sz="2400" dirty="0">
                <a:solidFill>
                  <a:srgbClr val="000000"/>
                </a:solidFill>
                <a:latin typeface="Times New Roman" panose="02020603050405020304" pitchFamily="18" charset="0"/>
                <a:cs typeface="Times New Roman" panose="02020603050405020304" pitchFamily="18" charset="0"/>
              </a:rPr>
              <a:t> </a:t>
            </a:r>
            <a:r>
              <a:rPr lang="vi-VN" sz="2400" b="1" dirty="0">
                <a:solidFill>
                  <a:srgbClr val="000000"/>
                </a:solidFill>
                <a:latin typeface="Times New Roman" panose="02020603050405020304" pitchFamily="18" charset="0"/>
                <a:cs typeface="Times New Roman" panose="02020603050405020304" pitchFamily="18" charset="0"/>
              </a:rPr>
              <a:t>Gene A có 90 vòng xoắn và có 20% adenine. Một đột biến điểm xảy ra tạo ra allele a, allele bị đột biến ngắn hơn gene ban đầu 0,34 nm và có số liên kết hydrogen ít hơn 2. Số lượng từng loại nucleotide của allele a là</a:t>
            </a:r>
          </a:p>
          <a:p>
            <a:pPr algn="just">
              <a:lnSpc>
                <a:spcPct val="150000"/>
              </a:lnSpc>
            </a:pPr>
            <a:r>
              <a:rPr lang="vi-VN" sz="2400" dirty="0">
                <a:solidFill>
                  <a:srgbClr val="000000"/>
                </a:solidFill>
                <a:latin typeface="Times New Roman" panose="02020603050405020304" pitchFamily="18" charset="0"/>
                <a:cs typeface="Times New Roman" panose="02020603050405020304" pitchFamily="18" charset="0"/>
              </a:rPr>
              <a:t>A. A = T = 360, G = C = 537.                         </a:t>
            </a:r>
          </a:p>
          <a:p>
            <a:pPr algn="just">
              <a:lnSpc>
                <a:spcPct val="150000"/>
              </a:lnSpc>
            </a:pPr>
            <a:r>
              <a:rPr lang="vi-VN" sz="2400" dirty="0">
                <a:solidFill>
                  <a:srgbClr val="000000"/>
                </a:solidFill>
                <a:latin typeface="Times New Roman" panose="02020603050405020304" pitchFamily="18" charset="0"/>
                <a:cs typeface="Times New Roman" panose="02020603050405020304" pitchFamily="18" charset="0"/>
              </a:rPr>
              <a:t>B. A = T = 359, G = C = 540.</a:t>
            </a:r>
          </a:p>
          <a:p>
            <a:pPr algn="just">
              <a:lnSpc>
                <a:spcPct val="150000"/>
              </a:lnSpc>
            </a:pPr>
            <a:r>
              <a:rPr lang="vi-VN" sz="2400" dirty="0">
                <a:solidFill>
                  <a:srgbClr val="000000"/>
                </a:solidFill>
                <a:latin typeface="Times New Roman" panose="02020603050405020304" pitchFamily="18" charset="0"/>
                <a:cs typeface="Times New Roman" panose="02020603050405020304" pitchFamily="18" charset="0"/>
              </a:rPr>
              <a:t>C. A = T = 363, G = C = 540.                         </a:t>
            </a:r>
            <a:endParaRPr lang="en-US" sz="2400" dirty="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vi-VN" sz="2400" dirty="0">
                <a:solidFill>
                  <a:srgbClr val="000000"/>
                </a:solidFill>
                <a:latin typeface="Times New Roman" panose="02020603050405020304" pitchFamily="18" charset="0"/>
                <a:cs typeface="Times New Roman" panose="02020603050405020304" pitchFamily="18" charset="0"/>
              </a:rPr>
              <a:t>D. A = T = 360, G = C = 543.</a:t>
            </a:r>
          </a:p>
        </p:txBody>
      </p:sp>
      <p:sp>
        <p:nvSpPr>
          <p:cNvPr id="5" name="Oval 4"/>
          <p:cNvSpPr/>
          <p:nvPr/>
        </p:nvSpPr>
        <p:spPr>
          <a:xfrm>
            <a:off x="609600" y="2599585"/>
            <a:ext cx="353291" cy="47170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29425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33350"/>
            <a:ext cx="8305800" cy="4708981"/>
          </a:xfrm>
          <a:prstGeom prst="rect">
            <a:avLst/>
          </a:prstGeom>
        </p:spPr>
        <p:txBody>
          <a:bodyPr wrap="square">
            <a:spAutoFit/>
          </a:bodyPr>
          <a:lstStyle/>
          <a:p>
            <a:pPr algn="just">
              <a:lnSpc>
                <a:spcPct val="150000"/>
              </a:lnSpc>
            </a:pPr>
            <a:r>
              <a:rPr lang="vi-VN" sz="2000" b="1" dirty="0">
                <a:solidFill>
                  <a:srgbClr val="000000"/>
                </a:solidFill>
                <a:latin typeface="Times New Roman" panose="02020603050405020304" pitchFamily="18" charset="0"/>
                <a:cs typeface="Times New Roman" panose="02020603050405020304" pitchFamily="18" charset="0"/>
              </a:rPr>
              <a:t>Câu </a:t>
            </a:r>
            <a:r>
              <a:rPr lang="en-US" sz="2000" b="1" dirty="0">
                <a:solidFill>
                  <a:srgbClr val="000000"/>
                </a:solidFill>
                <a:latin typeface="Times New Roman" panose="02020603050405020304" pitchFamily="18" charset="0"/>
                <a:cs typeface="Times New Roman" panose="02020603050405020304" pitchFamily="18" charset="0"/>
              </a:rPr>
              <a:t>1</a:t>
            </a:r>
            <a:r>
              <a:rPr lang="vi-VN" sz="2000" b="1" dirty="0">
                <a:solidFill>
                  <a:srgbClr val="000000"/>
                </a:solidFill>
                <a:latin typeface="Times New Roman" panose="02020603050405020304" pitchFamily="18" charset="0"/>
                <a:cs typeface="Times New Roman" panose="02020603050405020304" pitchFamily="18" charset="0"/>
              </a:rPr>
              <a:t>2: Một gen bình thường dài 0,4080 </a:t>
            </a:r>
            <a:r>
              <a:rPr lang="el-GR" sz="2000" b="1" dirty="0">
                <a:solidFill>
                  <a:srgbClr val="000000"/>
                </a:solidFill>
                <a:latin typeface="Times New Roman" panose="02020603050405020304" pitchFamily="18" charset="0"/>
                <a:cs typeface="Times New Roman" panose="02020603050405020304" pitchFamily="18" charset="0"/>
              </a:rPr>
              <a:t>μ</a:t>
            </a:r>
            <a:r>
              <a:rPr lang="vi-VN" sz="2000" b="1" dirty="0">
                <a:solidFill>
                  <a:srgbClr val="000000"/>
                </a:solidFill>
                <a:latin typeface="Times New Roman" panose="02020603050405020304" pitchFamily="18" charset="0"/>
                <a:cs typeface="Times New Roman" panose="02020603050405020304" pitchFamily="18" charset="0"/>
              </a:rPr>
              <a:t>m, có 3120 liên kết hydrogen, bị đột biến thay thế một cặp nucleotide nhưng không làm thay đổi số liên kết hydrogen của gene. </a:t>
            </a:r>
          </a:p>
          <a:p>
            <a:pPr algn="just">
              <a:lnSpc>
                <a:spcPct val="150000"/>
              </a:lnSpc>
            </a:pPr>
            <a:r>
              <a:rPr lang="vi-VN" sz="2000" b="1" dirty="0">
                <a:solidFill>
                  <a:srgbClr val="000000"/>
                </a:solidFill>
                <a:latin typeface="Times New Roman" panose="02020603050405020304" pitchFamily="18" charset="0"/>
                <a:cs typeface="Times New Roman" panose="02020603050405020304" pitchFamily="18" charset="0"/>
              </a:rPr>
              <a:t>Có bao nhiêu phát biểu nào sau đây đúng?</a:t>
            </a:r>
          </a:p>
          <a:p>
            <a:pPr algn="just">
              <a:lnSpc>
                <a:spcPct val="150000"/>
              </a:lnSpc>
            </a:pPr>
            <a:r>
              <a:rPr lang="vi-VN" sz="2000" dirty="0">
                <a:solidFill>
                  <a:srgbClr val="000000"/>
                </a:solidFill>
                <a:latin typeface="Times New Roman" panose="02020603050405020304" pitchFamily="18" charset="0"/>
                <a:cs typeface="Times New Roman" panose="02020603050405020304" pitchFamily="18" charset="0"/>
              </a:rPr>
              <a:t>(1) Số nucleotide từng loại của gene đột biến là A = T = 479, G = C = 721 hoặc A = T = 481, G = C = 710.</a:t>
            </a:r>
          </a:p>
          <a:p>
            <a:pPr algn="just">
              <a:lnSpc>
                <a:spcPct val="150000"/>
              </a:lnSpc>
            </a:pPr>
            <a:r>
              <a:rPr lang="vi-VN" sz="2000" dirty="0">
                <a:solidFill>
                  <a:srgbClr val="000000"/>
                </a:solidFill>
                <a:latin typeface="Times New Roman" panose="02020603050405020304" pitchFamily="18" charset="0"/>
                <a:cs typeface="Times New Roman" panose="02020603050405020304" pitchFamily="18" charset="0"/>
              </a:rPr>
              <a:t>(2) Dạng đột biến xảy ra là thay thế một cặp A – T bằng cặp G – C.</a:t>
            </a:r>
          </a:p>
          <a:p>
            <a:pPr algn="just">
              <a:lnSpc>
                <a:spcPct val="150000"/>
              </a:lnSpc>
            </a:pPr>
            <a:r>
              <a:rPr lang="vi-VN" sz="2000" dirty="0">
                <a:solidFill>
                  <a:srgbClr val="000000"/>
                </a:solidFill>
                <a:latin typeface="Times New Roman" panose="02020603050405020304" pitchFamily="18" charset="0"/>
                <a:cs typeface="Times New Roman" panose="02020603050405020304" pitchFamily="18" charset="0"/>
              </a:rPr>
              <a:t>(3) Số nucleotide của từng loại gene đột biến là A = T = 480, G = C = 720.</a:t>
            </a:r>
          </a:p>
          <a:p>
            <a:pPr algn="just">
              <a:lnSpc>
                <a:spcPct val="150000"/>
              </a:lnSpc>
            </a:pPr>
            <a:r>
              <a:rPr lang="vi-VN" sz="2000" dirty="0">
                <a:solidFill>
                  <a:srgbClr val="000000"/>
                </a:solidFill>
                <a:latin typeface="Times New Roman" panose="02020603050405020304" pitchFamily="18" charset="0"/>
                <a:cs typeface="Times New Roman" panose="02020603050405020304" pitchFamily="18" charset="0"/>
              </a:rPr>
              <a:t>(4) Dạng đột biến xảy ra là thay thế một cặp G – C bằng cặp A – T.</a:t>
            </a:r>
          </a:p>
          <a:p>
            <a:pPr algn="just">
              <a:lnSpc>
                <a:spcPct val="150000"/>
              </a:lnSpc>
            </a:pPr>
            <a:r>
              <a:rPr lang="vi-VN" sz="2000" dirty="0">
                <a:solidFill>
                  <a:srgbClr val="000000"/>
                </a:solidFill>
                <a:latin typeface="Times New Roman" panose="02020603050405020304" pitchFamily="18" charset="0"/>
                <a:cs typeface="Times New Roman" panose="02020603050405020304" pitchFamily="18" charset="0"/>
              </a:rPr>
              <a:t>A. 1.</a:t>
            </a:r>
            <a:r>
              <a:rPr lang="en-US" sz="2000" dirty="0">
                <a:solidFill>
                  <a:srgbClr val="000000"/>
                </a:solidFill>
                <a:latin typeface="Times New Roman" panose="02020603050405020304" pitchFamily="18" charset="0"/>
                <a:cs typeface="Times New Roman" panose="02020603050405020304" pitchFamily="18" charset="0"/>
              </a:rPr>
              <a:t>                           </a:t>
            </a:r>
            <a:r>
              <a:rPr lang="vi-VN" sz="2000" dirty="0">
                <a:solidFill>
                  <a:srgbClr val="000000"/>
                </a:solidFill>
                <a:latin typeface="Times New Roman" panose="02020603050405020304" pitchFamily="18" charset="0"/>
                <a:cs typeface="Times New Roman" panose="02020603050405020304" pitchFamily="18" charset="0"/>
              </a:rPr>
              <a:t>B. </a:t>
            </a:r>
            <a:r>
              <a:rPr lang="en-US" sz="2000" dirty="0">
                <a:solidFill>
                  <a:srgbClr val="000000"/>
                </a:solidFill>
                <a:latin typeface="Times New Roman" panose="02020603050405020304" pitchFamily="18" charset="0"/>
                <a:cs typeface="Times New Roman" panose="02020603050405020304" pitchFamily="18" charset="0"/>
              </a:rPr>
              <a:t>                          </a:t>
            </a:r>
            <a:r>
              <a:rPr lang="vi-VN" sz="2000" dirty="0">
                <a:solidFill>
                  <a:srgbClr val="000000"/>
                </a:solidFill>
                <a:latin typeface="Times New Roman" panose="02020603050405020304" pitchFamily="18" charset="0"/>
                <a:cs typeface="Times New Roman" panose="02020603050405020304" pitchFamily="18" charset="0"/>
              </a:rPr>
              <a:t>C. 3.</a:t>
            </a:r>
            <a:r>
              <a:rPr lang="en-US" sz="2000" dirty="0">
                <a:solidFill>
                  <a:srgbClr val="000000"/>
                </a:solidFill>
                <a:latin typeface="Times New Roman" panose="02020603050405020304" pitchFamily="18" charset="0"/>
                <a:cs typeface="Times New Roman" panose="02020603050405020304" pitchFamily="18" charset="0"/>
              </a:rPr>
              <a:t>                     </a:t>
            </a:r>
            <a:r>
              <a:rPr lang="vi-VN" sz="2000" dirty="0">
                <a:solidFill>
                  <a:srgbClr val="000000"/>
                </a:solidFill>
                <a:latin typeface="Times New Roman" panose="02020603050405020304" pitchFamily="18" charset="0"/>
                <a:cs typeface="Times New Roman" panose="02020603050405020304" pitchFamily="18" charset="0"/>
              </a:rPr>
              <a:t>D. 4.</a:t>
            </a:r>
          </a:p>
        </p:txBody>
      </p:sp>
      <p:sp>
        <p:nvSpPr>
          <p:cNvPr id="5" name="Oval 4"/>
          <p:cNvSpPr/>
          <p:nvPr/>
        </p:nvSpPr>
        <p:spPr>
          <a:xfrm>
            <a:off x="457200" y="4248150"/>
            <a:ext cx="353291" cy="47170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13487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9"/>
            <a:ext cx="9144000" cy="584775"/>
          </a:xfrm>
          <a:prstGeom prst="rect">
            <a:avLst/>
          </a:prstGeom>
          <a:solidFill>
            <a:srgbClr val="4E67C8">
              <a:lumMod val="20000"/>
              <a:lumOff val="80000"/>
            </a:srgbClr>
          </a:solidFill>
          <a:ln>
            <a:solidFill>
              <a:srgbClr val="212745">
                <a:lumMod val="60000"/>
                <a:lumOff val="40000"/>
              </a:srgbClr>
            </a:solidFill>
          </a:ln>
        </p:spPr>
        <p:txBody>
          <a:bodyPr wrap="square" rtlCol="0">
            <a:spAutoFit/>
          </a:bodyPr>
          <a:lstStyle/>
          <a:p>
            <a:pPr algn="ctr"/>
            <a:r>
              <a:rPr lang="en-US" sz="3200" b="1" kern="0" dirty="0" err="1">
                <a:solidFill>
                  <a:srgbClr val="FF0000"/>
                </a:solidFill>
                <a:latin typeface="Times New Roman" pitchFamily="18" charset="0"/>
                <a:cs typeface="Times New Roman" pitchFamily="18" charset="0"/>
              </a:rPr>
              <a:t>BÀI</a:t>
            </a:r>
            <a:r>
              <a:rPr lang="en-US" sz="3200" b="1" kern="0" dirty="0">
                <a:solidFill>
                  <a:srgbClr val="FF0000"/>
                </a:solidFill>
                <a:latin typeface="Times New Roman" pitchFamily="18" charset="0"/>
                <a:cs typeface="Times New Roman" pitchFamily="18" charset="0"/>
              </a:rPr>
              <a:t> 38:  ĐỘT </a:t>
            </a:r>
            <a:r>
              <a:rPr lang="en-US" sz="3200" b="1" kern="0" dirty="0" err="1">
                <a:solidFill>
                  <a:srgbClr val="FF0000"/>
                </a:solidFill>
                <a:latin typeface="Times New Roman" pitchFamily="18" charset="0"/>
                <a:cs typeface="Times New Roman" pitchFamily="18" charset="0"/>
              </a:rPr>
              <a:t>BIẾN</a:t>
            </a:r>
            <a:r>
              <a:rPr lang="en-US" sz="3200" b="1" kern="0" dirty="0">
                <a:solidFill>
                  <a:srgbClr val="FF0000"/>
                </a:solidFill>
                <a:latin typeface="Times New Roman" pitchFamily="18" charset="0"/>
                <a:cs typeface="Times New Roman" pitchFamily="18" charset="0"/>
              </a:rPr>
              <a:t> GENE</a:t>
            </a:r>
          </a:p>
        </p:txBody>
      </p:sp>
      <p:sp>
        <p:nvSpPr>
          <p:cNvPr id="6" name="Rectangle 5"/>
          <p:cNvSpPr/>
          <p:nvPr/>
        </p:nvSpPr>
        <p:spPr>
          <a:xfrm>
            <a:off x="76200" y="584784"/>
            <a:ext cx="5460084" cy="523220"/>
          </a:xfrm>
          <a:prstGeom prst="rect">
            <a:avLst/>
          </a:prstGeom>
        </p:spPr>
        <p:txBody>
          <a:bodyPr wrap="none">
            <a:spAutoFit/>
          </a:bodyPr>
          <a:lstStyle/>
          <a:p>
            <a:r>
              <a:rPr lang="en-US" sz="2800" b="1" dirty="0">
                <a:solidFill>
                  <a:srgbClr val="0E00C0"/>
                </a:solidFill>
                <a:latin typeface="Times New Roman" pitchFamily="18" charset="0"/>
                <a:sym typeface="Wingdings 2" pitchFamily="18" charset="2"/>
              </a:rPr>
              <a:t>I. </a:t>
            </a:r>
            <a:r>
              <a:rPr lang="en-US" sz="2800" b="1" dirty="0" err="1">
                <a:solidFill>
                  <a:srgbClr val="0E00C0"/>
                </a:solidFill>
                <a:latin typeface="Times New Roman" pitchFamily="18" charset="0"/>
                <a:sym typeface="Wingdings 2" pitchFamily="18" charset="2"/>
              </a:rPr>
              <a:t>KHÁI</a:t>
            </a:r>
            <a:r>
              <a:rPr lang="en-US" sz="2800" b="1" dirty="0">
                <a:solidFill>
                  <a:srgbClr val="0E00C0"/>
                </a:solidFill>
                <a:latin typeface="Times New Roman" pitchFamily="18" charset="0"/>
                <a:sym typeface="Wingdings 2" pitchFamily="18" charset="2"/>
              </a:rPr>
              <a:t> </a:t>
            </a:r>
            <a:r>
              <a:rPr lang="en-US" sz="2800" b="1" dirty="0" err="1">
                <a:solidFill>
                  <a:srgbClr val="0E00C0"/>
                </a:solidFill>
                <a:latin typeface="Times New Roman" pitchFamily="18" charset="0"/>
                <a:sym typeface="Wingdings 2" pitchFamily="18" charset="2"/>
              </a:rPr>
              <a:t>NIỆM</a:t>
            </a:r>
            <a:r>
              <a:rPr lang="en-US" sz="2800" b="1" dirty="0">
                <a:solidFill>
                  <a:srgbClr val="0E00C0"/>
                </a:solidFill>
                <a:latin typeface="Times New Roman" pitchFamily="18" charset="0"/>
                <a:sym typeface="Wingdings 2" pitchFamily="18" charset="2"/>
              </a:rPr>
              <a:t> </a:t>
            </a:r>
            <a:r>
              <a:rPr lang="en-US" sz="2800" b="1" dirty="0" err="1">
                <a:solidFill>
                  <a:srgbClr val="0E00C0"/>
                </a:solidFill>
                <a:latin typeface="Times New Roman" pitchFamily="18" charset="0"/>
                <a:sym typeface="Wingdings 2" pitchFamily="18" charset="2"/>
              </a:rPr>
              <a:t>ĐỘT</a:t>
            </a:r>
            <a:r>
              <a:rPr lang="en-US" sz="2800" b="1" dirty="0">
                <a:solidFill>
                  <a:srgbClr val="0E00C0"/>
                </a:solidFill>
                <a:latin typeface="Times New Roman" pitchFamily="18" charset="0"/>
                <a:sym typeface="Wingdings 2" pitchFamily="18" charset="2"/>
              </a:rPr>
              <a:t> </a:t>
            </a:r>
            <a:r>
              <a:rPr lang="en-US" sz="2800" b="1" dirty="0" err="1">
                <a:solidFill>
                  <a:srgbClr val="0E00C0"/>
                </a:solidFill>
                <a:latin typeface="Times New Roman" pitchFamily="18" charset="0"/>
                <a:sym typeface="Wingdings 2" pitchFamily="18" charset="2"/>
              </a:rPr>
              <a:t>BIẾN</a:t>
            </a:r>
            <a:r>
              <a:rPr lang="en-US" sz="2800" b="1" dirty="0">
                <a:solidFill>
                  <a:srgbClr val="0E00C0"/>
                </a:solidFill>
                <a:latin typeface="Times New Roman" pitchFamily="18" charset="0"/>
                <a:sym typeface="Wingdings 2" pitchFamily="18" charset="2"/>
              </a:rPr>
              <a:t> GENE</a:t>
            </a:r>
            <a:endParaRPr lang="en-US" sz="2800" dirty="0">
              <a:solidFill>
                <a:srgbClr val="000000"/>
              </a:solidFill>
            </a:endParaRPr>
          </a:p>
        </p:txBody>
      </p:sp>
      <p:sp>
        <p:nvSpPr>
          <p:cNvPr id="8" name="Rectangle 7"/>
          <p:cNvSpPr/>
          <p:nvPr/>
        </p:nvSpPr>
        <p:spPr>
          <a:xfrm>
            <a:off x="298790" y="1072276"/>
            <a:ext cx="7174820" cy="523220"/>
          </a:xfrm>
          <a:prstGeom prst="rect">
            <a:avLst/>
          </a:prstGeom>
        </p:spPr>
        <p:txBody>
          <a:bodyPr wrap="square">
            <a:spAutoFit/>
          </a:bodyPr>
          <a:lstStyle/>
          <a:p>
            <a:pPr lvl="0" algn="just"/>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Tìm</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hiểu</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khái</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niệm</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đột</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biến</a:t>
            </a:r>
            <a:r>
              <a:rPr lang="en-US" sz="2800" b="1" dirty="0">
                <a:solidFill>
                  <a:srgbClr val="002060"/>
                </a:solidFill>
                <a:latin typeface="Times New Roman" pitchFamily="18" charset="0"/>
                <a:cs typeface="Times New Roman" pitchFamily="18" charset="0"/>
              </a:rPr>
              <a:t> gene</a:t>
            </a:r>
          </a:p>
        </p:txBody>
      </p:sp>
      <p:pic>
        <p:nvPicPr>
          <p:cNvPr id="2" name="Picture 1"/>
          <p:cNvPicPr>
            <a:picLocks noChangeAspect="1"/>
          </p:cNvPicPr>
          <p:nvPr/>
        </p:nvPicPr>
        <p:blipFill>
          <a:blip r:embed="rId2"/>
          <a:stretch>
            <a:fillRect/>
          </a:stretch>
        </p:blipFill>
        <p:spPr>
          <a:xfrm>
            <a:off x="4036824" y="1705048"/>
            <a:ext cx="5139632" cy="2966728"/>
          </a:xfrm>
          <a:prstGeom prst="rect">
            <a:avLst/>
          </a:prstGeom>
        </p:spPr>
      </p:pic>
      <p:sp>
        <p:nvSpPr>
          <p:cNvPr id="3" name="Rectangle 2"/>
          <p:cNvSpPr/>
          <p:nvPr/>
        </p:nvSpPr>
        <p:spPr>
          <a:xfrm>
            <a:off x="16933" y="1849584"/>
            <a:ext cx="3960624" cy="2169825"/>
          </a:xfrm>
          <a:prstGeom prst="rect">
            <a:avLst/>
          </a:prstGeom>
        </p:spPr>
        <p:txBody>
          <a:bodyPr wrap="square">
            <a:spAutoFit/>
          </a:bodyPr>
          <a:lstStyle/>
          <a:p>
            <a:pPr indent="282575" algn="just"/>
            <a:r>
              <a:rPr lang="vi-VN" sz="2700" dirty="0">
                <a:solidFill>
                  <a:srgbClr val="C00000"/>
                </a:solidFill>
                <a:latin typeface="Times New Roman" panose="02020603050405020304" pitchFamily="18" charset="0"/>
                <a:cs typeface="Times New Roman" panose="02020603050405020304" pitchFamily="18" charset="0"/>
              </a:rPr>
              <a:t>Quan sát Hình 38.1 </a:t>
            </a:r>
            <a:r>
              <a:rPr lang="en-US" sz="2700" dirty="0" err="1">
                <a:solidFill>
                  <a:srgbClr val="C00000"/>
                </a:solidFill>
                <a:latin typeface="Times New Roman" panose="02020603050405020304" pitchFamily="18" charset="0"/>
                <a:cs typeface="Times New Roman" panose="02020603050405020304" pitchFamily="18" charset="0"/>
              </a:rPr>
              <a:t>và</a:t>
            </a:r>
            <a:r>
              <a:rPr lang="en-US" sz="2700" dirty="0">
                <a:solidFill>
                  <a:srgbClr val="C00000"/>
                </a:solidFill>
                <a:latin typeface="Times New Roman" panose="02020603050405020304" pitchFamily="18" charset="0"/>
                <a:cs typeface="Times New Roman" panose="02020603050405020304" pitchFamily="18" charset="0"/>
              </a:rPr>
              <a:t> </a:t>
            </a:r>
            <a:r>
              <a:rPr lang="en-US" sz="2700" dirty="0" err="1">
                <a:solidFill>
                  <a:srgbClr val="C00000"/>
                </a:solidFill>
                <a:latin typeface="Times New Roman" panose="02020603050405020304" pitchFamily="18" charset="0"/>
                <a:cs typeface="Times New Roman" panose="02020603050405020304" pitchFamily="18" charset="0"/>
              </a:rPr>
              <a:t>cho</a:t>
            </a:r>
            <a:r>
              <a:rPr lang="en-US" sz="2700" dirty="0">
                <a:solidFill>
                  <a:srgbClr val="C00000"/>
                </a:solidFill>
                <a:latin typeface="Times New Roman" panose="02020603050405020304" pitchFamily="18" charset="0"/>
                <a:cs typeface="Times New Roman" panose="02020603050405020304" pitchFamily="18" charset="0"/>
              </a:rPr>
              <a:t> </a:t>
            </a:r>
            <a:r>
              <a:rPr lang="en-US" sz="2700" dirty="0" err="1">
                <a:solidFill>
                  <a:srgbClr val="C00000"/>
                </a:solidFill>
                <a:latin typeface="Times New Roman" panose="02020603050405020304" pitchFamily="18" charset="0"/>
                <a:cs typeface="Times New Roman" panose="02020603050405020304" pitchFamily="18" charset="0"/>
              </a:rPr>
              <a:t>biết</a:t>
            </a:r>
            <a:r>
              <a:rPr lang="en-US" sz="2700" dirty="0">
                <a:solidFill>
                  <a:srgbClr val="C00000"/>
                </a:solidFill>
                <a:latin typeface="Times New Roman" panose="02020603050405020304" pitchFamily="18" charset="0"/>
                <a:cs typeface="Times New Roman" panose="02020603050405020304" pitchFamily="18" charset="0"/>
              </a:rPr>
              <a:t> </a:t>
            </a:r>
            <a:r>
              <a:rPr lang="en-US" sz="2700" dirty="0" err="1">
                <a:solidFill>
                  <a:srgbClr val="C00000"/>
                </a:solidFill>
                <a:latin typeface="Times New Roman" panose="02020603050405020304" pitchFamily="18" charset="0"/>
                <a:cs typeface="Times New Roman" panose="02020603050405020304" pitchFamily="18" charset="0"/>
              </a:rPr>
              <a:t>cấu</a:t>
            </a:r>
            <a:r>
              <a:rPr lang="en-US" sz="2700" dirty="0">
                <a:solidFill>
                  <a:srgbClr val="C00000"/>
                </a:solidFill>
                <a:latin typeface="Times New Roman" panose="02020603050405020304" pitchFamily="18" charset="0"/>
                <a:cs typeface="Times New Roman" panose="02020603050405020304" pitchFamily="18" charset="0"/>
              </a:rPr>
              <a:t> </a:t>
            </a:r>
            <a:r>
              <a:rPr lang="en-US" sz="2700" dirty="0" err="1">
                <a:solidFill>
                  <a:srgbClr val="C00000"/>
                </a:solidFill>
                <a:latin typeface="Times New Roman" panose="02020603050405020304" pitchFamily="18" charset="0"/>
                <a:cs typeface="Times New Roman" panose="02020603050405020304" pitchFamily="18" charset="0"/>
              </a:rPr>
              <a:t>trúc</a:t>
            </a:r>
            <a:r>
              <a:rPr lang="en-US" sz="2700" dirty="0">
                <a:solidFill>
                  <a:srgbClr val="C00000"/>
                </a:solidFill>
                <a:latin typeface="Times New Roman" panose="02020603050405020304" pitchFamily="18" charset="0"/>
                <a:cs typeface="Times New Roman" panose="02020603050405020304" pitchFamily="18" charset="0"/>
              </a:rPr>
              <a:t> </a:t>
            </a:r>
            <a:r>
              <a:rPr lang="en-US" sz="2700" dirty="0" err="1">
                <a:solidFill>
                  <a:srgbClr val="C00000"/>
                </a:solidFill>
                <a:latin typeface="Times New Roman" panose="02020603050405020304" pitchFamily="18" charset="0"/>
                <a:cs typeface="Times New Roman" panose="02020603050405020304" pitchFamily="18" charset="0"/>
              </a:rPr>
              <a:t>của</a:t>
            </a:r>
            <a:r>
              <a:rPr lang="en-US" sz="2700" dirty="0">
                <a:solidFill>
                  <a:srgbClr val="C00000"/>
                </a:solidFill>
                <a:latin typeface="Times New Roman" panose="02020603050405020304" pitchFamily="18" charset="0"/>
                <a:cs typeface="Times New Roman" panose="02020603050405020304" pitchFamily="18" charset="0"/>
              </a:rPr>
              <a:t> </a:t>
            </a:r>
            <a:r>
              <a:rPr lang="en-US" sz="2700" dirty="0" err="1">
                <a:solidFill>
                  <a:srgbClr val="C00000"/>
                </a:solidFill>
                <a:latin typeface="Times New Roman" panose="02020603050405020304" pitchFamily="18" charset="0"/>
                <a:cs typeface="Times New Roman" panose="02020603050405020304" pitchFamily="18" charset="0"/>
              </a:rPr>
              <a:t>đoạn</a:t>
            </a:r>
            <a:r>
              <a:rPr lang="en-US" sz="2700" dirty="0">
                <a:solidFill>
                  <a:srgbClr val="C00000"/>
                </a:solidFill>
                <a:latin typeface="Times New Roman" panose="02020603050405020304" pitchFamily="18" charset="0"/>
                <a:cs typeface="Times New Roman" panose="02020603050405020304" pitchFamily="18" charset="0"/>
              </a:rPr>
              <a:t> gene </a:t>
            </a:r>
            <a:r>
              <a:rPr lang="vi-VN" sz="2700" dirty="0">
                <a:solidFill>
                  <a:srgbClr val="C00000"/>
                </a:solidFill>
                <a:latin typeface="Times New Roman" panose="02020603050405020304" pitchFamily="18" charset="0"/>
                <a:cs typeface="Times New Roman" panose="02020603050405020304" pitchFamily="18" charset="0"/>
              </a:rPr>
              <a:t>đột biến </a:t>
            </a:r>
            <a:r>
              <a:rPr lang="en-US" sz="2700" dirty="0" err="1">
                <a:solidFill>
                  <a:srgbClr val="C00000"/>
                </a:solidFill>
                <a:latin typeface="Times New Roman" panose="02020603050405020304" pitchFamily="18" charset="0"/>
                <a:cs typeface="Times New Roman" panose="02020603050405020304" pitchFamily="18" charset="0"/>
              </a:rPr>
              <a:t>có</a:t>
            </a:r>
            <a:r>
              <a:rPr lang="en-US" sz="2700" dirty="0">
                <a:solidFill>
                  <a:srgbClr val="C00000"/>
                </a:solidFill>
                <a:latin typeface="Times New Roman" panose="02020603050405020304" pitchFamily="18" charset="0"/>
                <a:cs typeface="Times New Roman" panose="02020603050405020304" pitchFamily="18" charset="0"/>
              </a:rPr>
              <a:t> </a:t>
            </a:r>
            <a:r>
              <a:rPr lang="en-US" sz="2700" dirty="0" err="1">
                <a:solidFill>
                  <a:srgbClr val="C00000"/>
                </a:solidFill>
                <a:latin typeface="Times New Roman" panose="02020603050405020304" pitchFamily="18" charset="0"/>
                <a:cs typeface="Times New Roman" panose="02020603050405020304" pitchFamily="18" charset="0"/>
              </a:rPr>
              <a:t>gì</a:t>
            </a:r>
            <a:r>
              <a:rPr lang="en-US" sz="2700" dirty="0">
                <a:solidFill>
                  <a:srgbClr val="C00000"/>
                </a:solidFill>
                <a:latin typeface="Times New Roman" panose="02020603050405020304" pitchFamily="18" charset="0"/>
                <a:cs typeface="Times New Roman" panose="02020603050405020304" pitchFamily="18" charset="0"/>
              </a:rPr>
              <a:t> </a:t>
            </a:r>
            <a:r>
              <a:rPr lang="en-US" sz="2700" dirty="0" err="1">
                <a:solidFill>
                  <a:srgbClr val="C00000"/>
                </a:solidFill>
                <a:latin typeface="Times New Roman" panose="02020603050405020304" pitchFamily="18" charset="0"/>
                <a:cs typeface="Times New Roman" panose="02020603050405020304" pitchFamily="18" charset="0"/>
              </a:rPr>
              <a:t>khác</a:t>
            </a:r>
            <a:r>
              <a:rPr lang="en-US" sz="2700" dirty="0">
                <a:solidFill>
                  <a:srgbClr val="C00000"/>
                </a:solidFill>
                <a:latin typeface="Times New Roman" panose="02020603050405020304" pitchFamily="18" charset="0"/>
                <a:cs typeface="Times New Roman" panose="02020603050405020304" pitchFamily="18" charset="0"/>
              </a:rPr>
              <a:t> </a:t>
            </a:r>
            <a:r>
              <a:rPr lang="en-US" sz="2700" dirty="0" err="1">
                <a:solidFill>
                  <a:srgbClr val="C00000"/>
                </a:solidFill>
                <a:latin typeface="Times New Roman" panose="02020603050405020304" pitchFamily="18" charset="0"/>
                <a:cs typeface="Times New Roman" panose="02020603050405020304" pitchFamily="18" charset="0"/>
              </a:rPr>
              <a:t>với</a:t>
            </a:r>
            <a:r>
              <a:rPr lang="en-US" sz="2700" dirty="0">
                <a:solidFill>
                  <a:srgbClr val="C00000"/>
                </a:solidFill>
                <a:latin typeface="Times New Roman" panose="02020603050405020304" pitchFamily="18" charset="0"/>
                <a:cs typeface="Times New Roman" panose="02020603050405020304" pitchFamily="18" charset="0"/>
              </a:rPr>
              <a:t> </a:t>
            </a:r>
            <a:r>
              <a:rPr lang="en-US" sz="2700" dirty="0" err="1">
                <a:solidFill>
                  <a:srgbClr val="C00000"/>
                </a:solidFill>
                <a:latin typeface="Times New Roman" panose="02020603050405020304" pitchFamily="18" charset="0"/>
                <a:cs typeface="Times New Roman" panose="02020603050405020304" pitchFamily="18" charset="0"/>
              </a:rPr>
              <a:t>cấu</a:t>
            </a:r>
            <a:r>
              <a:rPr lang="en-US" sz="2700" dirty="0">
                <a:solidFill>
                  <a:srgbClr val="C00000"/>
                </a:solidFill>
                <a:latin typeface="Times New Roman" panose="02020603050405020304" pitchFamily="18" charset="0"/>
                <a:cs typeface="Times New Roman" panose="02020603050405020304" pitchFamily="18" charset="0"/>
              </a:rPr>
              <a:t> </a:t>
            </a:r>
            <a:r>
              <a:rPr lang="en-US" sz="2700" dirty="0" err="1">
                <a:solidFill>
                  <a:srgbClr val="C00000"/>
                </a:solidFill>
                <a:latin typeface="Times New Roman" panose="02020603050405020304" pitchFamily="18" charset="0"/>
                <a:cs typeface="Times New Roman" panose="02020603050405020304" pitchFamily="18" charset="0"/>
              </a:rPr>
              <a:t>trúc</a:t>
            </a:r>
            <a:r>
              <a:rPr lang="en-US" sz="2700" dirty="0">
                <a:solidFill>
                  <a:srgbClr val="C00000"/>
                </a:solidFill>
                <a:latin typeface="Times New Roman" panose="02020603050405020304" pitchFamily="18" charset="0"/>
                <a:cs typeface="Times New Roman" panose="02020603050405020304" pitchFamily="18" charset="0"/>
              </a:rPr>
              <a:t> </a:t>
            </a:r>
            <a:r>
              <a:rPr lang="en-US" sz="2700" dirty="0" err="1">
                <a:solidFill>
                  <a:srgbClr val="C00000"/>
                </a:solidFill>
                <a:latin typeface="Times New Roman" panose="02020603050405020304" pitchFamily="18" charset="0"/>
                <a:cs typeface="Times New Roman" panose="02020603050405020304" pitchFamily="18" charset="0"/>
              </a:rPr>
              <a:t>của</a:t>
            </a:r>
            <a:r>
              <a:rPr lang="en-US" sz="2700" dirty="0">
                <a:solidFill>
                  <a:srgbClr val="C00000"/>
                </a:solidFill>
                <a:latin typeface="Times New Roman" panose="02020603050405020304" pitchFamily="18" charset="0"/>
                <a:cs typeface="Times New Roman" panose="02020603050405020304" pitchFamily="18" charset="0"/>
              </a:rPr>
              <a:t> </a:t>
            </a:r>
            <a:r>
              <a:rPr lang="en-US" sz="2700" dirty="0" err="1">
                <a:solidFill>
                  <a:srgbClr val="C00000"/>
                </a:solidFill>
                <a:latin typeface="Times New Roman" panose="02020603050405020304" pitchFamily="18" charset="0"/>
                <a:cs typeface="Times New Roman" panose="02020603050405020304" pitchFamily="18" charset="0"/>
              </a:rPr>
              <a:t>đoạn</a:t>
            </a:r>
            <a:r>
              <a:rPr lang="en-US" sz="2700" dirty="0">
                <a:solidFill>
                  <a:srgbClr val="C00000"/>
                </a:solidFill>
                <a:latin typeface="Times New Roman" panose="02020603050405020304" pitchFamily="18" charset="0"/>
                <a:cs typeface="Times New Roman" panose="02020603050405020304" pitchFamily="18" charset="0"/>
              </a:rPr>
              <a:t> gene </a:t>
            </a:r>
            <a:r>
              <a:rPr lang="en-US" sz="2700" dirty="0" err="1">
                <a:solidFill>
                  <a:srgbClr val="C00000"/>
                </a:solidFill>
                <a:latin typeface="Times New Roman" panose="02020603050405020304" pitchFamily="18" charset="0"/>
                <a:cs typeface="Times New Roman" panose="02020603050405020304" pitchFamily="18" charset="0"/>
              </a:rPr>
              <a:t>bình</a:t>
            </a:r>
            <a:r>
              <a:rPr lang="en-US" sz="2700" dirty="0">
                <a:solidFill>
                  <a:srgbClr val="C00000"/>
                </a:solidFill>
                <a:latin typeface="Times New Roman" panose="02020603050405020304" pitchFamily="18" charset="0"/>
                <a:cs typeface="Times New Roman" panose="02020603050405020304" pitchFamily="18" charset="0"/>
              </a:rPr>
              <a:t> </a:t>
            </a:r>
            <a:r>
              <a:rPr lang="en-US" sz="2700" dirty="0" err="1">
                <a:solidFill>
                  <a:srgbClr val="C00000"/>
                </a:solidFill>
                <a:latin typeface="Times New Roman" panose="02020603050405020304" pitchFamily="18" charset="0"/>
                <a:cs typeface="Times New Roman" panose="02020603050405020304" pitchFamily="18" charset="0"/>
              </a:rPr>
              <a:t>thường</a:t>
            </a:r>
            <a:r>
              <a:rPr lang="en-US" sz="2700" dirty="0">
                <a:solidFill>
                  <a:srgbClr val="C00000"/>
                </a:solidFill>
                <a:latin typeface="Times New Roman" panose="02020603050405020304" pitchFamily="18" charset="0"/>
                <a:cs typeface="Times New Roman" panose="02020603050405020304" pitchFamily="18" charset="0"/>
              </a:rPr>
              <a:t>?</a:t>
            </a:r>
          </a:p>
        </p:txBody>
      </p:sp>
      <p:sp>
        <p:nvSpPr>
          <p:cNvPr id="9" name="Text Box 210"/>
          <p:cNvSpPr txBox="1">
            <a:spLocks noChangeArrowheads="1"/>
          </p:cNvSpPr>
          <p:nvPr/>
        </p:nvSpPr>
        <p:spPr bwMode="auto">
          <a:xfrm>
            <a:off x="5334000" y="1451902"/>
            <a:ext cx="28250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Gen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bình</a:t>
            </a:r>
            <a:r>
              <a:rPr kumimoji="0" lang="en-US" altLang="en-US" sz="2800" b="1" i="0"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thường</a:t>
            </a:r>
            <a:endPar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0" name="Text Box 210"/>
          <p:cNvSpPr txBox="1">
            <a:spLocks noChangeArrowheads="1"/>
          </p:cNvSpPr>
          <p:nvPr/>
        </p:nvSpPr>
        <p:spPr bwMode="auto">
          <a:xfrm>
            <a:off x="5857157" y="3890474"/>
            <a:ext cx="26934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lang="en-US" altLang="en-US" sz="2800" b="1" kern="0" dirty="0">
                <a:solidFill>
                  <a:srgbClr val="FF0000"/>
                </a:solidFill>
                <a:latin typeface="Times New Roman" panose="02020603050405020304" pitchFamily="18" charset="0"/>
                <a:cs typeface="Times New Roman" panose="02020603050405020304" pitchFamily="18" charset="0"/>
              </a:rPr>
              <a:t>Gen </a:t>
            </a:r>
            <a:r>
              <a:rPr lang="en-US" altLang="en-US" sz="2800" b="1" kern="0" dirty="0" err="1">
                <a:solidFill>
                  <a:srgbClr val="FF0000"/>
                </a:solidFill>
                <a:latin typeface="Times New Roman" panose="02020603050405020304" pitchFamily="18" charset="0"/>
                <a:cs typeface="Times New Roman" panose="02020603050405020304" pitchFamily="18" charset="0"/>
              </a:rPr>
              <a:t>đột</a:t>
            </a:r>
            <a:r>
              <a:rPr lang="en-US" altLang="en-US" sz="2800" b="1" kern="0" dirty="0">
                <a:solidFill>
                  <a:srgbClr val="FF0000"/>
                </a:solidFill>
                <a:latin typeface="Times New Roman" panose="02020603050405020304" pitchFamily="18" charset="0"/>
                <a:cs typeface="Times New Roman" panose="02020603050405020304" pitchFamily="18" charset="0"/>
              </a:rPr>
              <a:t> </a:t>
            </a:r>
            <a:r>
              <a:rPr lang="en-US" altLang="en-US" sz="2800" b="1" kern="0" dirty="0" err="1">
                <a:solidFill>
                  <a:srgbClr val="FF0000"/>
                </a:solidFill>
                <a:latin typeface="Times New Roman" panose="02020603050405020304" pitchFamily="18" charset="0"/>
                <a:cs typeface="Times New Roman" panose="02020603050405020304" pitchFamily="18" charset="0"/>
              </a:rPr>
              <a:t>biến</a:t>
            </a:r>
            <a:endPar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5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9"/>
            <a:ext cx="9144000" cy="492443"/>
          </a:xfrm>
          <a:prstGeom prst="rect">
            <a:avLst/>
          </a:prstGeom>
          <a:solidFill>
            <a:srgbClr val="4E67C8">
              <a:lumMod val="20000"/>
              <a:lumOff val="80000"/>
            </a:srgbClr>
          </a:solidFill>
          <a:ln>
            <a:solidFill>
              <a:srgbClr val="212745">
                <a:lumMod val="60000"/>
                <a:lumOff val="40000"/>
              </a:srgbClr>
            </a:solidFill>
          </a:ln>
        </p:spPr>
        <p:txBody>
          <a:bodyPr wrap="square" rtlCol="0">
            <a:spAutoFit/>
          </a:bodyPr>
          <a:lstStyle/>
          <a:p>
            <a:pPr algn="ctr"/>
            <a:r>
              <a:rPr lang="en-US" sz="2600" b="1" kern="0" dirty="0" err="1">
                <a:solidFill>
                  <a:srgbClr val="FF0000"/>
                </a:solidFill>
                <a:latin typeface="Times New Roman" pitchFamily="18" charset="0"/>
                <a:cs typeface="Times New Roman" pitchFamily="18" charset="0"/>
              </a:rPr>
              <a:t>BÀI</a:t>
            </a:r>
            <a:r>
              <a:rPr lang="en-US" sz="2600" b="1" kern="0" dirty="0">
                <a:solidFill>
                  <a:srgbClr val="FF0000"/>
                </a:solidFill>
                <a:latin typeface="Times New Roman" pitchFamily="18" charset="0"/>
                <a:cs typeface="Times New Roman" pitchFamily="18" charset="0"/>
              </a:rPr>
              <a:t> 38:  ĐỘT </a:t>
            </a:r>
            <a:r>
              <a:rPr lang="en-US" sz="2600" b="1" kern="0" dirty="0" err="1">
                <a:solidFill>
                  <a:srgbClr val="FF0000"/>
                </a:solidFill>
                <a:latin typeface="Times New Roman" pitchFamily="18" charset="0"/>
                <a:cs typeface="Times New Roman" pitchFamily="18" charset="0"/>
              </a:rPr>
              <a:t>BIẾN</a:t>
            </a:r>
            <a:r>
              <a:rPr lang="en-US" sz="2600" b="1" kern="0" dirty="0">
                <a:solidFill>
                  <a:srgbClr val="FF0000"/>
                </a:solidFill>
                <a:latin typeface="Times New Roman" pitchFamily="18" charset="0"/>
                <a:cs typeface="Times New Roman" pitchFamily="18" charset="0"/>
              </a:rPr>
              <a:t> GENE</a:t>
            </a:r>
          </a:p>
        </p:txBody>
      </p:sp>
      <p:sp>
        <p:nvSpPr>
          <p:cNvPr id="6" name="Rectangle 5"/>
          <p:cNvSpPr/>
          <p:nvPr/>
        </p:nvSpPr>
        <p:spPr>
          <a:xfrm>
            <a:off x="0" y="458250"/>
            <a:ext cx="5090240" cy="492443"/>
          </a:xfrm>
          <a:prstGeom prst="rect">
            <a:avLst/>
          </a:prstGeom>
        </p:spPr>
        <p:txBody>
          <a:bodyPr wrap="none">
            <a:spAutoFit/>
          </a:bodyPr>
          <a:lstStyle/>
          <a:p>
            <a:r>
              <a:rPr lang="en-US" sz="2600" b="1" dirty="0">
                <a:solidFill>
                  <a:srgbClr val="0E00C0"/>
                </a:solidFill>
                <a:latin typeface="Times New Roman" pitchFamily="18" charset="0"/>
                <a:sym typeface="Wingdings 2" pitchFamily="18" charset="2"/>
              </a:rPr>
              <a:t>I. </a:t>
            </a:r>
            <a:r>
              <a:rPr lang="en-US" sz="2600" b="1" dirty="0" err="1">
                <a:solidFill>
                  <a:srgbClr val="0E00C0"/>
                </a:solidFill>
                <a:latin typeface="Times New Roman" pitchFamily="18" charset="0"/>
                <a:sym typeface="Wingdings 2" pitchFamily="18" charset="2"/>
              </a:rPr>
              <a:t>KHÁI</a:t>
            </a:r>
            <a:r>
              <a:rPr lang="en-US" sz="2600" b="1" dirty="0">
                <a:solidFill>
                  <a:srgbClr val="0E00C0"/>
                </a:solidFill>
                <a:latin typeface="Times New Roman" pitchFamily="18" charset="0"/>
                <a:sym typeface="Wingdings 2" pitchFamily="18" charset="2"/>
              </a:rPr>
              <a:t> </a:t>
            </a:r>
            <a:r>
              <a:rPr lang="en-US" sz="2600" b="1" dirty="0" err="1">
                <a:solidFill>
                  <a:srgbClr val="0E00C0"/>
                </a:solidFill>
                <a:latin typeface="Times New Roman" pitchFamily="18" charset="0"/>
                <a:sym typeface="Wingdings 2" pitchFamily="18" charset="2"/>
              </a:rPr>
              <a:t>NIỆM</a:t>
            </a:r>
            <a:r>
              <a:rPr lang="en-US" sz="2600" b="1" dirty="0">
                <a:solidFill>
                  <a:srgbClr val="0E00C0"/>
                </a:solidFill>
                <a:latin typeface="Times New Roman" pitchFamily="18" charset="0"/>
                <a:sym typeface="Wingdings 2" pitchFamily="18" charset="2"/>
              </a:rPr>
              <a:t> </a:t>
            </a:r>
            <a:r>
              <a:rPr lang="en-US" sz="2600" b="1" dirty="0" err="1">
                <a:solidFill>
                  <a:srgbClr val="0E00C0"/>
                </a:solidFill>
                <a:latin typeface="Times New Roman" pitchFamily="18" charset="0"/>
                <a:sym typeface="Wingdings 2" pitchFamily="18" charset="2"/>
              </a:rPr>
              <a:t>ĐỘT</a:t>
            </a:r>
            <a:r>
              <a:rPr lang="en-US" sz="2600" b="1" dirty="0">
                <a:solidFill>
                  <a:srgbClr val="0E00C0"/>
                </a:solidFill>
                <a:latin typeface="Times New Roman" pitchFamily="18" charset="0"/>
                <a:sym typeface="Wingdings 2" pitchFamily="18" charset="2"/>
              </a:rPr>
              <a:t> </a:t>
            </a:r>
            <a:r>
              <a:rPr lang="en-US" sz="2600" b="1" dirty="0" err="1">
                <a:solidFill>
                  <a:srgbClr val="0E00C0"/>
                </a:solidFill>
                <a:latin typeface="Times New Roman" pitchFamily="18" charset="0"/>
                <a:sym typeface="Wingdings 2" pitchFamily="18" charset="2"/>
              </a:rPr>
              <a:t>BIẾN</a:t>
            </a:r>
            <a:r>
              <a:rPr lang="en-US" sz="2600" b="1" dirty="0">
                <a:solidFill>
                  <a:srgbClr val="0E00C0"/>
                </a:solidFill>
                <a:latin typeface="Times New Roman" pitchFamily="18" charset="0"/>
                <a:sym typeface="Wingdings 2" pitchFamily="18" charset="2"/>
              </a:rPr>
              <a:t> GENE</a:t>
            </a:r>
            <a:endParaRPr lang="en-US" sz="2600" dirty="0">
              <a:solidFill>
                <a:srgbClr val="000000"/>
              </a:solidFill>
            </a:endParaRPr>
          </a:p>
        </p:txBody>
      </p:sp>
      <p:sp>
        <p:nvSpPr>
          <p:cNvPr id="8" name="Rectangle 7"/>
          <p:cNvSpPr/>
          <p:nvPr/>
        </p:nvSpPr>
        <p:spPr>
          <a:xfrm>
            <a:off x="206020" y="873704"/>
            <a:ext cx="7174820" cy="492443"/>
          </a:xfrm>
          <a:prstGeom prst="rect">
            <a:avLst/>
          </a:prstGeom>
        </p:spPr>
        <p:txBody>
          <a:bodyPr wrap="square">
            <a:spAutoFit/>
          </a:bodyPr>
          <a:lstStyle/>
          <a:p>
            <a:pPr lvl="0" algn="just"/>
            <a:r>
              <a:rPr lang="en-US" sz="2600" b="1" dirty="0">
                <a:solidFill>
                  <a:srgbClr val="002060"/>
                </a:solidFill>
                <a:latin typeface="Times New Roman" pitchFamily="18" charset="0"/>
                <a:cs typeface="Times New Roman" pitchFamily="18" charset="0"/>
              </a:rPr>
              <a:t>*. </a:t>
            </a:r>
            <a:r>
              <a:rPr lang="en-US" sz="2600" b="1" dirty="0" err="1">
                <a:solidFill>
                  <a:srgbClr val="002060"/>
                </a:solidFill>
                <a:latin typeface="Times New Roman" pitchFamily="18" charset="0"/>
                <a:cs typeface="Times New Roman" pitchFamily="18" charset="0"/>
              </a:rPr>
              <a:t>Tìm</a:t>
            </a:r>
            <a:r>
              <a:rPr lang="en-US" sz="2600" b="1" dirty="0">
                <a:solidFill>
                  <a:srgbClr val="002060"/>
                </a:solidFill>
                <a:latin typeface="Times New Roman" pitchFamily="18" charset="0"/>
                <a:cs typeface="Times New Roman" pitchFamily="18" charset="0"/>
              </a:rPr>
              <a:t> </a:t>
            </a:r>
            <a:r>
              <a:rPr lang="en-US" sz="2600" b="1" dirty="0" err="1">
                <a:solidFill>
                  <a:srgbClr val="002060"/>
                </a:solidFill>
                <a:latin typeface="Times New Roman" pitchFamily="18" charset="0"/>
                <a:cs typeface="Times New Roman" pitchFamily="18" charset="0"/>
              </a:rPr>
              <a:t>hiểu</a:t>
            </a:r>
            <a:r>
              <a:rPr lang="en-US" sz="2600" b="1" dirty="0">
                <a:solidFill>
                  <a:srgbClr val="002060"/>
                </a:solidFill>
                <a:latin typeface="Times New Roman" pitchFamily="18" charset="0"/>
                <a:cs typeface="Times New Roman" pitchFamily="18" charset="0"/>
              </a:rPr>
              <a:t> </a:t>
            </a:r>
            <a:r>
              <a:rPr lang="en-US" sz="2600" b="1" dirty="0" err="1">
                <a:solidFill>
                  <a:srgbClr val="002060"/>
                </a:solidFill>
                <a:latin typeface="Times New Roman" pitchFamily="18" charset="0"/>
                <a:cs typeface="Times New Roman" pitchFamily="18" charset="0"/>
              </a:rPr>
              <a:t>khái</a:t>
            </a:r>
            <a:r>
              <a:rPr lang="en-US" sz="2600" b="1" dirty="0">
                <a:solidFill>
                  <a:srgbClr val="002060"/>
                </a:solidFill>
                <a:latin typeface="Times New Roman" pitchFamily="18" charset="0"/>
                <a:cs typeface="Times New Roman" pitchFamily="18" charset="0"/>
              </a:rPr>
              <a:t> </a:t>
            </a:r>
            <a:r>
              <a:rPr lang="en-US" sz="2600" b="1" dirty="0" err="1">
                <a:solidFill>
                  <a:srgbClr val="002060"/>
                </a:solidFill>
                <a:latin typeface="Times New Roman" pitchFamily="18" charset="0"/>
                <a:cs typeface="Times New Roman" pitchFamily="18" charset="0"/>
              </a:rPr>
              <a:t>niệm</a:t>
            </a:r>
            <a:r>
              <a:rPr lang="en-US" sz="2600" b="1" dirty="0">
                <a:solidFill>
                  <a:srgbClr val="002060"/>
                </a:solidFill>
                <a:latin typeface="Times New Roman" pitchFamily="18" charset="0"/>
                <a:cs typeface="Times New Roman" pitchFamily="18" charset="0"/>
              </a:rPr>
              <a:t> </a:t>
            </a:r>
            <a:r>
              <a:rPr lang="en-US" sz="2600" b="1" dirty="0" err="1">
                <a:solidFill>
                  <a:srgbClr val="002060"/>
                </a:solidFill>
                <a:latin typeface="Times New Roman" pitchFamily="18" charset="0"/>
                <a:cs typeface="Times New Roman" pitchFamily="18" charset="0"/>
              </a:rPr>
              <a:t>đột</a:t>
            </a:r>
            <a:r>
              <a:rPr lang="en-US" sz="2600" b="1" dirty="0">
                <a:solidFill>
                  <a:srgbClr val="002060"/>
                </a:solidFill>
                <a:latin typeface="Times New Roman" pitchFamily="18" charset="0"/>
                <a:cs typeface="Times New Roman" pitchFamily="18" charset="0"/>
              </a:rPr>
              <a:t> </a:t>
            </a:r>
            <a:r>
              <a:rPr lang="en-US" sz="2600" b="1" dirty="0" err="1">
                <a:solidFill>
                  <a:srgbClr val="002060"/>
                </a:solidFill>
                <a:latin typeface="Times New Roman" pitchFamily="18" charset="0"/>
                <a:cs typeface="Times New Roman" pitchFamily="18" charset="0"/>
              </a:rPr>
              <a:t>biến</a:t>
            </a:r>
            <a:r>
              <a:rPr lang="en-US" sz="2600" b="1" dirty="0">
                <a:solidFill>
                  <a:srgbClr val="002060"/>
                </a:solidFill>
                <a:latin typeface="Times New Roman" pitchFamily="18" charset="0"/>
                <a:cs typeface="Times New Roman" pitchFamily="18" charset="0"/>
              </a:rPr>
              <a:t> gene</a:t>
            </a:r>
          </a:p>
        </p:txBody>
      </p:sp>
      <p:pic>
        <p:nvPicPr>
          <p:cNvPr id="12" name="Picture 11">
            <a:extLst>
              <a:ext uri="{FF2B5EF4-FFF2-40B4-BE49-F238E27FC236}">
                <a16:creationId xmlns:a16="http://schemas.microsoft.com/office/drawing/2014/main" id="{355D6A21-CDD7-46E6-A169-797A3529E195}"/>
              </a:ext>
            </a:extLst>
          </p:cNvPr>
          <p:cNvPicPr>
            <a:picLocks noChangeAspect="1"/>
          </p:cNvPicPr>
          <p:nvPr/>
        </p:nvPicPr>
        <p:blipFill>
          <a:blip r:embed="rId2"/>
          <a:stretch>
            <a:fillRect/>
          </a:stretch>
        </p:blipFill>
        <p:spPr>
          <a:xfrm>
            <a:off x="1804987" y="1352550"/>
            <a:ext cx="5762613" cy="2687897"/>
          </a:xfrm>
          <a:prstGeom prst="rect">
            <a:avLst/>
          </a:prstGeom>
        </p:spPr>
      </p:pic>
      <p:sp>
        <p:nvSpPr>
          <p:cNvPr id="16" name="Rectangle: Rounded Corners 15">
            <a:extLst>
              <a:ext uri="{FF2B5EF4-FFF2-40B4-BE49-F238E27FC236}">
                <a16:creationId xmlns:a16="http://schemas.microsoft.com/office/drawing/2014/main" id="{903EBF11-C916-4C98-B2B9-C1C04CF268A9}"/>
              </a:ext>
            </a:extLst>
          </p:cNvPr>
          <p:cNvSpPr/>
          <p:nvPr/>
        </p:nvSpPr>
        <p:spPr>
          <a:xfrm>
            <a:off x="304800" y="4113790"/>
            <a:ext cx="24384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69863" algn="just"/>
            <a:r>
              <a:rPr lang="en-US" sz="2200" b="0" i="0" dirty="0">
                <a:solidFill>
                  <a:srgbClr val="FF0000"/>
                </a:solidFill>
                <a:effectLst/>
                <a:latin typeface="Times New Roman" panose="02020603050405020304" pitchFamily="18" charset="0"/>
                <a:cs typeface="Times New Roman" panose="02020603050405020304" pitchFamily="18" charset="0"/>
              </a:rPr>
              <a:t>T</a:t>
            </a:r>
            <a:r>
              <a:rPr lang="vi-VN" sz="2200" b="0" i="0" dirty="0">
                <a:solidFill>
                  <a:srgbClr val="FF0000"/>
                </a:solidFill>
                <a:effectLst/>
                <a:latin typeface="Times New Roman" panose="02020603050405020304" pitchFamily="18" charset="0"/>
                <a:cs typeface="Times New Roman" panose="02020603050405020304" pitchFamily="18" charset="0"/>
              </a:rPr>
              <a:t>hêm 1 cặp nucleotide T – A</a:t>
            </a:r>
            <a:endParaRPr lang="en-US" sz="2200" dirty="0"/>
          </a:p>
        </p:txBody>
      </p:sp>
      <p:sp>
        <p:nvSpPr>
          <p:cNvPr id="17" name="Rectangle: Rounded Corners 16">
            <a:extLst>
              <a:ext uri="{FF2B5EF4-FFF2-40B4-BE49-F238E27FC236}">
                <a16:creationId xmlns:a16="http://schemas.microsoft.com/office/drawing/2014/main" id="{6AFAF7F9-5488-4C6E-82E9-80BBCE7F5F94}"/>
              </a:ext>
            </a:extLst>
          </p:cNvPr>
          <p:cNvSpPr/>
          <p:nvPr/>
        </p:nvSpPr>
        <p:spPr>
          <a:xfrm>
            <a:off x="3421419" y="4131311"/>
            <a:ext cx="230116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69863" algn="just"/>
            <a:r>
              <a:rPr lang="en-US" sz="2200" dirty="0" err="1">
                <a:solidFill>
                  <a:srgbClr val="FF0000"/>
                </a:solidFill>
                <a:latin typeface="Times New Roman" panose="02020603050405020304" pitchFamily="18" charset="0"/>
                <a:cs typeface="Times New Roman" panose="02020603050405020304" pitchFamily="18" charset="0"/>
              </a:rPr>
              <a:t>Mất</a:t>
            </a:r>
            <a:r>
              <a:rPr lang="en-US" sz="2200" dirty="0">
                <a:solidFill>
                  <a:srgbClr val="FF0000"/>
                </a:solidFill>
                <a:latin typeface="Times New Roman" panose="02020603050405020304" pitchFamily="18" charset="0"/>
                <a:cs typeface="Times New Roman" panose="02020603050405020304" pitchFamily="18" charset="0"/>
              </a:rPr>
              <a:t> </a:t>
            </a:r>
            <a:r>
              <a:rPr lang="vi-VN" sz="2200" b="0" i="0" dirty="0">
                <a:solidFill>
                  <a:srgbClr val="FF0000"/>
                </a:solidFill>
                <a:effectLst/>
                <a:latin typeface="Times New Roman" panose="02020603050405020304" pitchFamily="18" charset="0"/>
                <a:cs typeface="Times New Roman" panose="02020603050405020304" pitchFamily="18" charset="0"/>
              </a:rPr>
              <a:t>1 cặp nucleotide T – A</a:t>
            </a:r>
            <a:endParaRPr lang="en-US" sz="2200" dirty="0"/>
          </a:p>
        </p:txBody>
      </p:sp>
      <p:sp>
        <p:nvSpPr>
          <p:cNvPr id="18" name="Rectangle: Rounded Corners 17">
            <a:extLst>
              <a:ext uri="{FF2B5EF4-FFF2-40B4-BE49-F238E27FC236}">
                <a16:creationId xmlns:a16="http://schemas.microsoft.com/office/drawing/2014/main" id="{28A18180-2480-46F3-8264-FCCE57D36CC9}"/>
              </a:ext>
            </a:extLst>
          </p:cNvPr>
          <p:cNvSpPr/>
          <p:nvPr/>
        </p:nvSpPr>
        <p:spPr>
          <a:xfrm>
            <a:off x="5993720" y="3958381"/>
            <a:ext cx="2971800" cy="10848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69863" algn="just"/>
            <a:r>
              <a:rPr lang="en-US" sz="2200" b="0" i="0" dirty="0" err="1">
                <a:solidFill>
                  <a:srgbClr val="FF0000"/>
                </a:solidFill>
                <a:effectLst/>
                <a:latin typeface="Times New Roman" panose="02020603050405020304" pitchFamily="18" charset="0"/>
                <a:cs typeface="Times New Roman" panose="02020603050405020304" pitchFamily="18" charset="0"/>
              </a:rPr>
              <a:t>Thay</a:t>
            </a:r>
            <a:r>
              <a:rPr lang="en-US" sz="2200" b="0" i="0" dirty="0">
                <a:solidFill>
                  <a:srgbClr val="FF0000"/>
                </a:solidFill>
                <a:effectLst/>
                <a:latin typeface="Times New Roman" panose="02020603050405020304" pitchFamily="18" charset="0"/>
                <a:cs typeface="Times New Roman" panose="02020603050405020304" pitchFamily="18" charset="0"/>
              </a:rPr>
              <a:t> </a:t>
            </a:r>
            <a:r>
              <a:rPr lang="en-US" sz="2200" b="0" i="0" dirty="0" err="1">
                <a:solidFill>
                  <a:srgbClr val="FF0000"/>
                </a:solidFill>
                <a:effectLst/>
                <a:latin typeface="Times New Roman" panose="02020603050405020304" pitchFamily="18" charset="0"/>
                <a:cs typeface="Times New Roman" panose="02020603050405020304" pitchFamily="18" charset="0"/>
              </a:rPr>
              <a:t>cặp</a:t>
            </a:r>
            <a:r>
              <a:rPr lang="en-US" sz="2200" b="0" i="0" dirty="0">
                <a:solidFill>
                  <a:srgbClr val="FF0000"/>
                </a:solidFill>
                <a:effectLst/>
                <a:latin typeface="Times New Roman" panose="02020603050405020304" pitchFamily="18" charset="0"/>
                <a:cs typeface="Times New Roman" panose="02020603050405020304" pitchFamily="18" charset="0"/>
              </a:rPr>
              <a:t> nucleotide A – T </a:t>
            </a:r>
            <a:r>
              <a:rPr lang="en-US" sz="2200" b="0" i="0" dirty="0" err="1">
                <a:solidFill>
                  <a:srgbClr val="FF0000"/>
                </a:solidFill>
                <a:effectLst/>
                <a:latin typeface="Times New Roman" panose="02020603050405020304" pitchFamily="18" charset="0"/>
                <a:cs typeface="Times New Roman" panose="02020603050405020304" pitchFamily="18" charset="0"/>
              </a:rPr>
              <a:t>thành</a:t>
            </a:r>
            <a:r>
              <a:rPr lang="en-US" sz="2200" b="0" i="0" dirty="0">
                <a:solidFill>
                  <a:srgbClr val="FF0000"/>
                </a:solidFill>
                <a:effectLst/>
                <a:latin typeface="Times New Roman" panose="02020603050405020304" pitchFamily="18" charset="0"/>
                <a:cs typeface="Times New Roman" panose="02020603050405020304" pitchFamily="18" charset="0"/>
              </a:rPr>
              <a:t> </a:t>
            </a:r>
            <a:r>
              <a:rPr lang="en-US" sz="2200" b="0" i="0" dirty="0" err="1">
                <a:solidFill>
                  <a:srgbClr val="FF0000"/>
                </a:solidFill>
                <a:effectLst/>
                <a:latin typeface="Times New Roman" panose="02020603050405020304" pitchFamily="18" charset="0"/>
                <a:cs typeface="Times New Roman" panose="02020603050405020304" pitchFamily="18" charset="0"/>
              </a:rPr>
              <a:t>cặp</a:t>
            </a:r>
            <a:r>
              <a:rPr lang="en-US" sz="2200" b="0" i="0" dirty="0">
                <a:solidFill>
                  <a:srgbClr val="FF0000"/>
                </a:solidFill>
                <a:effectLst/>
                <a:latin typeface="Times New Roman" panose="02020603050405020304" pitchFamily="18" charset="0"/>
                <a:cs typeface="Times New Roman" panose="02020603050405020304" pitchFamily="18" charset="0"/>
              </a:rPr>
              <a:t> nucleotide C – G</a:t>
            </a:r>
            <a:endParaRPr lang="en-US" sz="2200" dirty="0"/>
          </a:p>
        </p:txBody>
      </p:sp>
      <p:cxnSp>
        <p:nvCxnSpPr>
          <p:cNvPr id="20" name="Straight Arrow Connector 19">
            <a:extLst>
              <a:ext uri="{FF2B5EF4-FFF2-40B4-BE49-F238E27FC236}">
                <a16:creationId xmlns:a16="http://schemas.microsoft.com/office/drawing/2014/main" id="{A738C08F-89AF-4CB0-BB9D-B7E0AE70CC05}"/>
              </a:ext>
            </a:extLst>
          </p:cNvPr>
          <p:cNvCxnSpPr>
            <a:cxnSpLocks/>
          </p:cNvCxnSpPr>
          <p:nvPr/>
        </p:nvCxnSpPr>
        <p:spPr>
          <a:xfrm flipH="1">
            <a:off x="1664379" y="3684329"/>
            <a:ext cx="621622" cy="42946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id="{CDDB3197-D5B2-42CE-96BF-61FD989D64D2}"/>
              </a:ext>
            </a:extLst>
          </p:cNvPr>
          <p:cNvCxnSpPr>
            <a:cxnSpLocks/>
          </p:cNvCxnSpPr>
          <p:nvPr/>
        </p:nvCxnSpPr>
        <p:spPr>
          <a:xfrm flipH="1">
            <a:off x="4571999" y="3684329"/>
            <a:ext cx="76201" cy="42946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a:extLst>
              <a:ext uri="{FF2B5EF4-FFF2-40B4-BE49-F238E27FC236}">
                <a16:creationId xmlns:a16="http://schemas.microsoft.com/office/drawing/2014/main" id="{EBC8CD46-FBF1-4BE7-959F-FA0A968B5254}"/>
              </a:ext>
            </a:extLst>
          </p:cNvPr>
          <p:cNvCxnSpPr>
            <a:cxnSpLocks/>
          </p:cNvCxnSpPr>
          <p:nvPr/>
        </p:nvCxnSpPr>
        <p:spPr>
          <a:xfrm>
            <a:off x="6858000" y="3455103"/>
            <a:ext cx="621620" cy="53123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9902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p:cNvSpPr/>
          <p:nvPr/>
        </p:nvSpPr>
        <p:spPr>
          <a:xfrm>
            <a:off x="3810000" y="1491518"/>
            <a:ext cx="4953000" cy="8119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Đột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biến</a:t>
            </a:r>
            <a:r>
              <a:rPr lang="en-US" sz="2800" dirty="0">
                <a:solidFill>
                  <a:srgbClr val="FF0000"/>
                </a:solidFill>
                <a:latin typeface="Times New Roman" panose="02020603050405020304" pitchFamily="18" charset="0"/>
                <a:cs typeface="Times New Roman" panose="02020603050405020304" pitchFamily="18" charset="0"/>
              </a:rPr>
              <a:t> gene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6" name="Rectangle 5"/>
          <p:cNvSpPr/>
          <p:nvPr/>
        </p:nvSpPr>
        <p:spPr>
          <a:xfrm>
            <a:off x="114300" y="1559252"/>
            <a:ext cx="8915400" cy="3539430"/>
          </a:xfrm>
          <a:prstGeom prst="rect">
            <a:avLst/>
          </a:prstGeom>
        </p:spPr>
        <p:txBody>
          <a:bodyPr wrap="square">
            <a:spAutoFit/>
          </a:bodyPr>
          <a:lstStyle/>
          <a:p>
            <a:pPr indent="463550" algn="just"/>
            <a:r>
              <a:rPr lang="vi-VN" sz="2800" dirty="0">
                <a:solidFill>
                  <a:srgbClr val="09007E"/>
                </a:solidFill>
                <a:latin typeface="Times New Roman" panose="02020603050405020304" pitchFamily="18" charset="0"/>
                <a:cs typeface="Times New Roman" panose="02020603050405020304" pitchFamily="18" charset="0"/>
              </a:rPr>
              <a:t>- Khái niệm: Đột biến gene là những biến đổi trong cấu trúc của gene, thường liên quan đến một hoặc vài cặp nucleotide.</a:t>
            </a:r>
            <a:r>
              <a:rPr lang="en-US" sz="2800" dirty="0">
                <a:solidFill>
                  <a:srgbClr val="09007E"/>
                </a:solidFill>
                <a:latin typeface="Times New Roman" panose="02020603050405020304" pitchFamily="18" charset="0"/>
                <a:cs typeface="Times New Roman" panose="02020603050405020304" pitchFamily="18" charset="0"/>
              </a:rPr>
              <a:t> </a:t>
            </a:r>
          </a:p>
          <a:p>
            <a:pPr indent="463550" algn="just"/>
            <a:r>
              <a:rPr lang="en-US" sz="2800" dirty="0">
                <a:solidFill>
                  <a:srgbClr val="09007E"/>
                </a:solidFill>
                <a:latin typeface="Times New Roman" panose="02020603050405020304" pitchFamily="18" charset="0"/>
                <a:cs typeface="Times New Roman" panose="02020603050405020304" pitchFamily="18" charset="0"/>
              </a:rPr>
              <a:t>- </a:t>
            </a:r>
            <a:r>
              <a:rPr lang="en-US" sz="2800" dirty="0" err="1">
                <a:solidFill>
                  <a:srgbClr val="09007E"/>
                </a:solidFill>
                <a:latin typeface="Times New Roman" panose="02020603050405020304" pitchFamily="18" charset="0"/>
                <a:cs typeface="Times New Roman" panose="02020603050405020304" pitchFamily="18" charset="0"/>
              </a:rPr>
              <a:t>Một</a:t>
            </a:r>
            <a:r>
              <a:rPr lang="en-US" sz="2800" dirty="0">
                <a:solidFill>
                  <a:srgbClr val="09007E"/>
                </a:solidFill>
                <a:latin typeface="Times New Roman" panose="02020603050405020304" pitchFamily="18" charset="0"/>
                <a:cs typeface="Times New Roman" panose="02020603050405020304" pitchFamily="18" charset="0"/>
              </a:rPr>
              <a:t> </a:t>
            </a:r>
            <a:r>
              <a:rPr lang="en-US" sz="2800" dirty="0" err="1">
                <a:solidFill>
                  <a:srgbClr val="09007E"/>
                </a:solidFill>
                <a:latin typeface="Times New Roman" panose="02020603050405020304" pitchFamily="18" charset="0"/>
                <a:cs typeface="Times New Roman" panose="02020603050405020304" pitchFamily="18" charset="0"/>
              </a:rPr>
              <a:t>số</a:t>
            </a:r>
            <a:r>
              <a:rPr lang="en-US" sz="2800" dirty="0">
                <a:solidFill>
                  <a:srgbClr val="09007E"/>
                </a:solidFill>
                <a:latin typeface="Times New Roman" panose="02020603050405020304" pitchFamily="18" charset="0"/>
                <a:cs typeface="Times New Roman" panose="02020603050405020304" pitchFamily="18" charset="0"/>
              </a:rPr>
              <a:t> </a:t>
            </a:r>
            <a:r>
              <a:rPr lang="en-US" sz="2800" dirty="0" err="1">
                <a:solidFill>
                  <a:srgbClr val="09007E"/>
                </a:solidFill>
                <a:latin typeface="Times New Roman" panose="02020603050405020304" pitchFamily="18" charset="0"/>
                <a:cs typeface="Times New Roman" panose="02020603050405020304" pitchFamily="18" charset="0"/>
              </a:rPr>
              <a:t>dạng</a:t>
            </a:r>
            <a:r>
              <a:rPr lang="en-US" sz="2800" dirty="0">
                <a:solidFill>
                  <a:srgbClr val="09007E"/>
                </a:solidFill>
                <a:latin typeface="Times New Roman" panose="02020603050405020304" pitchFamily="18" charset="0"/>
                <a:cs typeface="Times New Roman" panose="02020603050405020304" pitchFamily="18" charset="0"/>
              </a:rPr>
              <a:t> </a:t>
            </a:r>
            <a:r>
              <a:rPr lang="en-US" sz="2800" dirty="0" err="1">
                <a:solidFill>
                  <a:srgbClr val="09007E"/>
                </a:solidFill>
                <a:latin typeface="Times New Roman" panose="02020603050405020304" pitchFamily="18" charset="0"/>
                <a:cs typeface="Times New Roman" panose="02020603050405020304" pitchFamily="18" charset="0"/>
              </a:rPr>
              <a:t>đột</a:t>
            </a:r>
            <a:r>
              <a:rPr lang="en-US" sz="2800" dirty="0">
                <a:solidFill>
                  <a:srgbClr val="09007E"/>
                </a:solidFill>
                <a:latin typeface="Times New Roman" panose="02020603050405020304" pitchFamily="18" charset="0"/>
                <a:cs typeface="Times New Roman" panose="02020603050405020304" pitchFamily="18" charset="0"/>
              </a:rPr>
              <a:t> </a:t>
            </a:r>
            <a:r>
              <a:rPr lang="en-US" sz="2800" dirty="0" err="1">
                <a:solidFill>
                  <a:srgbClr val="09007E"/>
                </a:solidFill>
                <a:latin typeface="Times New Roman" panose="02020603050405020304" pitchFamily="18" charset="0"/>
                <a:cs typeface="Times New Roman" panose="02020603050405020304" pitchFamily="18" charset="0"/>
              </a:rPr>
              <a:t>biến</a:t>
            </a:r>
            <a:r>
              <a:rPr lang="en-US" sz="2800" dirty="0">
                <a:solidFill>
                  <a:srgbClr val="09007E"/>
                </a:solidFill>
                <a:latin typeface="Times New Roman" panose="02020603050405020304" pitchFamily="18" charset="0"/>
                <a:cs typeface="Times New Roman" panose="02020603050405020304" pitchFamily="18" charset="0"/>
              </a:rPr>
              <a:t> gene </a:t>
            </a:r>
            <a:r>
              <a:rPr lang="en-US" sz="2800" dirty="0" err="1">
                <a:solidFill>
                  <a:srgbClr val="09007E"/>
                </a:solidFill>
                <a:latin typeface="Times New Roman" panose="02020603050405020304" pitchFamily="18" charset="0"/>
                <a:cs typeface="Times New Roman" panose="02020603050405020304" pitchFamily="18" charset="0"/>
              </a:rPr>
              <a:t>gồm</a:t>
            </a:r>
            <a:r>
              <a:rPr lang="en-US" sz="2800" dirty="0">
                <a:solidFill>
                  <a:srgbClr val="09007E"/>
                </a:solidFill>
                <a:latin typeface="Times New Roman" panose="02020603050405020304" pitchFamily="18" charset="0"/>
                <a:cs typeface="Times New Roman" panose="02020603050405020304" pitchFamily="18" charset="0"/>
              </a:rPr>
              <a:t>: </a:t>
            </a:r>
          </a:p>
          <a:p>
            <a:pPr indent="463550" algn="just"/>
            <a:r>
              <a:rPr lang="en-US" sz="2800" dirty="0">
                <a:solidFill>
                  <a:srgbClr val="09007E"/>
                </a:solidFill>
                <a:latin typeface="Times New Roman" panose="02020603050405020304" pitchFamily="18" charset="0"/>
                <a:cs typeface="Times New Roman" panose="02020603050405020304" pitchFamily="18" charset="0"/>
              </a:rPr>
              <a:t>+ </a:t>
            </a:r>
            <a:r>
              <a:rPr lang="en-US" sz="2800" dirty="0" err="1">
                <a:solidFill>
                  <a:srgbClr val="09007E"/>
                </a:solidFill>
                <a:latin typeface="Times New Roman" panose="02020603050405020304" pitchFamily="18" charset="0"/>
                <a:cs typeface="Times New Roman" panose="02020603050405020304" pitchFamily="18" charset="0"/>
              </a:rPr>
              <a:t>Mất</a:t>
            </a:r>
            <a:r>
              <a:rPr lang="en-US" sz="2800" dirty="0">
                <a:solidFill>
                  <a:srgbClr val="09007E"/>
                </a:solidFill>
                <a:latin typeface="Times New Roman" panose="02020603050405020304" pitchFamily="18" charset="0"/>
                <a:cs typeface="Times New Roman" panose="02020603050405020304" pitchFamily="18" charset="0"/>
              </a:rPr>
              <a:t> </a:t>
            </a:r>
            <a:r>
              <a:rPr lang="en-US" sz="2800" dirty="0" err="1">
                <a:solidFill>
                  <a:srgbClr val="09007E"/>
                </a:solidFill>
                <a:latin typeface="Times New Roman" panose="02020603050405020304" pitchFamily="18" charset="0"/>
                <a:cs typeface="Times New Roman" panose="02020603050405020304" pitchFamily="18" charset="0"/>
              </a:rPr>
              <a:t>một</a:t>
            </a:r>
            <a:r>
              <a:rPr lang="en-US" sz="2800" dirty="0">
                <a:solidFill>
                  <a:srgbClr val="09007E"/>
                </a:solidFill>
                <a:latin typeface="Times New Roman" panose="02020603050405020304" pitchFamily="18" charset="0"/>
                <a:cs typeface="Times New Roman" panose="02020603050405020304" pitchFamily="18" charset="0"/>
              </a:rPr>
              <a:t> </a:t>
            </a:r>
            <a:r>
              <a:rPr lang="en-US" sz="2800" dirty="0" err="1">
                <a:solidFill>
                  <a:srgbClr val="09007E"/>
                </a:solidFill>
                <a:latin typeface="Times New Roman" panose="02020603050405020304" pitchFamily="18" charset="0"/>
                <a:cs typeface="Times New Roman" panose="02020603050405020304" pitchFamily="18" charset="0"/>
              </a:rPr>
              <a:t>hoặc</a:t>
            </a:r>
            <a:r>
              <a:rPr lang="en-US" sz="2800" dirty="0">
                <a:solidFill>
                  <a:srgbClr val="09007E"/>
                </a:solidFill>
                <a:latin typeface="Times New Roman" panose="02020603050405020304" pitchFamily="18" charset="0"/>
                <a:cs typeface="Times New Roman" panose="02020603050405020304" pitchFamily="18" charset="0"/>
              </a:rPr>
              <a:t> </a:t>
            </a:r>
            <a:r>
              <a:rPr lang="en-US" sz="2800" dirty="0" err="1">
                <a:solidFill>
                  <a:srgbClr val="09007E"/>
                </a:solidFill>
                <a:latin typeface="Times New Roman" panose="02020603050405020304" pitchFamily="18" charset="0"/>
                <a:cs typeface="Times New Roman" panose="02020603050405020304" pitchFamily="18" charset="0"/>
              </a:rPr>
              <a:t>một</a:t>
            </a:r>
            <a:r>
              <a:rPr lang="en-US" sz="2800" dirty="0">
                <a:solidFill>
                  <a:srgbClr val="09007E"/>
                </a:solidFill>
                <a:latin typeface="Times New Roman" panose="02020603050405020304" pitchFamily="18" charset="0"/>
                <a:cs typeface="Times New Roman" panose="02020603050405020304" pitchFamily="18" charset="0"/>
              </a:rPr>
              <a:t> </a:t>
            </a:r>
            <a:r>
              <a:rPr lang="en-US" sz="2800" dirty="0" err="1">
                <a:solidFill>
                  <a:srgbClr val="09007E"/>
                </a:solidFill>
                <a:latin typeface="Times New Roman" panose="02020603050405020304" pitchFamily="18" charset="0"/>
                <a:cs typeface="Times New Roman" panose="02020603050405020304" pitchFamily="18" charset="0"/>
              </a:rPr>
              <a:t>số</a:t>
            </a:r>
            <a:r>
              <a:rPr lang="en-US" sz="2800" dirty="0">
                <a:solidFill>
                  <a:srgbClr val="09007E"/>
                </a:solidFill>
                <a:latin typeface="Times New Roman" panose="02020603050405020304" pitchFamily="18" charset="0"/>
                <a:cs typeface="Times New Roman" panose="02020603050405020304" pitchFamily="18" charset="0"/>
              </a:rPr>
              <a:t> </a:t>
            </a:r>
            <a:r>
              <a:rPr lang="en-US" sz="2800" dirty="0" err="1">
                <a:solidFill>
                  <a:srgbClr val="09007E"/>
                </a:solidFill>
                <a:latin typeface="Times New Roman" panose="02020603050405020304" pitchFamily="18" charset="0"/>
                <a:cs typeface="Times New Roman" panose="02020603050405020304" pitchFamily="18" charset="0"/>
              </a:rPr>
              <a:t>cặp</a:t>
            </a:r>
            <a:r>
              <a:rPr lang="en-US" sz="2800" dirty="0">
                <a:solidFill>
                  <a:srgbClr val="09007E"/>
                </a:solidFill>
                <a:latin typeface="Times New Roman" panose="02020603050405020304" pitchFamily="18" charset="0"/>
                <a:cs typeface="Times New Roman" panose="02020603050405020304" pitchFamily="18" charset="0"/>
              </a:rPr>
              <a:t> nucleotide.</a:t>
            </a:r>
          </a:p>
          <a:p>
            <a:pPr indent="463550" algn="just"/>
            <a:r>
              <a:rPr lang="en-US" sz="2800" dirty="0">
                <a:solidFill>
                  <a:srgbClr val="09007E"/>
                </a:solidFill>
                <a:latin typeface="Times New Roman" panose="02020603050405020304" pitchFamily="18" charset="0"/>
                <a:cs typeface="Times New Roman" panose="02020603050405020304" pitchFamily="18" charset="0"/>
              </a:rPr>
              <a:t>+ </a:t>
            </a:r>
            <a:r>
              <a:rPr lang="en-US" sz="2800" dirty="0" err="1">
                <a:solidFill>
                  <a:srgbClr val="09007E"/>
                </a:solidFill>
                <a:latin typeface="Times New Roman" panose="02020603050405020304" pitchFamily="18" charset="0"/>
                <a:cs typeface="Times New Roman" panose="02020603050405020304" pitchFamily="18" charset="0"/>
              </a:rPr>
              <a:t>Thêm</a:t>
            </a:r>
            <a:r>
              <a:rPr lang="en-US" sz="2800" dirty="0">
                <a:solidFill>
                  <a:srgbClr val="09007E"/>
                </a:solidFill>
                <a:latin typeface="Times New Roman" panose="02020603050405020304" pitchFamily="18" charset="0"/>
                <a:cs typeface="Times New Roman" panose="02020603050405020304" pitchFamily="18" charset="0"/>
              </a:rPr>
              <a:t> </a:t>
            </a:r>
            <a:r>
              <a:rPr lang="en-US" sz="2800" dirty="0" err="1">
                <a:solidFill>
                  <a:srgbClr val="09007E"/>
                </a:solidFill>
                <a:latin typeface="Times New Roman" panose="02020603050405020304" pitchFamily="18" charset="0"/>
                <a:cs typeface="Times New Roman" panose="02020603050405020304" pitchFamily="18" charset="0"/>
              </a:rPr>
              <a:t>một</a:t>
            </a:r>
            <a:r>
              <a:rPr lang="en-US" sz="2800" dirty="0">
                <a:solidFill>
                  <a:srgbClr val="09007E"/>
                </a:solidFill>
                <a:latin typeface="Times New Roman" panose="02020603050405020304" pitchFamily="18" charset="0"/>
                <a:cs typeface="Times New Roman" panose="02020603050405020304" pitchFamily="18" charset="0"/>
              </a:rPr>
              <a:t> </a:t>
            </a:r>
            <a:r>
              <a:rPr lang="en-US" sz="2800" dirty="0" err="1">
                <a:solidFill>
                  <a:srgbClr val="09007E"/>
                </a:solidFill>
                <a:latin typeface="Times New Roman" panose="02020603050405020304" pitchFamily="18" charset="0"/>
                <a:cs typeface="Times New Roman" panose="02020603050405020304" pitchFamily="18" charset="0"/>
              </a:rPr>
              <a:t>hoặc</a:t>
            </a:r>
            <a:r>
              <a:rPr lang="en-US" sz="2800" dirty="0">
                <a:solidFill>
                  <a:srgbClr val="09007E"/>
                </a:solidFill>
                <a:latin typeface="Times New Roman" panose="02020603050405020304" pitchFamily="18" charset="0"/>
                <a:cs typeface="Times New Roman" panose="02020603050405020304" pitchFamily="18" charset="0"/>
              </a:rPr>
              <a:t> </a:t>
            </a:r>
            <a:r>
              <a:rPr lang="en-US" sz="2800" dirty="0" err="1">
                <a:solidFill>
                  <a:srgbClr val="09007E"/>
                </a:solidFill>
                <a:latin typeface="Times New Roman" panose="02020603050405020304" pitchFamily="18" charset="0"/>
                <a:cs typeface="Times New Roman" panose="02020603050405020304" pitchFamily="18" charset="0"/>
              </a:rPr>
              <a:t>một</a:t>
            </a:r>
            <a:r>
              <a:rPr lang="en-US" sz="2800" dirty="0">
                <a:solidFill>
                  <a:srgbClr val="09007E"/>
                </a:solidFill>
                <a:latin typeface="Times New Roman" panose="02020603050405020304" pitchFamily="18" charset="0"/>
                <a:cs typeface="Times New Roman" panose="02020603050405020304" pitchFamily="18" charset="0"/>
              </a:rPr>
              <a:t> </a:t>
            </a:r>
            <a:r>
              <a:rPr lang="en-US" sz="2800" dirty="0" err="1">
                <a:solidFill>
                  <a:srgbClr val="09007E"/>
                </a:solidFill>
                <a:latin typeface="Times New Roman" panose="02020603050405020304" pitchFamily="18" charset="0"/>
                <a:cs typeface="Times New Roman" panose="02020603050405020304" pitchFamily="18" charset="0"/>
              </a:rPr>
              <a:t>số</a:t>
            </a:r>
            <a:r>
              <a:rPr lang="en-US" sz="2800" dirty="0">
                <a:solidFill>
                  <a:srgbClr val="09007E"/>
                </a:solidFill>
                <a:latin typeface="Times New Roman" panose="02020603050405020304" pitchFamily="18" charset="0"/>
                <a:cs typeface="Times New Roman" panose="02020603050405020304" pitchFamily="18" charset="0"/>
              </a:rPr>
              <a:t> </a:t>
            </a:r>
            <a:r>
              <a:rPr lang="en-US" sz="2800" dirty="0" err="1">
                <a:solidFill>
                  <a:srgbClr val="09007E"/>
                </a:solidFill>
                <a:latin typeface="Times New Roman" panose="02020603050405020304" pitchFamily="18" charset="0"/>
                <a:cs typeface="Times New Roman" panose="02020603050405020304" pitchFamily="18" charset="0"/>
              </a:rPr>
              <a:t>cặp</a:t>
            </a:r>
            <a:r>
              <a:rPr lang="en-US" sz="2800" dirty="0">
                <a:solidFill>
                  <a:srgbClr val="09007E"/>
                </a:solidFill>
                <a:latin typeface="Times New Roman" panose="02020603050405020304" pitchFamily="18" charset="0"/>
                <a:cs typeface="Times New Roman" panose="02020603050405020304" pitchFamily="18" charset="0"/>
              </a:rPr>
              <a:t> nucleotide.</a:t>
            </a:r>
          </a:p>
          <a:p>
            <a:pPr indent="463550" algn="just"/>
            <a:r>
              <a:rPr lang="en-US" sz="2800" dirty="0">
                <a:solidFill>
                  <a:srgbClr val="09007E"/>
                </a:solidFill>
                <a:latin typeface="Times New Roman" panose="02020603050405020304" pitchFamily="18" charset="0"/>
                <a:cs typeface="Times New Roman" panose="02020603050405020304" pitchFamily="18" charset="0"/>
              </a:rPr>
              <a:t>+ </a:t>
            </a:r>
            <a:r>
              <a:rPr lang="en-US" sz="2800" dirty="0" err="1">
                <a:solidFill>
                  <a:srgbClr val="09007E"/>
                </a:solidFill>
                <a:latin typeface="Times New Roman" panose="02020603050405020304" pitchFamily="18" charset="0"/>
                <a:cs typeface="Times New Roman" panose="02020603050405020304" pitchFamily="18" charset="0"/>
              </a:rPr>
              <a:t>Thay</a:t>
            </a:r>
            <a:r>
              <a:rPr lang="en-US" sz="2800" dirty="0">
                <a:solidFill>
                  <a:srgbClr val="09007E"/>
                </a:solidFill>
                <a:latin typeface="Times New Roman" panose="02020603050405020304" pitchFamily="18" charset="0"/>
                <a:cs typeface="Times New Roman" panose="02020603050405020304" pitchFamily="18" charset="0"/>
              </a:rPr>
              <a:t> </a:t>
            </a:r>
            <a:r>
              <a:rPr lang="en-US" sz="2800" dirty="0" err="1">
                <a:solidFill>
                  <a:srgbClr val="09007E"/>
                </a:solidFill>
                <a:latin typeface="Times New Roman" panose="02020603050405020304" pitchFamily="18" charset="0"/>
                <a:cs typeface="Times New Roman" panose="02020603050405020304" pitchFamily="18" charset="0"/>
              </a:rPr>
              <a:t>thế</a:t>
            </a:r>
            <a:r>
              <a:rPr lang="en-US" sz="2800" dirty="0">
                <a:solidFill>
                  <a:srgbClr val="09007E"/>
                </a:solidFill>
                <a:latin typeface="Times New Roman" panose="02020603050405020304" pitchFamily="18" charset="0"/>
                <a:cs typeface="Times New Roman" panose="02020603050405020304" pitchFamily="18" charset="0"/>
              </a:rPr>
              <a:t> </a:t>
            </a:r>
            <a:r>
              <a:rPr lang="en-US" sz="2800" dirty="0" err="1">
                <a:solidFill>
                  <a:srgbClr val="09007E"/>
                </a:solidFill>
                <a:latin typeface="Times New Roman" panose="02020603050405020304" pitchFamily="18" charset="0"/>
                <a:cs typeface="Times New Roman" panose="02020603050405020304" pitchFamily="18" charset="0"/>
              </a:rPr>
              <a:t>một</a:t>
            </a:r>
            <a:r>
              <a:rPr lang="en-US" sz="2800" dirty="0">
                <a:solidFill>
                  <a:srgbClr val="09007E"/>
                </a:solidFill>
                <a:latin typeface="Times New Roman" panose="02020603050405020304" pitchFamily="18" charset="0"/>
                <a:cs typeface="Times New Roman" panose="02020603050405020304" pitchFamily="18" charset="0"/>
              </a:rPr>
              <a:t> </a:t>
            </a:r>
            <a:r>
              <a:rPr lang="en-US" sz="2800" dirty="0" err="1">
                <a:solidFill>
                  <a:srgbClr val="09007E"/>
                </a:solidFill>
                <a:latin typeface="Times New Roman" panose="02020603050405020304" pitchFamily="18" charset="0"/>
                <a:cs typeface="Times New Roman" panose="02020603050405020304" pitchFamily="18" charset="0"/>
              </a:rPr>
              <a:t>hoặc</a:t>
            </a:r>
            <a:r>
              <a:rPr lang="en-US" sz="2800" dirty="0">
                <a:solidFill>
                  <a:srgbClr val="09007E"/>
                </a:solidFill>
                <a:latin typeface="Times New Roman" panose="02020603050405020304" pitchFamily="18" charset="0"/>
                <a:cs typeface="Times New Roman" panose="02020603050405020304" pitchFamily="18" charset="0"/>
              </a:rPr>
              <a:t> </a:t>
            </a:r>
            <a:r>
              <a:rPr lang="en-US" sz="2800" dirty="0" err="1">
                <a:solidFill>
                  <a:srgbClr val="09007E"/>
                </a:solidFill>
                <a:latin typeface="Times New Roman" panose="02020603050405020304" pitchFamily="18" charset="0"/>
                <a:cs typeface="Times New Roman" panose="02020603050405020304" pitchFamily="18" charset="0"/>
              </a:rPr>
              <a:t>một</a:t>
            </a:r>
            <a:r>
              <a:rPr lang="en-US" sz="2800" dirty="0">
                <a:solidFill>
                  <a:srgbClr val="09007E"/>
                </a:solidFill>
                <a:latin typeface="Times New Roman" panose="02020603050405020304" pitchFamily="18" charset="0"/>
                <a:cs typeface="Times New Roman" panose="02020603050405020304" pitchFamily="18" charset="0"/>
              </a:rPr>
              <a:t> </a:t>
            </a:r>
            <a:r>
              <a:rPr lang="en-US" sz="2800" dirty="0" err="1">
                <a:solidFill>
                  <a:srgbClr val="09007E"/>
                </a:solidFill>
                <a:latin typeface="Times New Roman" panose="02020603050405020304" pitchFamily="18" charset="0"/>
                <a:cs typeface="Times New Roman" panose="02020603050405020304" pitchFamily="18" charset="0"/>
              </a:rPr>
              <a:t>số</a:t>
            </a:r>
            <a:r>
              <a:rPr lang="en-US" sz="2800" dirty="0">
                <a:solidFill>
                  <a:srgbClr val="09007E"/>
                </a:solidFill>
                <a:latin typeface="Times New Roman" panose="02020603050405020304" pitchFamily="18" charset="0"/>
                <a:cs typeface="Times New Roman" panose="02020603050405020304" pitchFamily="18" charset="0"/>
              </a:rPr>
              <a:t> </a:t>
            </a:r>
            <a:r>
              <a:rPr lang="en-US" sz="2800" dirty="0" err="1">
                <a:solidFill>
                  <a:srgbClr val="09007E"/>
                </a:solidFill>
                <a:latin typeface="Times New Roman" panose="02020603050405020304" pitchFamily="18" charset="0"/>
                <a:cs typeface="Times New Roman" panose="02020603050405020304" pitchFamily="18" charset="0"/>
              </a:rPr>
              <a:t>cặp</a:t>
            </a:r>
            <a:r>
              <a:rPr lang="en-US" sz="2800" dirty="0">
                <a:solidFill>
                  <a:srgbClr val="09007E"/>
                </a:solidFill>
                <a:latin typeface="Times New Roman" panose="02020603050405020304" pitchFamily="18" charset="0"/>
                <a:cs typeface="Times New Roman" panose="02020603050405020304" pitchFamily="18" charset="0"/>
              </a:rPr>
              <a:t> nucleotide </a:t>
            </a:r>
            <a:r>
              <a:rPr lang="en-US" sz="2800" dirty="0" err="1">
                <a:solidFill>
                  <a:srgbClr val="09007E"/>
                </a:solidFill>
                <a:latin typeface="Times New Roman" panose="02020603050405020304" pitchFamily="18" charset="0"/>
                <a:cs typeface="Times New Roman" panose="02020603050405020304" pitchFamily="18" charset="0"/>
              </a:rPr>
              <a:t>này</a:t>
            </a:r>
            <a:r>
              <a:rPr lang="en-US" sz="2800" dirty="0">
                <a:solidFill>
                  <a:srgbClr val="09007E"/>
                </a:solidFill>
                <a:latin typeface="Times New Roman" panose="02020603050405020304" pitchFamily="18" charset="0"/>
                <a:cs typeface="Times New Roman" panose="02020603050405020304" pitchFamily="18" charset="0"/>
              </a:rPr>
              <a:t> </a:t>
            </a:r>
            <a:r>
              <a:rPr lang="en-US" sz="2800" dirty="0" err="1">
                <a:solidFill>
                  <a:srgbClr val="09007E"/>
                </a:solidFill>
                <a:latin typeface="Times New Roman" panose="02020603050405020304" pitchFamily="18" charset="0"/>
                <a:cs typeface="Times New Roman" panose="02020603050405020304" pitchFamily="18" charset="0"/>
              </a:rPr>
              <a:t>bằng</a:t>
            </a:r>
            <a:r>
              <a:rPr lang="en-US" sz="2800" dirty="0">
                <a:solidFill>
                  <a:srgbClr val="09007E"/>
                </a:solidFill>
                <a:latin typeface="Times New Roman" panose="02020603050405020304" pitchFamily="18" charset="0"/>
                <a:cs typeface="Times New Roman" panose="02020603050405020304" pitchFamily="18" charset="0"/>
              </a:rPr>
              <a:t> </a:t>
            </a:r>
            <a:r>
              <a:rPr lang="en-US" sz="2800" dirty="0" err="1">
                <a:solidFill>
                  <a:srgbClr val="09007E"/>
                </a:solidFill>
                <a:latin typeface="Times New Roman" panose="02020603050405020304" pitchFamily="18" charset="0"/>
                <a:cs typeface="Times New Roman" panose="02020603050405020304" pitchFamily="18" charset="0"/>
              </a:rPr>
              <a:t>một</a:t>
            </a:r>
            <a:r>
              <a:rPr lang="en-US" sz="2800" dirty="0">
                <a:solidFill>
                  <a:srgbClr val="09007E"/>
                </a:solidFill>
                <a:latin typeface="Times New Roman" panose="02020603050405020304" pitchFamily="18" charset="0"/>
                <a:cs typeface="Times New Roman" panose="02020603050405020304" pitchFamily="18" charset="0"/>
              </a:rPr>
              <a:t> </a:t>
            </a:r>
            <a:r>
              <a:rPr lang="en-US" sz="2800" dirty="0" err="1">
                <a:solidFill>
                  <a:srgbClr val="09007E"/>
                </a:solidFill>
                <a:latin typeface="Times New Roman" panose="02020603050405020304" pitchFamily="18" charset="0"/>
                <a:cs typeface="Times New Roman" panose="02020603050405020304" pitchFamily="18" charset="0"/>
              </a:rPr>
              <a:t>hoặc</a:t>
            </a:r>
            <a:r>
              <a:rPr lang="en-US" sz="2800" dirty="0">
                <a:solidFill>
                  <a:srgbClr val="09007E"/>
                </a:solidFill>
                <a:latin typeface="Times New Roman" panose="02020603050405020304" pitchFamily="18" charset="0"/>
                <a:cs typeface="Times New Roman" panose="02020603050405020304" pitchFamily="18" charset="0"/>
              </a:rPr>
              <a:t> </a:t>
            </a:r>
            <a:r>
              <a:rPr lang="en-US" sz="2800" dirty="0" err="1">
                <a:solidFill>
                  <a:srgbClr val="09007E"/>
                </a:solidFill>
                <a:latin typeface="Times New Roman" panose="02020603050405020304" pitchFamily="18" charset="0"/>
                <a:cs typeface="Times New Roman" panose="02020603050405020304" pitchFamily="18" charset="0"/>
              </a:rPr>
              <a:t>một</a:t>
            </a:r>
            <a:r>
              <a:rPr lang="en-US" sz="2800" dirty="0">
                <a:solidFill>
                  <a:srgbClr val="09007E"/>
                </a:solidFill>
                <a:latin typeface="Times New Roman" panose="02020603050405020304" pitchFamily="18" charset="0"/>
                <a:cs typeface="Times New Roman" panose="02020603050405020304" pitchFamily="18" charset="0"/>
              </a:rPr>
              <a:t> </a:t>
            </a:r>
            <a:r>
              <a:rPr lang="en-US" sz="2800" dirty="0" err="1">
                <a:solidFill>
                  <a:srgbClr val="09007E"/>
                </a:solidFill>
                <a:latin typeface="Times New Roman" panose="02020603050405020304" pitchFamily="18" charset="0"/>
                <a:cs typeface="Times New Roman" panose="02020603050405020304" pitchFamily="18" charset="0"/>
              </a:rPr>
              <a:t>số</a:t>
            </a:r>
            <a:r>
              <a:rPr lang="en-US" sz="2800" dirty="0">
                <a:solidFill>
                  <a:srgbClr val="09007E"/>
                </a:solidFill>
                <a:latin typeface="Times New Roman" panose="02020603050405020304" pitchFamily="18" charset="0"/>
                <a:cs typeface="Times New Roman" panose="02020603050405020304" pitchFamily="18" charset="0"/>
              </a:rPr>
              <a:t> </a:t>
            </a:r>
            <a:r>
              <a:rPr lang="en-US" sz="2800" dirty="0" err="1">
                <a:solidFill>
                  <a:srgbClr val="09007E"/>
                </a:solidFill>
                <a:latin typeface="Times New Roman" panose="02020603050405020304" pitchFamily="18" charset="0"/>
                <a:cs typeface="Times New Roman" panose="02020603050405020304" pitchFamily="18" charset="0"/>
              </a:rPr>
              <a:t>cặp</a:t>
            </a:r>
            <a:r>
              <a:rPr lang="en-US" sz="2800" dirty="0">
                <a:solidFill>
                  <a:srgbClr val="09007E"/>
                </a:solidFill>
                <a:latin typeface="Times New Roman" panose="02020603050405020304" pitchFamily="18" charset="0"/>
                <a:cs typeface="Times New Roman" panose="02020603050405020304" pitchFamily="18" charset="0"/>
              </a:rPr>
              <a:t> nucleotide </a:t>
            </a:r>
            <a:r>
              <a:rPr lang="en-US" sz="2800" dirty="0" err="1">
                <a:solidFill>
                  <a:srgbClr val="09007E"/>
                </a:solidFill>
                <a:latin typeface="Times New Roman" panose="02020603050405020304" pitchFamily="18" charset="0"/>
                <a:cs typeface="Times New Roman" panose="02020603050405020304" pitchFamily="18" charset="0"/>
              </a:rPr>
              <a:t>khác</a:t>
            </a:r>
            <a:r>
              <a:rPr lang="en-US" sz="2800" dirty="0">
                <a:solidFill>
                  <a:srgbClr val="09007E"/>
                </a:solidFill>
                <a:latin typeface="Times New Roman" panose="02020603050405020304" pitchFamily="18" charset="0"/>
                <a:cs typeface="Times New Roman" panose="02020603050405020304" pitchFamily="18" charset="0"/>
              </a:rPr>
              <a:t>.</a:t>
            </a:r>
          </a:p>
        </p:txBody>
      </p:sp>
      <p:pic>
        <p:nvPicPr>
          <p:cNvPr id="7" name="Picture 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636551"/>
            <a:ext cx="685800"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725B625-9A1D-4DDA-96B4-CD3C8E78ED88}"/>
              </a:ext>
            </a:extLst>
          </p:cNvPr>
          <p:cNvSpPr txBox="1"/>
          <p:nvPr/>
        </p:nvSpPr>
        <p:spPr>
          <a:xfrm>
            <a:off x="0" y="9"/>
            <a:ext cx="9144000" cy="584775"/>
          </a:xfrm>
          <a:prstGeom prst="rect">
            <a:avLst/>
          </a:prstGeom>
          <a:solidFill>
            <a:srgbClr val="4E67C8">
              <a:lumMod val="20000"/>
              <a:lumOff val="80000"/>
            </a:srgbClr>
          </a:solidFill>
          <a:ln>
            <a:solidFill>
              <a:srgbClr val="212745">
                <a:lumMod val="60000"/>
                <a:lumOff val="40000"/>
              </a:srgbClr>
            </a:solidFill>
          </a:ln>
        </p:spPr>
        <p:txBody>
          <a:bodyPr wrap="square" rtlCol="0">
            <a:spAutoFit/>
          </a:bodyPr>
          <a:lstStyle/>
          <a:p>
            <a:pPr algn="ctr"/>
            <a:r>
              <a:rPr lang="en-US" sz="3200" b="1" kern="0" dirty="0" err="1">
                <a:solidFill>
                  <a:srgbClr val="FF0000"/>
                </a:solidFill>
                <a:latin typeface="Times New Roman" pitchFamily="18" charset="0"/>
                <a:cs typeface="Times New Roman" pitchFamily="18" charset="0"/>
              </a:rPr>
              <a:t>BÀI</a:t>
            </a:r>
            <a:r>
              <a:rPr lang="en-US" sz="3200" b="1" kern="0" dirty="0">
                <a:solidFill>
                  <a:srgbClr val="FF0000"/>
                </a:solidFill>
                <a:latin typeface="Times New Roman" pitchFamily="18" charset="0"/>
                <a:cs typeface="Times New Roman" pitchFamily="18" charset="0"/>
              </a:rPr>
              <a:t> 38:  ĐỘT </a:t>
            </a:r>
            <a:r>
              <a:rPr lang="en-US" sz="3200" b="1" kern="0" dirty="0" err="1">
                <a:solidFill>
                  <a:srgbClr val="FF0000"/>
                </a:solidFill>
                <a:latin typeface="Times New Roman" pitchFamily="18" charset="0"/>
                <a:cs typeface="Times New Roman" pitchFamily="18" charset="0"/>
              </a:rPr>
              <a:t>BIẾN</a:t>
            </a:r>
            <a:r>
              <a:rPr lang="en-US" sz="3200" b="1" kern="0" dirty="0">
                <a:solidFill>
                  <a:srgbClr val="FF0000"/>
                </a:solidFill>
                <a:latin typeface="Times New Roman" pitchFamily="18" charset="0"/>
                <a:cs typeface="Times New Roman" pitchFamily="18" charset="0"/>
              </a:rPr>
              <a:t> GENE</a:t>
            </a:r>
          </a:p>
        </p:txBody>
      </p:sp>
      <p:sp>
        <p:nvSpPr>
          <p:cNvPr id="9" name="Rectangle 8">
            <a:extLst>
              <a:ext uri="{FF2B5EF4-FFF2-40B4-BE49-F238E27FC236}">
                <a16:creationId xmlns:a16="http://schemas.microsoft.com/office/drawing/2014/main" id="{0C50C0E2-9017-43AB-96F6-FF82E22C31B9}"/>
              </a:ext>
            </a:extLst>
          </p:cNvPr>
          <p:cNvSpPr/>
          <p:nvPr/>
        </p:nvSpPr>
        <p:spPr>
          <a:xfrm>
            <a:off x="76200" y="584784"/>
            <a:ext cx="5460084" cy="523220"/>
          </a:xfrm>
          <a:prstGeom prst="rect">
            <a:avLst/>
          </a:prstGeom>
        </p:spPr>
        <p:txBody>
          <a:bodyPr wrap="none">
            <a:spAutoFit/>
          </a:bodyPr>
          <a:lstStyle/>
          <a:p>
            <a:r>
              <a:rPr lang="en-US" sz="2800" b="1" dirty="0">
                <a:solidFill>
                  <a:srgbClr val="0E00C0"/>
                </a:solidFill>
                <a:latin typeface="Times New Roman" pitchFamily="18" charset="0"/>
                <a:sym typeface="Wingdings 2" pitchFamily="18" charset="2"/>
              </a:rPr>
              <a:t>I. </a:t>
            </a:r>
            <a:r>
              <a:rPr lang="en-US" sz="2800" b="1" dirty="0" err="1">
                <a:solidFill>
                  <a:srgbClr val="0E00C0"/>
                </a:solidFill>
                <a:latin typeface="Times New Roman" pitchFamily="18" charset="0"/>
                <a:sym typeface="Wingdings 2" pitchFamily="18" charset="2"/>
              </a:rPr>
              <a:t>KHÁI</a:t>
            </a:r>
            <a:r>
              <a:rPr lang="en-US" sz="2800" b="1" dirty="0">
                <a:solidFill>
                  <a:srgbClr val="0E00C0"/>
                </a:solidFill>
                <a:latin typeface="Times New Roman" pitchFamily="18" charset="0"/>
                <a:sym typeface="Wingdings 2" pitchFamily="18" charset="2"/>
              </a:rPr>
              <a:t> </a:t>
            </a:r>
            <a:r>
              <a:rPr lang="en-US" sz="2800" b="1" dirty="0" err="1">
                <a:solidFill>
                  <a:srgbClr val="0E00C0"/>
                </a:solidFill>
                <a:latin typeface="Times New Roman" pitchFamily="18" charset="0"/>
                <a:sym typeface="Wingdings 2" pitchFamily="18" charset="2"/>
              </a:rPr>
              <a:t>NIỆM</a:t>
            </a:r>
            <a:r>
              <a:rPr lang="en-US" sz="2800" b="1" dirty="0">
                <a:solidFill>
                  <a:srgbClr val="0E00C0"/>
                </a:solidFill>
                <a:latin typeface="Times New Roman" pitchFamily="18" charset="0"/>
                <a:sym typeface="Wingdings 2" pitchFamily="18" charset="2"/>
              </a:rPr>
              <a:t> </a:t>
            </a:r>
            <a:r>
              <a:rPr lang="en-US" sz="2800" b="1" dirty="0" err="1">
                <a:solidFill>
                  <a:srgbClr val="0E00C0"/>
                </a:solidFill>
                <a:latin typeface="Times New Roman" pitchFamily="18" charset="0"/>
                <a:sym typeface="Wingdings 2" pitchFamily="18" charset="2"/>
              </a:rPr>
              <a:t>ĐỘT</a:t>
            </a:r>
            <a:r>
              <a:rPr lang="en-US" sz="2800" b="1" dirty="0">
                <a:solidFill>
                  <a:srgbClr val="0E00C0"/>
                </a:solidFill>
                <a:latin typeface="Times New Roman" pitchFamily="18" charset="0"/>
                <a:sym typeface="Wingdings 2" pitchFamily="18" charset="2"/>
              </a:rPr>
              <a:t> </a:t>
            </a:r>
            <a:r>
              <a:rPr lang="en-US" sz="2800" b="1" dirty="0" err="1">
                <a:solidFill>
                  <a:srgbClr val="0E00C0"/>
                </a:solidFill>
                <a:latin typeface="Times New Roman" pitchFamily="18" charset="0"/>
                <a:sym typeface="Wingdings 2" pitchFamily="18" charset="2"/>
              </a:rPr>
              <a:t>BIẾN</a:t>
            </a:r>
            <a:r>
              <a:rPr lang="en-US" sz="2800" b="1" dirty="0">
                <a:solidFill>
                  <a:srgbClr val="0E00C0"/>
                </a:solidFill>
                <a:latin typeface="Times New Roman" pitchFamily="18" charset="0"/>
                <a:sym typeface="Wingdings 2" pitchFamily="18" charset="2"/>
              </a:rPr>
              <a:t> GENE</a:t>
            </a:r>
            <a:endParaRPr lang="en-US" sz="2800" dirty="0">
              <a:solidFill>
                <a:srgbClr val="000000"/>
              </a:solidFill>
            </a:endParaRPr>
          </a:p>
        </p:txBody>
      </p:sp>
      <p:sp>
        <p:nvSpPr>
          <p:cNvPr id="10" name="Rectangle 9">
            <a:extLst>
              <a:ext uri="{FF2B5EF4-FFF2-40B4-BE49-F238E27FC236}">
                <a16:creationId xmlns:a16="http://schemas.microsoft.com/office/drawing/2014/main" id="{7FA68887-ECD9-4BC8-97A0-AD707D5A1A1D}"/>
              </a:ext>
            </a:extLst>
          </p:cNvPr>
          <p:cNvSpPr/>
          <p:nvPr/>
        </p:nvSpPr>
        <p:spPr>
          <a:xfrm>
            <a:off x="298790" y="1072276"/>
            <a:ext cx="7174820" cy="523220"/>
          </a:xfrm>
          <a:prstGeom prst="rect">
            <a:avLst/>
          </a:prstGeom>
        </p:spPr>
        <p:txBody>
          <a:bodyPr wrap="square">
            <a:spAutoFit/>
          </a:bodyPr>
          <a:lstStyle/>
          <a:p>
            <a:pPr lvl="0" algn="just"/>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Tìm</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hiểu</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khái</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niệm</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đột</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biến</a:t>
            </a:r>
            <a:r>
              <a:rPr lang="en-US" sz="2800" b="1" dirty="0">
                <a:solidFill>
                  <a:srgbClr val="002060"/>
                </a:solidFill>
                <a:latin typeface="Times New Roman" pitchFamily="18" charset="0"/>
                <a:cs typeface="Times New Roman" pitchFamily="18" charset="0"/>
              </a:rPr>
              <a:t> gene</a:t>
            </a:r>
          </a:p>
        </p:txBody>
      </p:sp>
    </p:spTree>
    <p:extLst>
      <p:ext uri="{BB962C8B-B14F-4D97-AF65-F5344CB8AC3E}">
        <p14:creationId xmlns:p14="http://schemas.microsoft.com/office/powerpoint/2010/main" val="207841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1" name="Group 350">
            <a:extLst>
              <a:ext uri="{FF2B5EF4-FFF2-40B4-BE49-F238E27FC236}">
                <a16:creationId xmlns:a16="http://schemas.microsoft.com/office/drawing/2014/main" id="{F5D74410-1759-47E1-9D31-3BD98F43B93E}"/>
              </a:ext>
            </a:extLst>
          </p:cNvPr>
          <p:cNvGrpSpPr/>
          <p:nvPr/>
        </p:nvGrpSpPr>
        <p:grpSpPr>
          <a:xfrm>
            <a:off x="2946906" y="681911"/>
            <a:ext cx="3112859" cy="996731"/>
            <a:chOff x="2780418" y="486921"/>
            <a:chExt cx="3290264" cy="1166141"/>
          </a:xfrm>
        </p:grpSpPr>
        <p:grpSp>
          <p:nvGrpSpPr>
            <p:cNvPr id="77" name="Group 76">
              <a:extLst>
                <a:ext uri="{FF2B5EF4-FFF2-40B4-BE49-F238E27FC236}">
                  <a16:creationId xmlns:a16="http://schemas.microsoft.com/office/drawing/2014/main" id="{37773F8C-7D78-4F50-A3C7-08CC763FEBCB}"/>
                </a:ext>
              </a:extLst>
            </p:cNvPr>
            <p:cNvGrpSpPr/>
            <p:nvPr/>
          </p:nvGrpSpPr>
          <p:grpSpPr>
            <a:xfrm>
              <a:off x="3134628" y="1014821"/>
              <a:ext cx="330540" cy="430600"/>
              <a:chOff x="2097467" y="1969039"/>
              <a:chExt cx="454285" cy="558052"/>
            </a:xfrm>
          </p:grpSpPr>
          <p:sp>
            <p:nvSpPr>
              <p:cNvPr id="145" name="Flowchart: Stored Data 144">
                <a:extLst>
                  <a:ext uri="{FF2B5EF4-FFF2-40B4-BE49-F238E27FC236}">
                    <a16:creationId xmlns:a16="http://schemas.microsoft.com/office/drawing/2014/main" id="{4B399E63-5492-477A-87C9-BE10D571D28C}"/>
                  </a:ext>
                </a:extLst>
              </p:cNvPr>
              <p:cNvSpPr/>
              <p:nvPr/>
            </p:nvSpPr>
            <p:spPr>
              <a:xfrm rot="16200000">
                <a:off x="2022944" y="2102668"/>
                <a:ext cx="558052" cy="290793"/>
              </a:xfrm>
              <a:prstGeom prst="flowChartOnlineStorage">
                <a:avLst/>
              </a:prstGeom>
              <a:solidFill>
                <a:srgbClr val="35CEC3"/>
              </a:solidFill>
              <a:ln>
                <a:solidFill>
                  <a:srgbClr val="35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146" name="TextBox 145">
                <a:extLst>
                  <a:ext uri="{FF2B5EF4-FFF2-40B4-BE49-F238E27FC236}">
                    <a16:creationId xmlns:a16="http://schemas.microsoft.com/office/drawing/2014/main" id="{B29D2ECD-1A34-48F0-B99E-067DE77DF89E}"/>
                  </a:ext>
                </a:extLst>
              </p:cNvPr>
              <p:cNvSpPr txBox="1"/>
              <p:nvPr/>
            </p:nvSpPr>
            <p:spPr>
              <a:xfrm>
                <a:off x="2097467" y="2037004"/>
                <a:ext cx="454285" cy="478649"/>
              </a:xfrm>
              <a:prstGeom prst="rect">
                <a:avLst/>
              </a:prstGeom>
              <a:noFill/>
            </p:spPr>
            <p:txBody>
              <a:bodyPr wrap="none" rtlCol="0">
                <a:spAutoFit/>
              </a:bodyPr>
              <a:lstStyle/>
              <a:p>
                <a:r>
                  <a:rPr lang="en-US" dirty="0">
                    <a:solidFill>
                      <a:schemeClr val="bg1"/>
                    </a:solidFill>
                    <a:latin typeface="Montserrat ExtraBold" panose="00000900000000000000" pitchFamily="2" charset="0"/>
                  </a:rPr>
                  <a:t>T</a:t>
                </a:r>
              </a:p>
            </p:txBody>
          </p:sp>
        </p:grpSp>
        <p:grpSp>
          <p:nvGrpSpPr>
            <p:cNvPr id="78" name="Group 77">
              <a:extLst>
                <a:ext uri="{FF2B5EF4-FFF2-40B4-BE49-F238E27FC236}">
                  <a16:creationId xmlns:a16="http://schemas.microsoft.com/office/drawing/2014/main" id="{F9E7C133-C3E0-40A7-AFDA-78BA9BDA96BB}"/>
                </a:ext>
              </a:extLst>
            </p:cNvPr>
            <p:cNvGrpSpPr/>
            <p:nvPr/>
          </p:nvGrpSpPr>
          <p:grpSpPr>
            <a:xfrm>
              <a:off x="3121212" y="581065"/>
              <a:ext cx="365806" cy="451636"/>
              <a:chOff x="2079032" y="1406898"/>
              <a:chExt cx="502754" cy="585315"/>
            </a:xfrm>
          </p:grpSpPr>
          <p:sp>
            <p:nvSpPr>
              <p:cNvPr id="143" name="Flowchart: Stored Data 142">
                <a:extLst>
                  <a:ext uri="{FF2B5EF4-FFF2-40B4-BE49-F238E27FC236}">
                    <a16:creationId xmlns:a16="http://schemas.microsoft.com/office/drawing/2014/main" id="{1CC52BED-B36D-462B-80D6-0A92C4FB3F47}"/>
                  </a:ext>
                </a:extLst>
              </p:cNvPr>
              <p:cNvSpPr/>
              <p:nvPr/>
            </p:nvSpPr>
            <p:spPr>
              <a:xfrm rot="16200000">
                <a:off x="2022942" y="1540527"/>
                <a:ext cx="558052" cy="290793"/>
              </a:xfrm>
              <a:prstGeom prst="flowChartOnlineStorage">
                <a:avLst/>
              </a:prstGeom>
              <a:solidFill>
                <a:srgbClr val="F56C56"/>
              </a:solidFill>
              <a:ln>
                <a:solidFill>
                  <a:srgbClr val="F56C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144" name="TextBox 143">
                <a:extLst>
                  <a:ext uri="{FF2B5EF4-FFF2-40B4-BE49-F238E27FC236}">
                    <a16:creationId xmlns:a16="http://schemas.microsoft.com/office/drawing/2014/main" id="{0AC29E96-1043-400A-B6E0-7CE410A0F395}"/>
                  </a:ext>
                </a:extLst>
              </p:cNvPr>
              <p:cNvSpPr txBox="1"/>
              <p:nvPr/>
            </p:nvSpPr>
            <p:spPr>
              <a:xfrm>
                <a:off x="2079032" y="1513564"/>
                <a:ext cx="502754" cy="478649"/>
              </a:xfrm>
              <a:prstGeom prst="rect">
                <a:avLst/>
              </a:prstGeom>
              <a:noFill/>
            </p:spPr>
            <p:txBody>
              <a:bodyPr wrap="none" rtlCol="0">
                <a:spAutoFit/>
              </a:bodyPr>
              <a:lstStyle/>
              <a:p>
                <a:r>
                  <a:rPr lang="en-US" dirty="0">
                    <a:solidFill>
                      <a:schemeClr val="bg1"/>
                    </a:solidFill>
                    <a:latin typeface="Montserrat ExtraBold" panose="00000900000000000000" pitchFamily="2" charset="0"/>
                  </a:rPr>
                  <a:t>A</a:t>
                </a:r>
              </a:p>
            </p:txBody>
          </p:sp>
        </p:grpSp>
        <p:grpSp>
          <p:nvGrpSpPr>
            <p:cNvPr id="79" name="Group 78">
              <a:extLst>
                <a:ext uri="{FF2B5EF4-FFF2-40B4-BE49-F238E27FC236}">
                  <a16:creationId xmlns:a16="http://schemas.microsoft.com/office/drawing/2014/main" id="{4C8B2893-8E4A-44A2-8FB0-6F9A54B4EC39}"/>
                </a:ext>
              </a:extLst>
            </p:cNvPr>
            <p:cNvGrpSpPr/>
            <p:nvPr/>
          </p:nvGrpSpPr>
          <p:grpSpPr>
            <a:xfrm rot="10800000">
              <a:off x="3402056" y="1001142"/>
              <a:ext cx="365806" cy="433704"/>
              <a:chOff x="2011107" y="1965016"/>
              <a:chExt cx="502754" cy="562075"/>
            </a:xfrm>
          </p:grpSpPr>
          <p:sp>
            <p:nvSpPr>
              <p:cNvPr id="141" name="Flowchart: Stored Data 140">
                <a:extLst>
                  <a:ext uri="{FF2B5EF4-FFF2-40B4-BE49-F238E27FC236}">
                    <a16:creationId xmlns:a16="http://schemas.microsoft.com/office/drawing/2014/main" id="{ECCB3753-6893-48F7-AA77-E75632D825EF}"/>
                  </a:ext>
                </a:extLst>
              </p:cNvPr>
              <p:cNvSpPr/>
              <p:nvPr/>
            </p:nvSpPr>
            <p:spPr>
              <a:xfrm rot="16200000">
                <a:off x="2022944" y="2102668"/>
                <a:ext cx="558052" cy="290793"/>
              </a:xfrm>
              <a:prstGeom prst="flowChartOnlineStorage">
                <a:avLst/>
              </a:prstGeom>
              <a:solidFill>
                <a:srgbClr val="F56C56"/>
              </a:solidFill>
              <a:ln>
                <a:solidFill>
                  <a:srgbClr val="F56C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142" name="TextBox 141">
                <a:extLst>
                  <a:ext uri="{FF2B5EF4-FFF2-40B4-BE49-F238E27FC236}">
                    <a16:creationId xmlns:a16="http://schemas.microsoft.com/office/drawing/2014/main" id="{A304878E-03EE-4C93-98B2-FB45BB9EFEA9}"/>
                  </a:ext>
                </a:extLst>
              </p:cNvPr>
              <p:cNvSpPr txBox="1"/>
              <p:nvPr/>
            </p:nvSpPr>
            <p:spPr>
              <a:xfrm rot="10800000">
                <a:off x="2011107" y="1965016"/>
                <a:ext cx="502754" cy="478649"/>
              </a:xfrm>
              <a:prstGeom prst="rect">
                <a:avLst/>
              </a:prstGeom>
              <a:noFill/>
            </p:spPr>
            <p:txBody>
              <a:bodyPr wrap="none" rtlCol="0">
                <a:spAutoFit/>
              </a:bodyPr>
              <a:lstStyle/>
              <a:p>
                <a:r>
                  <a:rPr lang="en-US" dirty="0">
                    <a:solidFill>
                      <a:schemeClr val="bg1"/>
                    </a:solidFill>
                    <a:latin typeface="Montserrat ExtraBold" panose="00000900000000000000" pitchFamily="2" charset="0"/>
                  </a:rPr>
                  <a:t>A</a:t>
                </a:r>
              </a:p>
            </p:txBody>
          </p:sp>
        </p:grpSp>
        <p:sp>
          <p:nvSpPr>
            <p:cNvPr id="80" name="Flowchart: Stored Data 79">
              <a:extLst>
                <a:ext uri="{FF2B5EF4-FFF2-40B4-BE49-F238E27FC236}">
                  <a16:creationId xmlns:a16="http://schemas.microsoft.com/office/drawing/2014/main" id="{CFA6A392-0D72-4E3B-B260-8A18DB44FC23}"/>
                </a:ext>
              </a:extLst>
            </p:cNvPr>
            <p:cNvSpPr/>
            <p:nvPr/>
          </p:nvSpPr>
          <p:spPr>
            <a:xfrm rot="5400000">
              <a:off x="3344558" y="687272"/>
              <a:ext cx="430600" cy="211582"/>
            </a:xfrm>
            <a:prstGeom prst="flowChartOnlineStorage">
              <a:avLst/>
            </a:prstGeom>
            <a:solidFill>
              <a:srgbClr val="35CEC3"/>
            </a:solidFill>
            <a:ln>
              <a:solidFill>
                <a:srgbClr val="35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81" name="TextBox 80">
              <a:extLst>
                <a:ext uri="{FF2B5EF4-FFF2-40B4-BE49-F238E27FC236}">
                  <a16:creationId xmlns:a16="http://schemas.microsoft.com/office/drawing/2014/main" id="{392B66F5-D2DE-4CEA-B566-4B51182E7EA3}"/>
                </a:ext>
              </a:extLst>
            </p:cNvPr>
            <p:cNvSpPr txBox="1"/>
            <p:nvPr/>
          </p:nvSpPr>
          <p:spPr>
            <a:xfrm>
              <a:off x="3410784" y="658885"/>
              <a:ext cx="211583" cy="369332"/>
            </a:xfrm>
            <a:prstGeom prst="rect">
              <a:avLst/>
            </a:prstGeom>
            <a:noFill/>
          </p:spPr>
          <p:txBody>
            <a:bodyPr wrap="square" rtlCol="0">
              <a:spAutoFit/>
            </a:bodyPr>
            <a:lstStyle/>
            <a:p>
              <a:r>
                <a:rPr lang="en-US" dirty="0">
                  <a:solidFill>
                    <a:schemeClr val="bg1"/>
                  </a:solidFill>
                  <a:latin typeface="Montserrat ExtraBold" panose="00000900000000000000" pitchFamily="2" charset="0"/>
                </a:rPr>
                <a:t>T</a:t>
              </a:r>
            </a:p>
          </p:txBody>
        </p:sp>
        <p:sp>
          <p:nvSpPr>
            <p:cNvPr id="82" name="Arrow: Pentagon 81">
              <a:extLst>
                <a:ext uri="{FF2B5EF4-FFF2-40B4-BE49-F238E27FC236}">
                  <a16:creationId xmlns:a16="http://schemas.microsoft.com/office/drawing/2014/main" id="{66692DD2-B355-4053-8A67-4A0FAED81389}"/>
                </a:ext>
              </a:extLst>
            </p:cNvPr>
            <p:cNvSpPr/>
            <p:nvPr/>
          </p:nvSpPr>
          <p:spPr>
            <a:xfrm rot="16200000">
              <a:off x="3631545" y="1110807"/>
              <a:ext cx="418325" cy="211583"/>
            </a:xfrm>
            <a:prstGeom prst="homePlate">
              <a:avLst/>
            </a:prstGeom>
            <a:solidFill>
              <a:srgbClr val="FFAA2D"/>
            </a:solidFill>
            <a:ln>
              <a:solidFill>
                <a:srgbClr val="FFA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83" name="Arrow: Chevron 82">
              <a:extLst>
                <a:ext uri="{FF2B5EF4-FFF2-40B4-BE49-F238E27FC236}">
                  <a16:creationId xmlns:a16="http://schemas.microsoft.com/office/drawing/2014/main" id="{ECF232A9-1540-4CDC-A7F5-7049D315503D}"/>
                </a:ext>
              </a:extLst>
            </p:cNvPr>
            <p:cNvSpPr/>
            <p:nvPr/>
          </p:nvSpPr>
          <p:spPr>
            <a:xfrm rot="16200000">
              <a:off x="3595223" y="662970"/>
              <a:ext cx="492119" cy="211583"/>
            </a:xfrm>
            <a:prstGeom prst="chevron">
              <a:avLst/>
            </a:prstGeom>
            <a:solidFill>
              <a:srgbClr val="084B5E"/>
            </a:solidFill>
            <a:ln>
              <a:solidFill>
                <a:srgbClr val="084B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ontserrat ExtraBold" panose="00000900000000000000" pitchFamily="2" charset="0"/>
              </a:endParaRPr>
            </a:p>
          </p:txBody>
        </p:sp>
        <p:sp>
          <p:nvSpPr>
            <p:cNvPr id="84" name="Rectangle 83">
              <a:extLst>
                <a:ext uri="{FF2B5EF4-FFF2-40B4-BE49-F238E27FC236}">
                  <a16:creationId xmlns:a16="http://schemas.microsoft.com/office/drawing/2014/main" id="{0FDBAD52-0DA6-4E18-B489-708AEA89534A}"/>
                </a:ext>
              </a:extLst>
            </p:cNvPr>
            <p:cNvSpPr/>
            <p:nvPr/>
          </p:nvSpPr>
          <p:spPr>
            <a:xfrm>
              <a:off x="3770790" y="501948"/>
              <a:ext cx="165924" cy="55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85" name="TextBox 84">
              <a:extLst>
                <a:ext uri="{FF2B5EF4-FFF2-40B4-BE49-F238E27FC236}">
                  <a16:creationId xmlns:a16="http://schemas.microsoft.com/office/drawing/2014/main" id="{02A33B9C-9150-4009-A3D5-FAF7AC5E039E}"/>
                </a:ext>
              </a:extLst>
            </p:cNvPr>
            <p:cNvSpPr txBox="1"/>
            <p:nvPr/>
          </p:nvSpPr>
          <p:spPr>
            <a:xfrm>
              <a:off x="3700951" y="658885"/>
              <a:ext cx="211583" cy="369332"/>
            </a:xfrm>
            <a:prstGeom prst="rect">
              <a:avLst/>
            </a:prstGeom>
            <a:noFill/>
          </p:spPr>
          <p:txBody>
            <a:bodyPr wrap="square" rtlCol="0">
              <a:spAutoFit/>
            </a:bodyPr>
            <a:lstStyle/>
            <a:p>
              <a:r>
                <a:rPr lang="en-US" dirty="0">
                  <a:solidFill>
                    <a:schemeClr val="bg1"/>
                  </a:solidFill>
                  <a:latin typeface="Montserrat ExtraBold" panose="00000900000000000000" pitchFamily="2" charset="0"/>
                </a:rPr>
                <a:t>G</a:t>
              </a:r>
            </a:p>
          </p:txBody>
        </p:sp>
        <p:sp>
          <p:nvSpPr>
            <p:cNvPr id="86" name="TextBox 85">
              <a:extLst>
                <a:ext uri="{FF2B5EF4-FFF2-40B4-BE49-F238E27FC236}">
                  <a16:creationId xmlns:a16="http://schemas.microsoft.com/office/drawing/2014/main" id="{E8383840-4516-4E11-B5CE-1F16790E52DE}"/>
                </a:ext>
              </a:extLst>
            </p:cNvPr>
            <p:cNvSpPr txBox="1"/>
            <p:nvPr/>
          </p:nvSpPr>
          <p:spPr>
            <a:xfrm>
              <a:off x="3675200" y="1061066"/>
              <a:ext cx="211583" cy="369332"/>
            </a:xfrm>
            <a:prstGeom prst="rect">
              <a:avLst/>
            </a:prstGeom>
            <a:noFill/>
          </p:spPr>
          <p:txBody>
            <a:bodyPr wrap="square" rtlCol="0">
              <a:spAutoFit/>
            </a:bodyPr>
            <a:lstStyle/>
            <a:p>
              <a:r>
                <a:rPr lang="en-US" dirty="0">
                  <a:solidFill>
                    <a:schemeClr val="bg1"/>
                  </a:solidFill>
                  <a:latin typeface="Montserrat ExtraBold" panose="00000900000000000000" pitchFamily="2" charset="0"/>
                </a:rPr>
                <a:t>C</a:t>
              </a:r>
            </a:p>
          </p:txBody>
        </p:sp>
        <p:grpSp>
          <p:nvGrpSpPr>
            <p:cNvPr id="102" name="Group 101">
              <a:extLst>
                <a:ext uri="{FF2B5EF4-FFF2-40B4-BE49-F238E27FC236}">
                  <a16:creationId xmlns:a16="http://schemas.microsoft.com/office/drawing/2014/main" id="{34DA13CD-AE36-43B6-A606-8632E467E01A}"/>
                </a:ext>
              </a:extLst>
            </p:cNvPr>
            <p:cNvGrpSpPr/>
            <p:nvPr/>
          </p:nvGrpSpPr>
          <p:grpSpPr>
            <a:xfrm rot="10800000">
              <a:off x="4836633" y="1004446"/>
              <a:ext cx="365806" cy="433704"/>
              <a:chOff x="2011107" y="1965016"/>
              <a:chExt cx="502754" cy="562075"/>
            </a:xfrm>
          </p:grpSpPr>
          <p:sp>
            <p:nvSpPr>
              <p:cNvPr id="133" name="Flowchart: Stored Data 132">
                <a:extLst>
                  <a:ext uri="{FF2B5EF4-FFF2-40B4-BE49-F238E27FC236}">
                    <a16:creationId xmlns:a16="http://schemas.microsoft.com/office/drawing/2014/main" id="{8453E2F7-6FFC-43BD-871B-060B015C13A3}"/>
                  </a:ext>
                </a:extLst>
              </p:cNvPr>
              <p:cNvSpPr/>
              <p:nvPr/>
            </p:nvSpPr>
            <p:spPr>
              <a:xfrm rot="16200000">
                <a:off x="2022944" y="2102668"/>
                <a:ext cx="558052" cy="290793"/>
              </a:xfrm>
              <a:prstGeom prst="flowChartOnlineStorage">
                <a:avLst/>
              </a:prstGeom>
              <a:solidFill>
                <a:srgbClr val="F56C56"/>
              </a:solidFill>
              <a:ln>
                <a:solidFill>
                  <a:srgbClr val="F56C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134" name="TextBox 133">
                <a:extLst>
                  <a:ext uri="{FF2B5EF4-FFF2-40B4-BE49-F238E27FC236}">
                    <a16:creationId xmlns:a16="http://schemas.microsoft.com/office/drawing/2014/main" id="{667F8390-0429-424F-973B-4FA99FD9AAB1}"/>
                  </a:ext>
                </a:extLst>
              </p:cNvPr>
              <p:cNvSpPr txBox="1"/>
              <p:nvPr/>
            </p:nvSpPr>
            <p:spPr>
              <a:xfrm rot="10800000">
                <a:off x="2011107" y="1965016"/>
                <a:ext cx="502754" cy="478649"/>
              </a:xfrm>
              <a:prstGeom prst="rect">
                <a:avLst/>
              </a:prstGeom>
              <a:noFill/>
            </p:spPr>
            <p:txBody>
              <a:bodyPr wrap="none" rtlCol="0">
                <a:spAutoFit/>
              </a:bodyPr>
              <a:lstStyle/>
              <a:p>
                <a:r>
                  <a:rPr lang="en-US" dirty="0">
                    <a:solidFill>
                      <a:schemeClr val="bg1"/>
                    </a:solidFill>
                    <a:latin typeface="Montserrat ExtraBold" panose="00000900000000000000" pitchFamily="2" charset="0"/>
                  </a:rPr>
                  <a:t>A</a:t>
                </a:r>
              </a:p>
            </p:txBody>
          </p:sp>
        </p:grpSp>
        <p:sp>
          <p:nvSpPr>
            <p:cNvPr id="103" name="Flowchart: Stored Data 102">
              <a:extLst>
                <a:ext uri="{FF2B5EF4-FFF2-40B4-BE49-F238E27FC236}">
                  <a16:creationId xmlns:a16="http://schemas.microsoft.com/office/drawing/2014/main" id="{DE655A6E-6014-4C42-A9EA-C92507E98CD5}"/>
                </a:ext>
              </a:extLst>
            </p:cNvPr>
            <p:cNvSpPr/>
            <p:nvPr/>
          </p:nvSpPr>
          <p:spPr>
            <a:xfrm rot="5400000">
              <a:off x="4779136" y="695764"/>
              <a:ext cx="430600" cy="211582"/>
            </a:xfrm>
            <a:prstGeom prst="flowChartOnlineStorage">
              <a:avLst/>
            </a:prstGeom>
            <a:solidFill>
              <a:srgbClr val="35CEC3"/>
            </a:solidFill>
            <a:ln>
              <a:solidFill>
                <a:srgbClr val="35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104" name="TextBox 103">
              <a:extLst>
                <a:ext uri="{FF2B5EF4-FFF2-40B4-BE49-F238E27FC236}">
                  <a16:creationId xmlns:a16="http://schemas.microsoft.com/office/drawing/2014/main" id="{1C16DB3E-4DC6-4B7E-B9AF-A36067BC4915}"/>
                </a:ext>
              </a:extLst>
            </p:cNvPr>
            <p:cNvSpPr txBox="1"/>
            <p:nvPr/>
          </p:nvSpPr>
          <p:spPr>
            <a:xfrm>
              <a:off x="4871119" y="667376"/>
              <a:ext cx="211583" cy="369332"/>
            </a:xfrm>
            <a:prstGeom prst="rect">
              <a:avLst/>
            </a:prstGeom>
            <a:noFill/>
          </p:spPr>
          <p:txBody>
            <a:bodyPr wrap="square" rtlCol="0">
              <a:spAutoFit/>
            </a:bodyPr>
            <a:lstStyle/>
            <a:p>
              <a:r>
                <a:rPr lang="en-US" dirty="0">
                  <a:solidFill>
                    <a:schemeClr val="bg1"/>
                  </a:solidFill>
                  <a:latin typeface="Montserrat ExtraBold" panose="00000900000000000000" pitchFamily="2" charset="0"/>
                </a:rPr>
                <a:t>T</a:t>
              </a:r>
            </a:p>
          </p:txBody>
        </p:sp>
        <p:grpSp>
          <p:nvGrpSpPr>
            <p:cNvPr id="105" name="Group 104">
              <a:extLst>
                <a:ext uri="{FF2B5EF4-FFF2-40B4-BE49-F238E27FC236}">
                  <a16:creationId xmlns:a16="http://schemas.microsoft.com/office/drawing/2014/main" id="{A5DBDAC7-6AFA-414C-A073-4D010016127E}"/>
                </a:ext>
              </a:extLst>
            </p:cNvPr>
            <p:cNvGrpSpPr/>
            <p:nvPr/>
          </p:nvGrpSpPr>
          <p:grpSpPr>
            <a:xfrm>
              <a:off x="5089841" y="577764"/>
              <a:ext cx="365806" cy="430600"/>
              <a:chOff x="2044179" y="1969039"/>
              <a:chExt cx="502754" cy="558052"/>
            </a:xfrm>
          </p:grpSpPr>
          <p:sp>
            <p:nvSpPr>
              <p:cNvPr id="131" name="Flowchart: Stored Data 130">
                <a:extLst>
                  <a:ext uri="{FF2B5EF4-FFF2-40B4-BE49-F238E27FC236}">
                    <a16:creationId xmlns:a16="http://schemas.microsoft.com/office/drawing/2014/main" id="{4B7A5CA6-ED94-44DD-9CE4-CCE8B656462B}"/>
                  </a:ext>
                </a:extLst>
              </p:cNvPr>
              <p:cNvSpPr/>
              <p:nvPr/>
            </p:nvSpPr>
            <p:spPr>
              <a:xfrm rot="16200000">
                <a:off x="2022944" y="2102668"/>
                <a:ext cx="558052" cy="290793"/>
              </a:xfrm>
              <a:prstGeom prst="flowChartOnlineStorage">
                <a:avLst/>
              </a:prstGeom>
              <a:solidFill>
                <a:srgbClr val="F56C56"/>
              </a:solidFill>
              <a:ln>
                <a:solidFill>
                  <a:srgbClr val="F56C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132" name="TextBox 131">
                <a:extLst>
                  <a:ext uri="{FF2B5EF4-FFF2-40B4-BE49-F238E27FC236}">
                    <a16:creationId xmlns:a16="http://schemas.microsoft.com/office/drawing/2014/main" id="{38601124-EA7B-43E5-A5F9-A5C4C0FCDF14}"/>
                  </a:ext>
                </a:extLst>
              </p:cNvPr>
              <p:cNvSpPr txBox="1"/>
              <p:nvPr/>
            </p:nvSpPr>
            <p:spPr>
              <a:xfrm rot="157280">
                <a:off x="2044179" y="2019672"/>
                <a:ext cx="502754" cy="478649"/>
              </a:xfrm>
              <a:prstGeom prst="rect">
                <a:avLst/>
              </a:prstGeom>
              <a:noFill/>
            </p:spPr>
            <p:txBody>
              <a:bodyPr wrap="none" rtlCol="0">
                <a:spAutoFit/>
              </a:bodyPr>
              <a:lstStyle/>
              <a:p>
                <a:r>
                  <a:rPr lang="en-US" dirty="0">
                    <a:solidFill>
                      <a:schemeClr val="bg1"/>
                    </a:solidFill>
                    <a:latin typeface="Montserrat ExtraBold" panose="00000900000000000000" pitchFamily="2" charset="0"/>
                  </a:rPr>
                  <a:t>A</a:t>
                </a:r>
              </a:p>
            </p:txBody>
          </p:sp>
        </p:grpSp>
        <p:grpSp>
          <p:nvGrpSpPr>
            <p:cNvPr id="106" name="Group 105">
              <a:extLst>
                <a:ext uri="{FF2B5EF4-FFF2-40B4-BE49-F238E27FC236}">
                  <a16:creationId xmlns:a16="http://schemas.microsoft.com/office/drawing/2014/main" id="{500149FB-DEA5-4097-B9B1-DBCF04DCEADF}"/>
                </a:ext>
              </a:extLst>
            </p:cNvPr>
            <p:cNvGrpSpPr/>
            <p:nvPr/>
          </p:nvGrpSpPr>
          <p:grpSpPr>
            <a:xfrm>
              <a:off x="5152496" y="1001143"/>
              <a:ext cx="330540" cy="447717"/>
              <a:chOff x="2132869" y="1969039"/>
              <a:chExt cx="454285" cy="580235"/>
            </a:xfrm>
          </p:grpSpPr>
          <p:sp>
            <p:nvSpPr>
              <p:cNvPr id="129" name="Flowchart: Stored Data 128">
                <a:extLst>
                  <a:ext uri="{FF2B5EF4-FFF2-40B4-BE49-F238E27FC236}">
                    <a16:creationId xmlns:a16="http://schemas.microsoft.com/office/drawing/2014/main" id="{9C6D5070-D61F-494E-9A06-F126D8F22209}"/>
                  </a:ext>
                </a:extLst>
              </p:cNvPr>
              <p:cNvSpPr/>
              <p:nvPr/>
            </p:nvSpPr>
            <p:spPr>
              <a:xfrm rot="16200000">
                <a:off x="2022944" y="2102668"/>
                <a:ext cx="558052" cy="290793"/>
              </a:xfrm>
              <a:prstGeom prst="flowChartOnlineStorage">
                <a:avLst/>
              </a:prstGeom>
              <a:solidFill>
                <a:srgbClr val="35CEC3"/>
              </a:solidFill>
              <a:ln>
                <a:solidFill>
                  <a:srgbClr val="35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130" name="TextBox 129">
                <a:extLst>
                  <a:ext uri="{FF2B5EF4-FFF2-40B4-BE49-F238E27FC236}">
                    <a16:creationId xmlns:a16="http://schemas.microsoft.com/office/drawing/2014/main" id="{D1D1DC18-951B-456D-B6A4-835114553036}"/>
                  </a:ext>
                </a:extLst>
              </p:cNvPr>
              <p:cNvSpPr txBox="1"/>
              <p:nvPr/>
            </p:nvSpPr>
            <p:spPr>
              <a:xfrm>
                <a:off x="2132869" y="2070625"/>
                <a:ext cx="454285" cy="478649"/>
              </a:xfrm>
              <a:prstGeom prst="rect">
                <a:avLst/>
              </a:prstGeom>
              <a:noFill/>
            </p:spPr>
            <p:txBody>
              <a:bodyPr wrap="none" rtlCol="0">
                <a:spAutoFit/>
              </a:bodyPr>
              <a:lstStyle/>
              <a:p>
                <a:r>
                  <a:rPr lang="en-US" dirty="0">
                    <a:solidFill>
                      <a:schemeClr val="bg1"/>
                    </a:solidFill>
                    <a:latin typeface="Montserrat ExtraBold" panose="00000900000000000000" pitchFamily="2" charset="0"/>
                  </a:rPr>
                  <a:t>T</a:t>
                </a:r>
              </a:p>
            </p:txBody>
          </p:sp>
        </p:grpSp>
        <p:grpSp>
          <p:nvGrpSpPr>
            <p:cNvPr id="107" name="Group 106">
              <a:extLst>
                <a:ext uri="{FF2B5EF4-FFF2-40B4-BE49-F238E27FC236}">
                  <a16:creationId xmlns:a16="http://schemas.microsoft.com/office/drawing/2014/main" id="{1B3F53A7-6DDC-437C-86A7-7589DA8A7E3A}"/>
                </a:ext>
              </a:extLst>
            </p:cNvPr>
            <p:cNvGrpSpPr/>
            <p:nvPr/>
          </p:nvGrpSpPr>
          <p:grpSpPr>
            <a:xfrm>
              <a:off x="5439862" y="1016708"/>
              <a:ext cx="330540" cy="432152"/>
              <a:chOff x="2132869" y="1969039"/>
              <a:chExt cx="454285" cy="560063"/>
            </a:xfrm>
          </p:grpSpPr>
          <p:sp>
            <p:nvSpPr>
              <p:cNvPr id="127" name="Flowchart: Stored Data 126">
                <a:extLst>
                  <a:ext uri="{FF2B5EF4-FFF2-40B4-BE49-F238E27FC236}">
                    <a16:creationId xmlns:a16="http://schemas.microsoft.com/office/drawing/2014/main" id="{EB91FAC5-EC52-46FA-8081-0C2F1B3ED121}"/>
                  </a:ext>
                </a:extLst>
              </p:cNvPr>
              <p:cNvSpPr/>
              <p:nvPr/>
            </p:nvSpPr>
            <p:spPr>
              <a:xfrm rot="16200000">
                <a:off x="2022944" y="2102668"/>
                <a:ext cx="558052" cy="290793"/>
              </a:xfrm>
              <a:prstGeom prst="flowChartOnlineStorage">
                <a:avLst/>
              </a:prstGeom>
              <a:solidFill>
                <a:srgbClr val="35CEC3"/>
              </a:solidFill>
              <a:ln>
                <a:solidFill>
                  <a:srgbClr val="35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128" name="TextBox 127">
                <a:extLst>
                  <a:ext uri="{FF2B5EF4-FFF2-40B4-BE49-F238E27FC236}">
                    <a16:creationId xmlns:a16="http://schemas.microsoft.com/office/drawing/2014/main" id="{950435EB-C55C-4A54-B974-5BFD86CBE0BB}"/>
                  </a:ext>
                </a:extLst>
              </p:cNvPr>
              <p:cNvSpPr txBox="1"/>
              <p:nvPr/>
            </p:nvSpPr>
            <p:spPr>
              <a:xfrm>
                <a:off x="2132869" y="2050453"/>
                <a:ext cx="454285" cy="478649"/>
              </a:xfrm>
              <a:prstGeom prst="rect">
                <a:avLst/>
              </a:prstGeom>
              <a:noFill/>
            </p:spPr>
            <p:txBody>
              <a:bodyPr wrap="none" rtlCol="0">
                <a:spAutoFit/>
              </a:bodyPr>
              <a:lstStyle/>
              <a:p>
                <a:r>
                  <a:rPr lang="en-US" dirty="0">
                    <a:solidFill>
                      <a:schemeClr val="bg1"/>
                    </a:solidFill>
                    <a:latin typeface="Montserrat ExtraBold" panose="00000900000000000000" pitchFamily="2" charset="0"/>
                  </a:rPr>
                  <a:t>T</a:t>
                </a:r>
              </a:p>
            </p:txBody>
          </p:sp>
        </p:grpSp>
        <p:grpSp>
          <p:nvGrpSpPr>
            <p:cNvPr id="108" name="Group 107">
              <a:extLst>
                <a:ext uri="{FF2B5EF4-FFF2-40B4-BE49-F238E27FC236}">
                  <a16:creationId xmlns:a16="http://schemas.microsoft.com/office/drawing/2014/main" id="{D5E9360D-779C-4CE2-B35B-C02E6426F9A3}"/>
                </a:ext>
              </a:extLst>
            </p:cNvPr>
            <p:cNvGrpSpPr/>
            <p:nvPr/>
          </p:nvGrpSpPr>
          <p:grpSpPr>
            <a:xfrm>
              <a:off x="5426446" y="582951"/>
              <a:ext cx="365806" cy="438757"/>
              <a:chOff x="2114434" y="1406898"/>
              <a:chExt cx="502754" cy="568624"/>
            </a:xfrm>
          </p:grpSpPr>
          <p:sp>
            <p:nvSpPr>
              <p:cNvPr id="125" name="Flowchart: Stored Data 124">
                <a:extLst>
                  <a:ext uri="{FF2B5EF4-FFF2-40B4-BE49-F238E27FC236}">
                    <a16:creationId xmlns:a16="http://schemas.microsoft.com/office/drawing/2014/main" id="{9CE7F960-0AD5-4174-9FE6-9CAD431FBDDD}"/>
                  </a:ext>
                </a:extLst>
              </p:cNvPr>
              <p:cNvSpPr/>
              <p:nvPr/>
            </p:nvSpPr>
            <p:spPr>
              <a:xfrm rot="16200000">
                <a:off x="2022942" y="1540527"/>
                <a:ext cx="558052" cy="290793"/>
              </a:xfrm>
              <a:prstGeom prst="flowChartOnlineStorage">
                <a:avLst/>
              </a:prstGeom>
              <a:solidFill>
                <a:srgbClr val="F56C56"/>
              </a:solidFill>
              <a:ln>
                <a:solidFill>
                  <a:srgbClr val="F56C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126" name="TextBox 125">
                <a:extLst>
                  <a:ext uri="{FF2B5EF4-FFF2-40B4-BE49-F238E27FC236}">
                    <a16:creationId xmlns:a16="http://schemas.microsoft.com/office/drawing/2014/main" id="{CB819F72-19D7-4AFC-82EB-D2A65015EDEB}"/>
                  </a:ext>
                </a:extLst>
              </p:cNvPr>
              <p:cNvSpPr txBox="1"/>
              <p:nvPr/>
            </p:nvSpPr>
            <p:spPr>
              <a:xfrm>
                <a:off x="2114434" y="1496873"/>
                <a:ext cx="502754" cy="478649"/>
              </a:xfrm>
              <a:prstGeom prst="rect">
                <a:avLst/>
              </a:prstGeom>
              <a:noFill/>
            </p:spPr>
            <p:txBody>
              <a:bodyPr wrap="none" rtlCol="0">
                <a:spAutoFit/>
              </a:bodyPr>
              <a:lstStyle/>
              <a:p>
                <a:r>
                  <a:rPr lang="en-US" dirty="0">
                    <a:solidFill>
                      <a:schemeClr val="bg1"/>
                    </a:solidFill>
                    <a:latin typeface="Montserrat ExtraBold" panose="00000900000000000000" pitchFamily="2" charset="0"/>
                  </a:rPr>
                  <a:t>A</a:t>
                </a:r>
              </a:p>
            </p:txBody>
          </p:sp>
        </p:grpSp>
        <p:sp>
          <p:nvSpPr>
            <p:cNvPr id="118" name="TextBox 117">
              <a:extLst>
                <a:ext uri="{FF2B5EF4-FFF2-40B4-BE49-F238E27FC236}">
                  <a16:creationId xmlns:a16="http://schemas.microsoft.com/office/drawing/2014/main" id="{2B5A7D1E-937A-4FF7-88AC-A2C437531A26}"/>
                </a:ext>
              </a:extLst>
            </p:cNvPr>
            <p:cNvSpPr txBox="1"/>
            <p:nvPr/>
          </p:nvSpPr>
          <p:spPr>
            <a:xfrm>
              <a:off x="5703274" y="500608"/>
              <a:ext cx="367408" cy="369332"/>
            </a:xfrm>
            <a:prstGeom prst="rect">
              <a:avLst/>
            </a:prstGeom>
            <a:noFill/>
          </p:spPr>
          <p:txBody>
            <a:bodyPr wrap="none" rtlCol="0">
              <a:spAutoFit/>
            </a:bodyPr>
            <a:lstStyle/>
            <a:p>
              <a:r>
                <a:rPr lang="en-US" dirty="0">
                  <a:solidFill>
                    <a:srgbClr val="084B5E"/>
                  </a:solidFill>
                  <a:latin typeface="Montserrat ExtraBold" panose="00000900000000000000" pitchFamily="2" charset="0"/>
                </a:rPr>
                <a:t>3</a:t>
              </a:r>
              <a:r>
                <a:rPr lang="en-US" baseline="30000" dirty="0">
                  <a:solidFill>
                    <a:srgbClr val="084B5E"/>
                  </a:solidFill>
                  <a:latin typeface="Montserrat ExtraBold" panose="00000900000000000000" pitchFamily="2" charset="0"/>
                </a:rPr>
                <a:t>’</a:t>
              </a:r>
              <a:endParaRPr lang="en-US" dirty="0">
                <a:solidFill>
                  <a:srgbClr val="084B5E"/>
                </a:solidFill>
                <a:latin typeface="Montserrat ExtraBold" panose="00000900000000000000" pitchFamily="2" charset="0"/>
              </a:endParaRPr>
            </a:p>
          </p:txBody>
        </p:sp>
        <p:sp>
          <p:nvSpPr>
            <p:cNvPr id="119" name="TextBox 118">
              <a:extLst>
                <a:ext uri="{FF2B5EF4-FFF2-40B4-BE49-F238E27FC236}">
                  <a16:creationId xmlns:a16="http://schemas.microsoft.com/office/drawing/2014/main" id="{54A222A4-05E1-4DB9-9C44-B28125CC09F9}"/>
                </a:ext>
              </a:extLst>
            </p:cNvPr>
            <p:cNvSpPr txBox="1"/>
            <p:nvPr/>
          </p:nvSpPr>
          <p:spPr>
            <a:xfrm>
              <a:off x="2792994" y="508981"/>
              <a:ext cx="367408" cy="369332"/>
            </a:xfrm>
            <a:prstGeom prst="rect">
              <a:avLst/>
            </a:prstGeom>
            <a:noFill/>
          </p:spPr>
          <p:txBody>
            <a:bodyPr wrap="none" rtlCol="0">
              <a:spAutoFit/>
            </a:bodyPr>
            <a:lstStyle/>
            <a:p>
              <a:r>
                <a:rPr lang="en-US" dirty="0">
                  <a:solidFill>
                    <a:srgbClr val="084B5E"/>
                  </a:solidFill>
                  <a:latin typeface="Montserrat ExtraBold" panose="00000900000000000000" pitchFamily="2" charset="0"/>
                </a:rPr>
                <a:t>5</a:t>
              </a:r>
              <a:r>
                <a:rPr lang="en-US" baseline="30000" dirty="0">
                  <a:solidFill>
                    <a:srgbClr val="084B5E"/>
                  </a:solidFill>
                  <a:latin typeface="Montserrat ExtraBold" panose="00000900000000000000" pitchFamily="2" charset="0"/>
                </a:rPr>
                <a:t>’</a:t>
              </a:r>
              <a:endParaRPr lang="en-US" dirty="0">
                <a:solidFill>
                  <a:srgbClr val="084B5E"/>
                </a:solidFill>
                <a:latin typeface="Montserrat ExtraBold" panose="00000900000000000000" pitchFamily="2" charset="0"/>
              </a:endParaRPr>
            </a:p>
          </p:txBody>
        </p:sp>
        <p:sp>
          <p:nvSpPr>
            <p:cNvPr id="120" name="TextBox 119">
              <a:extLst>
                <a:ext uri="{FF2B5EF4-FFF2-40B4-BE49-F238E27FC236}">
                  <a16:creationId xmlns:a16="http://schemas.microsoft.com/office/drawing/2014/main" id="{E54E9BBA-0F4E-4DE0-BDE6-C7A113EB9B34}"/>
                </a:ext>
              </a:extLst>
            </p:cNvPr>
            <p:cNvSpPr txBox="1"/>
            <p:nvPr/>
          </p:nvSpPr>
          <p:spPr>
            <a:xfrm>
              <a:off x="5701820" y="1256557"/>
              <a:ext cx="367408" cy="369332"/>
            </a:xfrm>
            <a:prstGeom prst="rect">
              <a:avLst/>
            </a:prstGeom>
            <a:noFill/>
          </p:spPr>
          <p:txBody>
            <a:bodyPr wrap="none" rtlCol="0">
              <a:spAutoFit/>
            </a:bodyPr>
            <a:lstStyle/>
            <a:p>
              <a:r>
                <a:rPr lang="en-US" dirty="0">
                  <a:solidFill>
                    <a:srgbClr val="084B5E"/>
                  </a:solidFill>
                  <a:latin typeface="Montserrat ExtraBold" panose="00000900000000000000" pitchFamily="2" charset="0"/>
                </a:rPr>
                <a:t>5</a:t>
              </a:r>
              <a:r>
                <a:rPr lang="en-US" baseline="30000" dirty="0">
                  <a:solidFill>
                    <a:srgbClr val="084B5E"/>
                  </a:solidFill>
                  <a:latin typeface="Montserrat ExtraBold" panose="00000900000000000000" pitchFamily="2" charset="0"/>
                </a:rPr>
                <a:t>’</a:t>
              </a:r>
              <a:endParaRPr lang="en-US" dirty="0">
                <a:solidFill>
                  <a:srgbClr val="084B5E"/>
                </a:solidFill>
                <a:latin typeface="Montserrat ExtraBold" panose="00000900000000000000" pitchFamily="2" charset="0"/>
              </a:endParaRPr>
            </a:p>
          </p:txBody>
        </p:sp>
        <p:sp>
          <p:nvSpPr>
            <p:cNvPr id="121" name="TextBox 120">
              <a:extLst>
                <a:ext uri="{FF2B5EF4-FFF2-40B4-BE49-F238E27FC236}">
                  <a16:creationId xmlns:a16="http://schemas.microsoft.com/office/drawing/2014/main" id="{28AFF520-4E4E-4AD9-BEB3-B0CF09C257AC}"/>
                </a:ext>
              </a:extLst>
            </p:cNvPr>
            <p:cNvSpPr txBox="1"/>
            <p:nvPr/>
          </p:nvSpPr>
          <p:spPr>
            <a:xfrm>
              <a:off x="2780418" y="1283730"/>
              <a:ext cx="367408" cy="369332"/>
            </a:xfrm>
            <a:prstGeom prst="rect">
              <a:avLst/>
            </a:prstGeom>
            <a:noFill/>
          </p:spPr>
          <p:txBody>
            <a:bodyPr wrap="none" rtlCol="0">
              <a:spAutoFit/>
            </a:bodyPr>
            <a:lstStyle/>
            <a:p>
              <a:r>
                <a:rPr lang="en-US" dirty="0">
                  <a:solidFill>
                    <a:srgbClr val="084B5E"/>
                  </a:solidFill>
                  <a:latin typeface="Montserrat ExtraBold" panose="00000900000000000000" pitchFamily="2" charset="0"/>
                </a:rPr>
                <a:t>3</a:t>
              </a:r>
              <a:r>
                <a:rPr lang="en-US" baseline="30000" dirty="0">
                  <a:solidFill>
                    <a:srgbClr val="084B5E"/>
                  </a:solidFill>
                  <a:latin typeface="Montserrat ExtraBold" panose="00000900000000000000" pitchFamily="2" charset="0"/>
                </a:rPr>
                <a:t>’</a:t>
              </a:r>
              <a:endParaRPr lang="en-US" dirty="0">
                <a:solidFill>
                  <a:srgbClr val="084B5E"/>
                </a:solidFill>
                <a:latin typeface="Montserrat ExtraBold" panose="00000900000000000000" pitchFamily="2" charset="0"/>
              </a:endParaRPr>
            </a:p>
          </p:txBody>
        </p:sp>
        <p:grpSp>
          <p:nvGrpSpPr>
            <p:cNvPr id="147" name="Group 146">
              <a:extLst>
                <a:ext uri="{FF2B5EF4-FFF2-40B4-BE49-F238E27FC236}">
                  <a16:creationId xmlns:a16="http://schemas.microsoft.com/office/drawing/2014/main" id="{F86DACF6-7758-45C1-8FAF-7E48E1849684}"/>
                </a:ext>
              </a:extLst>
            </p:cNvPr>
            <p:cNvGrpSpPr/>
            <p:nvPr/>
          </p:nvGrpSpPr>
          <p:grpSpPr>
            <a:xfrm>
              <a:off x="4259209" y="1016683"/>
              <a:ext cx="330540" cy="430600"/>
              <a:chOff x="2097467" y="1969039"/>
              <a:chExt cx="454285" cy="558052"/>
            </a:xfrm>
          </p:grpSpPr>
          <p:sp>
            <p:nvSpPr>
              <p:cNvPr id="148" name="Flowchart: Stored Data 147">
                <a:extLst>
                  <a:ext uri="{FF2B5EF4-FFF2-40B4-BE49-F238E27FC236}">
                    <a16:creationId xmlns:a16="http://schemas.microsoft.com/office/drawing/2014/main" id="{677446D0-A11C-463B-B742-0C933F8A808C}"/>
                  </a:ext>
                </a:extLst>
              </p:cNvPr>
              <p:cNvSpPr/>
              <p:nvPr/>
            </p:nvSpPr>
            <p:spPr>
              <a:xfrm rot="16200000">
                <a:off x="2022944" y="2102668"/>
                <a:ext cx="558052" cy="290793"/>
              </a:xfrm>
              <a:prstGeom prst="flowChartOnlineStorage">
                <a:avLst/>
              </a:prstGeom>
              <a:solidFill>
                <a:srgbClr val="35CEC3"/>
              </a:solidFill>
              <a:ln>
                <a:solidFill>
                  <a:srgbClr val="35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149" name="TextBox 148">
                <a:extLst>
                  <a:ext uri="{FF2B5EF4-FFF2-40B4-BE49-F238E27FC236}">
                    <a16:creationId xmlns:a16="http://schemas.microsoft.com/office/drawing/2014/main" id="{399965B2-055F-4D3A-8AC2-360EA5B4DE4C}"/>
                  </a:ext>
                </a:extLst>
              </p:cNvPr>
              <p:cNvSpPr txBox="1"/>
              <p:nvPr/>
            </p:nvSpPr>
            <p:spPr>
              <a:xfrm>
                <a:off x="2097467" y="2037004"/>
                <a:ext cx="454285" cy="478649"/>
              </a:xfrm>
              <a:prstGeom prst="rect">
                <a:avLst/>
              </a:prstGeom>
              <a:noFill/>
            </p:spPr>
            <p:txBody>
              <a:bodyPr wrap="none" rtlCol="0">
                <a:spAutoFit/>
              </a:bodyPr>
              <a:lstStyle/>
              <a:p>
                <a:r>
                  <a:rPr lang="en-US" dirty="0">
                    <a:solidFill>
                      <a:schemeClr val="bg1"/>
                    </a:solidFill>
                    <a:latin typeface="Montserrat ExtraBold" panose="00000900000000000000" pitchFamily="2" charset="0"/>
                  </a:rPr>
                  <a:t>T</a:t>
                </a:r>
              </a:p>
            </p:txBody>
          </p:sp>
        </p:grpSp>
        <p:grpSp>
          <p:nvGrpSpPr>
            <p:cNvPr id="150" name="Group 149">
              <a:extLst>
                <a:ext uri="{FF2B5EF4-FFF2-40B4-BE49-F238E27FC236}">
                  <a16:creationId xmlns:a16="http://schemas.microsoft.com/office/drawing/2014/main" id="{3D502DEF-3F11-4DA2-8B24-D81D5B512208}"/>
                </a:ext>
              </a:extLst>
            </p:cNvPr>
            <p:cNvGrpSpPr/>
            <p:nvPr/>
          </p:nvGrpSpPr>
          <p:grpSpPr>
            <a:xfrm>
              <a:off x="4258672" y="582925"/>
              <a:ext cx="365806" cy="464515"/>
              <a:chOff x="2096733" y="1406898"/>
              <a:chExt cx="502754" cy="602006"/>
            </a:xfrm>
          </p:grpSpPr>
          <p:sp>
            <p:nvSpPr>
              <p:cNvPr id="151" name="Flowchart: Stored Data 150">
                <a:extLst>
                  <a:ext uri="{FF2B5EF4-FFF2-40B4-BE49-F238E27FC236}">
                    <a16:creationId xmlns:a16="http://schemas.microsoft.com/office/drawing/2014/main" id="{D1E0A3C4-37A2-4B00-8F68-B960D11FC8E9}"/>
                  </a:ext>
                </a:extLst>
              </p:cNvPr>
              <p:cNvSpPr/>
              <p:nvPr/>
            </p:nvSpPr>
            <p:spPr>
              <a:xfrm rot="16200000">
                <a:off x="2022942" y="1540527"/>
                <a:ext cx="558052" cy="290793"/>
              </a:xfrm>
              <a:prstGeom prst="flowChartOnlineStorage">
                <a:avLst/>
              </a:prstGeom>
              <a:solidFill>
                <a:srgbClr val="F56C56"/>
              </a:solidFill>
              <a:ln>
                <a:solidFill>
                  <a:srgbClr val="F56C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152" name="TextBox 151">
                <a:extLst>
                  <a:ext uri="{FF2B5EF4-FFF2-40B4-BE49-F238E27FC236}">
                    <a16:creationId xmlns:a16="http://schemas.microsoft.com/office/drawing/2014/main" id="{38113318-80D9-4AAB-824A-264D87C3C1DD}"/>
                  </a:ext>
                </a:extLst>
              </p:cNvPr>
              <p:cNvSpPr txBox="1"/>
              <p:nvPr/>
            </p:nvSpPr>
            <p:spPr>
              <a:xfrm>
                <a:off x="2096733" y="1530255"/>
                <a:ext cx="502754" cy="478649"/>
              </a:xfrm>
              <a:prstGeom prst="rect">
                <a:avLst/>
              </a:prstGeom>
              <a:noFill/>
            </p:spPr>
            <p:txBody>
              <a:bodyPr wrap="none" rtlCol="0">
                <a:spAutoFit/>
              </a:bodyPr>
              <a:lstStyle/>
              <a:p>
                <a:r>
                  <a:rPr lang="en-US" dirty="0">
                    <a:solidFill>
                      <a:schemeClr val="bg1"/>
                    </a:solidFill>
                    <a:latin typeface="Montserrat ExtraBold" panose="00000900000000000000" pitchFamily="2" charset="0"/>
                  </a:rPr>
                  <a:t>A</a:t>
                </a:r>
              </a:p>
            </p:txBody>
          </p:sp>
        </p:grpSp>
        <p:sp>
          <p:nvSpPr>
            <p:cNvPr id="333" name="TextBox 332">
              <a:extLst>
                <a:ext uri="{FF2B5EF4-FFF2-40B4-BE49-F238E27FC236}">
                  <a16:creationId xmlns:a16="http://schemas.microsoft.com/office/drawing/2014/main" id="{C8D3183E-1D3A-4FF3-88CB-ACEC581E5167}"/>
                </a:ext>
              </a:extLst>
            </p:cNvPr>
            <p:cNvSpPr txBox="1"/>
            <p:nvPr/>
          </p:nvSpPr>
          <p:spPr>
            <a:xfrm>
              <a:off x="4537106" y="639671"/>
              <a:ext cx="211583" cy="369332"/>
            </a:xfrm>
            <a:prstGeom prst="rect">
              <a:avLst/>
            </a:prstGeom>
            <a:noFill/>
          </p:spPr>
          <p:txBody>
            <a:bodyPr wrap="square" rtlCol="0">
              <a:spAutoFit/>
            </a:bodyPr>
            <a:lstStyle/>
            <a:p>
              <a:r>
                <a:rPr lang="en-US" dirty="0">
                  <a:solidFill>
                    <a:schemeClr val="bg1"/>
                  </a:solidFill>
                  <a:latin typeface="Montserrat ExtraBold" panose="00000900000000000000" pitchFamily="2" charset="0"/>
                </a:rPr>
                <a:t>C</a:t>
              </a:r>
            </a:p>
          </p:txBody>
        </p:sp>
        <p:sp>
          <p:nvSpPr>
            <p:cNvPr id="334" name="TextBox 333">
              <a:extLst>
                <a:ext uri="{FF2B5EF4-FFF2-40B4-BE49-F238E27FC236}">
                  <a16:creationId xmlns:a16="http://schemas.microsoft.com/office/drawing/2014/main" id="{B8D78CA6-6E45-4EC3-8C1D-6E2F7F2CCF66}"/>
                </a:ext>
              </a:extLst>
            </p:cNvPr>
            <p:cNvSpPr txBox="1"/>
            <p:nvPr/>
          </p:nvSpPr>
          <p:spPr>
            <a:xfrm>
              <a:off x="4542999" y="1056313"/>
              <a:ext cx="211583" cy="369332"/>
            </a:xfrm>
            <a:prstGeom prst="rect">
              <a:avLst/>
            </a:prstGeom>
            <a:noFill/>
          </p:spPr>
          <p:txBody>
            <a:bodyPr wrap="square" rtlCol="0">
              <a:spAutoFit/>
            </a:bodyPr>
            <a:lstStyle/>
            <a:p>
              <a:r>
                <a:rPr lang="en-US" dirty="0">
                  <a:solidFill>
                    <a:schemeClr val="bg1"/>
                  </a:solidFill>
                  <a:latin typeface="Montserrat ExtraBold" panose="00000900000000000000" pitchFamily="2" charset="0"/>
                </a:rPr>
                <a:t>G</a:t>
              </a:r>
            </a:p>
          </p:txBody>
        </p:sp>
        <p:sp>
          <p:nvSpPr>
            <p:cNvPr id="339" name="Arrow: Pentagon 338">
              <a:extLst>
                <a:ext uri="{FF2B5EF4-FFF2-40B4-BE49-F238E27FC236}">
                  <a16:creationId xmlns:a16="http://schemas.microsoft.com/office/drawing/2014/main" id="{54ED4045-B9D9-4332-9DA2-9F0E62E4E6B7}"/>
                </a:ext>
              </a:extLst>
            </p:cNvPr>
            <p:cNvSpPr/>
            <p:nvPr/>
          </p:nvSpPr>
          <p:spPr>
            <a:xfrm rot="16200000">
              <a:off x="3912735" y="1095780"/>
              <a:ext cx="418325" cy="211583"/>
            </a:xfrm>
            <a:prstGeom prst="homePlate">
              <a:avLst/>
            </a:prstGeom>
            <a:solidFill>
              <a:srgbClr val="FFAA2D"/>
            </a:solidFill>
            <a:ln>
              <a:solidFill>
                <a:srgbClr val="FFA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340" name="Arrow: Chevron 339">
              <a:extLst>
                <a:ext uri="{FF2B5EF4-FFF2-40B4-BE49-F238E27FC236}">
                  <a16:creationId xmlns:a16="http://schemas.microsoft.com/office/drawing/2014/main" id="{5DABDE28-174B-427E-A13F-B886DF9B9015}"/>
                </a:ext>
              </a:extLst>
            </p:cNvPr>
            <p:cNvSpPr/>
            <p:nvPr/>
          </p:nvSpPr>
          <p:spPr>
            <a:xfrm rot="16200000">
              <a:off x="3876413" y="647943"/>
              <a:ext cx="492119" cy="211583"/>
            </a:xfrm>
            <a:prstGeom prst="chevron">
              <a:avLst/>
            </a:prstGeom>
            <a:solidFill>
              <a:srgbClr val="084B5E"/>
            </a:solidFill>
            <a:ln>
              <a:solidFill>
                <a:srgbClr val="084B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ontserrat ExtraBold" panose="00000900000000000000" pitchFamily="2" charset="0"/>
              </a:endParaRPr>
            </a:p>
          </p:txBody>
        </p:sp>
        <p:sp>
          <p:nvSpPr>
            <p:cNvPr id="341" name="Rectangle 340">
              <a:extLst>
                <a:ext uri="{FF2B5EF4-FFF2-40B4-BE49-F238E27FC236}">
                  <a16:creationId xmlns:a16="http://schemas.microsoft.com/office/drawing/2014/main" id="{09FBE43B-DCD9-4FEE-BC63-774739493BB4}"/>
                </a:ext>
              </a:extLst>
            </p:cNvPr>
            <p:cNvSpPr/>
            <p:nvPr/>
          </p:nvSpPr>
          <p:spPr>
            <a:xfrm>
              <a:off x="4051980" y="486921"/>
              <a:ext cx="165924" cy="55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342" name="TextBox 341">
              <a:extLst>
                <a:ext uri="{FF2B5EF4-FFF2-40B4-BE49-F238E27FC236}">
                  <a16:creationId xmlns:a16="http://schemas.microsoft.com/office/drawing/2014/main" id="{C1766476-62D7-4425-B040-66FE99FCDF1C}"/>
                </a:ext>
              </a:extLst>
            </p:cNvPr>
            <p:cNvSpPr txBox="1"/>
            <p:nvPr/>
          </p:nvSpPr>
          <p:spPr>
            <a:xfrm>
              <a:off x="3982141" y="643858"/>
              <a:ext cx="211583" cy="369332"/>
            </a:xfrm>
            <a:prstGeom prst="rect">
              <a:avLst/>
            </a:prstGeom>
            <a:noFill/>
          </p:spPr>
          <p:txBody>
            <a:bodyPr wrap="square" rtlCol="0">
              <a:spAutoFit/>
            </a:bodyPr>
            <a:lstStyle/>
            <a:p>
              <a:r>
                <a:rPr lang="en-US" dirty="0">
                  <a:solidFill>
                    <a:schemeClr val="bg1"/>
                  </a:solidFill>
                  <a:latin typeface="Montserrat ExtraBold" panose="00000900000000000000" pitchFamily="2" charset="0"/>
                </a:rPr>
                <a:t>G</a:t>
              </a:r>
            </a:p>
          </p:txBody>
        </p:sp>
        <p:sp>
          <p:nvSpPr>
            <p:cNvPr id="343" name="TextBox 342">
              <a:extLst>
                <a:ext uri="{FF2B5EF4-FFF2-40B4-BE49-F238E27FC236}">
                  <a16:creationId xmlns:a16="http://schemas.microsoft.com/office/drawing/2014/main" id="{E8CC0304-4908-491A-80F9-16C93CD1EEB1}"/>
                </a:ext>
              </a:extLst>
            </p:cNvPr>
            <p:cNvSpPr txBox="1"/>
            <p:nvPr/>
          </p:nvSpPr>
          <p:spPr>
            <a:xfrm>
              <a:off x="3969269" y="1071797"/>
              <a:ext cx="211583" cy="369332"/>
            </a:xfrm>
            <a:prstGeom prst="rect">
              <a:avLst/>
            </a:prstGeom>
            <a:noFill/>
          </p:spPr>
          <p:txBody>
            <a:bodyPr wrap="square" rtlCol="0">
              <a:spAutoFit/>
            </a:bodyPr>
            <a:lstStyle/>
            <a:p>
              <a:r>
                <a:rPr lang="en-US" dirty="0">
                  <a:solidFill>
                    <a:schemeClr val="bg1"/>
                  </a:solidFill>
                  <a:latin typeface="Montserrat ExtraBold" panose="00000900000000000000" pitchFamily="2" charset="0"/>
                </a:rPr>
                <a:t>C</a:t>
              </a:r>
            </a:p>
          </p:txBody>
        </p:sp>
        <p:sp>
          <p:nvSpPr>
            <p:cNvPr id="344" name="Arrow: Pentagon 343">
              <a:extLst>
                <a:ext uri="{FF2B5EF4-FFF2-40B4-BE49-F238E27FC236}">
                  <a16:creationId xmlns:a16="http://schemas.microsoft.com/office/drawing/2014/main" id="{FDC69A3C-ED80-490D-A5B0-07A4C35D26EF}"/>
                </a:ext>
              </a:extLst>
            </p:cNvPr>
            <p:cNvSpPr/>
            <p:nvPr/>
          </p:nvSpPr>
          <p:spPr>
            <a:xfrm rot="16200000">
              <a:off x="4503018" y="1119390"/>
              <a:ext cx="418325" cy="211583"/>
            </a:xfrm>
            <a:prstGeom prst="homePlate">
              <a:avLst/>
            </a:prstGeom>
            <a:solidFill>
              <a:srgbClr val="FFAA2D"/>
            </a:solidFill>
            <a:ln>
              <a:solidFill>
                <a:srgbClr val="FFA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345" name="Arrow: Chevron 344">
              <a:extLst>
                <a:ext uri="{FF2B5EF4-FFF2-40B4-BE49-F238E27FC236}">
                  <a16:creationId xmlns:a16="http://schemas.microsoft.com/office/drawing/2014/main" id="{8D35F7E8-A087-4B46-BC01-FBCB533B6B8E}"/>
                </a:ext>
              </a:extLst>
            </p:cNvPr>
            <p:cNvSpPr/>
            <p:nvPr/>
          </p:nvSpPr>
          <p:spPr>
            <a:xfrm rot="16200000">
              <a:off x="4466696" y="671553"/>
              <a:ext cx="492119" cy="211583"/>
            </a:xfrm>
            <a:prstGeom prst="chevron">
              <a:avLst/>
            </a:prstGeom>
            <a:solidFill>
              <a:srgbClr val="084B5E"/>
            </a:solidFill>
            <a:ln>
              <a:solidFill>
                <a:srgbClr val="084B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ontserrat ExtraBold" panose="00000900000000000000" pitchFamily="2" charset="0"/>
              </a:endParaRPr>
            </a:p>
          </p:txBody>
        </p:sp>
        <p:sp>
          <p:nvSpPr>
            <p:cNvPr id="346" name="Rectangle 345">
              <a:extLst>
                <a:ext uri="{FF2B5EF4-FFF2-40B4-BE49-F238E27FC236}">
                  <a16:creationId xmlns:a16="http://schemas.microsoft.com/office/drawing/2014/main" id="{F6A27120-C1E0-42A8-9D37-556A1AE3EF73}"/>
                </a:ext>
              </a:extLst>
            </p:cNvPr>
            <p:cNvSpPr/>
            <p:nvPr/>
          </p:nvSpPr>
          <p:spPr>
            <a:xfrm>
              <a:off x="4642263" y="510531"/>
              <a:ext cx="165924" cy="55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347" name="TextBox 346">
              <a:extLst>
                <a:ext uri="{FF2B5EF4-FFF2-40B4-BE49-F238E27FC236}">
                  <a16:creationId xmlns:a16="http://schemas.microsoft.com/office/drawing/2014/main" id="{9E62E382-8B75-4237-BA61-9E833CF65927}"/>
                </a:ext>
              </a:extLst>
            </p:cNvPr>
            <p:cNvSpPr txBox="1"/>
            <p:nvPr/>
          </p:nvSpPr>
          <p:spPr>
            <a:xfrm>
              <a:off x="4572424" y="667468"/>
              <a:ext cx="211583" cy="369332"/>
            </a:xfrm>
            <a:prstGeom prst="rect">
              <a:avLst/>
            </a:prstGeom>
            <a:noFill/>
          </p:spPr>
          <p:txBody>
            <a:bodyPr wrap="square" rtlCol="0">
              <a:spAutoFit/>
            </a:bodyPr>
            <a:lstStyle/>
            <a:p>
              <a:r>
                <a:rPr lang="en-US" dirty="0">
                  <a:solidFill>
                    <a:schemeClr val="bg1"/>
                  </a:solidFill>
                  <a:latin typeface="Montserrat ExtraBold" panose="00000900000000000000" pitchFamily="2" charset="0"/>
                </a:rPr>
                <a:t>G</a:t>
              </a:r>
            </a:p>
          </p:txBody>
        </p:sp>
        <p:sp>
          <p:nvSpPr>
            <p:cNvPr id="348" name="TextBox 347">
              <a:extLst>
                <a:ext uri="{FF2B5EF4-FFF2-40B4-BE49-F238E27FC236}">
                  <a16:creationId xmlns:a16="http://schemas.microsoft.com/office/drawing/2014/main" id="{9A050DFD-4BD1-4F37-9B71-1E58AEA808C0}"/>
                </a:ext>
              </a:extLst>
            </p:cNvPr>
            <p:cNvSpPr txBox="1"/>
            <p:nvPr/>
          </p:nvSpPr>
          <p:spPr>
            <a:xfrm>
              <a:off x="4545800" y="1057054"/>
              <a:ext cx="211583" cy="369332"/>
            </a:xfrm>
            <a:prstGeom prst="rect">
              <a:avLst/>
            </a:prstGeom>
            <a:noFill/>
          </p:spPr>
          <p:txBody>
            <a:bodyPr wrap="square" rtlCol="0">
              <a:spAutoFit/>
            </a:bodyPr>
            <a:lstStyle/>
            <a:p>
              <a:r>
                <a:rPr lang="en-US" dirty="0">
                  <a:solidFill>
                    <a:schemeClr val="bg1"/>
                  </a:solidFill>
                  <a:latin typeface="Montserrat ExtraBold" panose="00000900000000000000" pitchFamily="2" charset="0"/>
                </a:rPr>
                <a:t>C</a:t>
              </a:r>
            </a:p>
          </p:txBody>
        </p:sp>
        <p:sp>
          <p:nvSpPr>
            <p:cNvPr id="349" name="Rectangle 348">
              <a:extLst>
                <a:ext uri="{FF2B5EF4-FFF2-40B4-BE49-F238E27FC236}">
                  <a16:creationId xmlns:a16="http://schemas.microsoft.com/office/drawing/2014/main" id="{C4F07DFA-50F0-46EE-8B7F-CC9A88097249}"/>
                </a:ext>
              </a:extLst>
            </p:cNvPr>
            <p:cNvSpPr/>
            <p:nvPr/>
          </p:nvSpPr>
          <p:spPr>
            <a:xfrm>
              <a:off x="3159847" y="1381183"/>
              <a:ext cx="2538173" cy="78783"/>
            </a:xfrm>
            <a:prstGeom prst="rect">
              <a:avLst/>
            </a:prstGeom>
            <a:ln>
              <a:solidFill>
                <a:srgbClr val="D1F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0" name="Rectangle 349">
              <a:extLst>
                <a:ext uri="{FF2B5EF4-FFF2-40B4-BE49-F238E27FC236}">
                  <a16:creationId xmlns:a16="http://schemas.microsoft.com/office/drawing/2014/main" id="{4833A3F0-A675-4060-9FA9-1F8A7052883D}"/>
                </a:ext>
              </a:extLst>
            </p:cNvPr>
            <p:cNvSpPr/>
            <p:nvPr/>
          </p:nvSpPr>
          <p:spPr>
            <a:xfrm>
              <a:off x="3154557" y="563948"/>
              <a:ext cx="2527007" cy="95536"/>
            </a:xfrm>
            <a:prstGeom prst="rect">
              <a:avLst/>
            </a:prstGeom>
            <a:ln>
              <a:solidFill>
                <a:srgbClr val="D1F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26" name="Arrow: Down 525">
            <a:extLst>
              <a:ext uri="{FF2B5EF4-FFF2-40B4-BE49-F238E27FC236}">
                <a16:creationId xmlns:a16="http://schemas.microsoft.com/office/drawing/2014/main" id="{F42ED17D-96A8-4ED4-8266-7E476AA2B3A6}"/>
              </a:ext>
            </a:extLst>
          </p:cNvPr>
          <p:cNvSpPr/>
          <p:nvPr/>
        </p:nvSpPr>
        <p:spPr>
          <a:xfrm>
            <a:off x="4537107" y="1679806"/>
            <a:ext cx="45719" cy="1761368"/>
          </a:xfrm>
          <a:prstGeom prst="downArrow">
            <a:avLst/>
          </a:prstGeom>
          <a:solidFill>
            <a:srgbClr val="084B5E"/>
          </a:solidFill>
          <a:ln>
            <a:solidFill>
              <a:srgbClr val="084B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Rectangle 528">
            <a:extLst>
              <a:ext uri="{FF2B5EF4-FFF2-40B4-BE49-F238E27FC236}">
                <a16:creationId xmlns:a16="http://schemas.microsoft.com/office/drawing/2014/main" id="{FE81A829-A6F3-4DE4-840D-C283F34BCAB4}"/>
              </a:ext>
            </a:extLst>
          </p:cNvPr>
          <p:cNvSpPr/>
          <p:nvPr/>
        </p:nvSpPr>
        <p:spPr>
          <a:xfrm flipV="1">
            <a:off x="2111217" y="1750080"/>
            <a:ext cx="4911968" cy="27432"/>
          </a:xfrm>
          <a:prstGeom prst="rect">
            <a:avLst/>
          </a:prstGeom>
          <a:solidFill>
            <a:srgbClr val="084B5E"/>
          </a:solidFill>
          <a:ln>
            <a:solidFill>
              <a:srgbClr val="084B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Arrow: Down 529">
            <a:extLst>
              <a:ext uri="{FF2B5EF4-FFF2-40B4-BE49-F238E27FC236}">
                <a16:creationId xmlns:a16="http://schemas.microsoft.com/office/drawing/2014/main" id="{25F569B4-AB03-42F5-82BA-32165A16AE39}"/>
              </a:ext>
            </a:extLst>
          </p:cNvPr>
          <p:cNvSpPr/>
          <p:nvPr/>
        </p:nvSpPr>
        <p:spPr>
          <a:xfrm flipH="1">
            <a:off x="7009391" y="1770887"/>
            <a:ext cx="45719" cy="484425"/>
          </a:xfrm>
          <a:prstGeom prst="downArrow">
            <a:avLst/>
          </a:prstGeom>
          <a:solidFill>
            <a:srgbClr val="084B5E"/>
          </a:solidFill>
          <a:ln>
            <a:solidFill>
              <a:srgbClr val="084B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Arrow: Down 530">
            <a:extLst>
              <a:ext uri="{FF2B5EF4-FFF2-40B4-BE49-F238E27FC236}">
                <a16:creationId xmlns:a16="http://schemas.microsoft.com/office/drawing/2014/main" id="{E934398C-3BAC-4931-9A8B-DE7DD46B5B8C}"/>
              </a:ext>
            </a:extLst>
          </p:cNvPr>
          <p:cNvSpPr/>
          <p:nvPr/>
        </p:nvSpPr>
        <p:spPr>
          <a:xfrm flipH="1">
            <a:off x="2085525" y="1770097"/>
            <a:ext cx="45719" cy="484425"/>
          </a:xfrm>
          <a:prstGeom prst="downArrow">
            <a:avLst/>
          </a:prstGeom>
          <a:solidFill>
            <a:srgbClr val="084B5E"/>
          </a:solidFill>
          <a:ln>
            <a:solidFill>
              <a:srgbClr val="084B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3" name="Picture 6" descr="Download Focus, Idea, Light Bulb. Royalty-Free Stock Illustration Image -  Pixabay">
            <a:extLst>
              <a:ext uri="{FF2B5EF4-FFF2-40B4-BE49-F238E27FC236}">
                <a16:creationId xmlns:a16="http://schemas.microsoft.com/office/drawing/2014/main" id="{F4A7EFB0-2804-4B4E-BF05-4BF4FFF589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01" y="-5937"/>
            <a:ext cx="764875" cy="764875"/>
          </a:xfrm>
          <a:prstGeom prst="rect">
            <a:avLst/>
          </a:prstGeom>
          <a:noFill/>
          <a:extLst>
            <a:ext uri="{909E8E84-426E-40DD-AFC4-6F175D3DCCD1}">
              <a14:hiddenFill xmlns:a14="http://schemas.microsoft.com/office/drawing/2010/main">
                <a:solidFill>
                  <a:srgbClr val="FFFFFF"/>
                </a:solidFill>
              </a14:hiddenFill>
            </a:ext>
          </a:extLst>
        </p:spPr>
      </p:pic>
      <p:sp>
        <p:nvSpPr>
          <p:cNvPr id="534" name="TextBox 533">
            <a:extLst>
              <a:ext uri="{FF2B5EF4-FFF2-40B4-BE49-F238E27FC236}">
                <a16:creationId xmlns:a16="http://schemas.microsoft.com/office/drawing/2014/main" id="{44ED54DA-71D3-460F-B676-78C8F52C3DEA}"/>
              </a:ext>
            </a:extLst>
          </p:cNvPr>
          <p:cNvSpPr txBox="1"/>
          <p:nvPr/>
        </p:nvSpPr>
        <p:spPr>
          <a:xfrm>
            <a:off x="981387" y="926226"/>
            <a:ext cx="2169184" cy="369332"/>
          </a:xfrm>
          <a:prstGeom prst="rect">
            <a:avLst/>
          </a:prstGeom>
          <a:noFill/>
        </p:spPr>
        <p:txBody>
          <a:bodyPr wrap="none" rtlCol="0">
            <a:spAutoFit/>
          </a:bodyPr>
          <a:lstStyle/>
          <a:p>
            <a:r>
              <a:rPr lang="en-US" b="1" dirty="0">
                <a:solidFill>
                  <a:srgbClr val="C00000"/>
                </a:solidFill>
              </a:rPr>
              <a:t>gene </a:t>
            </a:r>
            <a:r>
              <a:rPr lang="en-US" b="1" dirty="0" err="1">
                <a:solidFill>
                  <a:srgbClr val="C00000"/>
                </a:solidFill>
              </a:rPr>
              <a:t>bình</a:t>
            </a:r>
            <a:r>
              <a:rPr lang="en-US" b="1" dirty="0">
                <a:solidFill>
                  <a:srgbClr val="C00000"/>
                </a:solidFill>
              </a:rPr>
              <a:t> </a:t>
            </a:r>
            <a:r>
              <a:rPr lang="en-US" b="1" dirty="0" err="1">
                <a:solidFill>
                  <a:srgbClr val="C00000"/>
                </a:solidFill>
              </a:rPr>
              <a:t>thường</a:t>
            </a:r>
            <a:endParaRPr lang="en-US" b="1" dirty="0">
              <a:solidFill>
                <a:srgbClr val="C00000"/>
              </a:solidFill>
            </a:endParaRPr>
          </a:p>
        </p:txBody>
      </p:sp>
      <p:sp>
        <p:nvSpPr>
          <p:cNvPr id="535" name="TextBox 534">
            <a:extLst>
              <a:ext uri="{FF2B5EF4-FFF2-40B4-BE49-F238E27FC236}">
                <a16:creationId xmlns:a16="http://schemas.microsoft.com/office/drawing/2014/main" id="{AF5319DE-F1BA-4087-B1AE-A88D7EA5CDC3}"/>
              </a:ext>
            </a:extLst>
          </p:cNvPr>
          <p:cNvSpPr txBox="1"/>
          <p:nvPr/>
        </p:nvSpPr>
        <p:spPr>
          <a:xfrm>
            <a:off x="1915044" y="3115221"/>
            <a:ext cx="466794" cy="369332"/>
          </a:xfrm>
          <a:prstGeom prst="rect">
            <a:avLst/>
          </a:prstGeom>
          <a:noFill/>
        </p:spPr>
        <p:txBody>
          <a:bodyPr wrap="none" rtlCol="0">
            <a:spAutoFit/>
          </a:bodyPr>
          <a:lstStyle/>
          <a:p>
            <a:r>
              <a:rPr lang="en-US" b="1" dirty="0">
                <a:solidFill>
                  <a:srgbClr val="C00000"/>
                </a:solidFill>
              </a:rPr>
              <a:t>(1)</a:t>
            </a:r>
          </a:p>
        </p:txBody>
      </p:sp>
      <p:sp>
        <p:nvSpPr>
          <p:cNvPr id="536" name="TextBox 535">
            <a:extLst>
              <a:ext uri="{FF2B5EF4-FFF2-40B4-BE49-F238E27FC236}">
                <a16:creationId xmlns:a16="http://schemas.microsoft.com/office/drawing/2014/main" id="{6843D7B8-0157-4AE4-B08C-779A2A3748D5}"/>
              </a:ext>
            </a:extLst>
          </p:cNvPr>
          <p:cNvSpPr txBox="1"/>
          <p:nvPr/>
        </p:nvSpPr>
        <p:spPr>
          <a:xfrm>
            <a:off x="4111064" y="3326532"/>
            <a:ext cx="466794" cy="369332"/>
          </a:xfrm>
          <a:prstGeom prst="rect">
            <a:avLst/>
          </a:prstGeom>
          <a:noFill/>
        </p:spPr>
        <p:txBody>
          <a:bodyPr wrap="none" rtlCol="0">
            <a:spAutoFit/>
          </a:bodyPr>
          <a:lstStyle/>
          <a:p>
            <a:r>
              <a:rPr lang="en-US" b="1" dirty="0">
                <a:solidFill>
                  <a:srgbClr val="C00000"/>
                </a:solidFill>
              </a:rPr>
              <a:t>(2)</a:t>
            </a:r>
          </a:p>
        </p:txBody>
      </p:sp>
      <p:sp>
        <p:nvSpPr>
          <p:cNvPr id="537" name="TextBox 536">
            <a:extLst>
              <a:ext uri="{FF2B5EF4-FFF2-40B4-BE49-F238E27FC236}">
                <a16:creationId xmlns:a16="http://schemas.microsoft.com/office/drawing/2014/main" id="{3FEBA6A5-3C8B-4F07-9AC6-5B5C026BF9F3}"/>
              </a:ext>
            </a:extLst>
          </p:cNvPr>
          <p:cNvSpPr txBox="1"/>
          <p:nvPr/>
        </p:nvSpPr>
        <p:spPr>
          <a:xfrm>
            <a:off x="6673073" y="3168705"/>
            <a:ext cx="466794" cy="369332"/>
          </a:xfrm>
          <a:prstGeom prst="rect">
            <a:avLst/>
          </a:prstGeom>
          <a:noFill/>
        </p:spPr>
        <p:txBody>
          <a:bodyPr wrap="none" rtlCol="0">
            <a:spAutoFit/>
          </a:bodyPr>
          <a:lstStyle/>
          <a:p>
            <a:r>
              <a:rPr lang="en-US" b="1" dirty="0">
                <a:solidFill>
                  <a:srgbClr val="C00000"/>
                </a:solidFill>
              </a:rPr>
              <a:t>(3)</a:t>
            </a:r>
          </a:p>
        </p:txBody>
      </p:sp>
      <p:sp>
        <p:nvSpPr>
          <p:cNvPr id="538" name="TextBox 537">
            <a:extLst>
              <a:ext uri="{FF2B5EF4-FFF2-40B4-BE49-F238E27FC236}">
                <a16:creationId xmlns:a16="http://schemas.microsoft.com/office/drawing/2014/main" id="{F83F7ADF-5FC2-46D9-94A9-9F0BBB2F9F23}"/>
              </a:ext>
            </a:extLst>
          </p:cNvPr>
          <p:cNvSpPr txBox="1"/>
          <p:nvPr/>
        </p:nvSpPr>
        <p:spPr>
          <a:xfrm>
            <a:off x="1118472" y="3516418"/>
            <a:ext cx="1313501" cy="369332"/>
          </a:xfrm>
          <a:prstGeom prst="rect">
            <a:avLst/>
          </a:prstGeom>
          <a:noFill/>
        </p:spPr>
        <p:txBody>
          <a:bodyPr wrap="none" rtlCol="0">
            <a:spAutoFit/>
          </a:bodyPr>
          <a:lstStyle/>
          <a:p>
            <a:r>
              <a:rPr lang="en-US" b="1" dirty="0">
                <a:solidFill>
                  <a:srgbClr val="084B5E"/>
                </a:solidFill>
              </a:rPr>
              <a:t>THAY THẾ</a:t>
            </a:r>
          </a:p>
        </p:txBody>
      </p:sp>
      <p:grpSp>
        <p:nvGrpSpPr>
          <p:cNvPr id="558" name="Group 557">
            <a:extLst>
              <a:ext uri="{FF2B5EF4-FFF2-40B4-BE49-F238E27FC236}">
                <a16:creationId xmlns:a16="http://schemas.microsoft.com/office/drawing/2014/main" id="{3C88BB83-4791-42AD-9926-9238B2F55D93}"/>
              </a:ext>
            </a:extLst>
          </p:cNvPr>
          <p:cNvGrpSpPr/>
          <p:nvPr/>
        </p:nvGrpSpPr>
        <p:grpSpPr>
          <a:xfrm>
            <a:off x="454686" y="2211827"/>
            <a:ext cx="3282657" cy="1054235"/>
            <a:chOff x="454685" y="2358583"/>
            <a:chExt cx="3290264" cy="1166141"/>
          </a:xfrm>
        </p:grpSpPr>
        <p:grpSp>
          <p:nvGrpSpPr>
            <p:cNvPr id="353" name="Group 352">
              <a:extLst>
                <a:ext uri="{FF2B5EF4-FFF2-40B4-BE49-F238E27FC236}">
                  <a16:creationId xmlns:a16="http://schemas.microsoft.com/office/drawing/2014/main" id="{EA5A5937-6516-4D4E-99D1-509A02BBCC96}"/>
                </a:ext>
              </a:extLst>
            </p:cNvPr>
            <p:cNvGrpSpPr/>
            <p:nvPr/>
          </p:nvGrpSpPr>
          <p:grpSpPr>
            <a:xfrm>
              <a:off x="808895" y="2886483"/>
              <a:ext cx="330540" cy="430600"/>
              <a:chOff x="2097467" y="1969039"/>
              <a:chExt cx="454285" cy="558052"/>
            </a:xfrm>
          </p:grpSpPr>
          <p:sp>
            <p:nvSpPr>
              <p:cNvPr id="408" name="Flowchart: Stored Data 407">
                <a:extLst>
                  <a:ext uri="{FF2B5EF4-FFF2-40B4-BE49-F238E27FC236}">
                    <a16:creationId xmlns:a16="http://schemas.microsoft.com/office/drawing/2014/main" id="{46AD1E9F-684A-4888-8B8D-F5B3540A5001}"/>
                  </a:ext>
                </a:extLst>
              </p:cNvPr>
              <p:cNvSpPr/>
              <p:nvPr/>
            </p:nvSpPr>
            <p:spPr>
              <a:xfrm rot="16200000">
                <a:off x="2022944" y="2102668"/>
                <a:ext cx="558052" cy="290793"/>
              </a:xfrm>
              <a:prstGeom prst="flowChartOnlineStorage">
                <a:avLst/>
              </a:prstGeom>
              <a:solidFill>
                <a:srgbClr val="35CEC3"/>
              </a:solidFill>
              <a:ln>
                <a:solidFill>
                  <a:srgbClr val="35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409" name="TextBox 408">
                <a:extLst>
                  <a:ext uri="{FF2B5EF4-FFF2-40B4-BE49-F238E27FC236}">
                    <a16:creationId xmlns:a16="http://schemas.microsoft.com/office/drawing/2014/main" id="{E6FB6FE2-C596-49BA-8796-27F5FDCE932F}"/>
                  </a:ext>
                </a:extLst>
              </p:cNvPr>
              <p:cNvSpPr txBox="1"/>
              <p:nvPr/>
            </p:nvSpPr>
            <p:spPr>
              <a:xfrm>
                <a:off x="2097467" y="2037004"/>
                <a:ext cx="454285" cy="478649"/>
              </a:xfrm>
              <a:prstGeom prst="rect">
                <a:avLst/>
              </a:prstGeom>
              <a:noFill/>
            </p:spPr>
            <p:txBody>
              <a:bodyPr wrap="none" rtlCol="0">
                <a:spAutoFit/>
              </a:bodyPr>
              <a:lstStyle/>
              <a:p>
                <a:r>
                  <a:rPr lang="en-US" dirty="0">
                    <a:solidFill>
                      <a:schemeClr val="bg1"/>
                    </a:solidFill>
                    <a:latin typeface="Montserrat ExtraBold" panose="00000900000000000000" pitchFamily="2" charset="0"/>
                  </a:rPr>
                  <a:t>T</a:t>
                </a:r>
              </a:p>
            </p:txBody>
          </p:sp>
        </p:grpSp>
        <p:grpSp>
          <p:nvGrpSpPr>
            <p:cNvPr id="354" name="Group 353">
              <a:extLst>
                <a:ext uri="{FF2B5EF4-FFF2-40B4-BE49-F238E27FC236}">
                  <a16:creationId xmlns:a16="http://schemas.microsoft.com/office/drawing/2014/main" id="{C0E1EB0B-EF50-4957-84EA-9E324B7D2552}"/>
                </a:ext>
              </a:extLst>
            </p:cNvPr>
            <p:cNvGrpSpPr/>
            <p:nvPr/>
          </p:nvGrpSpPr>
          <p:grpSpPr>
            <a:xfrm>
              <a:off x="795479" y="2452727"/>
              <a:ext cx="365806" cy="451636"/>
              <a:chOff x="2079032" y="1406898"/>
              <a:chExt cx="502754" cy="585315"/>
            </a:xfrm>
          </p:grpSpPr>
          <p:sp>
            <p:nvSpPr>
              <p:cNvPr id="406" name="Flowchart: Stored Data 405">
                <a:extLst>
                  <a:ext uri="{FF2B5EF4-FFF2-40B4-BE49-F238E27FC236}">
                    <a16:creationId xmlns:a16="http://schemas.microsoft.com/office/drawing/2014/main" id="{C21E7143-F694-4930-AAF7-42A2B26386E1}"/>
                  </a:ext>
                </a:extLst>
              </p:cNvPr>
              <p:cNvSpPr/>
              <p:nvPr/>
            </p:nvSpPr>
            <p:spPr>
              <a:xfrm rot="16200000">
                <a:off x="2022942" y="1540527"/>
                <a:ext cx="558052" cy="290793"/>
              </a:xfrm>
              <a:prstGeom prst="flowChartOnlineStorage">
                <a:avLst/>
              </a:prstGeom>
              <a:solidFill>
                <a:srgbClr val="F56C56"/>
              </a:solidFill>
              <a:ln>
                <a:solidFill>
                  <a:srgbClr val="F56C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407" name="TextBox 406">
                <a:extLst>
                  <a:ext uri="{FF2B5EF4-FFF2-40B4-BE49-F238E27FC236}">
                    <a16:creationId xmlns:a16="http://schemas.microsoft.com/office/drawing/2014/main" id="{C2972CAD-C1A0-4499-8C50-DDDBE44C8999}"/>
                  </a:ext>
                </a:extLst>
              </p:cNvPr>
              <p:cNvSpPr txBox="1"/>
              <p:nvPr/>
            </p:nvSpPr>
            <p:spPr>
              <a:xfrm>
                <a:off x="2079032" y="1513564"/>
                <a:ext cx="502754" cy="478649"/>
              </a:xfrm>
              <a:prstGeom prst="rect">
                <a:avLst/>
              </a:prstGeom>
              <a:noFill/>
            </p:spPr>
            <p:txBody>
              <a:bodyPr wrap="none" rtlCol="0">
                <a:spAutoFit/>
              </a:bodyPr>
              <a:lstStyle/>
              <a:p>
                <a:r>
                  <a:rPr lang="en-US" dirty="0">
                    <a:solidFill>
                      <a:schemeClr val="bg1"/>
                    </a:solidFill>
                    <a:latin typeface="Montserrat ExtraBold" panose="00000900000000000000" pitchFamily="2" charset="0"/>
                  </a:rPr>
                  <a:t>A</a:t>
                </a:r>
              </a:p>
            </p:txBody>
          </p:sp>
        </p:grpSp>
        <p:grpSp>
          <p:nvGrpSpPr>
            <p:cNvPr id="355" name="Group 354">
              <a:extLst>
                <a:ext uri="{FF2B5EF4-FFF2-40B4-BE49-F238E27FC236}">
                  <a16:creationId xmlns:a16="http://schemas.microsoft.com/office/drawing/2014/main" id="{949495D7-5C33-4FA9-9370-B2F4E8E6001C}"/>
                </a:ext>
              </a:extLst>
            </p:cNvPr>
            <p:cNvGrpSpPr/>
            <p:nvPr/>
          </p:nvGrpSpPr>
          <p:grpSpPr>
            <a:xfrm rot="10800000">
              <a:off x="1076323" y="2872804"/>
              <a:ext cx="365806" cy="433704"/>
              <a:chOff x="2011107" y="1965016"/>
              <a:chExt cx="502754" cy="562075"/>
            </a:xfrm>
          </p:grpSpPr>
          <p:sp>
            <p:nvSpPr>
              <p:cNvPr id="404" name="Flowchart: Stored Data 403">
                <a:extLst>
                  <a:ext uri="{FF2B5EF4-FFF2-40B4-BE49-F238E27FC236}">
                    <a16:creationId xmlns:a16="http://schemas.microsoft.com/office/drawing/2014/main" id="{0AA4E38F-5CC0-4C8C-9617-6EAC30FD52B9}"/>
                  </a:ext>
                </a:extLst>
              </p:cNvPr>
              <p:cNvSpPr/>
              <p:nvPr/>
            </p:nvSpPr>
            <p:spPr>
              <a:xfrm rot="16200000">
                <a:off x="2022944" y="2102668"/>
                <a:ext cx="558052" cy="290793"/>
              </a:xfrm>
              <a:prstGeom prst="flowChartOnlineStorage">
                <a:avLst/>
              </a:prstGeom>
              <a:solidFill>
                <a:srgbClr val="F56C56"/>
              </a:solidFill>
              <a:ln>
                <a:solidFill>
                  <a:srgbClr val="F56C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405" name="TextBox 404">
                <a:extLst>
                  <a:ext uri="{FF2B5EF4-FFF2-40B4-BE49-F238E27FC236}">
                    <a16:creationId xmlns:a16="http://schemas.microsoft.com/office/drawing/2014/main" id="{46FE2E58-7AD6-47B8-98C2-C8C5B01F182C}"/>
                  </a:ext>
                </a:extLst>
              </p:cNvPr>
              <p:cNvSpPr txBox="1"/>
              <p:nvPr/>
            </p:nvSpPr>
            <p:spPr>
              <a:xfrm rot="10800000">
                <a:off x="2011107" y="1965016"/>
                <a:ext cx="502754" cy="478649"/>
              </a:xfrm>
              <a:prstGeom prst="rect">
                <a:avLst/>
              </a:prstGeom>
              <a:noFill/>
            </p:spPr>
            <p:txBody>
              <a:bodyPr wrap="none" rtlCol="0">
                <a:spAutoFit/>
              </a:bodyPr>
              <a:lstStyle/>
              <a:p>
                <a:r>
                  <a:rPr lang="en-US" dirty="0">
                    <a:solidFill>
                      <a:schemeClr val="bg1"/>
                    </a:solidFill>
                    <a:latin typeface="Montserrat ExtraBold" panose="00000900000000000000" pitchFamily="2" charset="0"/>
                  </a:rPr>
                  <a:t>A</a:t>
                </a:r>
              </a:p>
            </p:txBody>
          </p:sp>
        </p:grpSp>
        <p:sp>
          <p:nvSpPr>
            <p:cNvPr id="356" name="Flowchart: Stored Data 355">
              <a:extLst>
                <a:ext uri="{FF2B5EF4-FFF2-40B4-BE49-F238E27FC236}">
                  <a16:creationId xmlns:a16="http://schemas.microsoft.com/office/drawing/2014/main" id="{6CA464E0-D6E2-4CA5-81E3-FD1FBD5D12AB}"/>
                </a:ext>
              </a:extLst>
            </p:cNvPr>
            <p:cNvSpPr/>
            <p:nvPr/>
          </p:nvSpPr>
          <p:spPr>
            <a:xfrm rot="5400000">
              <a:off x="1018825" y="2558934"/>
              <a:ext cx="430600" cy="211582"/>
            </a:xfrm>
            <a:prstGeom prst="flowChartOnlineStorage">
              <a:avLst/>
            </a:prstGeom>
            <a:solidFill>
              <a:srgbClr val="35CEC3"/>
            </a:solidFill>
            <a:ln>
              <a:solidFill>
                <a:srgbClr val="35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357" name="TextBox 356">
              <a:extLst>
                <a:ext uri="{FF2B5EF4-FFF2-40B4-BE49-F238E27FC236}">
                  <a16:creationId xmlns:a16="http://schemas.microsoft.com/office/drawing/2014/main" id="{F98AC5A2-2408-4E4B-BED4-5AD81E067141}"/>
                </a:ext>
              </a:extLst>
            </p:cNvPr>
            <p:cNvSpPr txBox="1"/>
            <p:nvPr/>
          </p:nvSpPr>
          <p:spPr>
            <a:xfrm>
              <a:off x="1085051" y="2530547"/>
              <a:ext cx="211583" cy="369332"/>
            </a:xfrm>
            <a:prstGeom prst="rect">
              <a:avLst/>
            </a:prstGeom>
            <a:noFill/>
          </p:spPr>
          <p:txBody>
            <a:bodyPr wrap="square" rtlCol="0">
              <a:spAutoFit/>
            </a:bodyPr>
            <a:lstStyle/>
            <a:p>
              <a:r>
                <a:rPr lang="en-US" dirty="0">
                  <a:solidFill>
                    <a:schemeClr val="bg1"/>
                  </a:solidFill>
                  <a:latin typeface="Montserrat ExtraBold" panose="00000900000000000000" pitchFamily="2" charset="0"/>
                </a:rPr>
                <a:t>T</a:t>
              </a:r>
            </a:p>
          </p:txBody>
        </p:sp>
        <p:sp>
          <p:nvSpPr>
            <p:cNvPr id="358" name="Arrow: Pentagon 357">
              <a:extLst>
                <a:ext uri="{FF2B5EF4-FFF2-40B4-BE49-F238E27FC236}">
                  <a16:creationId xmlns:a16="http://schemas.microsoft.com/office/drawing/2014/main" id="{A0DF3C35-8B65-4A81-B3C2-58928F93E1C5}"/>
                </a:ext>
              </a:extLst>
            </p:cNvPr>
            <p:cNvSpPr/>
            <p:nvPr/>
          </p:nvSpPr>
          <p:spPr>
            <a:xfrm rot="16200000">
              <a:off x="1305812" y="2982469"/>
              <a:ext cx="418325" cy="211583"/>
            </a:xfrm>
            <a:prstGeom prst="homePlate">
              <a:avLst/>
            </a:prstGeom>
            <a:solidFill>
              <a:srgbClr val="FFAA2D"/>
            </a:solidFill>
            <a:ln>
              <a:solidFill>
                <a:srgbClr val="FFA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359" name="Arrow: Chevron 358">
              <a:extLst>
                <a:ext uri="{FF2B5EF4-FFF2-40B4-BE49-F238E27FC236}">
                  <a16:creationId xmlns:a16="http://schemas.microsoft.com/office/drawing/2014/main" id="{F9E43085-7C3B-4959-A42D-22EE75853F10}"/>
                </a:ext>
              </a:extLst>
            </p:cNvPr>
            <p:cNvSpPr/>
            <p:nvPr/>
          </p:nvSpPr>
          <p:spPr>
            <a:xfrm rot="16200000">
              <a:off x="1269490" y="2534632"/>
              <a:ext cx="492119" cy="211583"/>
            </a:xfrm>
            <a:prstGeom prst="chevron">
              <a:avLst/>
            </a:prstGeom>
            <a:solidFill>
              <a:srgbClr val="084B5E"/>
            </a:solidFill>
            <a:ln>
              <a:solidFill>
                <a:srgbClr val="084B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ontserrat ExtraBold" panose="00000900000000000000" pitchFamily="2" charset="0"/>
              </a:endParaRPr>
            </a:p>
          </p:txBody>
        </p:sp>
        <p:sp>
          <p:nvSpPr>
            <p:cNvPr id="360" name="Rectangle 359">
              <a:extLst>
                <a:ext uri="{FF2B5EF4-FFF2-40B4-BE49-F238E27FC236}">
                  <a16:creationId xmlns:a16="http://schemas.microsoft.com/office/drawing/2014/main" id="{F972BE1B-7A8D-4147-B657-C93B3F6983A0}"/>
                </a:ext>
              </a:extLst>
            </p:cNvPr>
            <p:cNvSpPr/>
            <p:nvPr/>
          </p:nvSpPr>
          <p:spPr>
            <a:xfrm>
              <a:off x="1445057" y="2373610"/>
              <a:ext cx="165924" cy="55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361" name="TextBox 360">
              <a:extLst>
                <a:ext uri="{FF2B5EF4-FFF2-40B4-BE49-F238E27FC236}">
                  <a16:creationId xmlns:a16="http://schemas.microsoft.com/office/drawing/2014/main" id="{382A4590-18DC-4F71-A1C8-1BBF6AE11A03}"/>
                </a:ext>
              </a:extLst>
            </p:cNvPr>
            <p:cNvSpPr txBox="1"/>
            <p:nvPr/>
          </p:nvSpPr>
          <p:spPr>
            <a:xfrm>
              <a:off x="1375218" y="2530547"/>
              <a:ext cx="211583" cy="369332"/>
            </a:xfrm>
            <a:prstGeom prst="rect">
              <a:avLst/>
            </a:prstGeom>
            <a:noFill/>
          </p:spPr>
          <p:txBody>
            <a:bodyPr wrap="square" rtlCol="0">
              <a:spAutoFit/>
            </a:bodyPr>
            <a:lstStyle/>
            <a:p>
              <a:r>
                <a:rPr lang="en-US" dirty="0">
                  <a:solidFill>
                    <a:schemeClr val="bg1"/>
                  </a:solidFill>
                  <a:latin typeface="Montserrat ExtraBold" panose="00000900000000000000" pitchFamily="2" charset="0"/>
                </a:rPr>
                <a:t>G</a:t>
              </a:r>
            </a:p>
          </p:txBody>
        </p:sp>
        <p:sp>
          <p:nvSpPr>
            <p:cNvPr id="362" name="TextBox 361">
              <a:extLst>
                <a:ext uri="{FF2B5EF4-FFF2-40B4-BE49-F238E27FC236}">
                  <a16:creationId xmlns:a16="http://schemas.microsoft.com/office/drawing/2014/main" id="{08AA64A6-762E-449B-BBA4-E50C24242ACF}"/>
                </a:ext>
              </a:extLst>
            </p:cNvPr>
            <p:cNvSpPr txBox="1"/>
            <p:nvPr/>
          </p:nvSpPr>
          <p:spPr>
            <a:xfrm>
              <a:off x="1349467" y="2932728"/>
              <a:ext cx="211583" cy="369332"/>
            </a:xfrm>
            <a:prstGeom prst="rect">
              <a:avLst/>
            </a:prstGeom>
            <a:noFill/>
          </p:spPr>
          <p:txBody>
            <a:bodyPr wrap="square" rtlCol="0">
              <a:spAutoFit/>
            </a:bodyPr>
            <a:lstStyle/>
            <a:p>
              <a:r>
                <a:rPr lang="en-US" dirty="0">
                  <a:solidFill>
                    <a:schemeClr val="bg1"/>
                  </a:solidFill>
                  <a:latin typeface="Montserrat ExtraBold" panose="00000900000000000000" pitchFamily="2" charset="0"/>
                </a:rPr>
                <a:t>C</a:t>
              </a:r>
            </a:p>
          </p:txBody>
        </p:sp>
        <p:grpSp>
          <p:nvGrpSpPr>
            <p:cNvPr id="363" name="Group 362">
              <a:extLst>
                <a:ext uri="{FF2B5EF4-FFF2-40B4-BE49-F238E27FC236}">
                  <a16:creationId xmlns:a16="http://schemas.microsoft.com/office/drawing/2014/main" id="{E9F068C9-9317-4012-B1F1-EE7A960B924B}"/>
                </a:ext>
              </a:extLst>
            </p:cNvPr>
            <p:cNvGrpSpPr/>
            <p:nvPr/>
          </p:nvGrpSpPr>
          <p:grpSpPr>
            <a:xfrm rot="10800000">
              <a:off x="2510900" y="2876108"/>
              <a:ext cx="365806" cy="433704"/>
              <a:chOff x="2011107" y="1965016"/>
              <a:chExt cx="502754" cy="562075"/>
            </a:xfrm>
          </p:grpSpPr>
          <p:sp>
            <p:nvSpPr>
              <p:cNvPr id="402" name="Flowchart: Stored Data 401">
                <a:extLst>
                  <a:ext uri="{FF2B5EF4-FFF2-40B4-BE49-F238E27FC236}">
                    <a16:creationId xmlns:a16="http://schemas.microsoft.com/office/drawing/2014/main" id="{3CB4AAE2-FD00-4F42-845F-6A9D2B0475EB}"/>
                  </a:ext>
                </a:extLst>
              </p:cNvPr>
              <p:cNvSpPr/>
              <p:nvPr/>
            </p:nvSpPr>
            <p:spPr>
              <a:xfrm rot="16200000">
                <a:off x="2022944" y="2102668"/>
                <a:ext cx="558052" cy="290793"/>
              </a:xfrm>
              <a:prstGeom prst="flowChartOnlineStorage">
                <a:avLst/>
              </a:prstGeom>
              <a:solidFill>
                <a:srgbClr val="F56C56"/>
              </a:solidFill>
              <a:ln>
                <a:solidFill>
                  <a:srgbClr val="F56C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403" name="TextBox 402">
                <a:extLst>
                  <a:ext uri="{FF2B5EF4-FFF2-40B4-BE49-F238E27FC236}">
                    <a16:creationId xmlns:a16="http://schemas.microsoft.com/office/drawing/2014/main" id="{27B8C6A1-9A57-48A1-9D19-2A926C3D5A8C}"/>
                  </a:ext>
                </a:extLst>
              </p:cNvPr>
              <p:cNvSpPr txBox="1"/>
              <p:nvPr/>
            </p:nvSpPr>
            <p:spPr>
              <a:xfrm rot="10800000">
                <a:off x="2011107" y="1965016"/>
                <a:ext cx="502754" cy="478649"/>
              </a:xfrm>
              <a:prstGeom prst="rect">
                <a:avLst/>
              </a:prstGeom>
              <a:noFill/>
            </p:spPr>
            <p:txBody>
              <a:bodyPr wrap="none" rtlCol="0">
                <a:spAutoFit/>
              </a:bodyPr>
              <a:lstStyle/>
              <a:p>
                <a:r>
                  <a:rPr lang="en-US" dirty="0">
                    <a:solidFill>
                      <a:schemeClr val="bg1"/>
                    </a:solidFill>
                    <a:latin typeface="Montserrat ExtraBold" panose="00000900000000000000" pitchFamily="2" charset="0"/>
                  </a:rPr>
                  <a:t>A</a:t>
                </a:r>
              </a:p>
            </p:txBody>
          </p:sp>
        </p:grpSp>
        <p:sp>
          <p:nvSpPr>
            <p:cNvPr id="364" name="Flowchart: Stored Data 363">
              <a:extLst>
                <a:ext uri="{FF2B5EF4-FFF2-40B4-BE49-F238E27FC236}">
                  <a16:creationId xmlns:a16="http://schemas.microsoft.com/office/drawing/2014/main" id="{9FEA3FF6-CF31-4560-9010-0DBD751892A7}"/>
                </a:ext>
              </a:extLst>
            </p:cNvPr>
            <p:cNvSpPr/>
            <p:nvPr/>
          </p:nvSpPr>
          <p:spPr>
            <a:xfrm rot="5400000">
              <a:off x="2453403" y="2567426"/>
              <a:ext cx="430600" cy="211582"/>
            </a:xfrm>
            <a:prstGeom prst="flowChartOnlineStorage">
              <a:avLst/>
            </a:prstGeom>
            <a:solidFill>
              <a:srgbClr val="35CEC3"/>
            </a:solidFill>
            <a:ln>
              <a:solidFill>
                <a:srgbClr val="35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365" name="TextBox 364">
              <a:extLst>
                <a:ext uri="{FF2B5EF4-FFF2-40B4-BE49-F238E27FC236}">
                  <a16:creationId xmlns:a16="http://schemas.microsoft.com/office/drawing/2014/main" id="{3B3E11BB-ABDD-48E8-B7CF-FE29F5C9707C}"/>
                </a:ext>
              </a:extLst>
            </p:cNvPr>
            <p:cNvSpPr txBox="1"/>
            <p:nvPr/>
          </p:nvSpPr>
          <p:spPr>
            <a:xfrm>
              <a:off x="2545386" y="2539038"/>
              <a:ext cx="211583" cy="369332"/>
            </a:xfrm>
            <a:prstGeom prst="rect">
              <a:avLst/>
            </a:prstGeom>
            <a:noFill/>
          </p:spPr>
          <p:txBody>
            <a:bodyPr wrap="square" rtlCol="0">
              <a:spAutoFit/>
            </a:bodyPr>
            <a:lstStyle/>
            <a:p>
              <a:r>
                <a:rPr lang="en-US" dirty="0">
                  <a:solidFill>
                    <a:schemeClr val="bg1"/>
                  </a:solidFill>
                  <a:latin typeface="Montserrat ExtraBold" panose="00000900000000000000" pitchFamily="2" charset="0"/>
                </a:rPr>
                <a:t>T</a:t>
              </a:r>
            </a:p>
          </p:txBody>
        </p:sp>
        <p:grpSp>
          <p:nvGrpSpPr>
            <p:cNvPr id="366" name="Group 365">
              <a:extLst>
                <a:ext uri="{FF2B5EF4-FFF2-40B4-BE49-F238E27FC236}">
                  <a16:creationId xmlns:a16="http://schemas.microsoft.com/office/drawing/2014/main" id="{795FF640-935A-4295-99B4-E5ED38002C6A}"/>
                </a:ext>
              </a:extLst>
            </p:cNvPr>
            <p:cNvGrpSpPr/>
            <p:nvPr/>
          </p:nvGrpSpPr>
          <p:grpSpPr>
            <a:xfrm>
              <a:off x="2764108" y="2449426"/>
              <a:ext cx="365806" cy="430600"/>
              <a:chOff x="2044179" y="1969039"/>
              <a:chExt cx="502754" cy="558052"/>
            </a:xfrm>
          </p:grpSpPr>
          <p:sp>
            <p:nvSpPr>
              <p:cNvPr id="400" name="Flowchart: Stored Data 399">
                <a:extLst>
                  <a:ext uri="{FF2B5EF4-FFF2-40B4-BE49-F238E27FC236}">
                    <a16:creationId xmlns:a16="http://schemas.microsoft.com/office/drawing/2014/main" id="{9E38E941-3BE5-40CE-85B9-AF5191D230B3}"/>
                  </a:ext>
                </a:extLst>
              </p:cNvPr>
              <p:cNvSpPr/>
              <p:nvPr/>
            </p:nvSpPr>
            <p:spPr>
              <a:xfrm rot="16200000">
                <a:off x="2022944" y="2102668"/>
                <a:ext cx="558052" cy="290793"/>
              </a:xfrm>
              <a:prstGeom prst="flowChartOnlineStorage">
                <a:avLst/>
              </a:prstGeom>
              <a:solidFill>
                <a:srgbClr val="F56C56"/>
              </a:solidFill>
              <a:ln>
                <a:solidFill>
                  <a:srgbClr val="F56C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401" name="TextBox 400">
                <a:extLst>
                  <a:ext uri="{FF2B5EF4-FFF2-40B4-BE49-F238E27FC236}">
                    <a16:creationId xmlns:a16="http://schemas.microsoft.com/office/drawing/2014/main" id="{9EF6D425-B852-4D90-9B29-06A3ECBD1D4F}"/>
                  </a:ext>
                </a:extLst>
              </p:cNvPr>
              <p:cNvSpPr txBox="1"/>
              <p:nvPr/>
            </p:nvSpPr>
            <p:spPr>
              <a:xfrm rot="157280">
                <a:off x="2044179" y="2019672"/>
                <a:ext cx="502754" cy="478649"/>
              </a:xfrm>
              <a:prstGeom prst="rect">
                <a:avLst/>
              </a:prstGeom>
              <a:noFill/>
            </p:spPr>
            <p:txBody>
              <a:bodyPr wrap="none" rtlCol="0">
                <a:spAutoFit/>
              </a:bodyPr>
              <a:lstStyle/>
              <a:p>
                <a:r>
                  <a:rPr lang="en-US" dirty="0">
                    <a:solidFill>
                      <a:schemeClr val="bg1"/>
                    </a:solidFill>
                    <a:latin typeface="Montserrat ExtraBold" panose="00000900000000000000" pitchFamily="2" charset="0"/>
                  </a:rPr>
                  <a:t>A</a:t>
                </a:r>
              </a:p>
            </p:txBody>
          </p:sp>
        </p:grpSp>
        <p:grpSp>
          <p:nvGrpSpPr>
            <p:cNvPr id="367" name="Group 366">
              <a:extLst>
                <a:ext uri="{FF2B5EF4-FFF2-40B4-BE49-F238E27FC236}">
                  <a16:creationId xmlns:a16="http://schemas.microsoft.com/office/drawing/2014/main" id="{6CD5CCF7-2B3A-4489-AC37-1A8716D397E0}"/>
                </a:ext>
              </a:extLst>
            </p:cNvPr>
            <p:cNvGrpSpPr/>
            <p:nvPr/>
          </p:nvGrpSpPr>
          <p:grpSpPr>
            <a:xfrm>
              <a:off x="2826763" y="2872805"/>
              <a:ext cx="330540" cy="447717"/>
              <a:chOff x="2132869" y="1969039"/>
              <a:chExt cx="454285" cy="580235"/>
            </a:xfrm>
          </p:grpSpPr>
          <p:sp>
            <p:nvSpPr>
              <p:cNvPr id="398" name="Flowchart: Stored Data 397">
                <a:extLst>
                  <a:ext uri="{FF2B5EF4-FFF2-40B4-BE49-F238E27FC236}">
                    <a16:creationId xmlns:a16="http://schemas.microsoft.com/office/drawing/2014/main" id="{574C3B44-671D-4161-A299-DD99496E5495}"/>
                  </a:ext>
                </a:extLst>
              </p:cNvPr>
              <p:cNvSpPr/>
              <p:nvPr/>
            </p:nvSpPr>
            <p:spPr>
              <a:xfrm rot="16200000">
                <a:off x="2022944" y="2102668"/>
                <a:ext cx="558052" cy="290793"/>
              </a:xfrm>
              <a:prstGeom prst="flowChartOnlineStorage">
                <a:avLst/>
              </a:prstGeom>
              <a:solidFill>
                <a:srgbClr val="35CEC3"/>
              </a:solidFill>
              <a:ln>
                <a:solidFill>
                  <a:srgbClr val="35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399" name="TextBox 398">
                <a:extLst>
                  <a:ext uri="{FF2B5EF4-FFF2-40B4-BE49-F238E27FC236}">
                    <a16:creationId xmlns:a16="http://schemas.microsoft.com/office/drawing/2014/main" id="{B566C60A-50A7-4CB4-B6C7-600021E86C14}"/>
                  </a:ext>
                </a:extLst>
              </p:cNvPr>
              <p:cNvSpPr txBox="1"/>
              <p:nvPr/>
            </p:nvSpPr>
            <p:spPr>
              <a:xfrm>
                <a:off x="2132869" y="2070625"/>
                <a:ext cx="454285" cy="478649"/>
              </a:xfrm>
              <a:prstGeom prst="rect">
                <a:avLst/>
              </a:prstGeom>
              <a:noFill/>
            </p:spPr>
            <p:txBody>
              <a:bodyPr wrap="none" rtlCol="0">
                <a:spAutoFit/>
              </a:bodyPr>
              <a:lstStyle/>
              <a:p>
                <a:r>
                  <a:rPr lang="en-US" dirty="0">
                    <a:solidFill>
                      <a:schemeClr val="bg1"/>
                    </a:solidFill>
                    <a:latin typeface="Montserrat ExtraBold" panose="00000900000000000000" pitchFamily="2" charset="0"/>
                  </a:rPr>
                  <a:t>T</a:t>
                </a:r>
              </a:p>
            </p:txBody>
          </p:sp>
        </p:grpSp>
        <p:grpSp>
          <p:nvGrpSpPr>
            <p:cNvPr id="368" name="Group 367">
              <a:extLst>
                <a:ext uri="{FF2B5EF4-FFF2-40B4-BE49-F238E27FC236}">
                  <a16:creationId xmlns:a16="http://schemas.microsoft.com/office/drawing/2014/main" id="{72EC4672-C67F-4144-B936-AD0898623EE3}"/>
                </a:ext>
              </a:extLst>
            </p:cNvPr>
            <p:cNvGrpSpPr/>
            <p:nvPr/>
          </p:nvGrpSpPr>
          <p:grpSpPr>
            <a:xfrm>
              <a:off x="3114129" y="2888370"/>
              <a:ext cx="330540" cy="432152"/>
              <a:chOff x="2132869" y="1969039"/>
              <a:chExt cx="454285" cy="560063"/>
            </a:xfrm>
          </p:grpSpPr>
          <p:sp>
            <p:nvSpPr>
              <p:cNvPr id="396" name="Flowchart: Stored Data 395">
                <a:extLst>
                  <a:ext uri="{FF2B5EF4-FFF2-40B4-BE49-F238E27FC236}">
                    <a16:creationId xmlns:a16="http://schemas.microsoft.com/office/drawing/2014/main" id="{26B3940B-84CD-4E13-880F-32528914BC8E}"/>
                  </a:ext>
                </a:extLst>
              </p:cNvPr>
              <p:cNvSpPr/>
              <p:nvPr/>
            </p:nvSpPr>
            <p:spPr>
              <a:xfrm rot="16200000">
                <a:off x="2022944" y="2102668"/>
                <a:ext cx="558052" cy="290793"/>
              </a:xfrm>
              <a:prstGeom prst="flowChartOnlineStorage">
                <a:avLst/>
              </a:prstGeom>
              <a:solidFill>
                <a:srgbClr val="35CEC3"/>
              </a:solidFill>
              <a:ln>
                <a:solidFill>
                  <a:srgbClr val="35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397" name="TextBox 396">
                <a:extLst>
                  <a:ext uri="{FF2B5EF4-FFF2-40B4-BE49-F238E27FC236}">
                    <a16:creationId xmlns:a16="http://schemas.microsoft.com/office/drawing/2014/main" id="{674C2A60-374A-4D10-AE9E-D27D14D1F830}"/>
                  </a:ext>
                </a:extLst>
              </p:cNvPr>
              <p:cNvSpPr txBox="1"/>
              <p:nvPr/>
            </p:nvSpPr>
            <p:spPr>
              <a:xfrm>
                <a:off x="2132869" y="2050453"/>
                <a:ext cx="454285" cy="478649"/>
              </a:xfrm>
              <a:prstGeom prst="rect">
                <a:avLst/>
              </a:prstGeom>
              <a:noFill/>
            </p:spPr>
            <p:txBody>
              <a:bodyPr wrap="none" rtlCol="0">
                <a:spAutoFit/>
              </a:bodyPr>
              <a:lstStyle/>
              <a:p>
                <a:r>
                  <a:rPr lang="en-US" dirty="0">
                    <a:solidFill>
                      <a:schemeClr val="bg1"/>
                    </a:solidFill>
                    <a:latin typeface="Montserrat ExtraBold" panose="00000900000000000000" pitchFamily="2" charset="0"/>
                  </a:rPr>
                  <a:t>T</a:t>
                </a:r>
              </a:p>
            </p:txBody>
          </p:sp>
        </p:grpSp>
        <p:grpSp>
          <p:nvGrpSpPr>
            <p:cNvPr id="369" name="Group 368">
              <a:extLst>
                <a:ext uri="{FF2B5EF4-FFF2-40B4-BE49-F238E27FC236}">
                  <a16:creationId xmlns:a16="http://schemas.microsoft.com/office/drawing/2014/main" id="{035C4C7A-AC0E-4158-A00A-20D456CC6D2D}"/>
                </a:ext>
              </a:extLst>
            </p:cNvPr>
            <p:cNvGrpSpPr/>
            <p:nvPr/>
          </p:nvGrpSpPr>
          <p:grpSpPr>
            <a:xfrm>
              <a:off x="3100713" y="2454613"/>
              <a:ext cx="365806" cy="438757"/>
              <a:chOff x="2114434" y="1406898"/>
              <a:chExt cx="502754" cy="568624"/>
            </a:xfrm>
          </p:grpSpPr>
          <p:sp>
            <p:nvSpPr>
              <p:cNvPr id="394" name="Flowchart: Stored Data 393">
                <a:extLst>
                  <a:ext uri="{FF2B5EF4-FFF2-40B4-BE49-F238E27FC236}">
                    <a16:creationId xmlns:a16="http://schemas.microsoft.com/office/drawing/2014/main" id="{9E40F9D2-9C31-41AD-A490-DADE0430DD6A}"/>
                  </a:ext>
                </a:extLst>
              </p:cNvPr>
              <p:cNvSpPr/>
              <p:nvPr/>
            </p:nvSpPr>
            <p:spPr>
              <a:xfrm rot="16200000">
                <a:off x="2022942" y="1540527"/>
                <a:ext cx="558052" cy="290793"/>
              </a:xfrm>
              <a:prstGeom prst="flowChartOnlineStorage">
                <a:avLst/>
              </a:prstGeom>
              <a:solidFill>
                <a:srgbClr val="F56C56"/>
              </a:solidFill>
              <a:ln>
                <a:solidFill>
                  <a:srgbClr val="F56C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395" name="TextBox 394">
                <a:extLst>
                  <a:ext uri="{FF2B5EF4-FFF2-40B4-BE49-F238E27FC236}">
                    <a16:creationId xmlns:a16="http://schemas.microsoft.com/office/drawing/2014/main" id="{39F6C035-065C-4939-A8CD-6583968F0824}"/>
                  </a:ext>
                </a:extLst>
              </p:cNvPr>
              <p:cNvSpPr txBox="1"/>
              <p:nvPr/>
            </p:nvSpPr>
            <p:spPr>
              <a:xfrm>
                <a:off x="2114434" y="1496873"/>
                <a:ext cx="502754" cy="478649"/>
              </a:xfrm>
              <a:prstGeom prst="rect">
                <a:avLst/>
              </a:prstGeom>
              <a:noFill/>
            </p:spPr>
            <p:txBody>
              <a:bodyPr wrap="none" rtlCol="0">
                <a:spAutoFit/>
              </a:bodyPr>
              <a:lstStyle/>
              <a:p>
                <a:r>
                  <a:rPr lang="en-US" dirty="0">
                    <a:solidFill>
                      <a:schemeClr val="bg1"/>
                    </a:solidFill>
                    <a:latin typeface="Montserrat ExtraBold" panose="00000900000000000000" pitchFamily="2" charset="0"/>
                  </a:rPr>
                  <a:t>A</a:t>
                </a:r>
              </a:p>
            </p:txBody>
          </p:sp>
        </p:grpSp>
        <p:sp>
          <p:nvSpPr>
            <p:cNvPr id="370" name="TextBox 369">
              <a:extLst>
                <a:ext uri="{FF2B5EF4-FFF2-40B4-BE49-F238E27FC236}">
                  <a16:creationId xmlns:a16="http://schemas.microsoft.com/office/drawing/2014/main" id="{619C174D-6C41-4A39-8E45-A6EB1FD32CEC}"/>
                </a:ext>
              </a:extLst>
            </p:cNvPr>
            <p:cNvSpPr txBox="1"/>
            <p:nvPr/>
          </p:nvSpPr>
          <p:spPr>
            <a:xfrm>
              <a:off x="3377541" y="2372270"/>
              <a:ext cx="367408" cy="369332"/>
            </a:xfrm>
            <a:prstGeom prst="rect">
              <a:avLst/>
            </a:prstGeom>
            <a:noFill/>
          </p:spPr>
          <p:txBody>
            <a:bodyPr wrap="none" rtlCol="0">
              <a:spAutoFit/>
            </a:bodyPr>
            <a:lstStyle/>
            <a:p>
              <a:r>
                <a:rPr lang="en-US" dirty="0">
                  <a:solidFill>
                    <a:srgbClr val="084B5E"/>
                  </a:solidFill>
                  <a:latin typeface="Montserrat ExtraBold" panose="00000900000000000000" pitchFamily="2" charset="0"/>
                </a:rPr>
                <a:t>3</a:t>
              </a:r>
              <a:r>
                <a:rPr lang="en-US" baseline="30000" dirty="0">
                  <a:solidFill>
                    <a:srgbClr val="084B5E"/>
                  </a:solidFill>
                  <a:latin typeface="Montserrat ExtraBold" panose="00000900000000000000" pitchFamily="2" charset="0"/>
                </a:rPr>
                <a:t>’</a:t>
              </a:r>
              <a:endParaRPr lang="en-US" dirty="0">
                <a:solidFill>
                  <a:srgbClr val="084B5E"/>
                </a:solidFill>
                <a:latin typeface="Montserrat ExtraBold" panose="00000900000000000000" pitchFamily="2" charset="0"/>
              </a:endParaRPr>
            </a:p>
          </p:txBody>
        </p:sp>
        <p:sp>
          <p:nvSpPr>
            <p:cNvPr id="371" name="TextBox 370">
              <a:extLst>
                <a:ext uri="{FF2B5EF4-FFF2-40B4-BE49-F238E27FC236}">
                  <a16:creationId xmlns:a16="http://schemas.microsoft.com/office/drawing/2014/main" id="{F01368A1-AA33-4D78-A07E-EC78CB1C2B76}"/>
                </a:ext>
              </a:extLst>
            </p:cNvPr>
            <p:cNvSpPr txBox="1"/>
            <p:nvPr/>
          </p:nvSpPr>
          <p:spPr>
            <a:xfrm>
              <a:off x="467261" y="2380643"/>
              <a:ext cx="367408" cy="369332"/>
            </a:xfrm>
            <a:prstGeom prst="rect">
              <a:avLst/>
            </a:prstGeom>
            <a:noFill/>
          </p:spPr>
          <p:txBody>
            <a:bodyPr wrap="none" rtlCol="0">
              <a:spAutoFit/>
            </a:bodyPr>
            <a:lstStyle/>
            <a:p>
              <a:r>
                <a:rPr lang="en-US" dirty="0">
                  <a:solidFill>
                    <a:srgbClr val="084B5E"/>
                  </a:solidFill>
                  <a:latin typeface="Montserrat ExtraBold" panose="00000900000000000000" pitchFamily="2" charset="0"/>
                </a:rPr>
                <a:t>5</a:t>
              </a:r>
              <a:r>
                <a:rPr lang="en-US" baseline="30000" dirty="0">
                  <a:solidFill>
                    <a:srgbClr val="084B5E"/>
                  </a:solidFill>
                  <a:latin typeface="Montserrat ExtraBold" panose="00000900000000000000" pitchFamily="2" charset="0"/>
                </a:rPr>
                <a:t>’</a:t>
              </a:r>
              <a:endParaRPr lang="en-US" dirty="0">
                <a:solidFill>
                  <a:srgbClr val="084B5E"/>
                </a:solidFill>
                <a:latin typeface="Montserrat ExtraBold" panose="00000900000000000000" pitchFamily="2" charset="0"/>
              </a:endParaRPr>
            </a:p>
          </p:txBody>
        </p:sp>
        <p:sp>
          <p:nvSpPr>
            <p:cNvPr id="372" name="TextBox 371">
              <a:extLst>
                <a:ext uri="{FF2B5EF4-FFF2-40B4-BE49-F238E27FC236}">
                  <a16:creationId xmlns:a16="http://schemas.microsoft.com/office/drawing/2014/main" id="{F039AD32-0D45-4B4F-9091-868510A542F8}"/>
                </a:ext>
              </a:extLst>
            </p:cNvPr>
            <p:cNvSpPr txBox="1"/>
            <p:nvPr/>
          </p:nvSpPr>
          <p:spPr>
            <a:xfrm>
              <a:off x="3376087" y="3128219"/>
              <a:ext cx="367408" cy="369332"/>
            </a:xfrm>
            <a:prstGeom prst="rect">
              <a:avLst/>
            </a:prstGeom>
            <a:noFill/>
          </p:spPr>
          <p:txBody>
            <a:bodyPr wrap="none" rtlCol="0">
              <a:spAutoFit/>
            </a:bodyPr>
            <a:lstStyle/>
            <a:p>
              <a:r>
                <a:rPr lang="en-US" dirty="0">
                  <a:solidFill>
                    <a:srgbClr val="084B5E"/>
                  </a:solidFill>
                  <a:latin typeface="Montserrat ExtraBold" panose="00000900000000000000" pitchFamily="2" charset="0"/>
                </a:rPr>
                <a:t>5</a:t>
              </a:r>
              <a:r>
                <a:rPr lang="en-US" baseline="30000" dirty="0">
                  <a:solidFill>
                    <a:srgbClr val="084B5E"/>
                  </a:solidFill>
                  <a:latin typeface="Montserrat ExtraBold" panose="00000900000000000000" pitchFamily="2" charset="0"/>
                </a:rPr>
                <a:t>’</a:t>
              </a:r>
              <a:endParaRPr lang="en-US" dirty="0">
                <a:solidFill>
                  <a:srgbClr val="084B5E"/>
                </a:solidFill>
                <a:latin typeface="Montserrat ExtraBold" panose="00000900000000000000" pitchFamily="2" charset="0"/>
              </a:endParaRPr>
            </a:p>
          </p:txBody>
        </p:sp>
        <p:sp>
          <p:nvSpPr>
            <p:cNvPr id="373" name="TextBox 372">
              <a:extLst>
                <a:ext uri="{FF2B5EF4-FFF2-40B4-BE49-F238E27FC236}">
                  <a16:creationId xmlns:a16="http://schemas.microsoft.com/office/drawing/2014/main" id="{D9F3F01A-F65E-4006-9C7C-978827A22EDC}"/>
                </a:ext>
              </a:extLst>
            </p:cNvPr>
            <p:cNvSpPr txBox="1"/>
            <p:nvPr/>
          </p:nvSpPr>
          <p:spPr>
            <a:xfrm>
              <a:off x="454685" y="3155392"/>
              <a:ext cx="367408" cy="369332"/>
            </a:xfrm>
            <a:prstGeom prst="rect">
              <a:avLst/>
            </a:prstGeom>
            <a:noFill/>
          </p:spPr>
          <p:txBody>
            <a:bodyPr wrap="none" rtlCol="0">
              <a:spAutoFit/>
            </a:bodyPr>
            <a:lstStyle/>
            <a:p>
              <a:r>
                <a:rPr lang="en-US" dirty="0">
                  <a:solidFill>
                    <a:srgbClr val="084B5E"/>
                  </a:solidFill>
                  <a:latin typeface="Montserrat ExtraBold" panose="00000900000000000000" pitchFamily="2" charset="0"/>
                </a:rPr>
                <a:t>3</a:t>
              </a:r>
              <a:r>
                <a:rPr lang="en-US" baseline="30000" dirty="0">
                  <a:solidFill>
                    <a:srgbClr val="084B5E"/>
                  </a:solidFill>
                  <a:latin typeface="Montserrat ExtraBold" panose="00000900000000000000" pitchFamily="2" charset="0"/>
                </a:rPr>
                <a:t>’</a:t>
              </a:r>
              <a:endParaRPr lang="en-US" dirty="0">
                <a:solidFill>
                  <a:srgbClr val="084B5E"/>
                </a:solidFill>
                <a:latin typeface="Montserrat ExtraBold" panose="00000900000000000000" pitchFamily="2" charset="0"/>
              </a:endParaRPr>
            </a:p>
          </p:txBody>
        </p:sp>
        <p:sp>
          <p:nvSpPr>
            <p:cNvPr id="376" name="TextBox 375">
              <a:extLst>
                <a:ext uri="{FF2B5EF4-FFF2-40B4-BE49-F238E27FC236}">
                  <a16:creationId xmlns:a16="http://schemas.microsoft.com/office/drawing/2014/main" id="{1C9FD2E9-ED93-4FBB-8904-6A1DC90FEE7F}"/>
                </a:ext>
              </a:extLst>
            </p:cNvPr>
            <p:cNvSpPr txBox="1"/>
            <p:nvPr/>
          </p:nvSpPr>
          <p:spPr>
            <a:xfrm>
              <a:off x="2211373" y="2511333"/>
              <a:ext cx="211583" cy="369332"/>
            </a:xfrm>
            <a:prstGeom prst="rect">
              <a:avLst/>
            </a:prstGeom>
            <a:noFill/>
          </p:spPr>
          <p:txBody>
            <a:bodyPr wrap="square" rtlCol="0">
              <a:spAutoFit/>
            </a:bodyPr>
            <a:lstStyle/>
            <a:p>
              <a:r>
                <a:rPr lang="en-US" dirty="0">
                  <a:solidFill>
                    <a:schemeClr val="bg1"/>
                  </a:solidFill>
                  <a:latin typeface="Montserrat ExtraBold" panose="00000900000000000000" pitchFamily="2" charset="0"/>
                </a:rPr>
                <a:t>C</a:t>
              </a:r>
            </a:p>
          </p:txBody>
        </p:sp>
        <p:sp>
          <p:nvSpPr>
            <p:cNvPr id="377" name="TextBox 376">
              <a:extLst>
                <a:ext uri="{FF2B5EF4-FFF2-40B4-BE49-F238E27FC236}">
                  <a16:creationId xmlns:a16="http://schemas.microsoft.com/office/drawing/2014/main" id="{888E587A-3263-4B93-931E-ED720455CA8C}"/>
                </a:ext>
              </a:extLst>
            </p:cNvPr>
            <p:cNvSpPr txBox="1"/>
            <p:nvPr/>
          </p:nvSpPr>
          <p:spPr>
            <a:xfrm>
              <a:off x="2217266" y="2927975"/>
              <a:ext cx="211583" cy="369332"/>
            </a:xfrm>
            <a:prstGeom prst="rect">
              <a:avLst/>
            </a:prstGeom>
            <a:noFill/>
          </p:spPr>
          <p:txBody>
            <a:bodyPr wrap="square" rtlCol="0">
              <a:spAutoFit/>
            </a:bodyPr>
            <a:lstStyle/>
            <a:p>
              <a:r>
                <a:rPr lang="en-US" dirty="0">
                  <a:solidFill>
                    <a:schemeClr val="bg1"/>
                  </a:solidFill>
                  <a:latin typeface="Montserrat ExtraBold" panose="00000900000000000000" pitchFamily="2" charset="0"/>
                </a:rPr>
                <a:t>G</a:t>
              </a:r>
            </a:p>
          </p:txBody>
        </p:sp>
        <p:sp>
          <p:nvSpPr>
            <p:cNvPr id="378" name="Arrow: Pentagon 377">
              <a:extLst>
                <a:ext uri="{FF2B5EF4-FFF2-40B4-BE49-F238E27FC236}">
                  <a16:creationId xmlns:a16="http://schemas.microsoft.com/office/drawing/2014/main" id="{D1963542-1ECF-4394-8543-B8F7E7BFE31F}"/>
                </a:ext>
              </a:extLst>
            </p:cNvPr>
            <p:cNvSpPr/>
            <p:nvPr/>
          </p:nvSpPr>
          <p:spPr>
            <a:xfrm rot="16200000">
              <a:off x="1587002" y="2967442"/>
              <a:ext cx="418325" cy="211583"/>
            </a:xfrm>
            <a:prstGeom prst="homePlate">
              <a:avLst/>
            </a:prstGeom>
            <a:solidFill>
              <a:srgbClr val="FFAA2D"/>
            </a:solidFill>
            <a:ln>
              <a:solidFill>
                <a:srgbClr val="FFA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379" name="Arrow: Chevron 378">
              <a:extLst>
                <a:ext uri="{FF2B5EF4-FFF2-40B4-BE49-F238E27FC236}">
                  <a16:creationId xmlns:a16="http://schemas.microsoft.com/office/drawing/2014/main" id="{61A69BF3-4745-4B99-ADFE-919455BC09C3}"/>
                </a:ext>
              </a:extLst>
            </p:cNvPr>
            <p:cNvSpPr/>
            <p:nvPr/>
          </p:nvSpPr>
          <p:spPr>
            <a:xfrm rot="16200000">
              <a:off x="1550680" y="2519605"/>
              <a:ext cx="492119" cy="211583"/>
            </a:xfrm>
            <a:prstGeom prst="chevron">
              <a:avLst/>
            </a:prstGeom>
            <a:solidFill>
              <a:srgbClr val="084B5E"/>
            </a:solidFill>
            <a:ln>
              <a:solidFill>
                <a:srgbClr val="084B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ontserrat ExtraBold" panose="00000900000000000000" pitchFamily="2" charset="0"/>
              </a:endParaRPr>
            </a:p>
          </p:txBody>
        </p:sp>
        <p:sp>
          <p:nvSpPr>
            <p:cNvPr id="380" name="Rectangle 379">
              <a:extLst>
                <a:ext uri="{FF2B5EF4-FFF2-40B4-BE49-F238E27FC236}">
                  <a16:creationId xmlns:a16="http://schemas.microsoft.com/office/drawing/2014/main" id="{C27A89D1-B74A-4D0C-B7F8-6E8EB3EA2C8D}"/>
                </a:ext>
              </a:extLst>
            </p:cNvPr>
            <p:cNvSpPr/>
            <p:nvPr/>
          </p:nvSpPr>
          <p:spPr>
            <a:xfrm>
              <a:off x="1726247" y="2358583"/>
              <a:ext cx="165924" cy="55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381" name="TextBox 380">
              <a:extLst>
                <a:ext uri="{FF2B5EF4-FFF2-40B4-BE49-F238E27FC236}">
                  <a16:creationId xmlns:a16="http://schemas.microsoft.com/office/drawing/2014/main" id="{5E0DAA93-80E8-4F3E-B603-6F0FBAC6CE8B}"/>
                </a:ext>
              </a:extLst>
            </p:cNvPr>
            <p:cNvSpPr txBox="1"/>
            <p:nvPr/>
          </p:nvSpPr>
          <p:spPr>
            <a:xfrm>
              <a:off x="1656408" y="2515520"/>
              <a:ext cx="211583" cy="369332"/>
            </a:xfrm>
            <a:prstGeom prst="rect">
              <a:avLst/>
            </a:prstGeom>
            <a:noFill/>
          </p:spPr>
          <p:txBody>
            <a:bodyPr wrap="square" rtlCol="0">
              <a:spAutoFit/>
            </a:bodyPr>
            <a:lstStyle/>
            <a:p>
              <a:r>
                <a:rPr lang="en-US" dirty="0">
                  <a:solidFill>
                    <a:schemeClr val="bg1"/>
                  </a:solidFill>
                  <a:latin typeface="Montserrat ExtraBold" panose="00000900000000000000" pitchFamily="2" charset="0"/>
                </a:rPr>
                <a:t>G</a:t>
              </a:r>
            </a:p>
          </p:txBody>
        </p:sp>
        <p:sp>
          <p:nvSpPr>
            <p:cNvPr id="382" name="TextBox 381">
              <a:extLst>
                <a:ext uri="{FF2B5EF4-FFF2-40B4-BE49-F238E27FC236}">
                  <a16:creationId xmlns:a16="http://schemas.microsoft.com/office/drawing/2014/main" id="{A53D4357-AA8B-4719-AAEE-6353E2A5D43D}"/>
                </a:ext>
              </a:extLst>
            </p:cNvPr>
            <p:cNvSpPr txBox="1"/>
            <p:nvPr/>
          </p:nvSpPr>
          <p:spPr>
            <a:xfrm>
              <a:off x="1643536" y="2943459"/>
              <a:ext cx="211583" cy="369332"/>
            </a:xfrm>
            <a:prstGeom prst="rect">
              <a:avLst/>
            </a:prstGeom>
            <a:noFill/>
          </p:spPr>
          <p:txBody>
            <a:bodyPr wrap="square" rtlCol="0">
              <a:spAutoFit/>
            </a:bodyPr>
            <a:lstStyle/>
            <a:p>
              <a:r>
                <a:rPr lang="en-US" dirty="0">
                  <a:solidFill>
                    <a:schemeClr val="bg1"/>
                  </a:solidFill>
                  <a:latin typeface="Montserrat ExtraBold" panose="00000900000000000000" pitchFamily="2" charset="0"/>
                </a:rPr>
                <a:t>C</a:t>
              </a:r>
            </a:p>
          </p:txBody>
        </p:sp>
        <p:sp>
          <p:nvSpPr>
            <p:cNvPr id="383" name="Arrow: Pentagon 382">
              <a:extLst>
                <a:ext uri="{FF2B5EF4-FFF2-40B4-BE49-F238E27FC236}">
                  <a16:creationId xmlns:a16="http://schemas.microsoft.com/office/drawing/2014/main" id="{87A921AB-4F59-4EE9-8D9F-85B6661DF97B}"/>
                </a:ext>
              </a:extLst>
            </p:cNvPr>
            <p:cNvSpPr/>
            <p:nvPr/>
          </p:nvSpPr>
          <p:spPr>
            <a:xfrm rot="16200000">
              <a:off x="2177285" y="2991052"/>
              <a:ext cx="418325" cy="211583"/>
            </a:xfrm>
            <a:prstGeom prst="homePlate">
              <a:avLst/>
            </a:prstGeom>
            <a:solidFill>
              <a:srgbClr val="FFAA2D"/>
            </a:solidFill>
            <a:ln>
              <a:solidFill>
                <a:srgbClr val="FFA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384" name="Arrow: Chevron 383">
              <a:extLst>
                <a:ext uri="{FF2B5EF4-FFF2-40B4-BE49-F238E27FC236}">
                  <a16:creationId xmlns:a16="http://schemas.microsoft.com/office/drawing/2014/main" id="{0A22CF3B-30E9-4DBE-966D-9563E35B1700}"/>
                </a:ext>
              </a:extLst>
            </p:cNvPr>
            <p:cNvSpPr/>
            <p:nvPr/>
          </p:nvSpPr>
          <p:spPr>
            <a:xfrm rot="16200000">
              <a:off x="2140963" y="2543215"/>
              <a:ext cx="492119" cy="211583"/>
            </a:xfrm>
            <a:prstGeom prst="chevron">
              <a:avLst/>
            </a:prstGeom>
            <a:solidFill>
              <a:srgbClr val="084B5E"/>
            </a:solidFill>
            <a:ln>
              <a:solidFill>
                <a:srgbClr val="084B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ontserrat ExtraBold" panose="00000900000000000000" pitchFamily="2" charset="0"/>
              </a:endParaRPr>
            </a:p>
          </p:txBody>
        </p:sp>
        <p:sp>
          <p:nvSpPr>
            <p:cNvPr id="385" name="Rectangle 384">
              <a:extLst>
                <a:ext uri="{FF2B5EF4-FFF2-40B4-BE49-F238E27FC236}">
                  <a16:creationId xmlns:a16="http://schemas.microsoft.com/office/drawing/2014/main" id="{3D035219-B7F7-47E8-A199-0D2EACB068E2}"/>
                </a:ext>
              </a:extLst>
            </p:cNvPr>
            <p:cNvSpPr/>
            <p:nvPr/>
          </p:nvSpPr>
          <p:spPr>
            <a:xfrm>
              <a:off x="2316530" y="2382193"/>
              <a:ext cx="165924" cy="55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386" name="TextBox 385">
              <a:extLst>
                <a:ext uri="{FF2B5EF4-FFF2-40B4-BE49-F238E27FC236}">
                  <a16:creationId xmlns:a16="http://schemas.microsoft.com/office/drawing/2014/main" id="{ED9C88EF-ACE7-43EE-B517-F32585858D60}"/>
                </a:ext>
              </a:extLst>
            </p:cNvPr>
            <p:cNvSpPr txBox="1"/>
            <p:nvPr/>
          </p:nvSpPr>
          <p:spPr>
            <a:xfrm>
              <a:off x="2246691" y="2539130"/>
              <a:ext cx="211583" cy="369332"/>
            </a:xfrm>
            <a:prstGeom prst="rect">
              <a:avLst/>
            </a:prstGeom>
            <a:noFill/>
          </p:spPr>
          <p:txBody>
            <a:bodyPr wrap="square" rtlCol="0">
              <a:spAutoFit/>
            </a:bodyPr>
            <a:lstStyle/>
            <a:p>
              <a:r>
                <a:rPr lang="en-US" dirty="0">
                  <a:solidFill>
                    <a:schemeClr val="bg1"/>
                  </a:solidFill>
                  <a:latin typeface="Montserrat ExtraBold" panose="00000900000000000000" pitchFamily="2" charset="0"/>
                </a:rPr>
                <a:t>G</a:t>
              </a:r>
            </a:p>
          </p:txBody>
        </p:sp>
        <p:sp>
          <p:nvSpPr>
            <p:cNvPr id="387" name="TextBox 386">
              <a:extLst>
                <a:ext uri="{FF2B5EF4-FFF2-40B4-BE49-F238E27FC236}">
                  <a16:creationId xmlns:a16="http://schemas.microsoft.com/office/drawing/2014/main" id="{861E3485-4C62-4CBF-9E4C-4AA322B2C461}"/>
                </a:ext>
              </a:extLst>
            </p:cNvPr>
            <p:cNvSpPr txBox="1"/>
            <p:nvPr/>
          </p:nvSpPr>
          <p:spPr>
            <a:xfrm>
              <a:off x="2220067" y="2928716"/>
              <a:ext cx="211583" cy="369332"/>
            </a:xfrm>
            <a:prstGeom prst="rect">
              <a:avLst/>
            </a:prstGeom>
            <a:noFill/>
          </p:spPr>
          <p:txBody>
            <a:bodyPr wrap="square" rtlCol="0">
              <a:spAutoFit/>
            </a:bodyPr>
            <a:lstStyle/>
            <a:p>
              <a:r>
                <a:rPr lang="en-US" dirty="0">
                  <a:solidFill>
                    <a:schemeClr val="bg1"/>
                  </a:solidFill>
                  <a:latin typeface="Montserrat ExtraBold" panose="00000900000000000000" pitchFamily="2" charset="0"/>
                </a:rPr>
                <a:t>C</a:t>
              </a:r>
            </a:p>
          </p:txBody>
        </p:sp>
        <p:grpSp>
          <p:nvGrpSpPr>
            <p:cNvPr id="539" name="Group 538">
              <a:extLst>
                <a:ext uri="{FF2B5EF4-FFF2-40B4-BE49-F238E27FC236}">
                  <a16:creationId xmlns:a16="http://schemas.microsoft.com/office/drawing/2014/main" id="{212B7215-9BD9-46FE-81C2-58AFE39DA33C}"/>
                </a:ext>
              </a:extLst>
            </p:cNvPr>
            <p:cNvGrpSpPr/>
            <p:nvPr/>
          </p:nvGrpSpPr>
          <p:grpSpPr>
            <a:xfrm rot="10800000">
              <a:off x="1933996" y="2862899"/>
              <a:ext cx="365806" cy="433704"/>
              <a:chOff x="2011107" y="1965016"/>
              <a:chExt cx="502754" cy="562075"/>
            </a:xfrm>
          </p:grpSpPr>
          <p:sp>
            <p:nvSpPr>
              <p:cNvPr id="540" name="Flowchart: Stored Data 539">
                <a:extLst>
                  <a:ext uri="{FF2B5EF4-FFF2-40B4-BE49-F238E27FC236}">
                    <a16:creationId xmlns:a16="http://schemas.microsoft.com/office/drawing/2014/main" id="{A9DE32E9-87A7-4053-ABEC-019B68172FF0}"/>
                  </a:ext>
                </a:extLst>
              </p:cNvPr>
              <p:cNvSpPr/>
              <p:nvPr/>
            </p:nvSpPr>
            <p:spPr>
              <a:xfrm rot="16200000">
                <a:off x="2022944" y="2102668"/>
                <a:ext cx="558052" cy="290793"/>
              </a:xfrm>
              <a:prstGeom prst="flowChartOnlineStorage">
                <a:avLst/>
              </a:prstGeom>
              <a:solidFill>
                <a:srgbClr val="F56C56"/>
              </a:solidFill>
              <a:ln>
                <a:solidFill>
                  <a:srgbClr val="F56C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541" name="TextBox 540">
                <a:extLst>
                  <a:ext uri="{FF2B5EF4-FFF2-40B4-BE49-F238E27FC236}">
                    <a16:creationId xmlns:a16="http://schemas.microsoft.com/office/drawing/2014/main" id="{F646800E-A61E-41EE-B1C9-D794EAD26D52}"/>
                  </a:ext>
                </a:extLst>
              </p:cNvPr>
              <p:cNvSpPr txBox="1"/>
              <p:nvPr/>
            </p:nvSpPr>
            <p:spPr>
              <a:xfrm rot="10800000">
                <a:off x="2011107" y="1965016"/>
                <a:ext cx="502754" cy="478649"/>
              </a:xfrm>
              <a:prstGeom prst="rect">
                <a:avLst/>
              </a:prstGeom>
              <a:noFill/>
            </p:spPr>
            <p:txBody>
              <a:bodyPr wrap="none" rtlCol="0">
                <a:spAutoFit/>
              </a:bodyPr>
              <a:lstStyle/>
              <a:p>
                <a:r>
                  <a:rPr lang="en-US" dirty="0">
                    <a:solidFill>
                      <a:schemeClr val="bg1"/>
                    </a:solidFill>
                    <a:latin typeface="Montserrat ExtraBold" panose="00000900000000000000" pitchFamily="2" charset="0"/>
                  </a:rPr>
                  <a:t>A</a:t>
                </a:r>
              </a:p>
            </p:txBody>
          </p:sp>
        </p:grpSp>
        <p:sp>
          <p:nvSpPr>
            <p:cNvPr id="542" name="Flowchart: Stored Data 541">
              <a:extLst>
                <a:ext uri="{FF2B5EF4-FFF2-40B4-BE49-F238E27FC236}">
                  <a16:creationId xmlns:a16="http://schemas.microsoft.com/office/drawing/2014/main" id="{1718F2B7-567B-46C9-98B3-B024BF40CA4F}"/>
                </a:ext>
              </a:extLst>
            </p:cNvPr>
            <p:cNvSpPr/>
            <p:nvPr/>
          </p:nvSpPr>
          <p:spPr>
            <a:xfrm rot="5400000">
              <a:off x="1876498" y="2549029"/>
              <a:ext cx="430600" cy="211582"/>
            </a:xfrm>
            <a:prstGeom prst="flowChartOnlineStorage">
              <a:avLst/>
            </a:prstGeom>
            <a:solidFill>
              <a:srgbClr val="35CEC3"/>
            </a:solidFill>
            <a:ln>
              <a:solidFill>
                <a:srgbClr val="35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543" name="TextBox 542">
              <a:extLst>
                <a:ext uri="{FF2B5EF4-FFF2-40B4-BE49-F238E27FC236}">
                  <a16:creationId xmlns:a16="http://schemas.microsoft.com/office/drawing/2014/main" id="{7C33B0A9-7955-44E4-B42A-384595F39B20}"/>
                </a:ext>
              </a:extLst>
            </p:cNvPr>
            <p:cNvSpPr txBox="1"/>
            <p:nvPr/>
          </p:nvSpPr>
          <p:spPr>
            <a:xfrm>
              <a:off x="1942724" y="2520642"/>
              <a:ext cx="211583" cy="369332"/>
            </a:xfrm>
            <a:prstGeom prst="rect">
              <a:avLst/>
            </a:prstGeom>
            <a:noFill/>
          </p:spPr>
          <p:txBody>
            <a:bodyPr wrap="square" rtlCol="0">
              <a:spAutoFit/>
            </a:bodyPr>
            <a:lstStyle/>
            <a:p>
              <a:r>
                <a:rPr lang="en-US" dirty="0">
                  <a:solidFill>
                    <a:schemeClr val="bg1"/>
                  </a:solidFill>
                  <a:latin typeface="Montserrat ExtraBold" panose="00000900000000000000" pitchFamily="2" charset="0"/>
                </a:rPr>
                <a:t>T</a:t>
              </a:r>
            </a:p>
          </p:txBody>
        </p:sp>
        <p:sp>
          <p:nvSpPr>
            <p:cNvPr id="544" name="Rectangle 543">
              <a:extLst>
                <a:ext uri="{FF2B5EF4-FFF2-40B4-BE49-F238E27FC236}">
                  <a16:creationId xmlns:a16="http://schemas.microsoft.com/office/drawing/2014/main" id="{1A3F36E1-6D5A-487B-BDDD-9B29318E6FA5}"/>
                </a:ext>
              </a:extLst>
            </p:cNvPr>
            <p:cNvSpPr/>
            <p:nvPr/>
          </p:nvSpPr>
          <p:spPr>
            <a:xfrm>
              <a:off x="828824" y="2435610"/>
              <a:ext cx="2527007" cy="95536"/>
            </a:xfrm>
            <a:prstGeom prst="rect">
              <a:avLst/>
            </a:prstGeom>
            <a:ln>
              <a:solidFill>
                <a:srgbClr val="D1F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5" name="Rectangle 544">
              <a:extLst>
                <a:ext uri="{FF2B5EF4-FFF2-40B4-BE49-F238E27FC236}">
                  <a16:creationId xmlns:a16="http://schemas.microsoft.com/office/drawing/2014/main" id="{2617CB0D-29E5-4E61-9659-A4BE46BCE997}"/>
                </a:ext>
              </a:extLst>
            </p:cNvPr>
            <p:cNvSpPr/>
            <p:nvPr/>
          </p:nvSpPr>
          <p:spPr>
            <a:xfrm>
              <a:off x="834114" y="3252845"/>
              <a:ext cx="2538173" cy="78783"/>
            </a:xfrm>
            <a:prstGeom prst="rect">
              <a:avLst/>
            </a:prstGeom>
            <a:ln>
              <a:solidFill>
                <a:srgbClr val="D1F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61" name="Group 560">
            <a:extLst>
              <a:ext uri="{FF2B5EF4-FFF2-40B4-BE49-F238E27FC236}">
                <a16:creationId xmlns:a16="http://schemas.microsoft.com/office/drawing/2014/main" id="{2FA8BD70-1DEA-4EF9-80FD-B9E9192479AB}"/>
              </a:ext>
            </a:extLst>
          </p:cNvPr>
          <p:cNvGrpSpPr/>
          <p:nvPr/>
        </p:nvGrpSpPr>
        <p:grpSpPr>
          <a:xfrm>
            <a:off x="5450971" y="2211827"/>
            <a:ext cx="2961509" cy="1151709"/>
            <a:chOff x="5450971" y="2358583"/>
            <a:chExt cx="2974254" cy="1166141"/>
          </a:xfrm>
        </p:grpSpPr>
        <p:grpSp>
          <p:nvGrpSpPr>
            <p:cNvPr id="411" name="Group 410">
              <a:extLst>
                <a:ext uri="{FF2B5EF4-FFF2-40B4-BE49-F238E27FC236}">
                  <a16:creationId xmlns:a16="http://schemas.microsoft.com/office/drawing/2014/main" id="{14C96B2F-C9D1-49B3-A642-E39608A9FA0B}"/>
                </a:ext>
              </a:extLst>
            </p:cNvPr>
            <p:cNvGrpSpPr/>
            <p:nvPr/>
          </p:nvGrpSpPr>
          <p:grpSpPr>
            <a:xfrm>
              <a:off x="5805181" y="2886483"/>
              <a:ext cx="330540" cy="430600"/>
              <a:chOff x="2097467" y="1969039"/>
              <a:chExt cx="454285" cy="558052"/>
            </a:xfrm>
          </p:grpSpPr>
          <p:sp>
            <p:nvSpPr>
              <p:cNvPr id="466" name="Flowchart: Stored Data 465">
                <a:extLst>
                  <a:ext uri="{FF2B5EF4-FFF2-40B4-BE49-F238E27FC236}">
                    <a16:creationId xmlns:a16="http://schemas.microsoft.com/office/drawing/2014/main" id="{FFB43438-A4FF-49A4-990C-89EEAC4DFB9A}"/>
                  </a:ext>
                </a:extLst>
              </p:cNvPr>
              <p:cNvSpPr/>
              <p:nvPr/>
            </p:nvSpPr>
            <p:spPr>
              <a:xfrm rot="16200000">
                <a:off x="2022944" y="2102668"/>
                <a:ext cx="558052" cy="290793"/>
              </a:xfrm>
              <a:prstGeom prst="flowChartOnlineStorage">
                <a:avLst/>
              </a:prstGeom>
              <a:solidFill>
                <a:srgbClr val="35CEC3"/>
              </a:solidFill>
              <a:ln>
                <a:solidFill>
                  <a:srgbClr val="35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467" name="TextBox 466">
                <a:extLst>
                  <a:ext uri="{FF2B5EF4-FFF2-40B4-BE49-F238E27FC236}">
                    <a16:creationId xmlns:a16="http://schemas.microsoft.com/office/drawing/2014/main" id="{EA1EE307-33EA-423E-A103-F9FAFCA7EFC4}"/>
                  </a:ext>
                </a:extLst>
              </p:cNvPr>
              <p:cNvSpPr txBox="1"/>
              <p:nvPr/>
            </p:nvSpPr>
            <p:spPr>
              <a:xfrm>
                <a:off x="2097467" y="2037004"/>
                <a:ext cx="454285" cy="478649"/>
              </a:xfrm>
              <a:prstGeom prst="rect">
                <a:avLst/>
              </a:prstGeom>
              <a:noFill/>
            </p:spPr>
            <p:txBody>
              <a:bodyPr wrap="none" rtlCol="0">
                <a:spAutoFit/>
              </a:bodyPr>
              <a:lstStyle/>
              <a:p>
                <a:r>
                  <a:rPr lang="en-US" dirty="0">
                    <a:solidFill>
                      <a:schemeClr val="bg1"/>
                    </a:solidFill>
                    <a:latin typeface="Montserrat ExtraBold" panose="00000900000000000000" pitchFamily="2" charset="0"/>
                  </a:rPr>
                  <a:t>T</a:t>
                </a:r>
              </a:p>
            </p:txBody>
          </p:sp>
        </p:grpSp>
        <p:grpSp>
          <p:nvGrpSpPr>
            <p:cNvPr id="412" name="Group 411">
              <a:extLst>
                <a:ext uri="{FF2B5EF4-FFF2-40B4-BE49-F238E27FC236}">
                  <a16:creationId xmlns:a16="http://schemas.microsoft.com/office/drawing/2014/main" id="{DFB6C010-9283-4A20-ABFD-37D4E5EDB3C1}"/>
                </a:ext>
              </a:extLst>
            </p:cNvPr>
            <p:cNvGrpSpPr/>
            <p:nvPr/>
          </p:nvGrpSpPr>
          <p:grpSpPr>
            <a:xfrm>
              <a:off x="5791765" y="2452727"/>
              <a:ext cx="365806" cy="451636"/>
              <a:chOff x="2079032" y="1406898"/>
              <a:chExt cx="502754" cy="585315"/>
            </a:xfrm>
          </p:grpSpPr>
          <p:sp>
            <p:nvSpPr>
              <p:cNvPr id="464" name="Flowchart: Stored Data 463">
                <a:extLst>
                  <a:ext uri="{FF2B5EF4-FFF2-40B4-BE49-F238E27FC236}">
                    <a16:creationId xmlns:a16="http://schemas.microsoft.com/office/drawing/2014/main" id="{1B1AEC10-D70D-4974-8501-6078ED47D693}"/>
                  </a:ext>
                </a:extLst>
              </p:cNvPr>
              <p:cNvSpPr/>
              <p:nvPr/>
            </p:nvSpPr>
            <p:spPr>
              <a:xfrm rot="16200000">
                <a:off x="2022942" y="1540527"/>
                <a:ext cx="558052" cy="290793"/>
              </a:xfrm>
              <a:prstGeom prst="flowChartOnlineStorage">
                <a:avLst/>
              </a:prstGeom>
              <a:solidFill>
                <a:srgbClr val="F56C56"/>
              </a:solidFill>
              <a:ln>
                <a:solidFill>
                  <a:srgbClr val="F56C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465" name="TextBox 464">
                <a:extLst>
                  <a:ext uri="{FF2B5EF4-FFF2-40B4-BE49-F238E27FC236}">
                    <a16:creationId xmlns:a16="http://schemas.microsoft.com/office/drawing/2014/main" id="{D2F513C3-BCB3-4886-8BE1-8D143CD88328}"/>
                  </a:ext>
                </a:extLst>
              </p:cNvPr>
              <p:cNvSpPr txBox="1"/>
              <p:nvPr/>
            </p:nvSpPr>
            <p:spPr>
              <a:xfrm>
                <a:off x="2079032" y="1513564"/>
                <a:ext cx="502754" cy="478649"/>
              </a:xfrm>
              <a:prstGeom prst="rect">
                <a:avLst/>
              </a:prstGeom>
              <a:noFill/>
            </p:spPr>
            <p:txBody>
              <a:bodyPr wrap="none" rtlCol="0">
                <a:spAutoFit/>
              </a:bodyPr>
              <a:lstStyle/>
              <a:p>
                <a:r>
                  <a:rPr lang="en-US" dirty="0">
                    <a:solidFill>
                      <a:schemeClr val="bg1"/>
                    </a:solidFill>
                    <a:latin typeface="Montserrat ExtraBold" panose="00000900000000000000" pitchFamily="2" charset="0"/>
                  </a:rPr>
                  <a:t>A</a:t>
                </a:r>
              </a:p>
            </p:txBody>
          </p:sp>
        </p:grpSp>
        <p:grpSp>
          <p:nvGrpSpPr>
            <p:cNvPr id="413" name="Group 412">
              <a:extLst>
                <a:ext uri="{FF2B5EF4-FFF2-40B4-BE49-F238E27FC236}">
                  <a16:creationId xmlns:a16="http://schemas.microsoft.com/office/drawing/2014/main" id="{E2ADF5A1-035E-4627-835F-D9E0B24D624A}"/>
                </a:ext>
              </a:extLst>
            </p:cNvPr>
            <p:cNvGrpSpPr/>
            <p:nvPr/>
          </p:nvGrpSpPr>
          <p:grpSpPr>
            <a:xfrm rot="10800000">
              <a:off x="6072609" y="2872804"/>
              <a:ext cx="365806" cy="433704"/>
              <a:chOff x="2011107" y="1965016"/>
              <a:chExt cx="502754" cy="562075"/>
            </a:xfrm>
          </p:grpSpPr>
          <p:sp>
            <p:nvSpPr>
              <p:cNvPr id="462" name="Flowchart: Stored Data 461">
                <a:extLst>
                  <a:ext uri="{FF2B5EF4-FFF2-40B4-BE49-F238E27FC236}">
                    <a16:creationId xmlns:a16="http://schemas.microsoft.com/office/drawing/2014/main" id="{20C32EA1-134E-46A0-8161-160BC362A272}"/>
                  </a:ext>
                </a:extLst>
              </p:cNvPr>
              <p:cNvSpPr/>
              <p:nvPr/>
            </p:nvSpPr>
            <p:spPr>
              <a:xfrm rot="16200000">
                <a:off x="2022944" y="2102668"/>
                <a:ext cx="558052" cy="290793"/>
              </a:xfrm>
              <a:prstGeom prst="flowChartOnlineStorage">
                <a:avLst/>
              </a:prstGeom>
              <a:solidFill>
                <a:srgbClr val="F56C56"/>
              </a:solidFill>
              <a:ln>
                <a:solidFill>
                  <a:srgbClr val="F56C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463" name="TextBox 462">
                <a:extLst>
                  <a:ext uri="{FF2B5EF4-FFF2-40B4-BE49-F238E27FC236}">
                    <a16:creationId xmlns:a16="http://schemas.microsoft.com/office/drawing/2014/main" id="{2B0699F3-6C53-4776-AAB5-70F54D49C4D4}"/>
                  </a:ext>
                </a:extLst>
              </p:cNvPr>
              <p:cNvSpPr txBox="1"/>
              <p:nvPr/>
            </p:nvSpPr>
            <p:spPr>
              <a:xfrm rot="10800000">
                <a:off x="2011107" y="1965016"/>
                <a:ext cx="502754" cy="478649"/>
              </a:xfrm>
              <a:prstGeom prst="rect">
                <a:avLst/>
              </a:prstGeom>
              <a:noFill/>
            </p:spPr>
            <p:txBody>
              <a:bodyPr wrap="none" rtlCol="0">
                <a:spAutoFit/>
              </a:bodyPr>
              <a:lstStyle/>
              <a:p>
                <a:r>
                  <a:rPr lang="en-US" dirty="0">
                    <a:solidFill>
                      <a:schemeClr val="bg1"/>
                    </a:solidFill>
                    <a:latin typeface="Montserrat ExtraBold" panose="00000900000000000000" pitchFamily="2" charset="0"/>
                  </a:rPr>
                  <a:t>A</a:t>
                </a:r>
              </a:p>
            </p:txBody>
          </p:sp>
        </p:grpSp>
        <p:sp>
          <p:nvSpPr>
            <p:cNvPr id="414" name="Flowchart: Stored Data 413">
              <a:extLst>
                <a:ext uri="{FF2B5EF4-FFF2-40B4-BE49-F238E27FC236}">
                  <a16:creationId xmlns:a16="http://schemas.microsoft.com/office/drawing/2014/main" id="{3332FBB7-BB5C-4F6E-8479-471FD45D0AE7}"/>
                </a:ext>
              </a:extLst>
            </p:cNvPr>
            <p:cNvSpPr/>
            <p:nvPr/>
          </p:nvSpPr>
          <p:spPr>
            <a:xfrm rot="5400000">
              <a:off x="6015111" y="2558934"/>
              <a:ext cx="430600" cy="211582"/>
            </a:xfrm>
            <a:prstGeom prst="flowChartOnlineStorage">
              <a:avLst/>
            </a:prstGeom>
            <a:solidFill>
              <a:srgbClr val="35CEC3"/>
            </a:solidFill>
            <a:ln>
              <a:solidFill>
                <a:srgbClr val="35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415" name="TextBox 414">
              <a:extLst>
                <a:ext uri="{FF2B5EF4-FFF2-40B4-BE49-F238E27FC236}">
                  <a16:creationId xmlns:a16="http://schemas.microsoft.com/office/drawing/2014/main" id="{565B14B2-83D5-4D70-9A1E-77BD7815B4AD}"/>
                </a:ext>
              </a:extLst>
            </p:cNvPr>
            <p:cNvSpPr txBox="1"/>
            <p:nvPr/>
          </p:nvSpPr>
          <p:spPr>
            <a:xfrm>
              <a:off x="6081337" y="2530547"/>
              <a:ext cx="211583" cy="369332"/>
            </a:xfrm>
            <a:prstGeom prst="rect">
              <a:avLst/>
            </a:prstGeom>
            <a:noFill/>
          </p:spPr>
          <p:txBody>
            <a:bodyPr wrap="square" rtlCol="0">
              <a:spAutoFit/>
            </a:bodyPr>
            <a:lstStyle/>
            <a:p>
              <a:r>
                <a:rPr lang="en-US" dirty="0">
                  <a:solidFill>
                    <a:schemeClr val="bg1"/>
                  </a:solidFill>
                  <a:latin typeface="Montserrat ExtraBold" panose="00000900000000000000" pitchFamily="2" charset="0"/>
                </a:rPr>
                <a:t>T</a:t>
              </a:r>
            </a:p>
          </p:txBody>
        </p:sp>
        <p:sp>
          <p:nvSpPr>
            <p:cNvPr id="416" name="Arrow: Pentagon 415">
              <a:extLst>
                <a:ext uri="{FF2B5EF4-FFF2-40B4-BE49-F238E27FC236}">
                  <a16:creationId xmlns:a16="http://schemas.microsoft.com/office/drawing/2014/main" id="{C506BE1D-F9C0-45C1-827F-509206ACC99D}"/>
                </a:ext>
              </a:extLst>
            </p:cNvPr>
            <p:cNvSpPr/>
            <p:nvPr/>
          </p:nvSpPr>
          <p:spPr>
            <a:xfrm rot="16200000">
              <a:off x="6302098" y="2982469"/>
              <a:ext cx="418325" cy="211583"/>
            </a:xfrm>
            <a:prstGeom prst="homePlate">
              <a:avLst/>
            </a:prstGeom>
            <a:solidFill>
              <a:srgbClr val="FFAA2D"/>
            </a:solidFill>
            <a:ln>
              <a:solidFill>
                <a:srgbClr val="FFA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417" name="Arrow: Chevron 416">
              <a:extLst>
                <a:ext uri="{FF2B5EF4-FFF2-40B4-BE49-F238E27FC236}">
                  <a16:creationId xmlns:a16="http://schemas.microsoft.com/office/drawing/2014/main" id="{6838510C-040E-4871-88E9-884A0DF468B1}"/>
                </a:ext>
              </a:extLst>
            </p:cNvPr>
            <p:cNvSpPr/>
            <p:nvPr/>
          </p:nvSpPr>
          <p:spPr>
            <a:xfrm rot="16200000">
              <a:off x="6265776" y="2534632"/>
              <a:ext cx="492119" cy="211583"/>
            </a:xfrm>
            <a:prstGeom prst="chevron">
              <a:avLst/>
            </a:prstGeom>
            <a:solidFill>
              <a:srgbClr val="084B5E"/>
            </a:solidFill>
            <a:ln>
              <a:solidFill>
                <a:srgbClr val="084B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ontserrat ExtraBold" panose="00000900000000000000" pitchFamily="2" charset="0"/>
              </a:endParaRPr>
            </a:p>
          </p:txBody>
        </p:sp>
        <p:sp>
          <p:nvSpPr>
            <p:cNvPr id="418" name="Rectangle 417">
              <a:extLst>
                <a:ext uri="{FF2B5EF4-FFF2-40B4-BE49-F238E27FC236}">
                  <a16:creationId xmlns:a16="http://schemas.microsoft.com/office/drawing/2014/main" id="{87B57FB0-A88E-48B2-BEA4-DB24682016FB}"/>
                </a:ext>
              </a:extLst>
            </p:cNvPr>
            <p:cNvSpPr/>
            <p:nvPr/>
          </p:nvSpPr>
          <p:spPr>
            <a:xfrm>
              <a:off x="6441343" y="2373610"/>
              <a:ext cx="165924" cy="55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419" name="TextBox 418">
              <a:extLst>
                <a:ext uri="{FF2B5EF4-FFF2-40B4-BE49-F238E27FC236}">
                  <a16:creationId xmlns:a16="http://schemas.microsoft.com/office/drawing/2014/main" id="{7E0D6532-CD1E-4500-9E64-1D6FA524DF42}"/>
                </a:ext>
              </a:extLst>
            </p:cNvPr>
            <p:cNvSpPr txBox="1"/>
            <p:nvPr/>
          </p:nvSpPr>
          <p:spPr>
            <a:xfrm>
              <a:off x="6371504" y="2530547"/>
              <a:ext cx="211583" cy="369332"/>
            </a:xfrm>
            <a:prstGeom prst="rect">
              <a:avLst/>
            </a:prstGeom>
            <a:noFill/>
          </p:spPr>
          <p:txBody>
            <a:bodyPr wrap="square" rtlCol="0">
              <a:spAutoFit/>
            </a:bodyPr>
            <a:lstStyle/>
            <a:p>
              <a:r>
                <a:rPr lang="en-US" dirty="0">
                  <a:solidFill>
                    <a:schemeClr val="bg1"/>
                  </a:solidFill>
                  <a:latin typeface="Montserrat ExtraBold" panose="00000900000000000000" pitchFamily="2" charset="0"/>
                </a:rPr>
                <a:t>G</a:t>
              </a:r>
            </a:p>
          </p:txBody>
        </p:sp>
        <p:sp>
          <p:nvSpPr>
            <p:cNvPr id="420" name="TextBox 419">
              <a:extLst>
                <a:ext uri="{FF2B5EF4-FFF2-40B4-BE49-F238E27FC236}">
                  <a16:creationId xmlns:a16="http://schemas.microsoft.com/office/drawing/2014/main" id="{32A8DFF5-14F5-4355-BC27-D4B69B9624F1}"/>
                </a:ext>
              </a:extLst>
            </p:cNvPr>
            <p:cNvSpPr txBox="1"/>
            <p:nvPr/>
          </p:nvSpPr>
          <p:spPr>
            <a:xfrm>
              <a:off x="6345753" y="2932728"/>
              <a:ext cx="211583" cy="369332"/>
            </a:xfrm>
            <a:prstGeom prst="rect">
              <a:avLst/>
            </a:prstGeom>
            <a:noFill/>
          </p:spPr>
          <p:txBody>
            <a:bodyPr wrap="square" rtlCol="0">
              <a:spAutoFit/>
            </a:bodyPr>
            <a:lstStyle/>
            <a:p>
              <a:r>
                <a:rPr lang="en-US" dirty="0">
                  <a:solidFill>
                    <a:schemeClr val="bg1"/>
                  </a:solidFill>
                  <a:latin typeface="Montserrat ExtraBold" panose="00000900000000000000" pitchFamily="2" charset="0"/>
                </a:rPr>
                <a:t>C</a:t>
              </a:r>
            </a:p>
          </p:txBody>
        </p:sp>
        <p:grpSp>
          <p:nvGrpSpPr>
            <p:cNvPr id="421" name="Group 420">
              <a:extLst>
                <a:ext uri="{FF2B5EF4-FFF2-40B4-BE49-F238E27FC236}">
                  <a16:creationId xmlns:a16="http://schemas.microsoft.com/office/drawing/2014/main" id="{82179977-9276-4802-A0A2-4E113B97E254}"/>
                </a:ext>
              </a:extLst>
            </p:cNvPr>
            <p:cNvGrpSpPr/>
            <p:nvPr/>
          </p:nvGrpSpPr>
          <p:grpSpPr>
            <a:xfrm rot="10800000">
              <a:off x="7191176" y="2869384"/>
              <a:ext cx="365806" cy="433704"/>
              <a:chOff x="2011107" y="1965016"/>
              <a:chExt cx="502754" cy="562075"/>
            </a:xfrm>
          </p:grpSpPr>
          <p:sp>
            <p:nvSpPr>
              <p:cNvPr id="460" name="Flowchart: Stored Data 459">
                <a:extLst>
                  <a:ext uri="{FF2B5EF4-FFF2-40B4-BE49-F238E27FC236}">
                    <a16:creationId xmlns:a16="http://schemas.microsoft.com/office/drawing/2014/main" id="{D45E4ADE-A6CE-4B96-BB55-9C9B2288EC0D}"/>
                  </a:ext>
                </a:extLst>
              </p:cNvPr>
              <p:cNvSpPr/>
              <p:nvPr/>
            </p:nvSpPr>
            <p:spPr>
              <a:xfrm rot="16200000">
                <a:off x="2022944" y="2102668"/>
                <a:ext cx="558052" cy="290793"/>
              </a:xfrm>
              <a:prstGeom prst="flowChartOnlineStorage">
                <a:avLst/>
              </a:prstGeom>
              <a:solidFill>
                <a:srgbClr val="F56C56"/>
              </a:solidFill>
              <a:ln>
                <a:solidFill>
                  <a:srgbClr val="F56C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461" name="TextBox 460">
                <a:extLst>
                  <a:ext uri="{FF2B5EF4-FFF2-40B4-BE49-F238E27FC236}">
                    <a16:creationId xmlns:a16="http://schemas.microsoft.com/office/drawing/2014/main" id="{073C0754-A724-4986-8C03-E4C7325A85C0}"/>
                  </a:ext>
                </a:extLst>
              </p:cNvPr>
              <p:cNvSpPr txBox="1"/>
              <p:nvPr/>
            </p:nvSpPr>
            <p:spPr>
              <a:xfrm rot="10800000">
                <a:off x="2011107" y="1965016"/>
                <a:ext cx="502754" cy="478649"/>
              </a:xfrm>
              <a:prstGeom prst="rect">
                <a:avLst/>
              </a:prstGeom>
              <a:noFill/>
            </p:spPr>
            <p:txBody>
              <a:bodyPr wrap="none" rtlCol="0">
                <a:spAutoFit/>
              </a:bodyPr>
              <a:lstStyle/>
              <a:p>
                <a:r>
                  <a:rPr lang="en-US" dirty="0">
                    <a:solidFill>
                      <a:schemeClr val="bg1"/>
                    </a:solidFill>
                    <a:latin typeface="Montserrat ExtraBold" panose="00000900000000000000" pitchFamily="2" charset="0"/>
                  </a:rPr>
                  <a:t>A</a:t>
                </a:r>
              </a:p>
            </p:txBody>
          </p:sp>
        </p:grpSp>
        <p:sp>
          <p:nvSpPr>
            <p:cNvPr id="422" name="Flowchart: Stored Data 421">
              <a:extLst>
                <a:ext uri="{FF2B5EF4-FFF2-40B4-BE49-F238E27FC236}">
                  <a16:creationId xmlns:a16="http://schemas.microsoft.com/office/drawing/2014/main" id="{112C5E89-862A-4AB7-A15A-F1F6F80BAE8F}"/>
                </a:ext>
              </a:extLst>
            </p:cNvPr>
            <p:cNvSpPr/>
            <p:nvPr/>
          </p:nvSpPr>
          <p:spPr>
            <a:xfrm rot="5400000">
              <a:off x="7133679" y="2560702"/>
              <a:ext cx="430600" cy="211582"/>
            </a:xfrm>
            <a:prstGeom prst="flowChartOnlineStorage">
              <a:avLst/>
            </a:prstGeom>
            <a:solidFill>
              <a:srgbClr val="35CEC3"/>
            </a:solidFill>
            <a:ln>
              <a:solidFill>
                <a:srgbClr val="35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423" name="TextBox 422">
              <a:extLst>
                <a:ext uri="{FF2B5EF4-FFF2-40B4-BE49-F238E27FC236}">
                  <a16:creationId xmlns:a16="http://schemas.microsoft.com/office/drawing/2014/main" id="{2E1867BF-B144-4A41-ACCF-2DAA8BA69167}"/>
                </a:ext>
              </a:extLst>
            </p:cNvPr>
            <p:cNvSpPr txBox="1"/>
            <p:nvPr/>
          </p:nvSpPr>
          <p:spPr>
            <a:xfrm>
              <a:off x="7225662" y="2532314"/>
              <a:ext cx="211583" cy="369332"/>
            </a:xfrm>
            <a:prstGeom prst="rect">
              <a:avLst/>
            </a:prstGeom>
            <a:noFill/>
          </p:spPr>
          <p:txBody>
            <a:bodyPr wrap="square" rtlCol="0">
              <a:spAutoFit/>
            </a:bodyPr>
            <a:lstStyle/>
            <a:p>
              <a:r>
                <a:rPr lang="en-US" dirty="0">
                  <a:solidFill>
                    <a:schemeClr val="bg1"/>
                  </a:solidFill>
                  <a:latin typeface="Montserrat ExtraBold" panose="00000900000000000000" pitchFamily="2" charset="0"/>
                </a:rPr>
                <a:t>T</a:t>
              </a:r>
            </a:p>
          </p:txBody>
        </p:sp>
        <p:grpSp>
          <p:nvGrpSpPr>
            <p:cNvPr id="424" name="Group 423">
              <a:extLst>
                <a:ext uri="{FF2B5EF4-FFF2-40B4-BE49-F238E27FC236}">
                  <a16:creationId xmlns:a16="http://schemas.microsoft.com/office/drawing/2014/main" id="{E06B67DC-B971-43BD-8CF9-46E7C86A817E}"/>
                </a:ext>
              </a:extLst>
            </p:cNvPr>
            <p:cNvGrpSpPr/>
            <p:nvPr/>
          </p:nvGrpSpPr>
          <p:grpSpPr>
            <a:xfrm>
              <a:off x="7444384" y="2442702"/>
              <a:ext cx="365806" cy="430600"/>
              <a:chOff x="2044179" y="1969039"/>
              <a:chExt cx="502754" cy="558052"/>
            </a:xfrm>
          </p:grpSpPr>
          <p:sp>
            <p:nvSpPr>
              <p:cNvPr id="458" name="Flowchart: Stored Data 457">
                <a:extLst>
                  <a:ext uri="{FF2B5EF4-FFF2-40B4-BE49-F238E27FC236}">
                    <a16:creationId xmlns:a16="http://schemas.microsoft.com/office/drawing/2014/main" id="{356C03C0-9662-4C74-BF97-4E77460BA29A}"/>
                  </a:ext>
                </a:extLst>
              </p:cNvPr>
              <p:cNvSpPr/>
              <p:nvPr/>
            </p:nvSpPr>
            <p:spPr>
              <a:xfrm rot="16200000">
                <a:off x="2022944" y="2102668"/>
                <a:ext cx="558052" cy="290793"/>
              </a:xfrm>
              <a:prstGeom prst="flowChartOnlineStorage">
                <a:avLst/>
              </a:prstGeom>
              <a:solidFill>
                <a:srgbClr val="F56C56"/>
              </a:solidFill>
              <a:ln>
                <a:solidFill>
                  <a:srgbClr val="F56C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459" name="TextBox 458">
                <a:extLst>
                  <a:ext uri="{FF2B5EF4-FFF2-40B4-BE49-F238E27FC236}">
                    <a16:creationId xmlns:a16="http://schemas.microsoft.com/office/drawing/2014/main" id="{B211B6DF-13E3-40F7-8FCB-B7725A21CE2D}"/>
                  </a:ext>
                </a:extLst>
              </p:cNvPr>
              <p:cNvSpPr txBox="1"/>
              <p:nvPr/>
            </p:nvSpPr>
            <p:spPr>
              <a:xfrm rot="157280">
                <a:off x="2044179" y="2019672"/>
                <a:ext cx="502754" cy="478649"/>
              </a:xfrm>
              <a:prstGeom prst="rect">
                <a:avLst/>
              </a:prstGeom>
              <a:noFill/>
            </p:spPr>
            <p:txBody>
              <a:bodyPr wrap="none" rtlCol="0">
                <a:spAutoFit/>
              </a:bodyPr>
              <a:lstStyle/>
              <a:p>
                <a:r>
                  <a:rPr lang="en-US" dirty="0">
                    <a:solidFill>
                      <a:schemeClr val="bg1"/>
                    </a:solidFill>
                    <a:latin typeface="Montserrat ExtraBold" panose="00000900000000000000" pitchFamily="2" charset="0"/>
                  </a:rPr>
                  <a:t>A</a:t>
                </a:r>
              </a:p>
            </p:txBody>
          </p:sp>
        </p:grpSp>
        <p:grpSp>
          <p:nvGrpSpPr>
            <p:cNvPr id="425" name="Group 424">
              <a:extLst>
                <a:ext uri="{FF2B5EF4-FFF2-40B4-BE49-F238E27FC236}">
                  <a16:creationId xmlns:a16="http://schemas.microsoft.com/office/drawing/2014/main" id="{DE42BA3C-AF0A-420B-8AB9-E07CC38C2509}"/>
                </a:ext>
              </a:extLst>
            </p:cNvPr>
            <p:cNvGrpSpPr/>
            <p:nvPr/>
          </p:nvGrpSpPr>
          <p:grpSpPr>
            <a:xfrm>
              <a:off x="7507039" y="2866081"/>
              <a:ext cx="330540" cy="447717"/>
              <a:chOff x="2132869" y="1969039"/>
              <a:chExt cx="454285" cy="580235"/>
            </a:xfrm>
          </p:grpSpPr>
          <p:sp>
            <p:nvSpPr>
              <p:cNvPr id="456" name="Flowchart: Stored Data 455">
                <a:extLst>
                  <a:ext uri="{FF2B5EF4-FFF2-40B4-BE49-F238E27FC236}">
                    <a16:creationId xmlns:a16="http://schemas.microsoft.com/office/drawing/2014/main" id="{9AC7B116-8261-4E79-BE96-87722762CCC9}"/>
                  </a:ext>
                </a:extLst>
              </p:cNvPr>
              <p:cNvSpPr/>
              <p:nvPr/>
            </p:nvSpPr>
            <p:spPr>
              <a:xfrm rot="16200000">
                <a:off x="2022944" y="2102668"/>
                <a:ext cx="558052" cy="290793"/>
              </a:xfrm>
              <a:prstGeom prst="flowChartOnlineStorage">
                <a:avLst/>
              </a:prstGeom>
              <a:solidFill>
                <a:srgbClr val="35CEC3"/>
              </a:solidFill>
              <a:ln>
                <a:solidFill>
                  <a:srgbClr val="35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457" name="TextBox 456">
                <a:extLst>
                  <a:ext uri="{FF2B5EF4-FFF2-40B4-BE49-F238E27FC236}">
                    <a16:creationId xmlns:a16="http://schemas.microsoft.com/office/drawing/2014/main" id="{C0BBB411-56D1-4B94-91D6-23AA5F725A17}"/>
                  </a:ext>
                </a:extLst>
              </p:cNvPr>
              <p:cNvSpPr txBox="1"/>
              <p:nvPr/>
            </p:nvSpPr>
            <p:spPr>
              <a:xfrm>
                <a:off x="2132869" y="2070625"/>
                <a:ext cx="454285" cy="478649"/>
              </a:xfrm>
              <a:prstGeom prst="rect">
                <a:avLst/>
              </a:prstGeom>
              <a:noFill/>
            </p:spPr>
            <p:txBody>
              <a:bodyPr wrap="none" rtlCol="0">
                <a:spAutoFit/>
              </a:bodyPr>
              <a:lstStyle/>
              <a:p>
                <a:r>
                  <a:rPr lang="en-US" dirty="0">
                    <a:solidFill>
                      <a:schemeClr val="bg1"/>
                    </a:solidFill>
                    <a:latin typeface="Montserrat ExtraBold" panose="00000900000000000000" pitchFamily="2" charset="0"/>
                  </a:rPr>
                  <a:t>T</a:t>
                </a:r>
              </a:p>
            </p:txBody>
          </p:sp>
        </p:grpSp>
        <p:grpSp>
          <p:nvGrpSpPr>
            <p:cNvPr id="426" name="Group 425">
              <a:extLst>
                <a:ext uri="{FF2B5EF4-FFF2-40B4-BE49-F238E27FC236}">
                  <a16:creationId xmlns:a16="http://schemas.microsoft.com/office/drawing/2014/main" id="{867C104A-30A1-4BEC-8C2C-AAC3E9F8FFD6}"/>
                </a:ext>
              </a:extLst>
            </p:cNvPr>
            <p:cNvGrpSpPr/>
            <p:nvPr/>
          </p:nvGrpSpPr>
          <p:grpSpPr>
            <a:xfrm>
              <a:off x="7794405" y="2881646"/>
              <a:ext cx="330540" cy="432152"/>
              <a:chOff x="2132869" y="1969039"/>
              <a:chExt cx="454285" cy="560063"/>
            </a:xfrm>
          </p:grpSpPr>
          <p:sp>
            <p:nvSpPr>
              <p:cNvPr id="454" name="Flowchart: Stored Data 453">
                <a:extLst>
                  <a:ext uri="{FF2B5EF4-FFF2-40B4-BE49-F238E27FC236}">
                    <a16:creationId xmlns:a16="http://schemas.microsoft.com/office/drawing/2014/main" id="{BFB43149-1E69-477E-9F7D-9588954AA811}"/>
                  </a:ext>
                </a:extLst>
              </p:cNvPr>
              <p:cNvSpPr/>
              <p:nvPr/>
            </p:nvSpPr>
            <p:spPr>
              <a:xfrm rot="16200000">
                <a:off x="2022944" y="2102668"/>
                <a:ext cx="558052" cy="290793"/>
              </a:xfrm>
              <a:prstGeom prst="flowChartOnlineStorage">
                <a:avLst/>
              </a:prstGeom>
              <a:solidFill>
                <a:srgbClr val="35CEC3"/>
              </a:solidFill>
              <a:ln>
                <a:solidFill>
                  <a:srgbClr val="35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455" name="TextBox 454">
                <a:extLst>
                  <a:ext uri="{FF2B5EF4-FFF2-40B4-BE49-F238E27FC236}">
                    <a16:creationId xmlns:a16="http://schemas.microsoft.com/office/drawing/2014/main" id="{AA152E50-1B45-4417-8649-4A93B0D4479A}"/>
                  </a:ext>
                </a:extLst>
              </p:cNvPr>
              <p:cNvSpPr txBox="1"/>
              <p:nvPr/>
            </p:nvSpPr>
            <p:spPr>
              <a:xfrm>
                <a:off x="2132869" y="2050453"/>
                <a:ext cx="454285" cy="478649"/>
              </a:xfrm>
              <a:prstGeom prst="rect">
                <a:avLst/>
              </a:prstGeom>
              <a:noFill/>
            </p:spPr>
            <p:txBody>
              <a:bodyPr wrap="none" rtlCol="0">
                <a:spAutoFit/>
              </a:bodyPr>
              <a:lstStyle/>
              <a:p>
                <a:r>
                  <a:rPr lang="en-US" dirty="0">
                    <a:solidFill>
                      <a:schemeClr val="bg1"/>
                    </a:solidFill>
                    <a:latin typeface="Montserrat ExtraBold" panose="00000900000000000000" pitchFamily="2" charset="0"/>
                  </a:rPr>
                  <a:t>T</a:t>
                </a:r>
              </a:p>
            </p:txBody>
          </p:sp>
        </p:grpSp>
        <p:grpSp>
          <p:nvGrpSpPr>
            <p:cNvPr id="427" name="Group 426">
              <a:extLst>
                <a:ext uri="{FF2B5EF4-FFF2-40B4-BE49-F238E27FC236}">
                  <a16:creationId xmlns:a16="http://schemas.microsoft.com/office/drawing/2014/main" id="{264C742F-49FA-4C97-A690-97C1F59C74C0}"/>
                </a:ext>
              </a:extLst>
            </p:cNvPr>
            <p:cNvGrpSpPr/>
            <p:nvPr/>
          </p:nvGrpSpPr>
          <p:grpSpPr>
            <a:xfrm>
              <a:off x="7780989" y="2447889"/>
              <a:ext cx="365806" cy="438757"/>
              <a:chOff x="2114434" y="1406898"/>
              <a:chExt cx="502754" cy="568624"/>
            </a:xfrm>
          </p:grpSpPr>
          <p:sp>
            <p:nvSpPr>
              <p:cNvPr id="452" name="Flowchart: Stored Data 451">
                <a:extLst>
                  <a:ext uri="{FF2B5EF4-FFF2-40B4-BE49-F238E27FC236}">
                    <a16:creationId xmlns:a16="http://schemas.microsoft.com/office/drawing/2014/main" id="{F6D8A0E5-AB57-4053-9353-8B984851C0E7}"/>
                  </a:ext>
                </a:extLst>
              </p:cNvPr>
              <p:cNvSpPr/>
              <p:nvPr/>
            </p:nvSpPr>
            <p:spPr>
              <a:xfrm rot="16200000">
                <a:off x="2022942" y="1540527"/>
                <a:ext cx="558052" cy="290793"/>
              </a:xfrm>
              <a:prstGeom prst="flowChartOnlineStorage">
                <a:avLst/>
              </a:prstGeom>
              <a:solidFill>
                <a:srgbClr val="F56C56"/>
              </a:solidFill>
              <a:ln>
                <a:solidFill>
                  <a:srgbClr val="F56C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453" name="TextBox 452">
                <a:extLst>
                  <a:ext uri="{FF2B5EF4-FFF2-40B4-BE49-F238E27FC236}">
                    <a16:creationId xmlns:a16="http://schemas.microsoft.com/office/drawing/2014/main" id="{61B01A95-BABA-4798-9305-66BABB726F6F}"/>
                  </a:ext>
                </a:extLst>
              </p:cNvPr>
              <p:cNvSpPr txBox="1"/>
              <p:nvPr/>
            </p:nvSpPr>
            <p:spPr>
              <a:xfrm>
                <a:off x="2114434" y="1496873"/>
                <a:ext cx="502754" cy="478649"/>
              </a:xfrm>
              <a:prstGeom prst="rect">
                <a:avLst/>
              </a:prstGeom>
              <a:noFill/>
            </p:spPr>
            <p:txBody>
              <a:bodyPr wrap="none" rtlCol="0">
                <a:spAutoFit/>
              </a:bodyPr>
              <a:lstStyle/>
              <a:p>
                <a:r>
                  <a:rPr lang="en-US" dirty="0">
                    <a:solidFill>
                      <a:schemeClr val="bg1"/>
                    </a:solidFill>
                    <a:latin typeface="Montserrat ExtraBold" panose="00000900000000000000" pitchFamily="2" charset="0"/>
                  </a:rPr>
                  <a:t>A</a:t>
                </a:r>
              </a:p>
            </p:txBody>
          </p:sp>
        </p:grpSp>
        <p:sp>
          <p:nvSpPr>
            <p:cNvPr id="428" name="TextBox 427">
              <a:extLst>
                <a:ext uri="{FF2B5EF4-FFF2-40B4-BE49-F238E27FC236}">
                  <a16:creationId xmlns:a16="http://schemas.microsoft.com/office/drawing/2014/main" id="{0D3246AD-FB11-4596-90BF-945854B423DD}"/>
                </a:ext>
              </a:extLst>
            </p:cNvPr>
            <p:cNvSpPr txBox="1"/>
            <p:nvPr/>
          </p:nvSpPr>
          <p:spPr>
            <a:xfrm>
              <a:off x="8057817" y="2365546"/>
              <a:ext cx="367408" cy="369332"/>
            </a:xfrm>
            <a:prstGeom prst="rect">
              <a:avLst/>
            </a:prstGeom>
            <a:noFill/>
          </p:spPr>
          <p:txBody>
            <a:bodyPr wrap="none" rtlCol="0">
              <a:spAutoFit/>
            </a:bodyPr>
            <a:lstStyle/>
            <a:p>
              <a:r>
                <a:rPr lang="en-US" dirty="0">
                  <a:solidFill>
                    <a:srgbClr val="084B5E"/>
                  </a:solidFill>
                  <a:latin typeface="Montserrat ExtraBold" panose="00000900000000000000" pitchFamily="2" charset="0"/>
                </a:rPr>
                <a:t>3</a:t>
              </a:r>
              <a:r>
                <a:rPr lang="en-US" baseline="30000" dirty="0">
                  <a:solidFill>
                    <a:srgbClr val="084B5E"/>
                  </a:solidFill>
                  <a:latin typeface="Montserrat ExtraBold" panose="00000900000000000000" pitchFamily="2" charset="0"/>
                </a:rPr>
                <a:t>’</a:t>
              </a:r>
              <a:endParaRPr lang="en-US" dirty="0">
                <a:solidFill>
                  <a:srgbClr val="084B5E"/>
                </a:solidFill>
                <a:latin typeface="Montserrat ExtraBold" panose="00000900000000000000" pitchFamily="2" charset="0"/>
              </a:endParaRPr>
            </a:p>
          </p:txBody>
        </p:sp>
        <p:sp>
          <p:nvSpPr>
            <p:cNvPr id="429" name="TextBox 428">
              <a:extLst>
                <a:ext uri="{FF2B5EF4-FFF2-40B4-BE49-F238E27FC236}">
                  <a16:creationId xmlns:a16="http://schemas.microsoft.com/office/drawing/2014/main" id="{8098E4D1-6C5C-45EA-B229-29BA5CB00FD5}"/>
                </a:ext>
              </a:extLst>
            </p:cNvPr>
            <p:cNvSpPr txBox="1"/>
            <p:nvPr/>
          </p:nvSpPr>
          <p:spPr>
            <a:xfrm>
              <a:off x="5463547" y="2380643"/>
              <a:ext cx="367408" cy="369332"/>
            </a:xfrm>
            <a:prstGeom prst="rect">
              <a:avLst/>
            </a:prstGeom>
            <a:noFill/>
          </p:spPr>
          <p:txBody>
            <a:bodyPr wrap="none" rtlCol="0">
              <a:spAutoFit/>
            </a:bodyPr>
            <a:lstStyle/>
            <a:p>
              <a:r>
                <a:rPr lang="en-US" dirty="0">
                  <a:solidFill>
                    <a:srgbClr val="084B5E"/>
                  </a:solidFill>
                  <a:latin typeface="Montserrat ExtraBold" panose="00000900000000000000" pitchFamily="2" charset="0"/>
                </a:rPr>
                <a:t>5</a:t>
              </a:r>
              <a:r>
                <a:rPr lang="en-US" baseline="30000" dirty="0">
                  <a:solidFill>
                    <a:srgbClr val="084B5E"/>
                  </a:solidFill>
                  <a:latin typeface="Montserrat ExtraBold" panose="00000900000000000000" pitchFamily="2" charset="0"/>
                </a:rPr>
                <a:t>’</a:t>
              </a:r>
              <a:endParaRPr lang="en-US" dirty="0">
                <a:solidFill>
                  <a:srgbClr val="084B5E"/>
                </a:solidFill>
                <a:latin typeface="Montserrat ExtraBold" panose="00000900000000000000" pitchFamily="2" charset="0"/>
              </a:endParaRPr>
            </a:p>
          </p:txBody>
        </p:sp>
        <p:sp>
          <p:nvSpPr>
            <p:cNvPr id="430" name="TextBox 429">
              <a:extLst>
                <a:ext uri="{FF2B5EF4-FFF2-40B4-BE49-F238E27FC236}">
                  <a16:creationId xmlns:a16="http://schemas.microsoft.com/office/drawing/2014/main" id="{62924989-6F17-4833-8A83-73D9B63DC2BE}"/>
                </a:ext>
              </a:extLst>
            </p:cNvPr>
            <p:cNvSpPr txBox="1"/>
            <p:nvPr/>
          </p:nvSpPr>
          <p:spPr>
            <a:xfrm>
              <a:off x="8056363" y="3121495"/>
              <a:ext cx="367408" cy="369332"/>
            </a:xfrm>
            <a:prstGeom prst="rect">
              <a:avLst/>
            </a:prstGeom>
            <a:noFill/>
          </p:spPr>
          <p:txBody>
            <a:bodyPr wrap="none" rtlCol="0">
              <a:spAutoFit/>
            </a:bodyPr>
            <a:lstStyle/>
            <a:p>
              <a:r>
                <a:rPr lang="en-US" dirty="0">
                  <a:solidFill>
                    <a:srgbClr val="084B5E"/>
                  </a:solidFill>
                  <a:latin typeface="Montserrat ExtraBold" panose="00000900000000000000" pitchFamily="2" charset="0"/>
                </a:rPr>
                <a:t>5</a:t>
              </a:r>
              <a:r>
                <a:rPr lang="en-US" baseline="30000" dirty="0">
                  <a:solidFill>
                    <a:srgbClr val="084B5E"/>
                  </a:solidFill>
                  <a:latin typeface="Montserrat ExtraBold" panose="00000900000000000000" pitchFamily="2" charset="0"/>
                </a:rPr>
                <a:t>’</a:t>
              </a:r>
              <a:endParaRPr lang="en-US" dirty="0">
                <a:solidFill>
                  <a:srgbClr val="084B5E"/>
                </a:solidFill>
                <a:latin typeface="Montserrat ExtraBold" panose="00000900000000000000" pitchFamily="2" charset="0"/>
              </a:endParaRPr>
            </a:p>
          </p:txBody>
        </p:sp>
        <p:sp>
          <p:nvSpPr>
            <p:cNvPr id="431" name="TextBox 430">
              <a:extLst>
                <a:ext uri="{FF2B5EF4-FFF2-40B4-BE49-F238E27FC236}">
                  <a16:creationId xmlns:a16="http://schemas.microsoft.com/office/drawing/2014/main" id="{AF95CC9F-622D-4ABD-A8C2-432F3AB21034}"/>
                </a:ext>
              </a:extLst>
            </p:cNvPr>
            <p:cNvSpPr txBox="1"/>
            <p:nvPr/>
          </p:nvSpPr>
          <p:spPr>
            <a:xfrm>
              <a:off x="5450971" y="3155392"/>
              <a:ext cx="367408" cy="369332"/>
            </a:xfrm>
            <a:prstGeom prst="rect">
              <a:avLst/>
            </a:prstGeom>
            <a:noFill/>
          </p:spPr>
          <p:txBody>
            <a:bodyPr wrap="none" rtlCol="0">
              <a:spAutoFit/>
            </a:bodyPr>
            <a:lstStyle/>
            <a:p>
              <a:r>
                <a:rPr lang="en-US" dirty="0">
                  <a:solidFill>
                    <a:srgbClr val="084B5E"/>
                  </a:solidFill>
                  <a:latin typeface="Montserrat ExtraBold" panose="00000900000000000000" pitchFamily="2" charset="0"/>
                </a:rPr>
                <a:t>3</a:t>
              </a:r>
              <a:r>
                <a:rPr lang="en-US" baseline="30000" dirty="0">
                  <a:solidFill>
                    <a:srgbClr val="084B5E"/>
                  </a:solidFill>
                  <a:latin typeface="Montserrat ExtraBold" panose="00000900000000000000" pitchFamily="2" charset="0"/>
                </a:rPr>
                <a:t>’</a:t>
              </a:r>
              <a:endParaRPr lang="en-US" dirty="0">
                <a:solidFill>
                  <a:srgbClr val="084B5E"/>
                </a:solidFill>
                <a:latin typeface="Montserrat ExtraBold" panose="00000900000000000000" pitchFamily="2" charset="0"/>
              </a:endParaRPr>
            </a:p>
          </p:txBody>
        </p:sp>
        <p:sp>
          <p:nvSpPr>
            <p:cNvPr id="434" name="TextBox 433">
              <a:extLst>
                <a:ext uri="{FF2B5EF4-FFF2-40B4-BE49-F238E27FC236}">
                  <a16:creationId xmlns:a16="http://schemas.microsoft.com/office/drawing/2014/main" id="{86B1E834-461B-40D6-9CEB-918B95A80C48}"/>
                </a:ext>
              </a:extLst>
            </p:cNvPr>
            <p:cNvSpPr txBox="1"/>
            <p:nvPr/>
          </p:nvSpPr>
          <p:spPr>
            <a:xfrm>
              <a:off x="6891649" y="2504609"/>
              <a:ext cx="211583" cy="369332"/>
            </a:xfrm>
            <a:prstGeom prst="rect">
              <a:avLst/>
            </a:prstGeom>
            <a:noFill/>
          </p:spPr>
          <p:txBody>
            <a:bodyPr wrap="square" rtlCol="0">
              <a:spAutoFit/>
            </a:bodyPr>
            <a:lstStyle/>
            <a:p>
              <a:r>
                <a:rPr lang="en-US" dirty="0">
                  <a:solidFill>
                    <a:schemeClr val="bg1"/>
                  </a:solidFill>
                  <a:latin typeface="Montserrat ExtraBold" panose="00000900000000000000" pitchFamily="2" charset="0"/>
                </a:rPr>
                <a:t>C</a:t>
              </a:r>
            </a:p>
          </p:txBody>
        </p:sp>
        <p:sp>
          <p:nvSpPr>
            <p:cNvPr id="435" name="TextBox 434">
              <a:extLst>
                <a:ext uri="{FF2B5EF4-FFF2-40B4-BE49-F238E27FC236}">
                  <a16:creationId xmlns:a16="http://schemas.microsoft.com/office/drawing/2014/main" id="{FBEEF71C-1F97-40CC-8801-F2B278828738}"/>
                </a:ext>
              </a:extLst>
            </p:cNvPr>
            <p:cNvSpPr txBox="1"/>
            <p:nvPr/>
          </p:nvSpPr>
          <p:spPr>
            <a:xfrm>
              <a:off x="6897542" y="2921251"/>
              <a:ext cx="211583" cy="369332"/>
            </a:xfrm>
            <a:prstGeom prst="rect">
              <a:avLst/>
            </a:prstGeom>
            <a:noFill/>
          </p:spPr>
          <p:txBody>
            <a:bodyPr wrap="square" rtlCol="0">
              <a:spAutoFit/>
            </a:bodyPr>
            <a:lstStyle/>
            <a:p>
              <a:r>
                <a:rPr lang="en-US" dirty="0">
                  <a:solidFill>
                    <a:schemeClr val="bg1"/>
                  </a:solidFill>
                  <a:latin typeface="Montserrat ExtraBold" panose="00000900000000000000" pitchFamily="2" charset="0"/>
                </a:rPr>
                <a:t>G</a:t>
              </a:r>
            </a:p>
          </p:txBody>
        </p:sp>
        <p:sp>
          <p:nvSpPr>
            <p:cNvPr id="436" name="Arrow: Pentagon 435">
              <a:extLst>
                <a:ext uri="{FF2B5EF4-FFF2-40B4-BE49-F238E27FC236}">
                  <a16:creationId xmlns:a16="http://schemas.microsoft.com/office/drawing/2014/main" id="{4407F96E-D4F1-47CA-A1B4-7A77CCE62502}"/>
                </a:ext>
              </a:extLst>
            </p:cNvPr>
            <p:cNvSpPr/>
            <p:nvPr/>
          </p:nvSpPr>
          <p:spPr>
            <a:xfrm rot="16200000">
              <a:off x="6583288" y="2967442"/>
              <a:ext cx="418325" cy="211583"/>
            </a:xfrm>
            <a:prstGeom prst="homePlate">
              <a:avLst/>
            </a:prstGeom>
            <a:solidFill>
              <a:srgbClr val="FFAA2D"/>
            </a:solidFill>
            <a:ln>
              <a:solidFill>
                <a:srgbClr val="FFA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437" name="Arrow: Chevron 436">
              <a:extLst>
                <a:ext uri="{FF2B5EF4-FFF2-40B4-BE49-F238E27FC236}">
                  <a16:creationId xmlns:a16="http://schemas.microsoft.com/office/drawing/2014/main" id="{BEE0500C-FB6E-4F7C-AB8A-20DD6C02E5E5}"/>
                </a:ext>
              </a:extLst>
            </p:cNvPr>
            <p:cNvSpPr/>
            <p:nvPr/>
          </p:nvSpPr>
          <p:spPr>
            <a:xfrm rot="16200000">
              <a:off x="6546966" y="2519605"/>
              <a:ext cx="492119" cy="211583"/>
            </a:xfrm>
            <a:prstGeom prst="chevron">
              <a:avLst/>
            </a:prstGeom>
            <a:solidFill>
              <a:srgbClr val="084B5E"/>
            </a:solidFill>
            <a:ln>
              <a:solidFill>
                <a:srgbClr val="084B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ontserrat ExtraBold" panose="00000900000000000000" pitchFamily="2" charset="0"/>
              </a:endParaRPr>
            </a:p>
          </p:txBody>
        </p:sp>
        <p:sp>
          <p:nvSpPr>
            <p:cNvPr id="438" name="Rectangle 437">
              <a:extLst>
                <a:ext uri="{FF2B5EF4-FFF2-40B4-BE49-F238E27FC236}">
                  <a16:creationId xmlns:a16="http://schemas.microsoft.com/office/drawing/2014/main" id="{5364D43D-B959-45F1-9A51-9E587AF00184}"/>
                </a:ext>
              </a:extLst>
            </p:cNvPr>
            <p:cNvSpPr/>
            <p:nvPr/>
          </p:nvSpPr>
          <p:spPr>
            <a:xfrm>
              <a:off x="6722533" y="2358583"/>
              <a:ext cx="165924" cy="55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439" name="TextBox 438">
              <a:extLst>
                <a:ext uri="{FF2B5EF4-FFF2-40B4-BE49-F238E27FC236}">
                  <a16:creationId xmlns:a16="http://schemas.microsoft.com/office/drawing/2014/main" id="{D9D9AA5A-8748-4F38-895A-6359AC75B933}"/>
                </a:ext>
              </a:extLst>
            </p:cNvPr>
            <p:cNvSpPr txBox="1"/>
            <p:nvPr/>
          </p:nvSpPr>
          <p:spPr>
            <a:xfrm>
              <a:off x="6652694" y="2515520"/>
              <a:ext cx="211583" cy="369332"/>
            </a:xfrm>
            <a:prstGeom prst="rect">
              <a:avLst/>
            </a:prstGeom>
            <a:noFill/>
          </p:spPr>
          <p:txBody>
            <a:bodyPr wrap="square" rtlCol="0">
              <a:spAutoFit/>
            </a:bodyPr>
            <a:lstStyle/>
            <a:p>
              <a:r>
                <a:rPr lang="en-US" dirty="0">
                  <a:solidFill>
                    <a:schemeClr val="bg1"/>
                  </a:solidFill>
                  <a:latin typeface="Montserrat ExtraBold" panose="00000900000000000000" pitchFamily="2" charset="0"/>
                </a:rPr>
                <a:t>G</a:t>
              </a:r>
            </a:p>
          </p:txBody>
        </p:sp>
        <p:sp>
          <p:nvSpPr>
            <p:cNvPr id="440" name="TextBox 439">
              <a:extLst>
                <a:ext uri="{FF2B5EF4-FFF2-40B4-BE49-F238E27FC236}">
                  <a16:creationId xmlns:a16="http://schemas.microsoft.com/office/drawing/2014/main" id="{77AF9951-D657-484B-A434-E3BA943FC422}"/>
                </a:ext>
              </a:extLst>
            </p:cNvPr>
            <p:cNvSpPr txBox="1"/>
            <p:nvPr/>
          </p:nvSpPr>
          <p:spPr>
            <a:xfrm>
              <a:off x="6639822" y="2943459"/>
              <a:ext cx="211583" cy="369332"/>
            </a:xfrm>
            <a:prstGeom prst="rect">
              <a:avLst/>
            </a:prstGeom>
            <a:noFill/>
          </p:spPr>
          <p:txBody>
            <a:bodyPr wrap="square" rtlCol="0">
              <a:spAutoFit/>
            </a:bodyPr>
            <a:lstStyle/>
            <a:p>
              <a:r>
                <a:rPr lang="en-US" dirty="0">
                  <a:solidFill>
                    <a:schemeClr val="bg1"/>
                  </a:solidFill>
                  <a:latin typeface="Montserrat ExtraBold" panose="00000900000000000000" pitchFamily="2" charset="0"/>
                </a:rPr>
                <a:t>C</a:t>
              </a:r>
            </a:p>
          </p:txBody>
        </p:sp>
        <p:sp>
          <p:nvSpPr>
            <p:cNvPr id="441" name="Arrow: Pentagon 440">
              <a:extLst>
                <a:ext uri="{FF2B5EF4-FFF2-40B4-BE49-F238E27FC236}">
                  <a16:creationId xmlns:a16="http://schemas.microsoft.com/office/drawing/2014/main" id="{438F180E-C3E0-476E-B2ED-321115DBAC6B}"/>
                </a:ext>
              </a:extLst>
            </p:cNvPr>
            <p:cNvSpPr/>
            <p:nvPr/>
          </p:nvSpPr>
          <p:spPr>
            <a:xfrm rot="16200000">
              <a:off x="6857561" y="2984328"/>
              <a:ext cx="418325" cy="211583"/>
            </a:xfrm>
            <a:prstGeom prst="homePlate">
              <a:avLst/>
            </a:prstGeom>
            <a:solidFill>
              <a:srgbClr val="FFAA2D"/>
            </a:solidFill>
            <a:ln>
              <a:solidFill>
                <a:srgbClr val="FFA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442" name="Arrow: Chevron 441">
              <a:extLst>
                <a:ext uri="{FF2B5EF4-FFF2-40B4-BE49-F238E27FC236}">
                  <a16:creationId xmlns:a16="http://schemas.microsoft.com/office/drawing/2014/main" id="{83BCF846-20B3-408E-8EB2-50CA240E3C0A}"/>
                </a:ext>
              </a:extLst>
            </p:cNvPr>
            <p:cNvSpPr/>
            <p:nvPr/>
          </p:nvSpPr>
          <p:spPr>
            <a:xfrm rot="16200000">
              <a:off x="6821239" y="2536491"/>
              <a:ext cx="492119" cy="211583"/>
            </a:xfrm>
            <a:prstGeom prst="chevron">
              <a:avLst/>
            </a:prstGeom>
            <a:solidFill>
              <a:srgbClr val="084B5E"/>
            </a:solidFill>
            <a:ln>
              <a:solidFill>
                <a:srgbClr val="084B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ontserrat ExtraBold" panose="00000900000000000000" pitchFamily="2" charset="0"/>
              </a:endParaRPr>
            </a:p>
          </p:txBody>
        </p:sp>
        <p:sp>
          <p:nvSpPr>
            <p:cNvPr id="443" name="Rectangle 442">
              <a:extLst>
                <a:ext uri="{FF2B5EF4-FFF2-40B4-BE49-F238E27FC236}">
                  <a16:creationId xmlns:a16="http://schemas.microsoft.com/office/drawing/2014/main" id="{C5F5B142-62DB-44A7-A4E9-DE001A1C1D18}"/>
                </a:ext>
              </a:extLst>
            </p:cNvPr>
            <p:cNvSpPr/>
            <p:nvPr/>
          </p:nvSpPr>
          <p:spPr>
            <a:xfrm>
              <a:off x="6996806" y="2375469"/>
              <a:ext cx="165924" cy="55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444" name="TextBox 443">
              <a:extLst>
                <a:ext uri="{FF2B5EF4-FFF2-40B4-BE49-F238E27FC236}">
                  <a16:creationId xmlns:a16="http://schemas.microsoft.com/office/drawing/2014/main" id="{979951D3-9E73-4F7C-A1A5-E659BC7F461E}"/>
                </a:ext>
              </a:extLst>
            </p:cNvPr>
            <p:cNvSpPr txBox="1"/>
            <p:nvPr/>
          </p:nvSpPr>
          <p:spPr>
            <a:xfrm>
              <a:off x="6926967" y="2532406"/>
              <a:ext cx="211583" cy="369332"/>
            </a:xfrm>
            <a:prstGeom prst="rect">
              <a:avLst/>
            </a:prstGeom>
            <a:noFill/>
          </p:spPr>
          <p:txBody>
            <a:bodyPr wrap="square" rtlCol="0">
              <a:spAutoFit/>
            </a:bodyPr>
            <a:lstStyle/>
            <a:p>
              <a:r>
                <a:rPr lang="en-US" dirty="0">
                  <a:solidFill>
                    <a:schemeClr val="bg1"/>
                  </a:solidFill>
                  <a:latin typeface="Montserrat ExtraBold" panose="00000900000000000000" pitchFamily="2" charset="0"/>
                </a:rPr>
                <a:t>G</a:t>
              </a:r>
            </a:p>
          </p:txBody>
        </p:sp>
        <p:sp>
          <p:nvSpPr>
            <p:cNvPr id="445" name="TextBox 444">
              <a:extLst>
                <a:ext uri="{FF2B5EF4-FFF2-40B4-BE49-F238E27FC236}">
                  <a16:creationId xmlns:a16="http://schemas.microsoft.com/office/drawing/2014/main" id="{65EEAA5F-C811-4757-B6F8-4E8287B11C15}"/>
                </a:ext>
              </a:extLst>
            </p:cNvPr>
            <p:cNvSpPr txBox="1"/>
            <p:nvPr/>
          </p:nvSpPr>
          <p:spPr>
            <a:xfrm>
              <a:off x="6900343" y="2921992"/>
              <a:ext cx="211583" cy="369332"/>
            </a:xfrm>
            <a:prstGeom prst="rect">
              <a:avLst/>
            </a:prstGeom>
            <a:noFill/>
          </p:spPr>
          <p:txBody>
            <a:bodyPr wrap="square" rtlCol="0">
              <a:spAutoFit/>
            </a:bodyPr>
            <a:lstStyle/>
            <a:p>
              <a:r>
                <a:rPr lang="en-US" dirty="0">
                  <a:solidFill>
                    <a:schemeClr val="bg1"/>
                  </a:solidFill>
                  <a:latin typeface="Montserrat ExtraBold" panose="00000900000000000000" pitchFamily="2" charset="0"/>
                </a:rPr>
                <a:t>C</a:t>
              </a:r>
            </a:p>
          </p:txBody>
        </p:sp>
        <p:sp>
          <p:nvSpPr>
            <p:cNvPr id="447" name="Rectangle 446">
              <a:extLst>
                <a:ext uri="{FF2B5EF4-FFF2-40B4-BE49-F238E27FC236}">
                  <a16:creationId xmlns:a16="http://schemas.microsoft.com/office/drawing/2014/main" id="{9F99B84F-EE3A-4CA7-9A6F-C4A8EB3C9528}"/>
                </a:ext>
              </a:extLst>
            </p:cNvPr>
            <p:cNvSpPr/>
            <p:nvPr/>
          </p:nvSpPr>
          <p:spPr>
            <a:xfrm>
              <a:off x="5831835" y="2434398"/>
              <a:ext cx="2198118" cy="96748"/>
            </a:xfrm>
            <a:prstGeom prst="rect">
              <a:avLst/>
            </a:prstGeom>
            <a:ln>
              <a:solidFill>
                <a:srgbClr val="D1F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8" name="Rectangle 547">
              <a:extLst>
                <a:ext uri="{FF2B5EF4-FFF2-40B4-BE49-F238E27FC236}">
                  <a16:creationId xmlns:a16="http://schemas.microsoft.com/office/drawing/2014/main" id="{9DEC2763-E68E-4904-8C87-22E2CD0AF095}"/>
                </a:ext>
              </a:extLst>
            </p:cNvPr>
            <p:cNvSpPr/>
            <p:nvPr/>
          </p:nvSpPr>
          <p:spPr>
            <a:xfrm>
              <a:off x="5843036" y="3232255"/>
              <a:ext cx="2198118" cy="96748"/>
            </a:xfrm>
            <a:prstGeom prst="rect">
              <a:avLst/>
            </a:prstGeom>
            <a:ln>
              <a:solidFill>
                <a:srgbClr val="D1F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63" name="Group 562">
            <a:extLst>
              <a:ext uri="{FF2B5EF4-FFF2-40B4-BE49-F238E27FC236}">
                <a16:creationId xmlns:a16="http://schemas.microsoft.com/office/drawing/2014/main" id="{593D7093-E87C-4B7B-984F-395083306424}"/>
              </a:ext>
            </a:extLst>
          </p:cNvPr>
          <p:cNvGrpSpPr/>
          <p:nvPr/>
        </p:nvGrpSpPr>
        <p:grpSpPr>
          <a:xfrm>
            <a:off x="2830408" y="3633164"/>
            <a:ext cx="3458904" cy="1092277"/>
            <a:chOff x="3059016" y="3845144"/>
            <a:chExt cx="3510764" cy="1166510"/>
          </a:xfrm>
        </p:grpSpPr>
        <p:grpSp>
          <p:nvGrpSpPr>
            <p:cNvPr id="469" name="Group 468">
              <a:extLst>
                <a:ext uri="{FF2B5EF4-FFF2-40B4-BE49-F238E27FC236}">
                  <a16:creationId xmlns:a16="http://schemas.microsoft.com/office/drawing/2014/main" id="{BD4F27B8-FEBF-4280-B546-D7E9B771C250}"/>
                </a:ext>
              </a:extLst>
            </p:cNvPr>
            <p:cNvGrpSpPr/>
            <p:nvPr/>
          </p:nvGrpSpPr>
          <p:grpSpPr>
            <a:xfrm>
              <a:off x="3413226" y="4373413"/>
              <a:ext cx="330540" cy="430600"/>
              <a:chOff x="2097467" y="1969039"/>
              <a:chExt cx="454285" cy="558052"/>
            </a:xfrm>
          </p:grpSpPr>
          <p:sp>
            <p:nvSpPr>
              <p:cNvPr id="524" name="Flowchart: Stored Data 523">
                <a:extLst>
                  <a:ext uri="{FF2B5EF4-FFF2-40B4-BE49-F238E27FC236}">
                    <a16:creationId xmlns:a16="http://schemas.microsoft.com/office/drawing/2014/main" id="{4DCA96DB-789A-4693-BDAF-C9EA768EEF4B}"/>
                  </a:ext>
                </a:extLst>
              </p:cNvPr>
              <p:cNvSpPr/>
              <p:nvPr/>
            </p:nvSpPr>
            <p:spPr>
              <a:xfrm rot="16200000">
                <a:off x="2022944" y="2102668"/>
                <a:ext cx="558052" cy="290793"/>
              </a:xfrm>
              <a:prstGeom prst="flowChartOnlineStorage">
                <a:avLst/>
              </a:prstGeom>
              <a:solidFill>
                <a:srgbClr val="35CEC3"/>
              </a:solidFill>
              <a:ln>
                <a:solidFill>
                  <a:srgbClr val="35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525" name="TextBox 524">
                <a:extLst>
                  <a:ext uri="{FF2B5EF4-FFF2-40B4-BE49-F238E27FC236}">
                    <a16:creationId xmlns:a16="http://schemas.microsoft.com/office/drawing/2014/main" id="{3EC56889-EA7D-4C0F-B320-FAD571BD18E5}"/>
                  </a:ext>
                </a:extLst>
              </p:cNvPr>
              <p:cNvSpPr txBox="1"/>
              <p:nvPr/>
            </p:nvSpPr>
            <p:spPr>
              <a:xfrm>
                <a:off x="2097467" y="2037004"/>
                <a:ext cx="454285" cy="478649"/>
              </a:xfrm>
              <a:prstGeom prst="rect">
                <a:avLst/>
              </a:prstGeom>
              <a:noFill/>
            </p:spPr>
            <p:txBody>
              <a:bodyPr wrap="none" rtlCol="0">
                <a:spAutoFit/>
              </a:bodyPr>
              <a:lstStyle/>
              <a:p>
                <a:r>
                  <a:rPr lang="en-US" dirty="0">
                    <a:solidFill>
                      <a:schemeClr val="bg1"/>
                    </a:solidFill>
                    <a:latin typeface="Montserrat ExtraBold" panose="00000900000000000000" pitchFamily="2" charset="0"/>
                  </a:rPr>
                  <a:t>T</a:t>
                </a:r>
              </a:p>
            </p:txBody>
          </p:sp>
        </p:grpSp>
        <p:grpSp>
          <p:nvGrpSpPr>
            <p:cNvPr id="470" name="Group 469">
              <a:extLst>
                <a:ext uri="{FF2B5EF4-FFF2-40B4-BE49-F238E27FC236}">
                  <a16:creationId xmlns:a16="http://schemas.microsoft.com/office/drawing/2014/main" id="{E7EA4FCD-A78A-4F5B-A39B-5279E3FF36A1}"/>
                </a:ext>
              </a:extLst>
            </p:cNvPr>
            <p:cNvGrpSpPr/>
            <p:nvPr/>
          </p:nvGrpSpPr>
          <p:grpSpPr>
            <a:xfrm>
              <a:off x="3399810" y="3939657"/>
              <a:ext cx="365806" cy="451636"/>
              <a:chOff x="2079032" y="1406898"/>
              <a:chExt cx="502754" cy="585315"/>
            </a:xfrm>
          </p:grpSpPr>
          <p:sp>
            <p:nvSpPr>
              <p:cNvPr id="522" name="Flowchart: Stored Data 521">
                <a:extLst>
                  <a:ext uri="{FF2B5EF4-FFF2-40B4-BE49-F238E27FC236}">
                    <a16:creationId xmlns:a16="http://schemas.microsoft.com/office/drawing/2014/main" id="{C8D1DCB9-DB02-408E-8013-9DD296E56AEC}"/>
                  </a:ext>
                </a:extLst>
              </p:cNvPr>
              <p:cNvSpPr/>
              <p:nvPr/>
            </p:nvSpPr>
            <p:spPr>
              <a:xfrm rot="16200000">
                <a:off x="2022942" y="1540527"/>
                <a:ext cx="558052" cy="290793"/>
              </a:xfrm>
              <a:prstGeom prst="flowChartOnlineStorage">
                <a:avLst/>
              </a:prstGeom>
              <a:solidFill>
                <a:srgbClr val="F56C56"/>
              </a:solidFill>
              <a:ln>
                <a:solidFill>
                  <a:srgbClr val="F56C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523" name="TextBox 522">
                <a:extLst>
                  <a:ext uri="{FF2B5EF4-FFF2-40B4-BE49-F238E27FC236}">
                    <a16:creationId xmlns:a16="http://schemas.microsoft.com/office/drawing/2014/main" id="{F1E6ACD4-F1A7-4C4E-A68A-B455AC1B2BD2}"/>
                  </a:ext>
                </a:extLst>
              </p:cNvPr>
              <p:cNvSpPr txBox="1"/>
              <p:nvPr/>
            </p:nvSpPr>
            <p:spPr>
              <a:xfrm>
                <a:off x="2079032" y="1513564"/>
                <a:ext cx="502754" cy="478649"/>
              </a:xfrm>
              <a:prstGeom prst="rect">
                <a:avLst/>
              </a:prstGeom>
              <a:noFill/>
            </p:spPr>
            <p:txBody>
              <a:bodyPr wrap="none" rtlCol="0">
                <a:spAutoFit/>
              </a:bodyPr>
              <a:lstStyle/>
              <a:p>
                <a:r>
                  <a:rPr lang="en-US" dirty="0">
                    <a:solidFill>
                      <a:schemeClr val="bg1"/>
                    </a:solidFill>
                    <a:latin typeface="Montserrat ExtraBold" panose="00000900000000000000" pitchFamily="2" charset="0"/>
                  </a:rPr>
                  <a:t>A</a:t>
                </a:r>
              </a:p>
            </p:txBody>
          </p:sp>
        </p:grpSp>
        <p:grpSp>
          <p:nvGrpSpPr>
            <p:cNvPr id="471" name="Group 470">
              <a:extLst>
                <a:ext uri="{FF2B5EF4-FFF2-40B4-BE49-F238E27FC236}">
                  <a16:creationId xmlns:a16="http://schemas.microsoft.com/office/drawing/2014/main" id="{89F0E698-63DC-43F9-8A6E-CACB5004CCEE}"/>
                </a:ext>
              </a:extLst>
            </p:cNvPr>
            <p:cNvGrpSpPr/>
            <p:nvPr/>
          </p:nvGrpSpPr>
          <p:grpSpPr>
            <a:xfrm rot="10800000">
              <a:off x="3680654" y="4359734"/>
              <a:ext cx="365806" cy="433704"/>
              <a:chOff x="2011107" y="1965016"/>
              <a:chExt cx="502754" cy="562075"/>
            </a:xfrm>
          </p:grpSpPr>
          <p:sp>
            <p:nvSpPr>
              <p:cNvPr id="520" name="Flowchart: Stored Data 519">
                <a:extLst>
                  <a:ext uri="{FF2B5EF4-FFF2-40B4-BE49-F238E27FC236}">
                    <a16:creationId xmlns:a16="http://schemas.microsoft.com/office/drawing/2014/main" id="{70332340-6082-448E-A19E-B333EFCB36FA}"/>
                  </a:ext>
                </a:extLst>
              </p:cNvPr>
              <p:cNvSpPr/>
              <p:nvPr/>
            </p:nvSpPr>
            <p:spPr>
              <a:xfrm rot="16200000">
                <a:off x="2022944" y="2102668"/>
                <a:ext cx="558052" cy="290793"/>
              </a:xfrm>
              <a:prstGeom prst="flowChartOnlineStorage">
                <a:avLst/>
              </a:prstGeom>
              <a:solidFill>
                <a:srgbClr val="F56C56"/>
              </a:solidFill>
              <a:ln>
                <a:solidFill>
                  <a:srgbClr val="F56C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521" name="TextBox 520">
                <a:extLst>
                  <a:ext uri="{FF2B5EF4-FFF2-40B4-BE49-F238E27FC236}">
                    <a16:creationId xmlns:a16="http://schemas.microsoft.com/office/drawing/2014/main" id="{BB06315B-38EA-445D-B8EA-F5D2E37C88F8}"/>
                  </a:ext>
                </a:extLst>
              </p:cNvPr>
              <p:cNvSpPr txBox="1"/>
              <p:nvPr/>
            </p:nvSpPr>
            <p:spPr>
              <a:xfrm rot="10800000">
                <a:off x="2011107" y="1965016"/>
                <a:ext cx="502754" cy="478649"/>
              </a:xfrm>
              <a:prstGeom prst="rect">
                <a:avLst/>
              </a:prstGeom>
              <a:noFill/>
            </p:spPr>
            <p:txBody>
              <a:bodyPr wrap="none" rtlCol="0">
                <a:spAutoFit/>
              </a:bodyPr>
              <a:lstStyle/>
              <a:p>
                <a:r>
                  <a:rPr lang="en-US" dirty="0">
                    <a:solidFill>
                      <a:schemeClr val="bg1"/>
                    </a:solidFill>
                    <a:latin typeface="Montserrat ExtraBold" panose="00000900000000000000" pitchFamily="2" charset="0"/>
                  </a:rPr>
                  <a:t>A</a:t>
                </a:r>
              </a:p>
            </p:txBody>
          </p:sp>
        </p:grpSp>
        <p:sp>
          <p:nvSpPr>
            <p:cNvPr id="472" name="Flowchart: Stored Data 471">
              <a:extLst>
                <a:ext uri="{FF2B5EF4-FFF2-40B4-BE49-F238E27FC236}">
                  <a16:creationId xmlns:a16="http://schemas.microsoft.com/office/drawing/2014/main" id="{241FC403-9832-43C1-B86E-8DA4D5E4D566}"/>
                </a:ext>
              </a:extLst>
            </p:cNvPr>
            <p:cNvSpPr/>
            <p:nvPr/>
          </p:nvSpPr>
          <p:spPr>
            <a:xfrm rot="5400000">
              <a:off x="3623156" y="4045864"/>
              <a:ext cx="430600" cy="211582"/>
            </a:xfrm>
            <a:prstGeom prst="flowChartOnlineStorage">
              <a:avLst/>
            </a:prstGeom>
            <a:solidFill>
              <a:srgbClr val="35CEC3"/>
            </a:solidFill>
            <a:ln>
              <a:solidFill>
                <a:srgbClr val="35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473" name="TextBox 472">
              <a:extLst>
                <a:ext uri="{FF2B5EF4-FFF2-40B4-BE49-F238E27FC236}">
                  <a16:creationId xmlns:a16="http://schemas.microsoft.com/office/drawing/2014/main" id="{DC3E685B-1A83-4A7F-A797-B2CFDBCF36B9}"/>
                </a:ext>
              </a:extLst>
            </p:cNvPr>
            <p:cNvSpPr txBox="1"/>
            <p:nvPr/>
          </p:nvSpPr>
          <p:spPr>
            <a:xfrm>
              <a:off x="3689382" y="4017477"/>
              <a:ext cx="211583" cy="369332"/>
            </a:xfrm>
            <a:prstGeom prst="rect">
              <a:avLst/>
            </a:prstGeom>
            <a:noFill/>
          </p:spPr>
          <p:txBody>
            <a:bodyPr wrap="square" rtlCol="0">
              <a:spAutoFit/>
            </a:bodyPr>
            <a:lstStyle/>
            <a:p>
              <a:r>
                <a:rPr lang="en-US" dirty="0">
                  <a:solidFill>
                    <a:schemeClr val="bg1"/>
                  </a:solidFill>
                  <a:latin typeface="Montserrat ExtraBold" panose="00000900000000000000" pitchFamily="2" charset="0"/>
                </a:rPr>
                <a:t>T</a:t>
              </a:r>
            </a:p>
          </p:txBody>
        </p:sp>
        <p:sp>
          <p:nvSpPr>
            <p:cNvPr id="474" name="Arrow: Pentagon 473">
              <a:extLst>
                <a:ext uri="{FF2B5EF4-FFF2-40B4-BE49-F238E27FC236}">
                  <a16:creationId xmlns:a16="http://schemas.microsoft.com/office/drawing/2014/main" id="{45F99A37-2B1A-48C3-AC0E-AB6860FFB814}"/>
                </a:ext>
              </a:extLst>
            </p:cNvPr>
            <p:cNvSpPr/>
            <p:nvPr/>
          </p:nvSpPr>
          <p:spPr>
            <a:xfrm rot="16200000">
              <a:off x="3910143" y="4469399"/>
              <a:ext cx="418325" cy="211583"/>
            </a:xfrm>
            <a:prstGeom prst="homePlate">
              <a:avLst/>
            </a:prstGeom>
            <a:solidFill>
              <a:srgbClr val="FFAA2D"/>
            </a:solidFill>
            <a:ln>
              <a:solidFill>
                <a:srgbClr val="FFA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475" name="Arrow: Chevron 474">
              <a:extLst>
                <a:ext uri="{FF2B5EF4-FFF2-40B4-BE49-F238E27FC236}">
                  <a16:creationId xmlns:a16="http://schemas.microsoft.com/office/drawing/2014/main" id="{3A7BA672-94C0-46FE-BADC-07A30803CCC3}"/>
                </a:ext>
              </a:extLst>
            </p:cNvPr>
            <p:cNvSpPr/>
            <p:nvPr/>
          </p:nvSpPr>
          <p:spPr>
            <a:xfrm rot="16200000">
              <a:off x="3873821" y="4021562"/>
              <a:ext cx="492119" cy="211583"/>
            </a:xfrm>
            <a:prstGeom prst="chevron">
              <a:avLst/>
            </a:prstGeom>
            <a:solidFill>
              <a:srgbClr val="084B5E"/>
            </a:solidFill>
            <a:ln>
              <a:solidFill>
                <a:srgbClr val="084B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ontserrat ExtraBold" panose="00000900000000000000" pitchFamily="2" charset="0"/>
              </a:endParaRPr>
            </a:p>
          </p:txBody>
        </p:sp>
        <p:sp>
          <p:nvSpPr>
            <p:cNvPr id="476" name="Rectangle 475">
              <a:extLst>
                <a:ext uri="{FF2B5EF4-FFF2-40B4-BE49-F238E27FC236}">
                  <a16:creationId xmlns:a16="http://schemas.microsoft.com/office/drawing/2014/main" id="{CB698B94-DC21-477F-A753-A7016358BFF4}"/>
                </a:ext>
              </a:extLst>
            </p:cNvPr>
            <p:cNvSpPr/>
            <p:nvPr/>
          </p:nvSpPr>
          <p:spPr>
            <a:xfrm>
              <a:off x="4049388" y="3860540"/>
              <a:ext cx="165924" cy="55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477" name="TextBox 476">
              <a:extLst>
                <a:ext uri="{FF2B5EF4-FFF2-40B4-BE49-F238E27FC236}">
                  <a16:creationId xmlns:a16="http://schemas.microsoft.com/office/drawing/2014/main" id="{CA72DC53-256D-4C8A-AFA8-4E564A55B2D8}"/>
                </a:ext>
              </a:extLst>
            </p:cNvPr>
            <p:cNvSpPr txBox="1"/>
            <p:nvPr/>
          </p:nvSpPr>
          <p:spPr>
            <a:xfrm>
              <a:off x="3979549" y="4017477"/>
              <a:ext cx="211583" cy="369332"/>
            </a:xfrm>
            <a:prstGeom prst="rect">
              <a:avLst/>
            </a:prstGeom>
            <a:noFill/>
          </p:spPr>
          <p:txBody>
            <a:bodyPr wrap="square" rtlCol="0">
              <a:spAutoFit/>
            </a:bodyPr>
            <a:lstStyle/>
            <a:p>
              <a:r>
                <a:rPr lang="en-US" dirty="0">
                  <a:solidFill>
                    <a:schemeClr val="bg1"/>
                  </a:solidFill>
                  <a:latin typeface="Montserrat ExtraBold" panose="00000900000000000000" pitchFamily="2" charset="0"/>
                </a:rPr>
                <a:t>G</a:t>
              </a:r>
            </a:p>
          </p:txBody>
        </p:sp>
        <p:sp>
          <p:nvSpPr>
            <p:cNvPr id="478" name="TextBox 477">
              <a:extLst>
                <a:ext uri="{FF2B5EF4-FFF2-40B4-BE49-F238E27FC236}">
                  <a16:creationId xmlns:a16="http://schemas.microsoft.com/office/drawing/2014/main" id="{639EC90F-6489-4DF4-BC75-A53C3B83B583}"/>
                </a:ext>
              </a:extLst>
            </p:cNvPr>
            <p:cNvSpPr txBox="1"/>
            <p:nvPr/>
          </p:nvSpPr>
          <p:spPr>
            <a:xfrm>
              <a:off x="3953798" y="4419658"/>
              <a:ext cx="211583" cy="369332"/>
            </a:xfrm>
            <a:prstGeom prst="rect">
              <a:avLst/>
            </a:prstGeom>
            <a:noFill/>
          </p:spPr>
          <p:txBody>
            <a:bodyPr wrap="square" rtlCol="0">
              <a:spAutoFit/>
            </a:bodyPr>
            <a:lstStyle/>
            <a:p>
              <a:r>
                <a:rPr lang="en-US" dirty="0">
                  <a:solidFill>
                    <a:schemeClr val="bg1"/>
                  </a:solidFill>
                  <a:latin typeface="Montserrat ExtraBold" panose="00000900000000000000" pitchFamily="2" charset="0"/>
                </a:rPr>
                <a:t>C</a:t>
              </a:r>
            </a:p>
          </p:txBody>
        </p:sp>
        <p:grpSp>
          <p:nvGrpSpPr>
            <p:cNvPr id="479" name="Group 478">
              <a:extLst>
                <a:ext uri="{FF2B5EF4-FFF2-40B4-BE49-F238E27FC236}">
                  <a16:creationId xmlns:a16="http://schemas.microsoft.com/office/drawing/2014/main" id="{F76E993A-BD74-40B3-B617-A2EC68AA56B9}"/>
                </a:ext>
              </a:extLst>
            </p:cNvPr>
            <p:cNvGrpSpPr/>
            <p:nvPr/>
          </p:nvGrpSpPr>
          <p:grpSpPr>
            <a:xfrm rot="10800000">
              <a:off x="5357274" y="4363038"/>
              <a:ext cx="365806" cy="433704"/>
              <a:chOff x="2011107" y="1965016"/>
              <a:chExt cx="502754" cy="562075"/>
            </a:xfrm>
          </p:grpSpPr>
          <p:sp>
            <p:nvSpPr>
              <p:cNvPr id="518" name="Flowchart: Stored Data 517">
                <a:extLst>
                  <a:ext uri="{FF2B5EF4-FFF2-40B4-BE49-F238E27FC236}">
                    <a16:creationId xmlns:a16="http://schemas.microsoft.com/office/drawing/2014/main" id="{47C0B4C4-E085-4AC7-9B37-B41C8E9D28E4}"/>
                  </a:ext>
                </a:extLst>
              </p:cNvPr>
              <p:cNvSpPr/>
              <p:nvPr/>
            </p:nvSpPr>
            <p:spPr>
              <a:xfrm rot="16200000">
                <a:off x="2022944" y="2102668"/>
                <a:ext cx="558052" cy="290793"/>
              </a:xfrm>
              <a:prstGeom prst="flowChartOnlineStorage">
                <a:avLst/>
              </a:prstGeom>
              <a:solidFill>
                <a:srgbClr val="F56C56"/>
              </a:solidFill>
              <a:ln>
                <a:solidFill>
                  <a:srgbClr val="F56C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519" name="TextBox 518">
                <a:extLst>
                  <a:ext uri="{FF2B5EF4-FFF2-40B4-BE49-F238E27FC236}">
                    <a16:creationId xmlns:a16="http://schemas.microsoft.com/office/drawing/2014/main" id="{74232867-F1F8-4843-B77D-465FF7BE5B58}"/>
                  </a:ext>
                </a:extLst>
              </p:cNvPr>
              <p:cNvSpPr txBox="1"/>
              <p:nvPr/>
            </p:nvSpPr>
            <p:spPr>
              <a:xfrm rot="10800000">
                <a:off x="2011107" y="1965016"/>
                <a:ext cx="502754" cy="478649"/>
              </a:xfrm>
              <a:prstGeom prst="rect">
                <a:avLst/>
              </a:prstGeom>
              <a:noFill/>
            </p:spPr>
            <p:txBody>
              <a:bodyPr wrap="none" rtlCol="0">
                <a:spAutoFit/>
              </a:bodyPr>
              <a:lstStyle/>
              <a:p>
                <a:r>
                  <a:rPr lang="en-US" dirty="0">
                    <a:solidFill>
                      <a:schemeClr val="bg1"/>
                    </a:solidFill>
                    <a:latin typeface="Montserrat ExtraBold" panose="00000900000000000000" pitchFamily="2" charset="0"/>
                  </a:rPr>
                  <a:t>A</a:t>
                </a:r>
              </a:p>
            </p:txBody>
          </p:sp>
        </p:grpSp>
        <p:sp>
          <p:nvSpPr>
            <p:cNvPr id="480" name="Flowchart: Stored Data 479">
              <a:extLst>
                <a:ext uri="{FF2B5EF4-FFF2-40B4-BE49-F238E27FC236}">
                  <a16:creationId xmlns:a16="http://schemas.microsoft.com/office/drawing/2014/main" id="{61AAD652-A0D0-457A-9986-39F8CA3DF75C}"/>
                </a:ext>
              </a:extLst>
            </p:cNvPr>
            <p:cNvSpPr/>
            <p:nvPr/>
          </p:nvSpPr>
          <p:spPr>
            <a:xfrm rot="5400000">
              <a:off x="5299777" y="4054356"/>
              <a:ext cx="430600" cy="211582"/>
            </a:xfrm>
            <a:prstGeom prst="flowChartOnlineStorage">
              <a:avLst/>
            </a:prstGeom>
            <a:solidFill>
              <a:srgbClr val="35CEC3"/>
            </a:solidFill>
            <a:ln>
              <a:solidFill>
                <a:srgbClr val="35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481" name="TextBox 480">
              <a:extLst>
                <a:ext uri="{FF2B5EF4-FFF2-40B4-BE49-F238E27FC236}">
                  <a16:creationId xmlns:a16="http://schemas.microsoft.com/office/drawing/2014/main" id="{F3928581-F358-4E43-A60A-0616E6F6974C}"/>
                </a:ext>
              </a:extLst>
            </p:cNvPr>
            <p:cNvSpPr txBox="1"/>
            <p:nvPr/>
          </p:nvSpPr>
          <p:spPr>
            <a:xfrm>
              <a:off x="5391760" y="4025968"/>
              <a:ext cx="211583" cy="369332"/>
            </a:xfrm>
            <a:prstGeom prst="rect">
              <a:avLst/>
            </a:prstGeom>
            <a:noFill/>
          </p:spPr>
          <p:txBody>
            <a:bodyPr wrap="square" rtlCol="0">
              <a:spAutoFit/>
            </a:bodyPr>
            <a:lstStyle/>
            <a:p>
              <a:r>
                <a:rPr lang="en-US" dirty="0">
                  <a:solidFill>
                    <a:schemeClr val="bg1"/>
                  </a:solidFill>
                  <a:latin typeface="Montserrat ExtraBold" panose="00000900000000000000" pitchFamily="2" charset="0"/>
                </a:rPr>
                <a:t>T</a:t>
              </a:r>
            </a:p>
          </p:txBody>
        </p:sp>
        <p:grpSp>
          <p:nvGrpSpPr>
            <p:cNvPr id="482" name="Group 481">
              <a:extLst>
                <a:ext uri="{FF2B5EF4-FFF2-40B4-BE49-F238E27FC236}">
                  <a16:creationId xmlns:a16="http://schemas.microsoft.com/office/drawing/2014/main" id="{FD638915-38DB-40E3-90EB-66861820D9FE}"/>
                </a:ext>
              </a:extLst>
            </p:cNvPr>
            <p:cNvGrpSpPr/>
            <p:nvPr/>
          </p:nvGrpSpPr>
          <p:grpSpPr>
            <a:xfrm>
              <a:off x="5610482" y="3936356"/>
              <a:ext cx="365806" cy="430600"/>
              <a:chOff x="2044179" y="1969039"/>
              <a:chExt cx="502754" cy="558052"/>
            </a:xfrm>
          </p:grpSpPr>
          <p:sp>
            <p:nvSpPr>
              <p:cNvPr id="516" name="Flowchart: Stored Data 515">
                <a:extLst>
                  <a:ext uri="{FF2B5EF4-FFF2-40B4-BE49-F238E27FC236}">
                    <a16:creationId xmlns:a16="http://schemas.microsoft.com/office/drawing/2014/main" id="{321FEE52-7B91-48F3-9158-1BA29CA07C98}"/>
                  </a:ext>
                </a:extLst>
              </p:cNvPr>
              <p:cNvSpPr/>
              <p:nvPr/>
            </p:nvSpPr>
            <p:spPr>
              <a:xfrm rot="16200000">
                <a:off x="2022944" y="2102668"/>
                <a:ext cx="558052" cy="290793"/>
              </a:xfrm>
              <a:prstGeom prst="flowChartOnlineStorage">
                <a:avLst/>
              </a:prstGeom>
              <a:solidFill>
                <a:srgbClr val="F56C56"/>
              </a:solidFill>
              <a:ln>
                <a:solidFill>
                  <a:srgbClr val="F56C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517" name="TextBox 516">
                <a:extLst>
                  <a:ext uri="{FF2B5EF4-FFF2-40B4-BE49-F238E27FC236}">
                    <a16:creationId xmlns:a16="http://schemas.microsoft.com/office/drawing/2014/main" id="{C94BD27E-299E-4CAD-AF54-1D93119DFDF6}"/>
                  </a:ext>
                </a:extLst>
              </p:cNvPr>
              <p:cNvSpPr txBox="1"/>
              <p:nvPr/>
            </p:nvSpPr>
            <p:spPr>
              <a:xfrm rot="157280">
                <a:off x="2044179" y="2019672"/>
                <a:ext cx="502754" cy="478649"/>
              </a:xfrm>
              <a:prstGeom prst="rect">
                <a:avLst/>
              </a:prstGeom>
              <a:noFill/>
            </p:spPr>
            <p:txBody>
              <a:bodyPr wrap="none" rtlCol="0">
                <a:spAutoFit/>
              </a:bodyPr>
              <a:lstStyle/>
              <a:p>
                <a:r>
                  <a:rPr lang="en-US" dirty="0">
                    <a:solidFill>
                      <a:schemeClr val="bg1"/>
                    </a:solidFill>
                    <a:latin typeface="Montserrat ExtraBold" panose="00000900000000000000" pitchFamily="2" charset="0"/>
                  </a:rPr>
                  <a:t>A</a:t>
                </a:r>
              </a:p>
            </p:txBody>
          </p:sp>
        </p:grpSp>
        <p:grpSp>
          <p:nvGrpSpPr>
            <p:cNvPr id="483" name="Group 482">
              <a:extLst>
                <a:ext uri="{FF2B5EF4-FFF2-40B4-BE49-F238E27FC236}">
                  <a16:creationId xmlns:a16="http://schemas.microsoft.com/office/drawing/2014/main" id="{023EDA67-EC52-4E5E-92D3-950F0A62E3FE}"/>
                </a:ext>
              </a:extLst>
            </p:cNvPr>
            <p:cNvGrpSpPr/>
            <p:nvPr/>
          </p:nvGrpSpPr>
          <p:grpSpPr>
            <a:xfrm>
              <a:off x="5673137" y="4359735"/>
              <a:ext cx="330540" cy="447717"/>
              <a:chOff x="2132869" y="1969039"/>
              <a:chExt cx="454285" cy="580235"/>
            </a:xfrm>
          </p:grpSpPr>
          <p:sp>
            <p:nvSpPr>
              <p:cNvPr id="514" name="Flowchart: Stored Data 513">
                <a:extLst>
                  <a:ext uri="{FF2B5EF4-FFF2-40B4-BE49-F238E27FC236}">
                    <a16:creationId xmlns:a16="http://schemas.microsoft.com/office/drawing/2014/main" id="{806156C3-93AC-4AAC-8EB9-A0F02D5F3248}"/>
                  </a:ext>
                </a:extLst>
              </p:cNvPr>
              <p:cNvSpPr/>
              <p:nvPr/>
            </p:nvSpPr>
            <p:spPr>
              <a:xfrm rot="16200000">
                <a:off x="2022944" y="2102668"/>
                <a:ext cx="558052" cy="290793"/>
              </a:xfrm>
              <a:prstGeom prst="flowChartOnlineStorage">
                <a:avLst/>
              </a:prstGeom>
              <a:solidFill>
                <a:srgbClr val="35CEC3"/>
              </a:solidFill>
              <a:ln>
                <a:solidFill>
                  <a:srgbClr val="35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515" name="TextBox 514">
                <a:extLst>
                  <a:ext uri="{FF2B5EF4-FFF2-40B4-BE49-F238E27FC236}">
                    <a16:creationId xmlns:a16="http://schemas.microsoft.com/office/drawing/2014/main" id="{BFE0B01F-B39C-46C6-BCD9-8F7C665D0AA6}"/>
                  </a:ext>
                </a:extLst>
              </p:cNvPr>
              <p:cNvSpPr txBox="1"/>
              <p:nvPr/>
            </p:nvSpPr>
            <p:spPr>
              <a:xfrm>
                <a:off x="2132869" y="2070625"/>
                <a:ext cx="454285" cy="478649"/>
              </a:xfrm>
              <a:prstGeom prst="rect">
                <a:avLst/>
              </a:prstGeom>
              <a:noFill/>
            </p:spPr>
            <p:txBody>
              <a:bodyPr wrap="none" rtlCol="0">
                <a:spAutoFit/>
              </a:bodyPr>
              <a:lstStyle/>
              <a:p>
                <a:r>
                  <a:rPr lang="en-US" dirty="0">
                    <a:solidFill>
                      <a:schemeClr val="bg1"/>
                    </a:solidFill>
                    <a:latin typeface="Montserrat ExtraBold" panose="00000900000000000000" pitchFamily="2" charset="0"/>
                  </a:rPr>
                  <a:t>T</a:t>
                </a:r>
              </a:p>
            </p:txBody>
          </p:sp>
        </p:grpSp>
        <p:grpSp>
          <p:nvGrpSpPr>
            <p:cNvPr id="484" name="Group 483">
              <a:extLst>
                <a:ext uri="{FF2B5EF4-FFF2-40B4-BE49-F238E27FC236}">
                  <a16:creationId xmlns:a16="http://schemas.microsoft.com/office/drawing/2014/main" id="{55FABBDE-8FE3-4971-A892-7B53CE614948}"/>
                </a:ext>
              </a:extLst>
            </p:cNvPr>
            <p:cNvGrpSpPr/>
            <p:nvPr/>
          </p:nvGrpSpPr>
          <p:grpSpPr>
            <a:xfrm>
              <a:off x="5960503" y="4375300"/>
              <a:ext cx="330540" cy="432152"/>
              <a:chOff x="2132869" y="1969039"/>
              <a:chExt cx="454285" cy="560063"/>
            </a:xfrm>
          </p:grpSpPr>
          <p:sp>
            <p:nvSpPr>
              <p:cNvPr id="512" name="Flowchart: Stored Data 511">
                <a:extLst>
                  <a:ext uri="{FF2B5EF4-FFF2-40B4-BE49-F238E27FC236}">
                    <a16:creationId xmlns:a16="http://schemas.microsoft.com/office/drawing/2014/main" id="{99042041-7355-4EA0-AA77-9AD5AF85EE0C}"/>
                  </a:ext>
                </a:extLst>
              </p:cNvPr>
              <p:cNvSpPr/>
              <p:nvPr/>
            </p:nvSpPr>
            <p:spPr>
              <a:xfrm rot="16200000">
                <a:off x="2022944" y="2102668"/>
                <a:ext cx="558052" cy="290793"/>
              </a:xfrm>
              <a:prstGeom prst="flowChartOnlineStorage">
                <a:avLst/>
              </a:prstGeom>
              <a:solidFill>
                <a:srgbClr val="35CEC3"/>
              </a:solidFill>
              <a:ln>
                <a:solidFill>
                  <a:srgbClr val="35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513" name="TextBox 512">
                <a:extLst>
                  <a:ext uri="{FF2B5EF4-FFF2-40B4-BE49-F238E27FC236}">
                    <a16:creationId xmlns:a16="http://schemas.microsoft.com/office/drawing/2014/main" id="{D280FF5F-28AE-4BA2-8449-2B4CD7BE4DC4}"/>
                  </a:ext>
                </a:extLst>
              </p:cNvPr>
              <p:cNvSpPr txBox="1"/>
              <p:nvPr/>
            </p:nvSpPr>
            <p:spPr>
              <a:xfrm>
                <a:off x="2132869" y="2050453"/>
                <a:ext cx="454285" cy="478649"/>
              </a:xfrm>
              <a:prstGeom prst="rect">
                <a:avLst/>
              </a:prstGeom>
              <a:noFill/>
            </p:spPr>
            <p:txBody>
              <a:bodyPr wrap="none" rtlCol="0">
                <a:spAutoFit/>
              </a:bodyPr>
              <a:lstStyle/>
              <a:p>
                <a:r>
                  <a:rPr lang="en-US" dirty="0">
                    <a:solidFill>
                      <a:schemeClr val="bg1"/>
                    </a:solidFill>
                    <a:latin typeface="Montserrat ExtraBold" panose="00000900000000000000" pitchFamily="2" charset="0"/>
                  </a:rPr>
                  <a:t>T</a:t>
                </a:r>
              </a:p>
            </p:txBody>
          </p:sp>
        </p:grpSp>
        <p:grpSp>
          <p:nvGrpSpPr>
            <p:cNvPr id="485" name="Group 484">
              <a:extLst>
                <a:ext uri="{FF2B5EF4-FFF2-40B4-BE49-F238E27FC236}">
                  <a16:creationId xmlns:a16="http://schemas.microsoft.com/office/drawing/2014/main" id="{C1604167-BD37-4FC7-A74F-33EEADD9E722}"/>
                </a:ext>
              </a:extLst>
            </p:cNvPr>
            <p:cNvGrpSpPr/>
            <p:nvPr/>
          </p:nvGrpSpPr>
          <p:grpSpPr>
            <a:xfrm>
              <a:off x="5947087" y="3941543"/>
              <a:ext cx="365806" cy="438757"/>
              <a:chOff x="2114434" y="1406898"/>
              <a:chExt cx="502754" cy="568624"/>
            </a:xfrm>
          </p:grpSpPr>
          <p:sp>
            <p:nvSpPr>
              <p:cNvPr id="510" name="Flowchart: Stored Data 509">
                <a:extLst>
                  <a:ext uri="{FF2B5EF4-FFF2-40B4-BE49-F238E27FC236}">
                    <a16:creationId xmlns:a16="http://schemas.microsoft.com/office/drawing/2014/main" id="{B7469A61-387F-499C-9BD3-98AFF610F10D}"/>
                  </a:ext>
                </a:extLst>
              </p:cNvPr>
              <p:cNvSpPr/>
              <p:nvPr/>
            </p:nvSpPr>
            <p:spPr>
              <a:xfrm rot="16200000">
                <a:off x="2022942" y="1540527"/>
                <a:ext cx="558052" cy="290793"/>
              </a:xfrm>
              <a:prstGeom prst="flowChartOnlineStorage">
                <a:avLst/>
              </a:prstGeom>
              <a:solidFill>
                <a:srgbClr val="F56C56"/>
              </a:solidFill>
              <a:ln>
                <a:solidFill>
                  <a:srgbClr val="F56C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511" name="TextBox 510">
                <a:extLst>
                  <a:ext uri="{FF2B5EF4-FFF2-40B4-BE49-F238E27FC236}">
                    <a16:creationId xmlns:a16="http://schemas.microsoft.com/office/drawing/2014/main" id="{1591FE48-4C4E-4ADB-9CD8-C210CFDB2130}"/>
                  </a:ext>
                </a:extLst>
              </p:cNvPr>
              <p:cNvSpPr txBox="1"/>
              <p:nvPr/>
            </p:nvSpPr>
            <p:spPr>
              <a:xfrm>
                <a:off x="2114434" y="1496873"/>
                <a:ext cx="502754" cy="478649"/>
              </a:xfrm>
              <a:prstGeom prst="rect">
                <a:avLst/>
              </a:prstGeom>
              <a:noFill/>
            </p:spPr>
            <p:txBody>
              <a:bodyPr wrap="none" rtlCol="0">
                <a:spAutoFit/>
              </a:bodyPr>
              <a:lstStyle/>
              <a:p>
                <a:r>
                  <a:rPr lang="en-US" dirty="0">
                    <a:solidFill>
                      <a:schemeClr val="bg1"/>
                    </a:solidFill>
                    <a:latin typeface="Montserrat ExtraBold" panose="00000900000000000000" pitchFamily="2" charset="0"/>
                  </a:rPr>
                  <a:t>A</a:t>
                </a:r>
              </a:p>
            </p:txBody>
          </p:sp>
        </p:grpSp>
        <p:sp>
          <p:nvSpPr>
            <p:cNvPr id="486" name="TextBox 485">
              <a:extLst>
                <a:ext uri="{FF2B5EF4-FFF2-40B4-BE49-F238E27FC236}">
                  <a16:creationId xmlns:a16="http://schemas.microsoft.com/office/drawing/2014/main" id="{60C39584-3B93-4ACD-807C-678C135655D1}"/>
                </a:ext>
              </a:extLst>
            </p:cNvPr>
            <p:cNvSpPr txBox="1"/>
            <p:nvPr/>
          </p:nvSpPr>
          <p:spPr>
            <a:xfrm>
              <a:off x="6189944" y="3845144"/>
              <a:ext cx="367408" cy="369332"/>
            </a:xfrm>
            <a:prstGeom prst="rect">
              <a:avLst/>
            </a:prstGeom>
            <a:noFill/>
          </p:spPr>
          <p:txBody>
            <a:bodyPr wrap="none" rtlCol="0">
              <a:spAutoFit/>
            </a:bodyPr>
            <a:lstStyle/>
            <a:p>
              <a:r>
                <a:rPr lang="en-US" dirty="0">
                  <a:solidFill>
                    <a:srgbClr val="084B5E"/>
                  </a:solidFill>
                  <a:latin typeface="Montserrat ExtraBold" panose="00000900000000000000" pitchFamily="2" charset="0"/>
                </a:rPr>
                <a:t>3</a:t>
              </a:r>
              <a:r>
                <a:rPr lang="en-US" baseline="30000" dirty="0">
                  <a:solidFill>
                    <a:srgbClr val="084B5E"/>
                  </a:solidFill>
                  <a:latin typeface="Montserrat ExtraBold" panose="00000900000000000000" pitchFamily="2" charset="0"/>
                </a:rPr>
                <a:t>’</a:t>
              </a:r>
              <a:endParaRPr lang="en-US" dirty="0">
                <a:solidFill>
                  <a:srgbClr val="084B5E"/>
                </a:solidFill>
                <a:latin typeface="Montserrat ExtraBold" panose="00000900000000000000" pitchFamily="2" charset="0"/>
              </a:endParaRPr>
            </a:p>
          </p:txBody>
        </p:sp>
        <p:sp>
          <p:nvSpPr>
            <p:cNvPr id="487" name="TextBox 486">
              <a:extLst>
                <a:ext uri="{FF2B5EF4-FFF2-40B4-BE49-F238E27FC236}">
                  <a16:creationId xmlns:a16="http://schemas.microsoft.com/office/drawing/2014/main" id="{742EF63E-8205-48BA-BBFD-8E86D9662F47}"/>
                </a:ext>
              </a:extLst>
            </p:cNvPr>
            <p:cNvSpPr txBox="1"/>
            <p:nvPr/>
          </p:nvSpPr>
          <p:spPr>
            <a:xfrm>
              <a:off x="3071592" y="3867573"/>
              <a:ext cx="367408" cy="369332"/>
            </a:xfrm>
            <a:prstGeom prst="rect">
              <a:avLst/>
            </a:prstGeom>
            <a:noFill/>
          </p:spPr>
          <p:txBody>
            <a:bodyPr wrap="none" rtlCol="0">
              <a:spAutoFit/>
            </a:bodyPr>
            <a:lstStyle/>
            <a:p>
              <a:r>
                <a:rPr lang="en-US" dirty="0">
                  <a:solidFill>
                    <a:srgbClr val="084B5E"/>
                  </a:solidFill>
                  <a:latin typeface="Montserrat ExtraBold" panose="00000900000000000000" pitchFamily="2" charset="0"/>
                </a:rPr>
                <a:t>5</a:t>
              </a:r>
              <a:r>
                <a:rPr lang="en-US" baseline="30000" dirty="0">
                  <a:solidFill>
                    <a:srgbClr val="084B5E"/>
                  </a:solidFill>
                  <a:latin typeface="Montserrat ExtraBold" panose="00000900000000000000" pitchFamily="2" charset="0"/>
                </a:rPr>
                <a:t>’</a:t>
              </a:r>
              <a:endParaRPr lang="en-US" dirty="0">
                <a:solidFill>
                  <a:srgbClr val="084B5E"/>
                </a:solidFill>
                <a:latin typeface="Montserrat ExtraBold" panose="00000900000000000000" pitchFamily="2" charset="0"/>
              </a:endParaRPr>
            </a:p>
          </p:txBody>
        </p:sp>
        <p:sp>
          <p:nvSpPr>
            <p:cNvPr id="488" name="TextBox 487">
              <a:extLst>
                <a:ext uri="{FF2B5EF4-FFF2-40B4-BE49-F238E27FC236}">
                  <a16:creationId xmlns:a16="http://schemas.microsoft.com/office/drawing/2014/main" id="{2D7E36C2-19E0-4269-82BF-93D19E3D1C45}"/>
                </a:ext>
              </a:extLst>
            </p:cNvPr>
            <p:cNvSpPr txBox="1"/>
            <p:nvPr/>
          </p:nvSpPr>
          <p:spPr>
            <a:xfrm>
              <a:off x="6202372" y="4601141"/>
              <a:ext cx="367408" cy="369332"/>
            </a:xfrm>
            <a:prstGeom prst="rect">
              <a:avLst/>
            </a:prstGeom>
            <a:noFill/>
          </p:spPr>
          <p:txBody>
            <a:bodyPr wrap="none" rtlCol="0">
              <a:spAutoFit/>
            </a:bodyPr>
            <a:lstStyle/>
            <a:p>
              <a:r>
                <a:rPr lang="en-US" dirty="0">
                  <a:solidFill>
                    <a:srgbClr val="084B5E"/>
                  </a:solidFill>
                  <a:latin typeface="Montserrat ExtraBold" panose="00000900000000000000" pitchFamily="2" charset="0"/>
                </a:rPr>
                <a:t>5</a:t>
              </a:r>
              <a:r>
                <a:rPr lang="en-US" baseline="30000" dirty="0">
                  <a:solidFill>
                    <a:srgbClr val="084B5E"/>
                  </a:solidFill>
                  <a:latin typeface="Montserrat ExtraBold" panose="00000900000000000000" pitchFamily="2" charset="0"/>
                </a:rPr>
                <a:t>’</a:t>
              </a:r>
              <a:endParaRPr lang="en-US" dirty="0">
                <a:solidFill>
                  <a:srgbClr val="084B5E"/>
                </a:solidFill>
                <a:latin typeface="Montserrat ExtraBold" panose="00000900000000000000" pitchFamily="2" charset="0"/>
              </a:endParaRPr>
            </a:p>
          </p:txBody>
        </p:sp>
        <p:sp>
          <p:nvSpPr>
            <p:cNvPr id="489" name="TextBox 488">
              <a:extLst>
                <a:ext uri="{FF2B5EF4-FFF2-40B4-BE49-F238E27FC236}">
                  <a16:creationId xmlns:a16="http://schemas.microsoft.com/office/drawing/2014/main" id="{56B6DA13-0C32-4890-94E9-A995B946132B}"/>
                </a:ext>
              </a:extLst>
            </p:cNvPr>
            <p:cNvSpPr txBox="1"/>
            <p:nvPr/>
          </p:nvSpPr>
          <p:spPr>
            <a:xfrm>
              <a:off x="3059016" y="4642322"/>
              <a:ext cx="367408" cy="369332"/>
            </a:xfrm>
            <a:prstGeom prst="rect">
              <a:avLst/>
            </a:prstGeom>
            <a:noFill/>
          </p:spPr>
          <p:txBody>
            <a:bodyPr wrap="none" rtlCol="0">
              <a:spAutoFit/>
            </a:bodyPr>
            <a:lstStyle/>
            <a:p>
              <a:r>
                <a:rPr lang="en-US" dirty="0">
                  <a:solidFill>
                    <a:srgbClr val="084B5E"/>
                  </a:solidFill>
                  <a:latin typeface="Montserrat ExtraBold" panose="00000900000000000000" pitchFamily="2" charset="0"/>
                </a:rPr>
                <a:t>3</a:t>
              </a:r>
              <a:r>
                <a:rPr lang="en-US" baseline="30000" dirty="0">
                  <a:solidFill>
                    <a:srgbClr val="084B5E"/>
                  </a:solidFill>
                  <a:latin typeface="Montserrat ExtraBold" panose="00000900000000000000" pitchFamily="2" charset="0"/>
                </a:rPr>
                <a:t>’</a:t>
              </a:r>
              <a:endParaRPr lang="en-US" dirty="0">
                <a:solidFill>
                  <a:srgbClr val="084B5E"/>
                </a:solidFill>
                <a:latin typeface="Montserrat ExtraBold" panose="00000900000000000000" pitchFamily="2" charset="0"/>
              </a:endParaRPr>
            </a:p>
          </p:txBody>
        </p:sp>
        <p:grpSp>
          <p:nvGrpSpPr>
            <p:cNvPr id="490" name="Group 489">
              <a:extLst>
                <a:ext uri="{FF2B5EF4-FFF2-40B4-BE49-F238E27FC236}">
                  <a16:creationId xmlns:a16="http://schemas.microsoft.com/office/drawing/2014/main" id="{6C8B2840-C356-4A60-A334-707844386DFA}"/>
                </a:ext>
              </a:extLst>
            </p:cNvPr>
            <p:cNvGrpSpPr/>
            <p:nvPr/>
          </p:nvGrpSpPr>
          <p:grpSpPr>
            <a:xfrm>
              <a:off x="4537807" y="4375275"/>
              <a:ext cx="330540" cy="430600"/>
              <a:chOff x="2097467" y="1969039"/>
              <a:chExt cx="454285" cy="558052"/>
            </a:xfrm>
          </p:grpSpPr>
          <p:sp>
            <p:nvSpPr>
              <p:cNvPr id="508" name="Flowchart: Stored Data 507">
                <a:extLst>
                  <a:ext uri="{FF2B5EF4-FFF2-40B4-BE49-F238E27FC236}">
                    <a16:creationId xmlns:a16="http://schemas.microsoft.com/office/drawing/2014/main" id="{33A8C477-5B53-4653-B09D-C7ABD73891C5}"/>
                  </a:ext>
                </a:extLst>
              </p:cNvPr>
              <p:cNvSpPr/>
              <p:nvPr/>
            </p:nvSpPr>
            <p:spPr>
              <a:xfrm rot="16200000">
                <a:off x="2022944" y="2102668"/>
                <a:ext cx="558052" cy="290793"/>
              </a:xfrm>
              <a:prstGeom prst="flowChartOnlineStorage">
                <a:avLst/>
              </a:prstGeom>
              <a:solidFill>
                <a:srgbClr val="35CEC3"/>
              </a:solidFill>
              <a:ln>
                <a:solidFill>
                  <a:srgbClr val="35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509" name="TextBox 508">
                <a:extLst>
                  <a:ext uri="{FF2B5EF4-FFF2-40B4-BE49-F238E27FC236}">
                    <a16:creationId xmlns:a16="http://schemas.microsoft.com/office/drawing/2014/main" id="{32134905-D40D-4D0B-B7A3-9AA32A035EED}"/>
                  </a:ext>
                </a:extLst>
              </p:cNvPr>
              <p:cNvSpPr txBox="1"/>
              <p:nvPr/>
            </p:nvSpPr>
            <p:spPr>
              <a:xfrm>
                <a:off x="2097467" y="2037004"/>
                <a:ext cx="454285" cy="478649"/>
              </a:xfrm>
              <a:prstGeom prst="rect">
                <a:avLst/>
              </a:prstGeom>
              <a:noFill/>
            </p:spPr>
            <p:txBody>
              <a:bodyPr wrap="none" rtlCol="0">
                <a:spAutoFit/>
              </a:bodyPr>
              <a:lstStyle/>
              <a:p>
                <a:r>
                  <a:rPr lang="en-US" dirty="0">
                    <a:solidFill>
                      <a:schemeClr val="bg1"/>
                    </a:solidFill>
                    <a:latin typeface="Montserrat ExtraBold" panose="00000900000000000000" pitchFamily="2" charset="0"/>
                  </a:rPr>
                  <a:t>T</a:t>
                </a:r>
              </a:p>
            </p:txBody>
          </p:sp>
        </p:grpSp>
        <p:grpSp>
          <p:nvGrpSpPr>
            <p:cNvPr id="491" name="Group 490">
              <a:extLst>
                <a:ext uri="{FF2B5EF4-FFF2-40B4-BE49-F238E27FC236}">
                  <a16:creationId xmlns:a16="http://schemas.microsoft.com/office/drawing/2014/main" id="{F4438B7F-5A8E-460A-97C6-DD1543F08F63}"/>
                </a:ext>
              </a:extLst>
            </p:cNvPr>
            <p:cNvGrpSpPr/>
            <p:nvPr/>
          </p:nvGrpSpPr>
          <p:grpSpPr>
            <a:xfrm>
              <a:off x="4537270" y="3941517"/>
              <a:ext cx="365806" cy="464515"/>
              <a:chOff x="2096733" y="1406898"/>
              <a:chExt cx="502754" cy="602006"/>
            </a:xfrm>
          </p:grpSpPr>
          <p:sp>
            <p:nvSpPr>
              <p:cNvPr id="506" name="Flowchart: Stored Data 505">
                <a:extLst>
                  <a:ext uri="{FF2B5EF4-FFF2-40B4-BE49-F238E27FC236}">
                    <a16:creationId xmlns:a16="http://schemas.microsoft.com/office/drawing/2014/main" id="{07F449C9-296F-43A1-A345-0AD65B6EF3AC}"/>
                  </a:ext>
                </a:extLst>
              </p:cNvPr>
              <p:cNvSpPr/>
              <p:nvPr/>
            </p:nvSpPr>
            <p:spPr>
              <a:xfrm rot="16200000">
                <a:off x="2022942" y="1540527"/>
                <a:ext cx="558052" cy="290793"/>
              </a:xfrm>
              <a:prstGeom prst="flowChartOnlineStorage">
                <a:avLst/>
              </a:prstGeom>
              <a:solidFill>
                <a:srgbClr val="F56C56"/>
              </a:solidFill>
              <a:ln>
                <a:solidFill>
                  <a:srgbClr val="F56C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507" name="TextBox 506">
                <a:extLst>
                  <a:ext uri="{FF2B5EF4-FFF2-40B4-BE49-F238E27FC236}">
                    <a16:creationId xmlns:a16="http://schemas.microsoft.com/office/drawing/2014/main" id="{762BB913-09EA-4E23-B724-F66E5389688E}"/>
                  </a:ext>
                </a:extLst>
              </p:cNvPr>
              <p:cNvSpPr txBox="1"/>
              <p:nvPr/>
            </p:nvSpPr>
            <p:spPr>
              <a:xfrm>
                <a:off x="2096733" y="1530255"/>
                <a:ext cx="502754" cy="478649"/>
              </a:xfrm>
              <a:prstGeom prst="rect">
                <a:avLst/>
              </a:prstGeom>
              <a:noFill/>
            </p:spPr>
            <p:txBody>
              <a:bodyPr wrap="none" rtlCol="0">
                <a:spAutoFit/>
              </a:bodyPr>
              <a:lstStyle/>
              <a:p>
                <a:r>
                  <a:rPr lang="en-US" dirty="0">
                    <a:solidFill>
                      <a:schemeClr val="bg1"/>
                    </a:solidFill>
                    <a:latin typeface="Montserrat ExtraBold" panose="00000900000000000000" pitchFamily="2" charset="0"/>
                  </a:rPr>
                  <a:t>A</a:t>
                </a:r>
              </a:p>
            </p:txBody>
          </p:sp>
        </p:grpSp>
        <p:sp>
          <p:nvSpPr>
            <p:cNvPr id="492" name="TextBox 491">
              <a:extLst>
                <a:ext uri="{FF2B5EF4-FFF2-40B4-BE49-F238E27FC236}">
                  <a16:creationId xmlns:a16="http://schemas.microsoft.com/office/drawing/2014/main" id="{490ACD9F-5E75-4630-B49A-717123FCB062}"/>
                </a:ext>
              </a:extLst>
            </p:cNvPr>
            <p:cNvSpPr txBox="1"/>
            <p:nvPr/>
          </p:nvSpPr>
          <p:spPr>
            <a:xfrm>
              <a:off x="5057747" y="3998263"/>
              <a:ext cx="211583" cy="369332"/>
            </a:xfrm>
            <a:prstGeom prst="rect">
              <a:avLst/>
            </a:prstGeom>
            <a:noFill/>
          </p:spPr>
          <p:txBody>
            <a:bodyPr wrap="square" rtlCol="0">
              <a:spAutoFit/>
            </a:bodyPr>
            <a:lstStyle/>
            <a:p>
              <a:r>
                <a:rPr lang="en-US" dirty="0">
                  <a:solidFill>
                    <a:schemeClr val="bg1"/>
                  </a:solidFill>
                  <a:latin typeface="Montserrat ExtraBold" panose="00000900000000000000" pitchFamily="2" charset="0"/>
                </a:rPr>
                <a:t>C</a:t>
              </a:r>
            </a:p>
          </p:txBody>
        </p:sp>
        <p:sp>
          <p:nvSpPr>
            <p:cNvPr id="493" name="TextBox 492">
              <a:extLst>
                <a:ext uri="{FF2B5EF4-FFF2-40B4-BE49-F238E27FC236}">
                  <a16:creationId xmlns:a16="http://schemas.microsoft.com/office/drawing/2014/main" id="{BBC03322-AEBA-42CE-A5D9-3B09FC99F305}"/>
                </a:ext>
              </a:extLst>
            </p:cNvPr>
            <p:cNvSpPr txBox="1"/>
            <p:nvPr/>
          </p:nvSpPr>
          <p:spPr>
            <a:xfrm>
              <a:off x="5063640" y="4414905"/>
              <a:ext cx="211583" cy="369332"/>
            </a:xfrm>
            <a:prstGeom prst="rect">
              <a:avLst/>
            </a:prstGeom>
            <a:noFill/>
          </p:spPr>
          <p:txBody>
            <a:bodyPr wrap="square" rtlCol="0">
              <a:spAutoFit/>
            </a:bodyPr>
            <a:lstStyle/>
            <a:p>
              <a:r>
                <a:rPr lang="en-US" dirty="0">
                  <a:solidFill>
                    <a:schemeClr val="bg1"/>
                  </a:solidFill>
                  <a:latin typeface="Montserrat ExtraBold" panose="00000900000000000000" pitchFamily="2" charset="0"/>
                </a:rPr>
                <a:t>G</a:t>
              </a:r>
            </a:p>
          </p:txBody>
        </p:sp>
        <p:sp>
          <p:nvSpPr>
            <p:cNvPr id="494" name="Arrow: Pentagon 493">
              <a:extLst>
                <a:ext uri="{FF2B5EF4-FFF2-40B4-BE49-F238E27FC236}">
                  <a16:creationId xmlns:a16="http://schemas.microsoft.com/office/drawing/2014/main" id="{6FCC33C6-9B19-43A3-A203-0B0CF3686BA4}"/>
                </a:ext>
              </a:extLst>
            </p:cNvPr>
            <p:cNvSpPr/>
            <p:nvPr/>
          </p:nvSpPr>
          <p:spPr>
            <a:xfrm rot="16200000">
              <a:off x="4191333" y="4454372"/>
              <a:ext cx="418325" cy="211583"/>
            </a:xfrm>
            <a:prstGeom prst="homePlate">
              <a:avLst/>
            </a:prstGeom>
            <a:solidFill>
              <a:srgbClr val="FFAA2D"/>
            </a:solidFill>
            <a:ln>
              <a:solidFill>
                <a:srgbClr val="FFA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495" name="Arrow: Chevron 494">
              <a:extLst>
                <a:ext uri="{FF2B5EF4-FFF2-40B4-BE49-F238E27FC236}">
                  <a16:creationId xmlns:a16="http://schemas.microsoft.com/office/drawing/2014/main" id="{D533635C-DA23-4B78-AE92-F0AB0952778F}"/>
                </a:ext>
              </a:extLst>
            </p:cNvPr>
            <p:cNvSpPr/>
            <p:nvPr/>
          </p:nvSpPr>
          <p:spPr>
            <a:xfrm rot="16200000">
              <a:off x="4155011" y="4006535"/>
              <a:ext cx="492119" cy="211583"/>
            </a:xfrm>
            <a:prstGeom prst="chevron">
              <a:avLst/>
            </a:prstGeom>
            <a:solidFill>
              <a:srgbClr val="084B5E"/>
            </a:solidFill>
            <a:ln>
              <a:solidFill>
                <a:srgbClr val="084B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ontserrat ExtraBold" panose="00000900000000000000" pitchFamily="2" charset="0"/>
              </a:endParaRPr>
            </a:p>
          </p:txBody>
        </p:sp>
        <p:sp>
          <p:nvSpPr>
            <p:cNvPr id="496" name="Rectangle 495">
              <a:extLst>
                <a:ext uri="{FF2B5EF4-FFF2-40B4-BE49-F238E27FC236}">
                  <a16:creationId xmlns:a16="http://schemas.microsoft.com/office/drawing/2014/main" id="{2E80AFA6-757B-4B6E-A352-BEEDE3227252}"/>
                </a:ext>
              </a:extLst>
            </p:cNvPr>
            <p:cNvSpPr/>
            <p:nvPr/>
          </p:nvSpPr>
          <p:spPr>
            <a:xfrm>
              <a:off x="4330578" y="3845513"/>
              <a:ext cx="165924" cy="55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497" name="TextBox 496">
              <a:extLst>
                <a:ext uri="{FF2B5EF4-FFF2-40B4-BE49-F238E27FC236}">
                  <a16:creationId xmlns:a16="http://schemas.microsoft.com/office/drawing/2014/main" id="{AEFCED43-9FD5-4729-951D-0F6D08878477}"/>
                </a:ext>
              </a:extLst>
            </p:cNvPr>
            <p:cNvSpPr txBox="1"/>
            <p:nvPr/>
          </p:nvSpPr>
          <p:spPr>
            <a:xfrm>
              <a:off x="4260739" y="4002450"/>
              <a:ext cx="211583" cy="369332"/>
            </a:xfrm>
            <a:prstGeom prst="rect">
              <a:avLst/>
            </a:prstGeom>
            <a:noFill/>
          </p:spPr>
          <p:txBody>
            <a:bodyPr wrap="square" rtlCol="0">
              <a:spAutoFit/>
            </a:bodyPr>
            <a:lstStyle/>
            <a:p>
              <a:r>
                <a:rPr lang="en-US" dirty="0">
                  <a:solidFill>
                    <a:schemeClr val="bg1"/>
                  </a:solidFill>
                  <a:latin typeface="Montserrat ExtraBold" panose="00000900000000000000" pitchFamily="2" charset="0"/>
                </a:rPr>
                <a:t>G</a:t>
              </a:r>
            </a:p>
          </p:txBody>
        </p:sp>
        <p:sp>
          <p:nvSpPr>
            <p:cNvPr id="498" name="TextBox 497">
              <a:extLst>
                <a:ext uri="{FF2B5EF4-FFF2-40B4-BE49-F238E27FC236}">
                  <a16:creationId xmlns:a16="http://schemas.microsoft.com/office/drawing/2014/main" id="{3FBEDC8A-49D2-4CC6-ADAC-3614580C9185}"/>
                </a:ext>
              </a:extLst>
            </p:cNvPr>
            <p:cNvSpPr txBox="1"/>
            <p:nvPr/>
          </p:nvSpPr>
          <p:spPr>
            <a:xfrm>
              <a:off x="4247867" y="4430389"/>
              <a:ext cx="211583" cy="369332"/>
            </a:xfrm>
            <a:prstGeom prst="rect">
              <a:avLst/>
            </a:prstGeom>
            <a:noFill/>
          </p:spPr>
          <p:txBody>
            <a:bodyPr wrap="square" rtlCol="0">
              <a:spAutoFit/>
            </a:bodyPr>
            <a:lstStyle/>
            <a:p>
              <a:r>
                <a:rPr lang="en-US" dirty="0">
                  <a:solidFill>
                    <a:schemeClr val="bg1"/>
                  </a:solidFill>
                  <a:latin typeface="Montserrat ExtraBold" panose="00000900000000000000" pitchFamily="2" charset="0"/>
                </a:rPr>
                <a:t>C</a:t>
              </a:r>
            </a:p>
          </p:txBody>
        </p:sp>
        <p:sp>
          <p:nvSpPr>
            <p:cNvPr id="499" name="Arrow: Pentagon 498">
              <a:extLst>
                <a:ext uri="{FF2B5EF4-FFF2-40B4-BE49-F238E27FC236}">
                  <a16:creationId xmlns:a16="http://schemas.microsoft.com/office/drawing/2014/main" id="{77D6A89C-6EDB-4D9D-A507-D0B9D028381C}"/>
                </a:ext>
              </a:extLst>
            </p:cNvPr>
            <p:cNvSpPr/>
            <p:nvPr/>
          </p:nvSpPr>
          <p:spPr>
            <a:xfrm rot="16200000">
              <a:off x="5023659" y="4477982"/>
              <a:ext cx="418325" cy="211583"/>
            </a:xfrm>
            <a:prstGeom prst="homePlate">
              <a:avLst/>
            </a:prstGeom>
            <a:solidFill>
              <a:srgbClr val="FFAA2D"/>
            </a:solidFill>
            <a:ln>
              <a:solidFill>
                <a:srgbClr val="FFA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500" name="Arrow: Chevron 499">
              <a:extLst>
                <a:ext uri="{FF2B5EF4-FFF2-40B4-BE49-F238E27FC236}">
                  <a16:creationId xmlns:a16="http://schemas.microsoft.com/office/drawing/2014/main" id="{F51E45A2-02B9-4A16-8A79-FB1ACF428EA1}"/>
                </a:ext>
              </a:extLst>
            </p:cNvPr>
            <p:cNvSpPr/>
            <p:nvPr/>
          </p:nvSpPr>
          <p:spPr>
            <a:xfrm rot="16200000">
              <a:off x="4987337" y="4030145"/>
              <a:ext cx="492119" cy="211583"/>
            </a:xfrm>
            <a:prstGeom prst="chevron">
              <a:avLst/>
            </a:prstGeom>
            <a:solidFill>
              <a:srgbClr val="084B5E"/>
            </a:solidFill>
            <a:ln>
              <a:solidFill>
                <a:srgbClr val="084B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ontserrat ExtraBold" panose="00000900000000000000" pitchFamily="2" charset="0"/>
              </a:endParaRPr>
            </a:p>
          </p:txBody>
        </p:sp>
        <p:sp>
          <p:nvSpPr>
            <p:cNvPr id="501" name="Rectangle 500">
              <a:extLst>
                <a:ext uri="{FF2B5EF4-FFF2-40B4-BE49-F238E27FC236}">
                  <a16:creationId xmlns:a16="http://schemas.microsoft.com/office/drawing/2014/main" id="{D35B5BC3-26EF-4156-9D04-9A240E57CBC1}"/>
                </a:ext>
              </a:extLst>
            </p:cNvPr>
            <p:cNvSpPr/>
            <p:nvPr/>
          </p:nvSpPr>
          <p:spPr>
            <a:xfrm>
              <a:off x="5162904" y="3869123"/>
              <a:ext cx="165924" cy="55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502" name="TextBox 501">
              <a:extLst>
                <a:ext uri="{FF2B5EF4-FFF2-40B4-BE49-F238E27FC236}">
                  <a16:creationId xmlns:a16="http://schemas.microsoft.com/office/drawing/2014/main" id="{55D122CD-5FDD-431E-9994-5EC3F005B965}"/>
                </a:ext>
              </a:extLst>
            </p:cNvPr>
            <p:cNvSpPr txBox="1"/>
            <p:nvPr/>
          </p:nvSpPr>
          <p:spPr>
            <a:xfrm>
              <a:off x="5093065" y="4026060"/>
              <a:ext cx="211583" cy="369332"/>
            </a:xfrm>
            <a:prstGeom prst="rect">
              <a:avLst/>
            </a:prstGeom>
            <a:noFill/>
          </p:spPr>
          <p:txBody>
            <a:bodyPr wrap="square" rtlCol="0">
              <a:spAutoFit/>
            </a:bodyPr>
            <a:lstStyle/>
            <a:p>
              <a:r>
                <a:rPr lang="en-US" dirty="0">
                  <a:solidFill>
                    <a:schemeClr val="bg1"/>
                  </a:solidFill>
                  <a:latin typeface="Montserrat ExtraBold" panose="00000900000000000000" pitchFamily="2" charset="0"/>
                </a:rPr>
                <a:t>G</a:t>
              </a:r>
            </a:p>
          </p:txBody>
        </p:sp>
        <p:sp>
          <p:nvSpPr>
            <p:cNvPr id="503" name="TextBox 502">
              <a:extLst>
                <a:ext uri="{FF2B5EF4-FFF2-40B4-BE49-F238E27FC236}">
                  <a16:creationId xmlns:a16="http://schemas.microsoft.com/office/drawing/2014/main" id="{E95AD306-D179-410E-96AC-AC50EA8B2334}"/>
                </a:ext>
              </a:extLst>
            </p:cNvPr>
            <p:cNvSpPr txBox="1"/>
            <p:nvPr/>
          </p:nvSpPr>
          <p:spPr>
            <a:xfrm>
              <a:off x="5066441" y="4415646"/>
              <a:ext cx="211583" cy="369332"/>
            </a:xfrm>
            <a:prstGeom prst="rect">
              <a:avLst/>
            </a:prstGeom>
            <a:noFill/>
          </p:spPr>
          <p:txBody>
            <a:bodyPr wrap="square" rtlCol="0">
              <a:spAutoFit/>
            </a:bodyPr>
            <a:lstStyle/>
            <a:p>
              <a:r>
                <a:rPr lang="en-US" dirty="0">
                  <a:solidFill>
                    <a:schemeClr val="bg1"/>
                  </a:solidFill>
                  <a:latin typeface="Montserrat ExtraBold" panose="00000900000000000000" pitchFamily="2" charset="0"/>
                </a:rPr>
                <a:t>C</a:t>
              </a:r>
            </a:p>
          </p:txBody>
        </p:sp>
        <p:grpSp>
          <p:nvGrpSpPr>
            <p:cNvPr id="550" name="Group 549">
              <a:extLst>
                <a:ext uri="{FF2B5EF4-FFF2-40B4-BE49-F238E27FC236}">
                  <a16:creationId xmlns:a16="http://schemas.microsoft.com/office/drawing/2014/main" id="{08DDD1F3-DA6D-4A7F-BE9F-68F79ABEC8AC}"/>
                </a:ext>
              </a:extLst>
            </p:cNvPr>
            <p:cNvGrpSpPr/>
            <p:nvPr/>
          </p:nvGrpSpPr>
          <p:grpSpPr>
            <a:xfrm rot="10800000">
              <a:off x="4810420" y="4354066"/>
              <a:ext cx="365806" cy="433704"/>
              <a:chOff x="2011107" y="1965016"/>
              <a:chExt cx="502754" cy="562075"/>
            </a:xfrm>
          </p:grpSpPr>
          <p:sp>
            <p:nvSpPr>
              <p:cNvPr id="551" name="Flowchart: Stored Data 550">
                <a:extLst>
                  <a:ext uri="{FF2B5EF4-FFF2-40B4-BE49-F238E27FC236}">
                    <a16:creationId xmlns:a16="http://schemas.microsoft.com/office/drawing/2014/main" id="{47F8EA46-AA55-4BBE-9FF1-D558362DC4D9}"/>
                  </a:ext>
                </a:extLst>
              </p:cNvPr>
              <p:cNvSpPr/>
              <p:nvPr/>
            </p:nvSpPr>
            <p:spPr>
              <a:xfrm rot="16200000">
                <a:off x="2022944" y="2102668"/>
                <a:ext cx="558052" cy="290793"/>
              </a:xfrm>
              <a:prstGeom prst="flowChartOnlineStorage">
                <a:avLst/>
              </a:prstGeom>
              <a:solidFill>
                <a:srgbClr val="F56C56"/>
              </a:solidFill>
              <a:ln>
                <a:solidFill>
                  <a:srgbClr val="F56C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552" name="TextBox 551">
                <a:extLst>
                  <a:ext uri="{FF2B5EF4-FFF2-40B4-BE49-F238E27FC236}">
                    <a16:creationId xmlns:a16="http://schemas.microsoft.com/office/drawing/2014/main" id="{1E7DBC69-C47D-4B34-AFBC-8D5D477EA3A2}"/>
                  </a:ext>
                </a:extLst>
              </p:cNvPr>
              <p:cNvSpPr txBox="1"/>
              <p:nvPr/>
            </p:nvSpPr>
            <p:spPr>
              <a:xfrm rot="10800000">
                <a:off x="2011107" y="1965016"/>
                <a:ext cx="502754" cy="478649"/>
              </a:xfrm>
              <a:prstGeom prst="rect">
                <a:avLst/>
              </a:prstGeom>
              <a:noFill/>
            </p:spPr>
            <p:txBody>
              <a:bodyPr wrap="none" rtlCol="0">
                <a:spAutoFit/>
              </a:bodyPr>
              <a:lstStyle/>
              <a:p>
                <a:r>
                  <a:rPr lang="en-US" dirty="0">
                    <a:solidFill>
                      <a:schemeClr val="bg1"/>
                    </a:solidFill>
                    <a:latin typeface="Montserrat ExtraBold" panose="00000900000000000000" pitchFamily="2" charset="0"/>
                  </a:rPr>
                  <a:t>A</a:t>
                </a:r>
              </a:p>
            </p:txBody>
          </p:sp>
        </p:grpSp>
        <p:sp>
          <p:nvSpPr>
            <p:cNvPr id="553" name="Flowchart: Stored Data 552">
              <a:extLst>
                <a:ext uri="{FF2B5EF4-FFF2-40B4-BE49-F238E27FC236}">
                  <a16:creationId xmlns:a16="http://schemas.microsoft.com/office/drawing/2014/main" id="{F19AE379-3EBA-4300-B33D-4842D010F990}"/>
                </a:ext>
              </a:extLst>
            </p:cNvPr>
            <p:cNvSpPr/>
            <p:nvPr/>
          </p:nvSpPr>
          <p:spPr>
            <a:xfrm rot="5400000">
              <a:off x="4752923" y="4045384"/>
              <a:ext cx="430600" cy="211582"/>
            </a:xfrm>
            <a:prstGeom prst="flowChartOnlineStorage">
              <a:avLst/>
            </a:prstGeom>
            <a:solidFill>
              <a:srgbClr val="35CEC3"/>
            </a:solidFill>
            <a:ln>
              <a:solidFill>
                <a:srgbClr val="35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554" name="TextBox 553">
              <a:extLst>
                <a:ext uri="{FF2B5EF4-FFF2-40B4-BE49-F238E27FC236}">
                  <a16:creationId xmlns:a16="http://schemas.microsoft.com/office/drawing/2014/main" id="{DFC9C800-1384-4079-B967-38B91285AEBE}"/>
                </a:ext>
              </a:extLst>
            </p:cNvPr>
            <p:cNvSpPr txBox="1"/>
            <p:nvPr/>
          </p:nvSpPr>
          <p:spPr>
            <a:xfrm>
              <a:off x="4844906" y="4016996"/>
              <a:ext cx="211583" cy="369332"/>
            </a:xfrm>
            <a:prstGeom prst="rect">
              <a:avLst/>
            </a:prstGeom>
            <a:noFill/>
          </p:spPr>
          <p:txBody>
            <a:bodyPr wrap="square" rtlCol="0">
              <a:spAutoFit/>
            </a:bodyPr>
            <a:lstStyle/>
            <a:p>
              <a:r>
                <a:rPr lang="en-US" dirty="0">
                  <a:solidFill>
                    <a:schemeClr val="bg1"/>
                  </a:solidFill>
                  <a:latin typeface="Montserrat ExtraBold" panose="00000900000000000000" pitchFamily="2" charset="0"/>
                </a:rPr>
                <a:t>T</a:t>
              </a:r>
            </a:p>
          </p:txBody>
        </p:sp>
        <p:sp>
          <p:nvSpPr>
            <p:cNvPr id="555" name="Rectangle 554">
              <a:extLst>
                <a:ext uri="{FF2B5EF4-FFF2-40B4-BE49-F238E27FC236}">
                  <a16:creationId xmlns:a16="http://schemas.microsoft.com/office/drawing/2014/main" id="{28B5AF4E-84F6-48AF-A535-7F1A095E6197}"/>
                </a:ext>
              </a:extLst>
            </p:cNvPr>
            <p:cNvSpPr/>
            <p:nvPr/>
          </p:nvSpPr>
          <p:spPr>
            <a:xfrm>
              <a:off x="3439879" y="3917668"/>
              <a:ext cx="2763940" cy="100408"/>
            </a:xfrm>
            <a:prstGeom prst="rect">
              <a:avLst/>
            </a:prstGeom>
            <a:ln>
              <a:solidFill>
                <a:srgbClr val="D1F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6" name="Rectangle 555">
              <a:extLst>
                <a:ext uri="{FF2B5EF4-FFF2-40B4-BE49-F238E27FC236}">
                  <a16:creationId xmlns:a16="http://schemas.microsoft.com/office/drawing/2014/main" id="{95A2523D-54F8-4077-9875-3F5BDF7B1AF2}"/>
                </a:ext>
              </a:extLst>
            </p:cNvPr>
            <p:cNvSpPr/>
            <p:nvPr/>
          </p:nvSpPr>
          <p:spPr>
            <a:xfrm>
              <a:off x="3449906" y="4722144"/>
              <a:ext cx="2763940" cy="100408"/>
            </a:xfrm>
            <a:prstGeom prst="rect">
              <a:avLst/>
            </a:prstGeom>
            <a:ln>
              <a:solidFill>
                <a:srgbClr val="D1F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59" name="Rectangle 558">
            <a:extLst>
              <a:ext uri="{FF2B5EF4-FFF2-40B4-BE49-F238E27FC236}">
                <a16:creationId xmlns:a16="http://schemas.microsoft.com/office/drawing/2014/main" id="{967933EE-BFB1-4102-A88A-2407E0B13B28}"/>
              </a:ext>
            </a:extLst>
          </p:cNvPr>
          <p:cNvSpPr/>
          <p:nvPr/>
        </p:nvSpPr>
        <p:spPr>
          <a:xfrm>
            <a:off x="1855120" y="2345984"/>
            <a:ext cx="466777" cy="7695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Rectangle 561">
            <a:extLst>
              <a:ext uri="{FF2B5EF4-FFF2-40B4-BE49-F238E27FC236}">
                <a16:creationId xmlns:a16="http://schemas.microsoft.com/office/drawing/2014/main" id="{EF486F14-6D11-4811-8A45-3408246AF77D}"/>
              </a:ext>
            </a:extLst>
          </p:cNvPr>
          <p:cNvSpPr/>
          <p:nvPr/>
        </p:nvSpPr>
        <p:spPr>
          <a:xfrm>
            <a:off x="6721011" y="2331657"/>
            <a:ext cx="465854" cy="8279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Rectangle 563">
            <a:extLst>
              <a:ext uri="{FF2B5EF4-FFF2-40B4-BE49-F238E27FC236}">
                <a16:creationId xmlns:a16="http://schemas.microsoft.com/office/drawing/2014/main" id="{4FDB91A4-F739-44E9-8D54-BB33A207B564}"/>
              </a:ext>
            </a:extLst>
          </p:cNvPr>
          <p:cNvSpPr/>
          <p:nvPr/>
        </p:nvSpPr>
        <p:spPr>
          <a:xfrm>
            <a:off x="4208814" y="3807962"/>
            <a:ext cx="460948" cy="7970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TextBox 564">
            <a:extLst>
              <a:ext uri="{FF2B5EF4-FFF2-40B4-BE49-F238E27FC236}">
                <a16:creationId xmlns:a16="http://schemas.microsoft.com/office/drawing/2014/main" id="{5B773B84-AF50-4D1B-80CC-E90EBBFCE0E9}"/>
              </a:ext>
            </a:extLst>
          </p:cNvPr>
          <p:cNvSpPr txBox="1"/>
          <p:nvPr/>
        </p:nvSpPr>
        <p:spPr>
          <a:xfrm>
            <a:off x="4520697" y="3324674"/>
            <a:ext cx="902811" cy="369332"/>
          </a:xfrm>
          <a:prstGeom prst="rect">
            <a:avLst/>
          </a:prstGeom>
          <a:noFill/>
        </p:spPr>
        <p:txBody>
          <a:bodyPr wrap="none" rtlCol="0">
            <a:spAutoFit/>
          </a:bodyPr>
          <a:lstStyle/>
          <a:p>
            <a:r>
              <a:rPr lang="en-US" b="1" dirty="0">
                <a:solidFill>
                  <a:srgbClr val="084B5E"/>
                </a:solidFill>
              </a:rPr>
              <a:t>THÊM </a:t>
            </a:r>
          </a:p>
        </p:txBody>
      </p:sp>
      <p:sp>
        <p:nvSpPr>
          <p:cNvPr id="566" name="TextBox 565">
            <a:extLst>
              <a:ext uri="{FF2B5EF4-FFF2-40B4-BE49-F238E27FC236}">
                <a16:creationId xmlns:a16="http://schemas.microsoft.com/office/drawing/2014/main" id="{71EFA628-332B-4445-84D9-FE28FC073914}"/>
              </a:ext>
            </a:extLst>
          </p:cNvPr>
          <p:cNvSpPr txBox="1"/>
          <p:nvPr/>
        </p:nvSpPr>
        <p:spPr>
          <a:xfrm>
            <a:off x="7183719" y="3221763"/>
            <a:ext cx="684803" cy="369332"/>
          </a:xfrm>
          <a:prstGeom prst="rect">
            <a:avLst/>
          </a:prstGeom>
          <a:noFill/>
        </p:spPr>
        <p:txBody>
          <a:bodyPr wrap="none" rtlCol="0">
            <a:spAutoFit/>
          </a:bodyPr>
          <a:lstStyle/>
          <a:p>
            <a:r>
              <a:rPr lang="en-US" b="1" dirty="0">
                <a:solidFill>
                  <a:srgbClr val="084B5E"/>
                </a:solidFill>
              </a:rPr>
              <a:t>MẤT</a:t>
            </a:r>
          </a:p>
        </p:txBody>
      </p:sp>
      <p:sp>
        <p:nvSpPr>
          <p:cNvPr id="249" name="Text Box 50">
            <a:extLst>
              <a:ext uri="{FF2B5EF4-FFF2-40B4-BE49-F238E27FC236}">
                <a16:creationId xmlns:a16="http://schemas.microsoft.com/office/drawing/2014/main" id="{06E4E2B9-E116-4D17-9036-F9AF3E472787}"/>
              </a:ext>
            </a:extLst>
          </p:cNvPr>
          <p:cNvSpPr txBox="1">
            <a:spLocks noChangeArrowheads="1"/>
          </p:cNvSpPr>
          <p:nvPr/>
        </p:nvSpPr>
        <p:spPr bwMode="auto">
          <a:xfrm>
            <a:off x="708937" y="-37945"/>
            <a:ext cx="5227953" cy="76944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sz="2200"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Em</a:t>
            </a:r>
            <a:r>
              <a:rPr kumimoji="0" lang="en-US" sz="2200"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hãy</a:t>
            </a:r>
            <a:r>
              <a:rPr kumimoji="0" lang="en-US" sz="2200" i="1"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1"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nêu</a:t>
            </a:r>
            <a:r>
              <a:rPr kumimoji="0" lang="en-US" sz="2200" i="1"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1"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các</a:t>
            </a:r>
            <a:r>
              <a:rPr kumimoji="0" lang="en-US" sz="2200" i="1"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1"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dạng</a:t>
            </a:r>
            <a:r>
              <a:rPr kumimoji="0" lang="en-US" sz="2200" i="1"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1"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đột</a:t>
            </a:r>
            <a:r>
              <a:rPr kumimoji="0" lang="en-US" sz="2200" i="1"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1"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biến</a:t>
            </a:r>
            <a:r>
              <a:rPr kumimoji="0" lang="en-US" sz="2200" i="1"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gene ở </a:t>
            </a:r>
            <a:r>
              <a:rPr kumimoji="0" lang="en-US" sz="2200" i="1"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các</a:t>
            </a:r>
            <a:r>
              <a:rPr kumimoji="0" lang="en-US" sz="2200" i="1"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1"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hình</a:t>
            </a:r>
            <a:r>
              <a:rPr kumimoji="0" lang="en-US" sz="2200" i="1"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1"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dưới</a:t>
            </a:r>
            <a:r>
              <a:rPr kumimoji="0" lang="en-US" sz="2200" i="1"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so </a:t>
            </a:r>
            <a:r>
              <a:rPr kumimoji="0" lang="en-US" sz="2200" i="1"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với</a:t>
            </a:r>
            <a:r>
              <a:rPr kumimoji="0" lang="en-US" sz="2200" i="1"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gene </a:t>
            </a:r>
            <a:r>
              <a:rPr kumimoji="0" lang="en-US" sz="2200" i="1"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bình</a:t>
            </a:r>
            <a:r>
              <a:rPr kumimoji="0" lang="en-US" sz="2200" i="1"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1"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thường</a:t>
            </a:r>
            <a:r>
              <a:rPr kumimoji="0" lang="en-US" sz="2200" i="1"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2200"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51" name="Rectangle 250">
            <a:extLst>
              <a:ext uri="{FF2B5EF4-FFF2-40B4-BE49-F238E27FC236}">
                <a16:creationId xmlns:a16="http://schemas.microsoft.com/office/drawing/2014/main" id="{A0E51AD7-078B-4E7E-8C67-05B73735588B}"/>
              </a:ext>
            </a:extLst>
          </p:cNvPr>
          <p:cNvSpPr/>
          <p:nvPr/>
        </p:nvSpPr>
        <p:spPr bwMode="auto">
          <a:xfrm>
            <a:off x="6265244" y="3566658"/>
            <a:ext cx="2758065" cy="1481291"/>
          </a:xfrm>
          <a:prstGeom prst="rect">
            <a:avLst/>
          </a:prstGeom>
          <a:solidFill>
            <a:srgbClr val="FEFFEB"/>
          </a:solidFill>
          <a:ln w="38100" cap="flat" cmpd="sng" algn="ctr">
            <a:solidFill>
              <a:schemeClr val="bg2">
                <a:lumMod val="60000"/>
                <a:lumOff val="40000"/>
              </a:schemeClr>
            </a:solidFill>
            <a:prstDash val="solid"/>
            <a:round/>
            <a:headEnd type="none" w="med" len="med"/>
            <a:tailEnd type="triangle" w="med" len="med"/>
          </a:ln>
          <a:effectLst/>
        </p:spPr>
        <p:txBody>
          <a:bodyPr/>
          <a:lstStyle/>
          <a:p>
            <a:pPr indent="463550" algn="just" eaLnBrk="1" hangingPunct="1">
              <a:defRPr/>
            </a:pPr>
            <a:r>
              <a:rPr lang="en-US" sz="2200" dirty="0">
                <a:solidFill>
                  <a:srgbClr val="002060"/>
                </a:solidFill>
              </a:rPr>
              <a:t> </a:t>
            </a:r>
            <a:r>
              <a:rPr lang="en-US" sz="2200" dirty="0" err="1">
                <a:solidFill>
                  <a:srgbClr val="002060"/>
                </a:solidFill>
                <a:latin typeface="Times New Roman" panose="02020603050405020304" pitchFamily="18" charset="0"/>
                <a:cs typeface="Times New Roman" panose="02020603050405020304" pitchFamily="18" charset="0"/>
              </a:rPr>
              <a:t>Đột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biến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xảy</a:t>
            </a:r>
            <a:r>
              <a:rPr lang="en-US" sz="2200" dirty="0">
                <a:solidFill>
                  <a:srgbClr val="002060"/>
                </a:solidFill>
                <a:latin typeface="Times New Roman" panose="02020603050405020304" pitchFamily="18" charset="0"/>
                <a:cs typeface="Times New Roman" panose="02020603050405020304" pitchFamily="18" charset="0"/>
              </a:rPr>
              <a:t> ra  </a:t>
            </a:r>
            <a:r>
              <a:rPr lang="en-US" sz="2200" dirty="0" err="1">
                <a:solidFill>
                  <a:srgbClr val="002060"/>
                </a:solidFill>
                <a:latin typeface="Times New Roman" panose="02020603050405020304" pitchFamily="18" charset="0"/>
                <a:cs typeface="Times New Roman" panose="02020603050405020304" pitchFamily="18" charset="0"/>
              </a:rPr>
              <a:t>liên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quan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đến</a:t>
            </a:r>
            <a:r>
              <a:rPr lang="en-US" sz="2200" dirty="0">
                <a:solidFill>
                  <a:srgbClr val="002060"/>
                </a:solidFill>
                <a:latin typeface="Times New Roman" panose="02020603050405020304" pitchFamily="18" charset="0"/>
                <a:cs typeface="Times New Roman" panose="02020603050405020304" pitchFamily="18" charset="0"/>
              </a:rPr>
              <a:t> 1 </a:t>
            </a:r>
            <a:r>
              <a:rPr lang="en-US" sz="2200" dirty="0" err="1">
                <a:solidFill>
                  <a:srgbClr val="002060"/>
                </a:solidFill>
                <a:latin typeface="Times New Roman" panose="02020603050405020304" pitchFamily="18" charset="0"/>
                <a:cs typeface="Times New Roman" panose="02020603050405020304" pitchFamily="18" charset="0"/>
              </a:rPr>
              <a:t>cặp</a:t>
            </a:r>
            <a:r>
              <a:rPr lang="en-US" sz="2200" dirty="0">
                <a:solidFill>
                  <a:srgbClr val="002060"/>
                </a:solidFill>
                <a:latin typeface="Times New Roman" panose="02020603050405020304" pitchFamily="18" charset="0"/>
                <a:cs typeface="Times New Roman" panose="02020603050405020304" pitchFamily="18" charset="0"/>
              </a:rPr>
              <a:t> nucleotide </a:t>
            </a:r>
            <a:r>
              <a:rPr lang="en-US" sz="2200" dirty="0" err="1">
                <a:solidFill>
                  <a:srgbClr val="002060"/>
                </a:solidFill>
                <a:latin typeface="Times New Roman" panose="02020603050405020304" pitchFamily="18" charset="0"/>
                <a:cs typeface="Times New Roman" panose="02020603050405020304" pitchFamily="18" charset="0"/>
              </a:rPr>
              <a:t>gọi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là</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đột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biến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điểm</a:t>
            </a:r>
            <a:r>
              <a:rPr lang="en-US" sz="2200" dirty="0">
                <a:solidFill>
                  <a:srgbClr val="002060"/>
                </a:solidFill>
                <a:latin typeface="Times New Roman" panose="02020603050405020304" pitchFamily="18" charset="0"/>
                <a:cs typeface="Times New Roman" panose="02020603050405020304" pitchFamily="18" charset="0"/>
              </a:rPr>
              <a:t>.</a:t>
            </a:r>
            <a:endParaRPr lang="en-US" sz="2200" b="1" i="1" dirty="0">
              <a:solidFill>
                <a:srgbClr val="002060"/>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78D51A34-C83F-44D9-8F01-D32543A2F667}"/>
              </a:ext>
            </a:extLst>
          </p:cNvPr>
          <p:cNvSpPr/>
          <p:nvPr/>
        </p:nvSpPr>
        <p:spPr>
          <a:xfrm>
            <a:off x="6377953" y="264024"/>
            <a:ext cx="2645356" cy="125401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just" defTabSz="914400" rtl="0" eaLnBrk="1" fontAlgn="base" latinLnBrk="0" hangingPunct="1">
              <a:lnSpc>
                <a:spcPct val="100000"/>
              </a:lnSpc>
              <a:spcBef>
                <a:spcPct val="0"/>
              </a:spcBef>
              <a:spcAft>
                <a:spcPct val="0"/>
              </a:spcAft>
              <a:buClrTx/>
              <a:buSzTx/>
              <a:buFontTx/>
              <a:buNone/>
              <a:tabLst/>
            </a:pPr>
            <a:r>
              <a:rPr lang="en-US" sz="2400" dirty="0" err="1">
                <a:solidFill>
                  <a:schemeClr val="tx1"/>
                </a:solidFill>
                <a:latin typeface="Times New Roman" pitchFamily="18" charset="0"/>
              </a:rPr>
              <a:t>Đọc</a:t>
            </a:r>
            <a:r>
              <a:rPr lang="en-US" sz="2400" dirty="0">
                <a:solidFill>
                  <a:schemeClr val="tx1"/>
                </a:solidFill>
                <a:latin typeface="Times New Roman" pitchFamily="18" charset="0"/>
              </a:rPr>
              <a:t> </a:t>
            </a:r>
            <a:r>
              <a:rPr lang="en-US" sz="2400" dirty="0" err="1">
                <a:solidFill>
                  <a:schemeClr val="tx1"/>
                </a:solidFill>
                <a:latin typeface="Times New Roman" pitchFamily="18" charset="0"/>
              </a:rPr>
              <a:t>thông</a:t>
            </a:r>
            <a:r>
              <a:rPr lang="en-US" sz="2400" dirty="0">
                <a:solidFill>
                  <a:schemeClr val="tx1"/>
                </a:solidFill>
                <a:latin typeface="Times New Roman" pitchFamily="18" charset="0"/>
              </a:rPr>
              <a:t> tin SGK , </a:t>
            </a:r>
            <a:r>
              <a:rPr lang="en-US" sz="2400" dirty="0" err="1">
                <a:solidFill>
                  <a:schemeClr val="tx1"/>
                </a:solidFill>
                <a:latin typeface="Times New Roman" pitchFamily="18" charset="0"/>
              </a:rPr>
              <a:t>cho</a:t>
            </a:r>
            <a:r>
              <a:rPr lang="en-US" sz="2400" dirty="0">
                <a:solidFill>
                  <a:schemeClr val="tx1"/>
                </a:solidFill>
                <a:latin typeface="Times New Roman" pitchFamily="18" charset="0"/>
              </a:rPr>
              <a:t> </a:t>
            </a:r>
            <a:r>
              <a:rPr lang="en-US" sz="2400" dirty="0" err="1">
                <a:solidFill>
                  <a:schemeClr val="tx1"/>
                </a:solidFill>
                <a:latin typeface="Times New Roman" pitchFamily="18" charset="0"/>
              </a:rPr>
              <a:t>biết</a:t>
            </a:r>
            <a:r>
              <a:rPr lang="en-US" sz="2400" dirty="0">
                <a:solidFill>
                  <a:schemeClr val="tx1"/>
                </a:solidFill>
                <a:latin typeface="Times New Roman" pitchFamily="18" charset="0"/>
              </a:rPr>
              <a:t> </a:t>
            </a:r>
            <a:r>
              <a:rPr lang="en-US" sz="2400" dirty="0" err="1">
                <a:solidFill>
                  <a:schemeClr val="tx1"/>
                </a:solidFill>
                <a:latin typeface="Times New Roman" pitchFamily="18" charset="0"/>
              </a:rPr>
              <a:t>đột</a:t>
            </a:r>
            <a:r>
              <a:rPr lang="en-US" sz="2400" dirty="0">
                <a:solidFill>
                  <a:schemeClr val="tx1"/>
                </a:solidFill>
                <a:latin typeface="Times New Roman" pitchFamily="18" charset="0"/>
              </a:rPr>
              <a:t> </a:t>
            </a:r>
            <a:r>
              <a:rPr lang="en-US" sz="2400" dirty="0" err="1">
                <a:solidFill>
                  <a:schemeClr val="tx1"/>
                </a:solidFill>
                <a:latin typeface="Times New Roman" pitchFamily="18" charset="0"/>
              </a:rPr>
              <a:t>biến</a:t>
            </a:r>
            <a:r>
              <a:rPr lang="en-US" sz="2400" dirty="0">
                <a:solidFill>
                  <a:schemeClr val="tx1"/>
                </a:solidFill>
                <a:latin typeface="Times New Roman" pitchFamily="18" charset="0"/>
              </a:rPr>
              <a:t> </a:t>
            </a:r>
            <a:r>
              <a:rPr lang="en-US" sz="2400" dirty="0" err="1">
                <a:solidFill>
                  <a:schemeClr val="tx1"/>
                </a:solidFill>
                <a:latin typeface="Times New Roman" pitchFamily="18" charset="0"/>
              </a:rPr>
              <a:t>điểm</a:t>
            </a:r>
            <a:r>
              <a:rPr lang="en-US" sz="2400" dirty="0">
                <a:solidFill>
                  <a:schemeClr val="tx1"/>
                </a:solidFill>
                <a:latin typeface="Times New Roman" pitchFamily="18" charset="0"/>
              </a:rPr>
              <a:t> </a:t>
            </a:r>
            <a:r>
              <a:rPr lang="en-US" sz="2400" dirty="0" err="1">
                <a:solidFill>
                  <a:schemeClr val="tx1"/>
                </a:solidFill>
                <a:latin typeface="Times New Roman" pitchFamily="18" charset="0"/>
              </a:rPr>
              <a:t>là</a:t>
            </a:r>
            <a:r>
              <a:rPr lang="en-US" sz="2400" dirty="0">
                <a:solidFill>
                  <a:schemeClr val="tx1"/>
                </a:solidFill>
                <a:latin typeface="Times New Roman" pitchFamily="18" charset="0"/>
              </a:rPr>
              <a:t> </a:t>
            </a:r>
            <a:r>
              <a:rPr lang="en-US" sz="2400" dirty="0" err="1">
                <a:solidFill>
                  <a:schemeClr val="tx1"/>
                </a:solidFill>
                <a:latin typeface="Times New Roman" pitchFamily="18" charset="0"/>
              </a:rPr>
              <a:t>gì</a:t>
            </a:r>
            <a:r>
              <a:rPr lang="en-US" sz="2400" dirty="0">
                <a:solidFill>
                  <a:schemeClr val="tx1"/>
                </a:solidFill>
                <a:latin typeface="Times New Roman" pitchFamily="18" charset="0"/>
              </a:rPr>
              <a:t>?</a:t>
            </a:r>
            <a:endParaRPr kumimoji="0" lang="en-US"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04482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59"/>
                                        </p:tgtEl>
                                        <p:attrNameLst>
                                          <p:attrName>style.visibility</p:attrName>
                                        </p:attrNameLst>
                                      </p:cBhvr>
                                      <p:to>
                                        <p:strVal val="visible"/>
                                      </p:to>
                                    </p:set>
                                    <p:animEffect transition="in" filter="randombar(horizontal)">
                                      <p:cBhvr>
                                        <p:cTn id="7" dur="500"/>
                                        <p:tgtEl>
                                          <p:spTgt spid="55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38"/>
                                        </p:tgtEl>
                                        <p:attrNameLst>
                                          <p:attrName>style.visibility</p:attrName>
                                        </p:attrNameLst>
                                      </p:cBhvr>
                                      <p:to>
                                        <p:strVal val="visible"/>
                                      </p:to>
                                    </p:set>
                                    <p:animEffect transition="in" filter="randombar(horizontal)">
                                      <p:cBhvr>
                                        <p:cTn id="10" dur="500"/>
                                        <p:tgtEl>
                                          <p:spTgt spid="53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65"/>
                                        </p:tgtEl>
                                        <p:attrNameLst>
                                          <p:attrName>style.visibility</p:attrName>
                                        </p:attrNameLst>
                                      </p:cBhvr>
                                      <p:to>
                                        <p:strVal val="visible"/>
                                      </p:to>
                                    </p:set>
                                    <p:animEffect transition="in" filter="randombar(horizontal)">
                                      <p:cBhvr>
                                        <p:cTn id="15" dur="500"/>
                                        <p:tgtEl>
                                          <p:spTgt spid="56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64"/>
                                        </p:tgtEl>
                                        <p:attrNameLst>
                                          <p:attrName>style.visibility</p:attrName>
                                        </p:attrNameLst>
                                      </p:cBhvr>
                                      <p:to>
                                        <p:strVal val="visible"/>
                                      </p:to>
                                    </p:set>
                                    <p:animEffect transition="in" filter="randombar(horizontal)">
                                      <p:cBhvr>
                                        <p:cTn id="18" dur="500"/>
                                        <p:tgtEl>
                                          <p:spTgt spid="56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562"/>
                                        </p:tgtEl>
                                        <p:attrNameLst>
                                          <p:attrName>style.visibility</p:attrName>
                                        </p:attrNameLst>
                                      </p:cBhvr>
                                      <p:to>
                                        <p:strVal val="visible"/>
                                      </p:to>
                                    </p:set>
                                    <p:animEffect transition="in" filter="randombar(horizontal)">
                                      <p:cBhvr>
                                        <p:cTn id="23" dur="500"/>
                                        <p:tgtEl>
                                          <p:spTgt spid="56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66"/>
                                        </p:tgtEl>
                                        <p:attrNameLst>
                                          <p:attrName>style.visibility</p:attrName>
                                        </p:attrNameLst>
                                      </p:cBhvr>
                                      <p:to>
                                        <p:strVal val="visible"/>
                                      </p:to>
                                    </p:set>
                                    <p:animEffect transition="in" filter="randombar(horizontal)">
                                      <p:cBhvr>
                                        <p:cTn id="26" dur="500"/>
                                        <p:tgtEl>
                                          <p:spTgt spid="56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 grpId="0"/>
      <p:bldP spid="559" grpId="0" animBg="1"/>
      <p:bldP spid="562" grpId="0" animBg="1"/>
      <p:bldP spid="564" grpId="0" animBg="1"/>
      <p:bldP spid="565" grpId="0"/>
      <p:bldP spid="566" grpId="0"/>
      <p:bldP spid="251"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44689" y="1861730"/>
            <a:ext cx="7848600" cy="971550"/>
          </a:xfrm>
        </p:spPr>
        <p:txBody>
          <a:bodyPr/>
          <a:lstStyle/>
          <a:p>
            <a:pPr algn="just">
              <a:defRPr/>
            </a:pPr>
            <a:r>
              <a:rPr lang="en-US" sz="2800" dirty="0" err="1">
                <a:solidFill>
                  <a:srgbClr val="FF0000"/>
                </a:solidFill>
                <a:latin typeface="Times New Roman" panose="02020603050405020304" pitchFamily="18" charset="0"/>
                <a:cs typeface="Times New Roman" panose="02020603050405020304" pitchFamily="18" charset="0"/>
              </a:rPr>
              <a:t>Hãy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nêu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biến</a:t>
            </a:r>
            <a:r>
              <a:rPr lang="en-US" sz="2800" dirty="0">
                <a:solidFill>
                  <a:srgbClr val="FF0000"/>
                </a:solidFill>
                <a:latin typeface="Times New Roman" panose="02020603050405020304" pitchFamily="18" charset="0"/>
                <a:cs typeface="Times New Roman" panose="02020603050405020304" pitchFamily="18" charset="0"/>
              </a:rPr>
              <a:t> gene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nhiên</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3" name="Rectangle 2"/>
          <p:cNvSpPr>
            <a:spLocks noChangeArrowheads="1"/>
          </p:cNvSpPr>
          <p:nvPr/>
        </p:nvSpPr>
        <p:spPr bwMode="auto">
          <a:xfrm>
            <a:off x="465137" y="2833280"/>
            <a:ext cx="8213725" cy="1815878"/>
          </a:xfrm>
          <a:prstGeom prst="rect">
            <a:avLst/>
          </a:prstGeom>
          <a:noFill/>
          <a:ln w="9525">
            <a:noFill/>
            <a:miter lim="800000"/>
            <a:headEnd/>
            <a:tailEnd/>
          </a:ln>
        </p:spPr>
        <p:txBody>
          <a:bodyPr wrap="square" lIns="91436" tIns="45718" rIns="91436" bIns="45718">
            <a:spAutoFit/>
          </a:bodyPr>
          <a:lstStyle/>
          <a:p>
            <a:pPr indent="463550" algn="just" fontAlgn="base">
              <a:spcBef>
                <a:spcPct val="0"/>
              </a:spcBef>
              <a:spcAft>
                <a:spcPct val="0"/>
              </a:spcAft>
              <a:tabLst>
                <a:tab pos="176213" algn="l"/>
              </a:tabLst>
              <a:defRPr/>
            </a:pPr>
            <a:r>
              <a:rPr lang="en-US" sz="2800" dirty="0">
                <a:solidFill>
                  <a:srgbClr val="0000CC"/>
                </a:solidFill>
                <a:latin typeface="Times New Roman" panose="02020603050405020304" pitchFamily="18" charset="0"/>
                <a:cs typeface="Times New Roman" panose="02020603050405020304" pitchFamily="18" charset="0"/>
              </a:rPr>
              <a:t>Do </a:t>
            </a:r>
            <a:r>
              <a:rPr lang="en-US" sz="2800" dirty="0" err="1">
                <a:solidFill>
                  <a:srgbClr val="0000CC"/>
                </a:solidFill>
                <a:latin typeface="Times New Roman" panose="02020603050405020304" pitchFamily="18" charset="0"/>
                <a:cs typeface="Times New Roman" panose="02020603050405020304" pitchFamily="18" charset="0"/>
              </a:rPr>
              <a:t>ảnh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hưởng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từ</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môi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trường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bên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trong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hoặc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bên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ngoài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cơ</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thể</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làm</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rối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loạn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quá</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trình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nhân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đôi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tự</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sao</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chép</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của</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phân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tử</a:t>
            </a:r>
            <a:r>
              <a:rPr lang="en-US" sz="2800" dirty="0">
                <a:solidFill>
                  <a:srgbClr val="0000CC"/>
                </a:solidFill>
                <a:latin typeface="Times New Roman" panose="02020603050405020304" pitchFamily="18" charset="0"/>
                <a:cs typeface="Times New Roman" panose="02020603050405020304" pitchFamily="18" charset="0"/>
              </a:rPr>
              <a:t> DNA, </a:t>
            </a:r>
            <a:r>
              <a:rPr lang="en-US" sz="2800" dirty="0" err="1">
                <a:solidFill>
                  <a:srgbClr val="0000CC"/>
                </a:solidFill>
                <a:latin typeface="Times New Roman" panose="02020603050405020304" pitchFamily="18" charset="0"/>
                <a:cs typeface="Times New Roman" panose="02020603050405020304" pitchFamily="18" charset="0"/>
              </a:rPr>
              <a:t>dẫn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tới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sự</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biến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đổi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cấu</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trúc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của</a:t>
            </a:r>
            <a:r>
              <a:rPr lang="en-US" sz="2800" dirty="0">
                <a:solidFill>
                  <a:srgbClr val="0000CC"/>
                </a:solidFill>
                <a:latin typeface="Times New Roman" panose="02020603050405020304" pitchFamily="18" charset="0"/>
                <a:cs typeface="Times New Roman" panose="02020603050405020304" pitchFamily="18" charset="0"/>
              </a:rPr>
              <a:t> gene. </a:t>
            </a:r>
          </a:p>
        </p:txBody>
      </p:sp>
      <p:sp>
        <p:nvSpPr>
          <p:cNvPr id="4" name="TextBox 3">
            <a:extLst>
              <a:ext uri="{FF2B5EF4-FFF2-40B4-BE49-F238E27FC236}">
                <a16:creationId xmlns:a16="http://schemas.microsoft.com/office/drawing/2014/main" id="{CB72F906-831D-4ECB-A126-E00760F98679}"/>
              </a:ext>
            </a:extLst>
          </p:cNvPr>
          <p:cNvSpPr txBox="1"/>
          <p:nvPr/>
        </p:nvSpPr>
        <p:spPr>
          <a:xfrm>
            <a:off x="0" y="9"/>
            <a:ext cx="9144000" cy="584775"/>
          </a:xfrm>
          <a:prstGeom prst="rect">
            <a:avLst/>
          </a:prstGeom>
          <a:solidFill>
            <a:srgbClr val="4E67C8">
              <a:lumMod val="20000"/>
              <a:lumOff val="80000"/>
            </a:srgbClr>
          </a:solidFill>
          <a:ln>
            <a:solidFill>
              <a:srgbClr val="212745">
                <a:lumMod val="60000"/>
                <a:lumOff val="40000"/>
              </a:srgbClr>
            </a:solidFill>
          </a:ln>
        </p:spPr>
        <p:txBody>
          <a:bodyPr wrap="square" rtlCol="0">
            <a:spAutoFit/>
          </a:bodyPr>
          <a:lstStyle/>
          <a:p>
            <a:pPr algn="ctr"/>
            <a:r>
              <a:rPr lang="en-US" sz="3200" b="1" kern="0" dirty="0" err="1">
                <a:solidFill>
                  <a:srgbClr val="FF0000"/>
                </a:solidFill>
                <a:latin typeface="Times New Roman" pitchFamily="18" charset="0"/>
                <a:cs typeface="Times New Roman" pitchFamily="18" charset="0"/>
              </a:rPr>
              <a:t>BÀI</a:t>
            </a:r>
            <a:r>
              <a:rPr lang="en-US" sz="3200" b="1" kern="0" dirty="0">
                <a:solidFill>
                  <a:srgbClr val="FF0000"/>
                </a:solidFill>
                <a:latin typeface="Times New Roman" pitchFamily="18" charset="0"/>
                <a:cs typeface="Times New Roman" pitchFamily="18" charset="0"/>
              </a:rPr>
              <a:t> 38:  ĐỘT </a:t>
            </a:r>
            <a:r>
              <a:rPr lang="en-US" sz="3200" b="1" kern="0" dirty="0" err="1">
                <a:solidFill>
                  <a:srgbClr val="FF0000"/>
                </a:solidFill>
                <a:latin typeface="Times New Roman" pitchFamily="18" charset="0"/>
                <a:cs typeface="Times New Roman" pitchFamily="18" charset="0"/>
              </a:rPr>
              <a:t>BIẾN</a:t>
            </a:r>
            <a:r>
              <a:rPr lang="en-US" sz="3200" b="1" kern="0" dirty="0">
                <a:solidFill>
                  <a:srgbClr val="FF0000"/>
                </a:solidFill>
                <a:latin typeface="Times New Roman" pitchFamily="18" charset="0"/>
                <a:cs typeface="Times New Roman" pitchFamily="18" charset="0"/>
              </a:rPr>
              <a:t> GENE</a:t>
            </a:r>
          </a:p>
        </p:txBody>
      </p:sp>
      <p:sp>
        <p:nvSpPr>
          <p:cNvPr id="5" name="Rectangle 4">
            <a:extLst>
              <a:ext uri="{FF2B5EF4-FFF2-40B4-BE49-F238E27FC236}">
                <a16:creationId xmlns:a16="http://schemas.microsoft.com/office/drawing/2014/main" id="{6C960BE8-8EEC-41DC-BED0-A958D3F1EA06}"/>
              </a:ext>
            </a:extLst>
          </p:cNvPr>
          <p:cNvSpPr/>
          <p:nvPr/>
        </p:nvSpPr>
        <p:spPr>
          <a:xfrm>
            <a:off x="76200" y="584784"/>
            <a:ext cx="5460084" cy="523220"/>
          </a:xfrm>
          <a:prstGeom prst="rect">
            <a:avLst/>
          </a:prstGeom>
        </p:spPr>
        <p:txBody>
          <a:bodyPr wrap="none">
            <a:spAutoFit/>
          </a:bodyPr>
          <a:lstStyle/>
          <a:p>
            <a:r>
              <a:rPr lang="en-US" sz="2800" b="1" dirty="0">
                <a:solidFill>
                  <a:srgbClr val="0E00C0"/>
                </a:solidFill>
                <a:latin typeface="Times New Roman" pitchFamily="18" charset="0"/>
                <a:sym typeface="Wingdings 2" pitchFamily="18" charset="2"/>
              </a:rPr>
              <a:t>I. </a:t>
            </a:r>
            <a:r>
              <a:rPr lang="en-US" sz="2800" b="1" dirty="0" err="1">
                <a:solidFill>
                  <a:srgbClr val="0E00C0"/>
                </a:solidFill>
                <a:latin typeface="Times New Roman" pitchFamily="18" charset="0"/>
                <a:sym typeface="Wingdings 2" pitchFamily="18" charset="2"/>
              </a:rPr>
              <a:t>KHÁI</a:t>
            </a:r>
            <a:r>
              <a:rPr lang="en-US" sz="2800" b="1" dirty="0">
                <a:solidFill>
                  <a:srgbClr val="0E00C0"/>
                </a:solidFill>
                <a:latin typeface="Times New Roman" pitchFamily="18" charset="0"/>
                <a:sym typeface="Wingdings 2" pitchFamily="18" charset="2"/>
              </a:rPr>
              <a:t> </a:t>
            </a:r>
            <a:r>
              <a:rPr lang="en-US" sz="2800" b="1" dirty="0" err="1">
                <a:solidFill>
                  <a:srgbClr val="0E00C0"/>
                </a:solidFill>
                <a:latin typeface="Times New Roman" pitchFamily="18" charset="0"/>
                <a:sym typeface="Wingdings 2" pitchFamily="18" charset="2"/>
              </a:rPr>
              <a:t>NIỆM</a:t>
            </a:r>
            <a:r>
              <a:rPr lang="en-US" sz="2800" b="1" dirty="0">
                <a:solidFill>
                  <a:srgbClr val="0E00C0"/>
                </a:solidFill>
                <a:latin typeface="Times New Roman" pitchFamily="18" charset="0"/>
                <a:sym typeface="Wingdings 2" pitchFamily="18" charset="2"/>
              </a:rPr>
              <a:t> </a:t>
            </a:r>
            <a:r>
              <a:rPr lang="en-US" sz="2800" b="1" dirty="0" err="1">
                <a:solidFill>
                  <a:srgbClr val="0E00C0"/>
                </a:solidFill>
                <a:latin typeface="Times New Roman" pitchFamily="18" charset="0"/>
                <a:sym typeface="Wingdings 2" pitchFamily="18" charset="2"/>
              </a:rPr>
              <a:t>ĐỘT</a:t>
            </a:r>
            <a:r>
              <a:rPr lang="en-US" sz="2800" b="1" dirty="0">
                <a:solidFill>
                  <a:srgbClr val="0E00C0"/>
                </a:solidFill>
                <a:latin typeface="Times New Roman" pitchFamily="18" charset="0"/>
                <a:sym typeface="Wingdings 2" pitchFamily="18" charset="2"/>
              </a:rPr>
              <a:t> </a:t>
            </a:r>
            <a:r>
              <a:rPr lang="en-US" sz="2800" b="1" dirty="0" err="1">
                <a:solidFill>
                  <a:srgbClr val="0E00C0"/>
                </a:solidFill>
                <a:latin typeface="Times New Roman" pitchFamily="18" charset="0"/>
                <a:sym typeface="Wingdings 2" pitchFamily="18" charset="2"/>
              </a:rPr>
              <a:t>BIẾN</a:t>
            </a:r>
            <a:r>
              <a:rPr lang="en-US" sz="2800" b="1" dirty="0">
                <a:solidFill>
                  <a:srgbClr val="0E00C0"/>
                </a:solidFill>
                <a:latin typeface="Times New Roman" pitchFamily="18" charset="0"/>
                <a:sym typeface="Wingdings 2" pitchFamily="18" charset="2"/>
              </a:rPr>
              <a:t> GENE</a:t>
            </a:r>
            <a:endParaRPr lang="en-US" sz="2800" dirty="0">
              <a:solidFill>
                <a:srgbClr val="000000"/>
              </a:solidFill>
            </a:endParaRPr>
          </a:p>
        </p:txBody>
      </p:sp>
      <p:sp>
        <p:nvSpPr>
          <p:cNvPr id="6" name="Rectangle 5">
            <a:extLst>
              <a:ext uri="{FF2B5EF4-FFF2-40B4-BE49-F238E27FC236}">
                <a16:creationId xmlns:a16="http://schemas.microsoft.com/office/drawing/2014/main" id="{02A2E703-CB08-4A89-BFF0-FEE14E6FC2DA}"/>
              </a:ext>
            </a:extLst>
          </p:cNvPr>
          <p:cNvSpPr/>
          <p:nvPr/>
        </p:nvSpPr>
        <p:spPr>
          <a:xfrm>
            <a:off x="304800" y="1167627"/>
            <a:ext cx="7174820" cy="523220"/>
          </a:xfrm>
          <a:prstGeom prst="rect">
            <a:avLst/>
          </a:prstGeom>
        </p:spPr>
        <p:txBody>
          <a:bodyPr wrap="square">
            <a:spAutoFit/>
          </a:bodyPr>
          <a:lstStyle/>
          <a:p>
            <a:pPr lvl="0" algn="just"/>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Nguyên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nhân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phát</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sinh</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đột</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biến</a:t>
            </a:r>
            <a:r>
              <a:rPr lang="en-US" sz="2800" b="1" dirty="0">
                <a:solidFill>
                  <a:srgbClr val="002060"/>
                </a:solidFill>
                <a:latin typeface="Times New Roman" pitchFamily="18" charset="0"/>
                <a:cs typeface="Times New Roman" pitchFamily="18" charset="0"/>
              </a:rPr>
              <a:t> gene</a:t>
            </a:r>
          </a:p>
        </p:txBody>
      </p:sp>
    </p:spTree>
    <p:extLst>
      <p:ext uri="{BB962C8B-B14F-4D97-AF65-F5344CB8AC3E}">
        <p14:creationId xmlns:p14="http://schemas.microsoft.com/office/powerpoint/2010/main" val="267632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616725222"/>
</p:tagLst>
</file>

<file path=ppt/tags/tag2.xml><?xml version="1.0" encoding="utf-8"?>
<p:tagLst xmlns:a="http://schemas.openxmlformats.org/drawingml/2006/main" xmlns:r="http://schemas.openxmlformats.org/officeDocument/2006/relationships" xmlns:p="http://schemas.openxmlformats.org/presentationml/2006/main">
  <p:tag name="TIMING" val="|10.6"/>
</p:tagLst>
</file>

<file path=ppt/tags/tag3.xml><?xml version="1.0" encoding="utf-8"?>
<p:tagLst xmlns:a="http://schemas.openxmlformats.org/drawingml/2006/main" xmlns:r="http://schemas.openxmlformats.org/officeDocument/2006/relationships" xmlns:p="http://schemas.openxmlformats.org/presentationml/2006/main">
  <p:tag name="TIMING" val="|9.3|2.3|0.8|1.4|1|3.8|1|0.9|0.7|1|0.8|1.7|0.8|1.8|0.7|1.2|0.7|3.7|1.1|2.1|1.1|0.8|0.7|0.6|0.6|1.7|1|1.5|0.7|8.5|1.2|0.7|1|0.6|0.9"/>
</p:tagLst>
</file>

<file path=ppt/tags/tag4.xml><?xml version="1.0" encoding="utf-8"?>
<p:tagLst xmlns:a="http://schemas.openxmlformats.org/drawingml/2006/main" xmlns:r="http://schemas.openxmlformats.org/officeDocument/2006/relationships" xmlns:p="http://schemas.openxmlformats.org/presentationml/2006/main">
  <p:tag name="TIMING" val="|30.8"/>
</p:tagLst>
</file>

<file path=ppt/tags/tag5.xml><?xml version="1.0" encoding="utf-8"?>
<p:tagLst xmlns:a="http://schemas.openxmlformats.org/drawingml/2006/main" xmlns:r="http://schemas.openxmlformats.org/officeDocument/2006/relationships" xmlns:p="http://schemas.openxmlformats.org/presentationml/2006/main">
  <p:tag name="TIMING" val="|21.4"/>
</p:tagLst>
</file>

<file path=ppt/tags/tag6.xml><?xml version="1.0" encoding="utf-8"?>
<p:tagLst xmlns:a="http://schemas.openxmlformats.org/drawingml/2006/main" xmlns:r="http://schemas.openxmlformats.org/officeDocument/2006/relationships" xmlns:p="http://schemas.openxmlformats.org/presentationml/2006/main">
  <p:tag name="TIMING" val="|35.5"/>
</p:tagLst>
</file>

<file path=ppt/tags/tag7.xml><?xml version="1.0" encoding="utf-8"?>
<p:tagLst xmlns:a="http://schemas.openxmlformats.org/drawingml/2006/main" xmlns:r="http://schemas.openxmlformats.org/officeDocument/2006/relationships" xmlns:p="http://schemas.openxmlformats.org/presentationml/2006/main">
  <p:tag name="TIMING" val="|22.3"/>
</p:tagLst>
</file>

<file path=ppt/tags/tag8.xml><?xml version="1.0" encoding="utf-8"?>
<p:tagLst xmlns:a="http://schemas.openxmlformats.org/drawingml/2006/main" xmlns:r="http://schemas.openxmlformats.org/officeDocument/2006/relationships" xmlns:p="http://schemas.openxmlformats.org/presentationml/2006/main">
  <p:tag name="TIMING" val="|3.2|5.2|19.5|6.1|2.4|0.5|5.3"/>
</p:tagLst>
</file>

<file path=ppt/tags/tag9.xml><?xml version="1.0" encoding="utf-8"?>
<p:tagLst xmlns:a="http://schemas.openxmlformats.org/drawingml/2006/main" xmlns:r="http://schemas.openxmlformats.org/officeDocument/2006/relationships" xmlns:p="http://schemas.openxmlformats.org/presentationml/2006/main">
  <p:tag name="TIMING" val="|1.6"/>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Slipstream</Template>
  <TotalTime>4195</TotalTime>
  <Words>2857</Words>
  <Application>Microsoft Office PowerPoint</Application>
  <PresentationFormat>On-screen Show (16:9)</PresentationFormat>
  <Paragraphs>289</Paragraphs>
  <Slides>43</Slides>
  <Notes>2</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43</vt:i4>
      </vt:variant>
    </vt:vector>
  </HeadingPairs>
  <TitlesOfParts>
    <vt:vector size="56" baseType="lpstr">
      <vt:lpstr>Arial</vt:lpstr>
      <vt:lpstr>Arial Narrow</vt:lpstr>
      <vt:lpstr>Calibri</vt:lpstr>
      <vt:lpstr>Comic Sans MS</vt:lpstr>
      <vt:lpstr>Montserrat ExtraBold</vt:lpstr>
      <vt:lpstr>Nunito Light</vt:lpstr>
      <vt:lpstr>Times New Roman</vt:lpstr>
      <vt:lpstr>VNI-Times</vt:lpstr>
      <vt:lpstr>Wingdings</vt:lpstr>
      <vt:lpstr>Default Design</vt:lpstr>
      <vt:lpstr>2_Default Design</vt:lpstr>
      <vt:lpstr>4_Default Design</vt:lpstr>
      <vt:lpstr>Generic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PhongVu</dc:creator>
  <cp:lastModifiedBy>Administrator</cp:lastModifiedBy>
  <cp:revision>575</cp:revision>
  <cp:lastPrinted>2024-11-06T13:18:06Z</cp:lastPrinted>
  <dcterms:created xsi:type="dcterms:W3CDTF">2019-09-14T14:33:40Z</dcterms:created>
  <dcterms:modified xsi:type="dcterms:W3CDTF">2024-11-06T15:27:48Z</dcterms:modified>
</cp:coreProperties>
</file>