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68"/>
  </p:notesMasterIdLst>
  <p:sldIdLst>
    <p:sldId id="571" r:id="rId4"/>
    <p:sldId id="569" r:id="rId5"/>
    <p:sldId id="258" r:id="rId6"/>
    <p:sldId id="259" r:id="rId7"/>
    <p:sldId id="570" r:id="rId8"/>
    <p:sldId id="261" r:id="rId9"/>
    <p:sldId id="262" r:id="rId10"/>
    <p:sldId id="475" r:id="rId11"/>
    <p:sldId id="257" r:id="rId12"/>
    <p:sldId id="260" r:id="rId13"/>
    <p:sldId id="467" r:id="rId14"/>
    <p:sldId id="572" r:id="rId15"/>
    <p:sldId id="573" r:id="rId16"/>
    <p:sldId id="504" r:id="rId17"/>
    <p:sldId id="575" r:id="rId18"/>
    <p:sldId id="574" r:id="rId19"/>
    <p:sldId id="264" r:id="rId20"/>
    <p:sldId id="308" r:id="rId21"/>
    <p:sldId id="506" r:id="rId22"/>
    <p:sldId id="509" r:id="rId23"/>
    <p:sldId id="510" r:id="rId24"/>
    <p:sldId id="511" r:id="rId25"/>
    <p:sldId id="512" r:id="rId26"/>
    <p:sldId id="507" r:id="rId27"/>
    <p:sldId id="513" r:id="rId28"/>
    <p:sldId id="514" r:id="rId29"/>
    <p:sldId id="516" r:id="rId30"/>
    <p:sldId id="508" r:id="rId31"/>
    <p:sldId id="517" r:id="rId32"/>
    <p:sldId id="518" r:id="rId33"/>
    <p:sldId id="519" r:id="rId34"/>
    <p:sldId id="520" r:id="rId35"/>
    <p:sldId id="521" r:id="rId36"/>
    <p:sldId id="522" r:id="rId37"/>
    <p:sldId id="523" r:id="rId38"/>
    <p:sldId id="524" r:id="rId39"/>
    <p:sldId id="525" r:id="rId40"/>
    <p:sldId id="526" r:id="rId41"/>
    <p:sldId id="527" r:id="rId42"/>
    <p:sldId id="528" r:id="rId43"/>
    <p:sldId id="529" r:id="rId44"/>
    <p:sldId id="531" r:id="rId45"/>
    <p:sldId id="533" r:id="rId46"/>
    <p:sldId id="534" r:id="rId47"/>
    <p:sldId id="535" r:id="rId48"/>
    <p:sldId id="536" r:id="rId49"/>
    <p:sldId id="537" r:id="rId50"/>
    <p:sldId id="538" r:id="rId51"/>
    <p:sldId id="539" r:id="rId52"/>
    <p:sldId id="540" r:id="rId53"/>
    <p:sldId id="541" r:id="rId54"/>
    <p:sldId id="547" r:id="rId55"/>
    <p:sldId id="566" r:id="rId56"/>
    <p:sldId id="567" r:id="rId57"/>
    <p:sldId id="549" r:id="rId58"/>
    <p:sldId id="548" r:id="rId59"/>
    <p:sldId id="553" r:id="rId60"/>
    <p:sldId id="554" r:id="rId61"/>
    <p:sldId id="556" r:id="rId62"/>
    <p:sldId id="558" r:id="rId63"/>
    <p:sldId id="560" r:id="rId64"/>
    <p:sldId id="561" r:id="rId65"/>
    <p:sldId id="568" r:id="rId66"/>
    <p:sldId id="564"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ương Thị Lan" initials="TTL" lastIdx="1" clrIdx="0">
    <p:extLst>
      <p:ext uri="{19B8F6BF-5375-455C-9EA6-DF929625EA0E}">
        <p15:presenceInfo xmlns:p15="http://schemas.microsoft.com/office/powerpoint/2012/main" userId="Trương Thị L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62" autoAdjust="0"/>
    <p:restoredTop sz="80182" autoAdjust="0"/>
  </p:normalViewPr>
  <p:slideViewPr>
    <p:cSldViewPr snapToGrid="0">
      <p:cViewPr varScale="1">
        <p:scale>
          <a:sx n="52" d="100"/>
          <a:sy n="52" d="100"/>
        </p:scale>
        <p:origin x="1108"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BEF7B6-C54C-4495-B798-0AB8E32C4E2D}" type="datetimeFigureOut">
              <a:rPr lang="en-US" smtClean="0"/>
              <a:t>1/19/2024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293B56-1FFC-4E1B-B789-60B7677C6DF0}" type="slidenum">
              <a:rPr lang="en-US" smtClean="0"/>
              <a:t>‹#›</a:t>
            </a:fld>
            <a:endParaRPr lang="en-US"/>
          </a:p>
        </p:txBody>
      </p:sp>
    </p:spTree>
    <p:extLst>
      <p:ext uri="{BB962C8B-B14F-4D97-AF65-F5344CB8AC3E}">
        <p14:creationId xmlns:p14="http://schemas.microsoft.com/office/powerpoint/2010/main" val="2748981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Thể</a:t>
            </a:r>
            <a:r>
              <a:rPr lang="en-US" baseline="0" dirty="0"/>
              <a:t> </a:t>
            </a:r>
            <a:r>
              <a:rPr lang="en-US" baseline="0" dirty="0" err="1"/>
              <a:t>lệ</a:t>
            </a:r>
            <a:r>
              <a:rPr lang="en-US" baseline="0" dirty="0"/>
              <a:t> </a:t>
            </a:r>
            <a:r>
              <a:rPr lang="en-US" baseline="0" dirty="0" err="1"/>
              <a:t>chơi</a:t>
            </a:r>
            <a:r>
              <a:rPr lang="en-US" baseline="0" dirty="0"/>
              <a:t> </a:t>
            </a:r>
            <a:r>
              <a:rPr lang="en-US" baseline="0" dirty="0" err="1"/>
              <a:t>như</a:t>
            </a:r>
            <a:r>
              <a:rPr lang="en-US" baseline="0" dirty="0"/>
              <a:t> </a:t>
            </a:r>
            <a:r>
              <a:rPr lang="en-US" baseline="0" dirty="0" err="1"/>
              <a:t>sau</a:t>
            </a:r>
            <a:r>
              <a:rPr lang="en-US" baseline="0" dirty="0"/>
              <a:t>: </a:t>
            </a:r>
            <a:r>
              <a:rPr lang="en-US" baseline="0" dirty="0" err="1"/>
              <a:t>Có</a:t>
            </a:r>
            <a:r>
              <a:rPr lang="en-US" baseline="0" dirty="0"/>
              <a:t> 5 </a:t>
            </a:r>
            <a:r>
              <a:rPr lang="en-US" baseline="0" dirty="0" err="1"/>
              <a:t>hôp</a:t>
            </a:r>
            <a:r>
              <a:rPr lang="en-US" baseline="0" dirty="0"/>
              <a:t> </a:t>
            </a:r>
            <a:r>
              <a:rPr lang="en-US" baseline="0" dirty="0" err="1"/>
              <a:t>quà</a:t>
            </a:r>
            <a:r>
              <a:rPr lang="en-US" baseline="0" dirty="0"/>
              <a:t> </a:t>
            </a:r>
            <a:r>
              <a:rPr lang="en-US" baseline="0" dirty="0" err="1"/>
              <a:t>tương</a:t>
            </a:r>
            <a:r>
              <a:rPr lang="en-US" baseline="0" dirty="0"/>
              <a:t> </a:t>
            </a:r>
            <a:r>
              <a:rPr lang="en-US" baseline="0" dirty="0" err="1"/>
              <a:t>ứng</a:t>
            </a:r>
            <a:r>
              <a:rPr lang="en-US" baseline="0" dirty="0"/>
              <a:t> </a:t>
            </a:r>
            <a:r>
              <a:rPr lang="en-US" baseline="0" dirty="0" err="1"/>
              <a:t>với</a:t>
            </a:r>
            <a:r>
              <a:rPr lang="en-US" baseline="0" dirty="0"/>
              <a:t> 5 </a:t>
            </a:r>
            <a:r>
              <a:rPr lang="en-US" baseline="0" dirty="0" err="1"/>
              <a:t>câu</a:t>
            </a:r>
            <a:r>
              <a:rPr lang="en-US" baseline="0" dirty="0"/>
              <a:t> </a:t>
            </a:r>
            <a:r>
              <a:rPr lang="en-US" baseline="0" dirty="0" err="1"/>
              <a:t>hỏi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hộp</a:t>
            </a:r>
            <a:r>
              <a:rPr lang="en-US" baseline="0" dirty="0"/>
              <a:t> </a:t>
            </a:r>
            <a:r>
              <a:rPr lang="en-US" baseline="0" dirty="0" err="1"/>
              <a:t>quà</a:t>
            </a:r>
            <a:r>
              <a:rPr lang="en-US" baseline="0" dirty="0"/>
              <a:t> </a:t>
            </a:r>
            <a:r>
              <a:rPr lang="en-US" baseline="0" dirty="0" err="1"/>
              <a:t>sẽ</a:t>
            </a:r>
            <a:r>
              <a:rPr lang="en-US" baseline="0" dirty="0"/>
              <a:t> </a:t>
            </a:r>
            <a:r>
              <a:rPr lang="en-US" baseline="0" dirty="0" err="1"/>
              <a:t>mở</a:t>
            </a:r>
            <a:r>
              <a:rPr lang="en-US" baseline="0" dirty="0"/>
              <a:t> </a:t>
            </a:r>
            <a:r>
              <a:rPr lang="en-US" baseline="0" dirty="0" err="1"/>
              <a:t>ra</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sai</a:t>
            </a:r>
            <a:r>
              <a:rPr lang="en-US" baseline="0" dirty="0"/>
              <a:t> </a:t>
            </a:r>
            <a:r>
              <a:rPr lang="en-US" baseline="0" dirty="0" err="1"/>
              <a:t>cơ</a:t>
            </a:r>
            <a:r>
              <a:rPr lang="en-US" baseline="0" dirty="0"/>
              <a:t> </a:t>
            </a:r>
            <a:r>
              <a:rPr lang="en-US" baseline="0" dirty="0" err="1"/>
              <a:t>hội</a:t>
            </a:r>
            <a:r>
              <a:rPr lang="en-US" baseline="0" dirty="0"/>
              <a:t> </a:t>
            </a:r>
            <a:r>
              <a:rPr lang="en-US" baseline="0" dirty="0" err="1"/>
              <a:t>nhận</a:t>
            </a:r>
            <a:r>
              <a:rPr lang="en-US" baseline="0" dirty="0"/>
              <a:t> </a:t>
            </a:r>
            <a:r>
              <a:rPr lang="en-US" baseline="0" dirty="0" err="1"/>
              <a:t>quà</a:t>
            </a:r>
            <a:r>
              <a:rPr lang="en-US" baseline="0" dirty="0"/>
              <a:t> </a:t>
            </a:r>
            <a:r>
              <a:rPr lang="en-US" baseline="0" dirty="0" err="1"/>
              <a:t>dành</a:t>
            </a:r>
            <a:r>
              <a:rPr lang="en-US" baseline="0" dirty="0"/>
              <a:t> </a:t>
            </a:r>
            <a:r>
              <a:rPr lang="en-US" baseline="0" dirty="0" err="1"/>
              <a:t>cho</a:t>
            </a:r>
            <a:r>
              <a:rPr lang="en-US" baseline="0" dirty="0"/>
              <a:t> </a:t>
            </a:r>
            <a:r>
              <a:rPr lang="en-US" baseline="0" dirty="0" err="1"/>
              <a:t>bạn</a:t>
            </a:r>
            <a:r>
              <a:rPr lang="en-US" baseline="0" dirty="0"/>
              <a:t> </a:t>
            </a:r>
            <a:r>
              <a:rPr lang="en-US" baseline="0" dirty="0" err="1"/>
              <a:t>khác</a:t>
            </a:r>
            <a:r>
              <a:rPr lang="en-US" baseline="0" dirty="0"/>
              <a:t>.</a:t>
            </a:r>
          </a:p>
          <a:p>
            <a:r>
              <a:rPr lang="en-US" baseline="0" dirty="0"/>
              <a:t>“</a:t>
            </a:r>
            <a:r>
              <a:rPr lang="en-US" baseline="0" dirty="0" err="1"/>
              <a:t>Chúng</a:t>
            </a:r>
            <a:r>
              <a:rPr lang="en-US" baseline="0" dirty="0"/>
              <a:t> ta </a:t>
            </a:r>
            <a:r>
              <a:rPr lang="en-US" baseline="0" dirty="0" err="1"/>
              <a:t>cùng</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trò</a:t>
            </a:r>
            <a:r>
              <a:rPr lang="en-US" baseline="0" dirty="0"/>
              <a:t> </a:t>
            </a:r>
            <a:r>
              <a:rPr lang="en-US" baseline="0" dirty="0" err="1"/>
              <a:t>chơi</a:t>
            </a:r>
            <a:r>
              <a:rPr lang="en-US" baseline="0" dirty="0"/>
              <a:t> </a:t>
            </a:r>
            <a:r>
              <a:rPr lang="en-US" baseline="0" dirty="0" err="1"/>
              <a:t>thôi</a:t>
            </a:r>
            <a:r>
              <a:rPr lang="en-US" baseline="0" dirty="0"/>
              <a:t> </a:t>
            </a:r>
            <a:r>
              <a:rPr lang="en-US" baseline="0" dirty="0" err="1"/>
              <a:t>nào</a:t>
            </a:r>
            <a:r>
              <a:rPr lang="en-US" baseline="0" dirty="0"/>
              <a:t>”</a:t>
            </a:r>
          </a:p>
          <a:p>
            <a:r>
              <a:rPr lang="en-US" baseline="0" dirty="0" err="1"/>
              <a:t>Hộp</a:t>
            </a:r>
            <a:r>
              <a:rPr lang="en-US" baseline="0" dirty="0"/>
              <a:t> </a:t>
            </a:r>
            <a:r>
              <a:rPr lang="en-US" baseline="0" dirty="0" err="1"/>
              <a:t>quà</a:t>
            </a:r>
            <a:r>
              <a:rPr lang="en-US" baseline="0" dirty="0"/>
              <a:t> </a:t>
            </a:r>
            <a:r>
              <a:rPr lang="en-US" baseline="0" dirty="0" err="1"/>
              <a:t>đầu</a:t>
            </a:r>
            <a:r>
              <a:rPr lang="en-US" baseline="0" dirty="0"/>
              <a:t> </a:t>
            </a:r>
            <a:r>
              <a:rPr lang="en-US" baseline="0" dirty="0" err="1"/>
              <a:t>tiên</a:t>
            </a:r>
            <a:r>
              <a:rPr lang="en-US" baseline="0" dirty="0"/>
              <a:t> </a:t>
            </a:r>
            <a:r>
              <a:rPr lang="en-US" baseline="0" dirty="0" err="1"/>
              <a:t>có</a:t>
            </a:r>
            <a:r>
              <a:rPr lang="en-US" baseline="0" dirty="0"/>
              <a:t> </a:t>
            </a:r>
            <a:r>
              <a:rPr lang="en-US" baseline="0" dirty="0" err="1"/>
              <a:t>câu</a:t>
            </a:r>
            <a:r>
              <a:rPr lang="en-US" baseline="0" dirty="0"/>
              <a:t> </a:t>
            </a:r>
            <a:r>
              <a:rPr lang="en-US" baseline="0" dirty="0" err="1"/>
              <a:t>hỏi</a:t>
            </a:r>
            <a:r>
              <a:rPr lang="en-US" baseline="0" dirty="0"/>
              <a:t> </a:t>
            </a:r>
            <a:r>
              <a:rPr lang="en-US" baseline="0" dirty="0" err="1"/>
              <a:t>như</a:t>
            </a:r>
            <a:r>
              <a:rPr lang="en-US" baseline="0" dirty="0"/>
              <a:t> </a:t>
            </a:r>
            <a:r>
              <a:rPr lang="en-US" baseline="0" dirty="0" err="1"/>
              <a:t>sau</a:t>
            </a:r>
            <a:r>
              <a:rPr lang="en-US" baseline="0" dirty="0"/>
              <a:t>……..</a:t>
            </a:r>
          </a:p>
          <a:p>
            <a:r>
              <a:rPr lang="en-US" dirty="0"/>
              <a:t>*</a:t>
            </a:r>
            <a:r>
              <a:rPr lang="en-US" baseline="0" dirty="0"/>
              <a:t> </a:t>
            </a:r>
            <a:r>
              <a:rPr lang="en-US" baseline="0" dirty="0" err="1"/>
              <a:t>Thông</a:t>
            </a:r>
            <a:r>
              <a:rPr lang="en-US" baseline="0" dirty="0"/>
              <a:t> qua </a:t>
            </a:r>
            <a:r>
              <a:rPr lang="en-US" baseline="0" dirty="0" err="1"/>
              <a:t>trò</a:t>
            </a:r>
            <a:r>
              <a:rPr lang="en-US" baseline="0" dirty="0"/>
              <a:t> </a:t>
            </a:r>
            <a:r>
              <a:rPr lang="en-US" baseline="0" dirty="0" err="1"/>
              <a:t>chơi</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được</a:t>
            </a:r>
            <a:r>
              <a:rPr lang="en-US" baseline="0" dirty="0"/>
              <a:t> </a:t>
            </a:r>
            <a:r>
              <a:rPr lang="en-US" baseline="0" dirty="0" err="1"/>
              <a:t>ôn</a:t>
            </a:r>
            <a:r>
              <a:rPr lang="en-US" baseline="0" dirty="0"/>
              <a:t> </a:t>
            </a:r>
            <a:r>
              <a:rPr lang="en-US" baseline="0" dirty="0" err="1"/>
              <a:t>lại</a:t>
            </a:r>
            <a:r>
              <a:rPr lang="en-US" baseline="0" dirty="0"/>
              <a:t> </a:t>
            </a:r>
            <a:r>
              <a:rPr lang="en-US" baseline="0" dirty="0" err="1"/>
              <a:t>kiến</a:t>
            </a:r>
            <a:r>
              <a:rPr lang="en-US" baseline="0" dirty="0"/>
              <a:t> </a:t>
            </a:r>
            <a:r>
              <a:rPr lang="en-US" baseline="0" dirty="0" err="1"/>
              <a:t>thức</a:t>
            </a:r>
            <a:r>
              <a:rPr lang="en-US" baseline="0" dirty="0"/>
              <a:t> </a:t>
            </a:r>
            <a:r>
              <a:rPr lang="en-US" baseline="0" dirty="0" err="1"/>
              <a:t>về</a:t>
            </a:r>
            <a:r>
              <a:rPr lang="en-US" baseline="0" dirty="0"/>
              <a:t> </a:t>
            </a:r>
            <a:r>
              <a:rPr lang="en-US" baseline="0" dirty="0" err="1"/>
              <a:t>số</a:t>
            </a:r>
            <a:r>
              <a:rPr lang="en-US" baseline="0" dirty="0"/>
              <a:t> </a:t>
            </a:r>
            <a:r>
              <a:rPr lang="en-US" baseline="0" dirty="0" err="1"/>
              <a:t>vô</a:t>
            </a:r>
            <a:r>
              <a:rPr lang="en-US" baseline="0" dirty="0"/>
              <a:t> </a:t>
            </a:r>
            <a:r>
              <a:rPr lang="en-US" baseline="0" dirty="0" err="1"/>
              <a:t>tỉ</a:t>
            </a:r>
            <a:r>
              <a:rPr lang="en-US" baseline="0" dirty="0"/>
              <a:t>, </a:t>
            </a:r>
            <a:r>
              <a:rPr lang="en-US" baseline="0" dirty="0" err="1"/>
              <a:t>số</a:t>
            </a:r>
            <a:r>
              <a:rPr lang="en-US" baseline="0" dirty="0"/>
              <a:t> </a:t>
            </a:r>
            <a:r>
              <a:rPr lang="en-US" baseline="0" dirty="0" err="1"/>
              <a:t>thực</a:t>
            </a:r>
            <a:r>
              <a:rPr lang="en-US" baseline="0" dirty="0"/>
              <a:t>. </a:t>
            </a:r>
            <a:r>
              <a:rPr lang="en-US" baseline="0" dirty="0" err="1"/>
              <a:t>Bây</a:t>
            </a:r>
            <a:r>
              <a:rPr lang="en-US" baseline="0" dirty="0"/>
              <a:t> </a:t>
            </a:r>
            <a:r>
              <a:rPr lang="en-US" baseline="0" dirty="0" err="1"/>
              <a:t>giờ</a:t>
            </a:r>
            <a:r>
              <a:rPr lang="en-US" baseline="0" dirty="0"/>
              <a:t> </a:t>
            </a:r>
            <a:r>
              <a:rPr lang="en-US" baseline="0" dirty="0" err="1"/>
              <a:t>sẽ</a:t>
            </a:r>
            <a:r>
              <a:rPr lang="en-US" baseline="0" dirty="0"/>
              <a:t> </a:t>
            </a:r>
            <a:r>
              <a:rPr lang="en-US" baseline="0" dirty="0" err="1"/>
              <a:t>lại</a:t>
            </a:r>
            <a:r>
              <a:rPr lang="en-US" baseline="0" dirty="0"/>
              <a:t> </a:t>
            </a:r>
            <a:r>
              <a:rPr lang="en-US" baseline="0" dirty="0" err="1"/>
              <a:t>đi</a:t>
            </a:r>
            <a:r>
              <a:rPr lang="en-US" baseline="0" dirty="0"/>
              <a:t> </a:t>
            </a:r>
            <a:r>
              <a:rPr lang="en-US" baseline="0" dirty="0" err="1"/>
              <a:t>vậy</a:t>
            </a:r>
            <a:r>
              <a:rPr lang="en-US" baseline="0" dirty="0"/>
              <a:t> </a:t>
            </a:r>
            <a:r>
              <a:rPr lang="en-US" baseline="0" dirty="0" err="1"/>
              <a:t>dụng</a:t>
            </a:r>
            <a:r>
              <a:rPr lang="en-US" baseline="0" dirty="0"/>
              <a:t> </a:t>
            </a:r>
            <a:r>
              <a:rPr lang="en-US" baseline="0" dirty="0" err="1"/>
              <a:t>kiến</a:t>
            </a:r>
            <a:r>
              <a:rPr lang="en-US" baseline="0" dirty="0"/>
              <a:t> </a:t>
            </a:r>
            <a:r>
              <a:rPr lang="en-US" baseline="0" dirty="0" err="1"/>
              <a:t>thức</a:t>
            </a:r>
            <a:r>
              <a:rPr lang="en-US" baseline="0" dirty="0"/>
              <a:t> </a:t>
            </a:r>
            <a:r>
              <a:rPr lang="en-US" baseline="0" dirty="0" err="1"/>
              <a:t>đó</a:t>
            </a:r>
            <a:r>
              <a:rPr lang="en-US" baseline="0" dirty="0"/>
              <a:t> </a:t>
            </a:r>
            <a:r>
              <a:rPr lang="en-US" baseline="0" dirty="0" err="1"/>
              <a:t>vào</a:t>
            </a:r>
            <a:r>
              <a:rPr lang="en-US" baseline="0" dirty="0"/>
              <a:t> </a:t>
            </a:r>
            <a:r>
              <a:rPr lang="en-US" baseline="0" dirty="0" err="1"/>
              <a:t>các</a:t>
            </a:r>
            <a:r>
              <a:rPr lang="en-US" baseline="0" dirty="0"/>
              <a:t> </a:t>
            </a:r>
            <a:r>
              <a:rPr lang="en-US" baseline="0" dirty="0" err="1"/>
              <a:t>dạng</a:t>
            </a:r>
            <a:r>
              <a:rPr lang="en-US" baseline="0" dirty="0"/>
              <a:t> </a:t>
            </a:r>
            <a:r>
              <a:rPr lang="en-US" baseline="0" dirty="0" err="1"/>
              <a:t>bài</a:t>
            </a:r>
            <a:r>
              <a:rPr lang="en-US" baseline="0" dirty="0"/>
              <a:t> </a:t>
            </a:r>
            <a:r>
              <a:rPr lang="en-US" baseline="0" dirty="0" err="1"/>
              <a:t>tập</a:t>
            </a:r>
            <a:r>
              <a:rPr lang="en-US" baseline="0" dirty="0"/>
              <a:t> </a:t>
            </a:r>
            <a:r>
              <a:rPr lang="en-US" baseline="0" dirty="0" err="1"/>
              <a:t>cụ</a:t>
            </a:r>
            <a:r>
              <a:rPr lang="en-US" baseline="0" dirty="0"/>
              <a:t> </a:t>
            </a:r>
            <a:r>
              <a:rPr lang="en-US" baseline="0" dirty="0" err="1"/>
              <a:t>thể</a:t>
            </a:r>
            <a:r>
              <a:rPr lang="en-US" baseline="0" dirty="0"/>
              <a:t> </a:t>
            </a:r>
            <a:r>
              <a:rPr lang="en-US" baseline="0" dirty="0" err="1"/>
              <a:t>trong</a:t>
            </a:r>
            <a:r>
              <a:rPr lang="en-US" baseline="0" dirty="0"/>
              <a:t> </a:t>
            </a:r>
            <a:r>
              <a:rPr lang="en-US" baseline="0" dirty="0" err="1"/>
              <a:t>tiết</a:t>
            </a:r>
            <a:r>
              <a:rPr lang="en-US" baseline="0" dirty="0"/>
              <a:t> </a:t>
            </a:r>
            <a:r>
              <a:rPr lang="en-US" baseline="0" dirty="0" err="1"/>
              <a:t>luyện</a:t>
            </a:r>
            <a:r>
              <a:rPr lang="en-US" baseline="0" dirty="0"/>
              <a:t> </a:t>
            </a:r>
            <a:r>
              <a:rPr lang="en-US" baseline="0" dirty="0" err="1"/>
              <a:t>tập</a:t>
            </a:r>
            <a:r>
              <a:rPr lang="en-US" baseline="0" dirty="0"/>
              <a:t> </a:t>
            </a:r>
            <a:r>
              <a:rPr lang="en-US" baseline="0" dirty="0" err="1"/>
              <a:t>hôm</a:t>
            </a:r>
            <a:r>
              <a:rPr lang="en-US" baseline="0" dirty="0"/>
              <a:t> nay. </a:t>
            </a:r>
            <a:r>
              <a:rPr lang="en-US" baseline="0" dirty="0" err="1"/>
              <a:t>Tiết</a:t>
            </a:r>
            <a:r>
              <a:rPr lang="en-US" baseline="0" dirty="0"/>
              <a:t> 22: </a:t>
            </a:r>
            <a:r>
              <a:rPr lang="en-US" baseline="0" dirty="0" err="1"/>
              <a:t>luyện</a:t>
            </a:r>
            <a:r>
              <a:rPr lang="en-US" baseline="0" dirty="0"/>
              <a:t> </a:t>
            </a:r>
            <a:r>
              <a:rPr lang="en-US" baseline="0" dirty="0" err="1"/>
              <a:t>tập</a:t>
            </a:r>
            <a:r>
              <a:rPr lang="en-US" baseline="0" dirty="0"/>
              <a:t> </a:t>
            </a:r>
            <a:r>
              <a:rPr lang="en-US" baseline="0" dirty="0" err="1"/>
              <a:t>số</a:t>
            </a:r>
            <a:r>
              <a:rPr lang="en-US" baseline="0" dirty="0"/>
              <a:t> </a:t>
            </a:r>
            <a:r>
              <a:rPr lang="en-US" baseline="0" dirty="0" err="1"/>
              <a:t>vô</a:t>
            </a:r>
            <a:r>
              <a:rPr lang="en-US" baseline="0" dirty="0"/>
              <a:t> </a:t>
            </a:r>
            <a:r>
              <a:rPr lang="en-US" baseline="0" dirty="0" err="1"/>
              <a:t>tỉ</a:t>
            </a:r>
            <a:r>
              <a:rPr lang="en-US" baseline="0"/>
              <a:t>, sô</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5EBA18-41EC-4CE7-B5CD-403897E4A5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792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Hộp</a:t>
            </a:r>
            <a:r>
              <a:rPr lang="en-US" baseline="0" dirty="0"/>
              <a:t> </a:t>
            </a:r>
            <a:r>
              <a:rPr lang="en-US" baseline="0" dirty="0" err="1"/>
              <a:t>quà</a:t>
            </a:r>
            <a:r>
              <a:rPr lang="en-US" baseline="0" dirty="0"/>
              <a:t> </a:t>
            </a:r>
            <a:r>
              <a:rPr lang="en-US" baseline="0" dirty="0" err="1"/>
              <a:t>này</a:t>
            </a:r>
            <a:r>
              <a:rPr lang="en-US" baseline="0" dirty="0"/>
              <a:t> </a:t>
            </a:r>
            <a:r>
              <a:rPr lang="en-US" baseline="0" dirty="0" err="1"/>
              <a:t>có</a:t>
            </a:r>
            <a:r>
              <a:rPr lang="en-US" baseline="0" dirty="0"/>
              <a:t> </a:t>
            </a:r>
            <a:r>
              <a:rPr lang="en-US" baseline="0" dirty="0" err="1"/>
              <a:t>câu</a:t>
            </a:r>
            <a:r>
              <a:rPr lang="en-US" baseline="0" dirty="0"/>
              <a:t> </a:t>
            </a:r>
            <a:r>
              <a:rPr lang="en-US" baseline="0" dirty="0" err="1"/>
              <a:t>hỏi</a:t>
            </a:r>
            <a:r>
              <a:rPr lang="en-US" baseline="0" dirty="0"/>
              <a:t> </a:t>
            </a:r>
            <a:r>
              <a:rPr lang="en-US" baseline="0" dirty="0" err="1"/>
              <a:t>như</a:t>
            </a:r>
            <a:r>
              <a:rPr lang="en-US" baseline="0" dirty="0"/>
              <a:t> </a:t>
            </a:r>
            <a:r>
              <a:rPr lang="en-US" baseline="0" dirty="0" err="1"/>
              <a:t>sau</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5EBA18-41EC-4CE7-B5CD-403897E4A5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9525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Em</a:t>
            </a:r>
            <a:r>
              <a:rPr lang="en-US" dirty="0"/>
              <a:t> </a:t>
            </a:r>
            <a:r>
              <a:rPr lang="en-US" baseline="0" dirty="0" err="1"/>
              <a:t>sẽ</a:t>
            </a:r>
            <a:r>
              <a:rPr lang="en-US" baseline="0" dirty="0"/>
              <a:t> </a:t>
            </a:r>
            <a:r>
              <a:rPr lang="en-US" baseline="0" dirty="0" err="1"/>
              <a:t>lựa</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nào</a:t>
            </a:r>
            <a:r>
              <a:rPr lang="en-US" baseline="0" dirty="0"/>
              <a:t> </a:t>
            </a:r>
            <a:r>
              <a:rPr lang="en-US" baseline="0" dirty="0" err="1"/>
              <a:t>hoàn</a:t>
            </a:r>
            <a:r>
              <a:rPr lang="en-US" baseline="0" dirty="0"/>
              <a:t> </a:t>
            </a:r>
            <a:r>
              <a:rPr lang="en-US" baseline="0" dirty="0" err="1"/>
              <a:t>thiện</a:t>
            </a:r>
            <a:r>
              <a:rPr lang="en-US" baseline="0" dirty="0"/>
              <a:t> </a:t>
            </a:r>
            <a:r>
              <a:rPr lang="en-US" baseline="0" dirty="0" err="1"/>
              <a:t>vào</a:t>
            </a:r>
            <a:r>
              <a:rPr lang="en-US" baseline="0" dirty="0"/>
              <a:t> </a:t>
            </a:r>
            <a:r>
              <a:rPr lang="en-US" baseline="0" dirty="0" err="1"/>
              <a:t>vào</a:t>
            </a:r>
            <a:r>
              <a:rPr lang="en-US" baseline="0" dirty="0"/>
              <a:t> </a:t>
            </a:r>
            <a:r>
              <a:rPr lang="en-US" baseline="0" dirty="0" err="1"/>
              <a:t>phần</a:t>
            </a:r>
            <a:r>
              <a:rPr lang="en-US" baseline="0" dirty="0"/>
              <a:t> </a:t>
            </a:r>
            <a:r>
              <a:rPr lang="en-US" baseline="0" dirty="0" err="1"/>
              <a:t>còn</a:t>
            </a:r>
            <a:r>
              <a:rPr lang="en-US" baseline="0" dirty="0"/>
              <a:t> </a:t>
            </a:r>
            <a:r>
              <a:rPr lang="en-US" baseline="0" dirty="0" err="1"/>
              <a:t>trống</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5EBA18-41EC-4CE7-B5CD-403897E4A5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241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Vì</a:t>
            </a:r>
            <a:r>
              <a:rPr lang="en-US" baseline="0" dirty="0"/>
              <a:t> </a:t>
            </a:r>
            <a:r>
              <a:rPr lang="en-US" baseline="0" dirty="0" err="1"/>
              <a:t>sao</a:t>
            </a:r>
            <a:r>
              <a:rPr lang="en-US" baseline="0" dirty="0"/>
              <a:t>  </a:t>
            </a:r>
            <a:r>
              <a:rPr lang="en-US" baseline="0" dirty="0" err="1"/>
              <a:t>Đáp</a:t>
            </a:r>
            <a:r>
              <a:rPr lang="en-US" baseline="0" dirty="0"/>
              <a:t> </a:t>
            </a:r>
            <a:r>
              <a:rPr lang="en-US" baseline="0" dirty="0" err="1"/>
              <a:t>án</a:t>
            </a:r>
            <a:r>
              <a:rPr lang="en-US" baseline="0" dirty="0"/>
              <a:t> C </a:t>
            </a:r>
            <a:r>
              <a:rPr lang="en-US" baseline="0" dirty="0" err="1"/>
              <a:t>là</a:t>
            </a:r>
            <a:r>
              <a:rPr lang="en-US" baseline="0" dirty="0"/>
              <a:t> </a:t>
            </a:r>
            <a:r>
              <a:rPr lang="en-US" baseline="0" dirty="0" err="1"/>
              <a:t>số</a:t>
            </a:r>
            <a:r>
              <a:rPr lang="en-US" baseline="0" dirty="0"/>
              <a:t> </a:t>
            </a:r>
            <a:r>
              <a:rPr lang="en-US" baseline="0" dirty="0" err="1"/>
              <a:t>vô</a:t>
            </a:r>
            <a:r>
              <a:rPr lang="en-US" baseline="0" dirty="0"/>
              <a:t> </a:t>
            </a:r>
            <a:r>
              <a:rPr lang="en-US" baseline="0" dirty="0" err="1"/>
              <a:t>tỉ</a:t>
            </a:r>
            <a:r>
              <a:rPr lang="en-US" baseline="0" dirty="0"/>
              <a:t> ?. </a:t>
            </a:r>
            <a:r>
              <a:rPr lang="en-US" baseline="0" dirty="0" err="1"/>
              <a:t>Là</a:t>
            </a:r>
            <a:r>
              <a:rPr lang="en-US" baseline="0" dirty="0"/>
              <a:t> </a:t>
            </a:r>
            <a:r>
              <a:rPr lang="en-US" baseline="0" dirty="0" err="1"/>
              <a:t>số</a:t>
            </a:r>
            <a:r>
              <a:rPr lang="en-US" baseline="0" dirty="0"/>
              <a:t> </a:t>
            </a:r>
            <a:r>
              <a:rPr lang="en-US" baseline="0" dirty="0" err="1"/>
              <a:t>thập</a:t>
            </a:r>
            <a:r>
              <a:rPr lang="en-US" baseline="0" dirty="0"/>
              <a:t> </a:t>
            </a:r>
            <a:r>
              <a:rPr lang="en-US" baseline="0" dirty="0" err="1"/>
              <a:t>phân</a:t>
            </a:r>
            <a:r>
              <a:rPr lang="en-US" baseline="0" dirty="0"/>
              <a:t> </a:t>
            </a:r>
            <a:r>
              <a:rPr lang="en-US" baseline="0" dirty="0" err="1"/>
              <a:t>vô</a:t>
            </a:r>
            <a:r>
              <a:rPr lang="en-US" baseline="0" dirty="0"/>
              <a:t> </a:t>
            </a:r>
            <a:r>
              <a:rPr lang="en-US" baseline="0" dirty="0" err="1"/>
              <a:t>hạn</a:t>
            </a:r>
            <a:r>
              <a:rPr lang="en-US" baseline="0" dirty="0"/>
              <a:t> </a:t>
            </a:r>
            <a:r>
              <a:rPr lang="en-US" baseline="0" dirty="0" err="1"/>
              <a:t>không</a:t>
            </a:r>
            <a:r>
              <a:rPr lang="en-US" baseline="0" dirty="0"/>
              <a:t> </a:t>
            </a:r>
            <a:r>
              <a:rPr lang="en-US" baseline="0" dirty="0" err="1"/>
              <a:t>tuần</a:t>
            </a:r>
            <a:r>
              <a:rPr lang="en-US" baseline="0" dirty="0"/>
              <a:t> </a:t>
            </a:r>
            <a:r>
              <a:rPr lang="en-US" baseline="0" dirty="0" err="1"/>
              <a:t>hoàn</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5EBA18-41EC-4CE7-B5CD-403897E4A5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6735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Căn</a:t>
            </a:r>
            <a:r>
              <a:rPr lang="en-US" baseline="0" dirty="0"/>
              <a:t> </a:t>
            </a:r>
            <a:r>
              <a:rPr lang="en-US" baseline="0" dirty="0" err="1"/>
              <a:t>bậc</a:t>
            </a:r>
            <a:r>
              <a:rPr lang="en-US" baseline="0" dirty="0"/>
              <a:t> </a:t>
            </a:r>
            <a:r>
              <a:rPr lang="en-US" baseline="0" dirty="0" err="1"/>
              <a:t>hai</a:t>
            </a:r>
            <a:r>
              <a:rPr lang="en-US" baseline="0" dirty="0"/>
              <a:t> </a:t>
            </a:r>
            <a:r>
              <a:rPr lang="en-US" baseline="0" dirty="0" err="1"/>
              <a:t>của</a:t>
            </a:r>
            <a:r>
              <a:rPr lang="en-US" baseline="0" dirty="0"/>
              <a:t> 9: </a:t>
            </a:r>
            <a:r>
              <a:rPr lang="en-US" baseline="0" dirty="0" err="1"/>
              <a:t>là</a:t>
            </a:r>
            <a:r>
              <a:rPr lang="en-US" baseline="0" dirty="0"/>
              <a:t> 3 </a:t>
            </a:r>
            <a:r>
              <a:rPr lang="en-US" baseline="0" dirty="0" err="1"/>
              <a:t>và</a:t>
            </a:r>
            <a:r>
              <a:rPr lang="en-US" baseline="0" dirty="0"/>
              <a:t> -3</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5EBA18-41EC-4CE7-B5CD-403897E4A5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7194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9</a:t>
            </a:fld>
            <a:endParaRPr lang="zh-CN" altLang="en-US"/>
          </a:p>
        </p:txBody>
      </p:sp>
    </p:spTree>
    <p:extLst>
      <p:ext uri="{BB962C8B-B14F-4D97-AF65-F5344CB8AC3E}">
        <p14:creationId xmlns:p14="http://schemas.microsoft.com/office/powerpoint/2010/main" val="1702423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4243869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293B56-1FFC-4E1B-B789-60B7677C6DF0}" type="slidenum">
              <a:rPr lang="en-US" smtClean="0"/>
              <a:t>26</a:t>
            </a:fld>
            <a:endParaRPr lang="en-US"/>
          </a:p>
        </p:txBody>
      </p:sp>
    </p:spTree>
    <p:extLst>
      <p:ext uri="{BB962C8B-B14F-4D97-AF65-F5344CB8AC3E}">
        <p14:creationId xmlns:p14="http://schemas.microsoft.com/office/powerpoint/2010/main" val="2365473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57</a:t>
            </a:fld>
            <a:endParaRPr lang="zh-CN" altLang="en-US"/>
          </a:p>
        </p:txBody>
      </p:sp>
    </p:spTree>
    <p:extLst>
      <p:ext uri="{BB962C8B-B14F-4D97-AF65-F5344CB8AC3E}">
        <p14:creationId xmlns:p14="http://schemas.microsoft.com/office/powerpoint/2010/main" val="1175503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4B9AD-E836-9F10-0634-4FC9F355D6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A32227-0BE7-035A-CF0F-A313BC9FA4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41BF2B-0C48-E002-3104-4DD488407DC5}"/>
              </a:ext>
            </a:extLst>
          </p:cNvPr>
          <p:cNvSpPr>
            <a:spLocks noGrp="1"/>
          </p:cNvSpPr>
          <p:nvPr>
            <p:ph type="dt" sz="half" idx="10"/>
          </p:nvPr>
        </p:nvSpPr>
        <p:spPr/>
        <p:txBody>
          <a:bodyPr/>
          <a:lstStyle/>
          <a:p>
            <a:fld id="{31079D98-DA13-4B36-95DC-20C868B82A84}" type="datetimeFigureOut">
              <a:rPr lang="en-US" smtClean="0"/>
              <a:t>1/19/2024</a:t>
            </a:fld>
            <a:endParaRPr lang="en-US"/>
          </a:p>
        </p:txBody>
      </p:sp>
      <p:sp>
        <p:nvSpPr>
          <p:cNvPr id="5" name="Footer Placeholder 4">
            <a:extLst>
              <a:ext uri="{FF2B5EF4-FFF2-40B4-BE49-F238E27FC236}">
                <a16:creationId xmlns:a16="http://schemas.microsoft.com/office/drawing/2014/main" id="{A750B4A8-BFE2-8CF5-23E7-39F0F9705A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F8BC1B-50FD-31C9-B411-7FC6D6EB39BB}"/>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1957832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B229-DBF4-6764-A73A-C675C2D6EB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E4E573-4C45-B2F7-58A2-C4E06D3853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93D482-4592-4D44-6DE5-927E2B6734B8}"/>
              </a:ext>
            </a:extLst>
          </p:cNvPr>
          <p:cNvSpPr>
            <a:spLocks noGrp="1"/>
          </p:cNvSpPr>
          <p:nvPr>
            <p:ph type="dt" sz="half" idx="10"/>
          </p:nvPr>
        </p:nvSpPr>
        <p:spPr/>
        <p:txBody>
          <a:bodyPr/>
          <a:lstStyle/>
          <a:p>
            <a:fld id="{31079D98-DA13-4B36-95DC-20C868B82A84}" type="datetimeFigureOut">
              <a:rPr lang="en-US" smtClean="0"/>
              <a:t>1/19/2024</a:t>
            </a:fld>
            <a:endParaRPr lang="en-US"/>
          </a:p>
        </p:txBody>
      </p:sp>
      <p:sp>
        <p:nvSpPr>
          <p:cNvPr id="5" name="Footer Placeholder 4">
            <a:extLst>
              <a:ext uri="{FF2B5EF4-FFF2-40B4-BE49-F238E27FC236}">
                <a16:creationId xmlns:a16="http://schemas.microsoft.com/office/drawing/2014/main" id="{365C5F88-758C-7715-6A5E-BC772626DD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F0DF26-8405-8208-E206-61AED55D8F3F}"/>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2610775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ADC189-BC15-4266-12E1-29AF5E1065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6548B6-CA22-135B-8E30-C9FE90E1A3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41A0F7-3FAF-D4C1-8C10-C378699CEF9B}"/>
              </a:ext>
            </a:extLst>
          </p:cNvPr>
          <p:cNvSpPr>
            <a:spLocks noGrp="1"/>
          </p:cNvSpPr>
          <p:nvPr>
            <p:ph type="dt" sz="half" idx="10"/>
          </p:nvPr>
        </p:nvSpPr>
        <p:spPr/>
        <p:txBody>
          <a:bodyPr/>
          <a:lstStyle/>
          <a:p>
            <a:fld id="{31079D98-DA13-4B36-95DC-20C868B82A84}" type="datetimeFigureOut">
              <a:rPr lang="en-US" smtClean="0"/>
              <a:t>1/19/2024</a:t>
            </a:fld>
            <a:endParaRPr lang="en-US"/>
          </a:p>
        </p:txBody>
      </p:sp>
      <p:sp>
        <p:nvSpPr>
          <p:cNvPr id="5" name="Footer Placeholder 4">
            <a:extLst>
              <a:ext uri="{FF2B5EF4-FFF2-40B4-BE49-F238E27FC236}">
                <a16:creationId xmlns:a16="http://schemas.microsoft.com/office/drawing/2014/main" id="{7A320E13-E6FB-9B56-C50B-D924AA3A86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DF9B28-0BEE-6F78-3BF7-3D6D845BC0C0}"/>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1647414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4234"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1" y="633412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p:cNvCxnSpPr/>
          <p:nvPr/>
        </p:nvCxnSpPr>
        <p:spPr>
          <a:xfrm>
            <a:off x="1208618" y="4343400"/>
            <a:ext cx="987424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097280" y="758952"/>
            <a:ext cx="10058400" cy="3566160"/>
          </a:xfrm>
        </p:spPr>
        <p:txBody>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r>
              <a:rPr lang="en-US"/>
              <a:t>GV: Trần Thu Thảo</a:t>
            </a:r>
          </a:p>
        </p:txBody>
      </p:sp>
      <p:sp>
        <p:nvSpPr>
          <p:cNvPr id="9" name="Slide Number Placeholder 5"/>
          <p:cNvSpPr>
            <a:spLocks noGrp="1"/>
          </p:cNvSpPr>
          <p:nvPr>
            <p:ph type="sldNum" sz="quarter" idx="12"/>
          </p:nvPr>
        </p:nvSpPr>
        <p:spPr/>
        <p:txBody>
          <a:bodyPr/>
          <a:lstStyle>
            <a:lvl1pPr>
              <a:defRPr/>
            </a:lvl1pPr>
          </a:lstStyle>
          <a:p>
            <a:pPr>
              <a:defRPr/>
            </a:pPr>
            <a:fld id="{2BDB959D-0D9B-4A7D-ABEA-FC6D51965D74}" type="slidenum">
              <a:rPr lang="en-US"/>
              <a:pPr>
                <a:defRPr/>
              </a:pPr>
              <a:t>‹#›</a:t>
            </a:fld>
            <a:endParaRPr lang="en-US"/>
          </a:p>
        </p:txBody>
      </p:sp>
    </p:spTree>
    <p:extLst>
      <p:ext uri="{BB962C8B-B14F-4D97-AF65-F5344CB8AC3E}">
        <p14:creationId xmlns:p14="http://schemas.microsoft.com/office/powerpoint/2010/main" val="443556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GV: Trần Thu Thảo</a:t>
            </a:r>
          </a:p>
        </p:txBody>
      </p:sp>
      <p:sp>
        <p:nvSpPr>
          <p:cNvPr id="6" name="Slide Number Placeholder 5"/>
          <p:cNvSpPr>
            <a:spLocks noGrp="1"/>
          </p:cNvSpPr>
          <p:nvPr>
            <p:ph type="sldNum" sz="quarter" idx="12"/>
          </p:nvPr>
        </p:nvSpPr>
        <p:spPr/>
        <p:txBody>
          <a:bodyPr/>
          <a:lstStyle>
            <a:lvl1pPr>
              <a:defRPr/>
            </a:lvl1pPr>
          </a:lstStyle>
          <a:p>
            <a:pPr>
              <a:defRPr/>
            </a:pPr>
            <a:fld id="{419E7BB6-EB1B-4EE4-BCC0-0E6C9EDC6645}" type="slidenum">
              <a:rPr lang="en-US"/>
              <a:pPr>
                <a:defRPr/>
              </a:pPr>
              <a:t>‹#›</a:t>
            </a:fld>
            <a:endParaRPr lang="en-US"/>
          </a:p>
        </p:txBody>
      </p:sp>
    </p:spTree>
    <p:extLst>
      <p:ext uri="{BB962C8B-B14F-4D97-AF65-F5344CB8AC3E}">
        <p14:creationId xmlns:p14="http://schemas.microsoft.com/office/powerpoint/2010/main" val="4712731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4234"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1" y="633412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p:cNvCxnSpPr/>
          <p:nvPr/>
        </p:nvCxnSpPr>
        <p:spPr>
          <a:xfrm>
            <a:off x="1208618" y="4343400"/>
            <a:ext cx="987424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97280" y="758952"/>
            <a:ext cx="10058400" cy="3566160"/>
          </a:xfrm>
        </p:spPr>
        <p:txBody>
          <a:bodyPr anchorCtr="0"/>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r>
              <a:rPr lang="en-US"/>
              <a:t>GV: Trần Thu Thảo</a:t>
            </a:r>
          </a:p>
        </p:txBody>
      </p:sp>
      <p:sp>
        <p:nvSpPr>
          <p:cNvPr id="9" name="Slide Number Placeholder 5"/>
          <p:cNvSpPr>
            <a:spLocks noGrp="1"/>
          </p:cNvSpPr>
          <p:nvPr>
            <p:ph type="sldNum" sz="quarter" idx="12"/>
          </p:nvPr>
        </p:nvSpPr>
        <p:spPr/>
        <p:txBody>
          <a:bodyPr/>
          <a:lstStyle>
            <a:lvl1pPr>
              <a:defRPr/>
            </a:lvl1pPr>
          </a:lstStyle>
          <a:p>
            <a:pPr>
              <a:defRPr/>
            </a:pPr>
            <a:fld id="{4E556A68-6773-4DBE-981F-BFC8C8738DFD}" type="slidenum">
              <a:rPr lang="en-US"/>
              <a:pPr>
                <a:defRPr/>
              </a:pPr>
              <a:t>‹#›</a:t>
            </a:fld>
            <a:endParaRPr lang="en-US"/>
          </a:p>
        </p:txBody>
      </p:sp>
    </p:spTree>
    <p:extLst>
      <p:ext uri="{BB962C8B-B14F-4D97-AF65-F5344CB8AC3E}">
        <p14:creationId xmlns:p14="http://schemas.microsoft.com/office/powerpoint/2010/main" val="8067519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7"/>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a:t>GV: Trần Thu Thảo</a:t>
            </a:r>
          </a:p>
        </p:txBody>
      </p:sp>
      <p:sp>
        <p:nvSpPr>
          <p:cNvPr id="7" name="Slide Number Placeholder 5"/>
          <p:cNvSpPr>
            <a:spLocks noGrp="1"/>
          </p:cNvSpPr>
          <p:nvPr>
            <p:ph type="sldNum" sz="quarter" idx="12"/>
          </p:nvPr>
        </p:nvSpPr>
        <p:spPr/>
        <p:txBody>
          <a:bodyPr/>
          <a:lstStyle>
            <a:lvl1pPr>
              <a:defRPr/>
            </a:lvl1pPr>
          </a:lstStyle>
          <a:p>
            <a:pPr>
              <a:defRPr/>
            </a:pPr>
            <a:fld id="{0D9B36B7-A8EB-40F9-8580-480B72C2D413}" type="slidenum">
              <a:rPr lang="en-US"/>
              <a:pPr>
                <a:defRPr/>
              </a:pPr>
              <a:t>‹#›</a:t>
            </a:fld>
            <a:endParaRPr lang="en-US"/>
          </a:p>
        </p:txBody>
      </p:sp>
    </p:spTree>
    <p:extLst>
      <p:ext uri="{BB962C8B-B14F-4D97-AF65-F5344CB8AC3E}">
        <p14:creationId xmlns:p14="http://schemas.microsoft.com/office/powerpoint/2010/main" val="8950696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r>
              <a:rPr lang="en-US"/>
              <a:t>GV: Trần Thu Thảo</a:t>
            </a:r>
          </a:p>
        </p:txBody>
      </p:sp>
      <p:sp>
        <p:nvSpPr>
          <p:cNvPr id="9" name="Slide Number Placeholder 5"/>
          <p:cNvSpPr>
            <a:spLocks noGrp="1"/>
          </p:cNvSpPr>
          <p:nvPr>
            <p:ph type="sldNum" sz="quarter" idx="12"/>
          </p:nvPr>
        </p:nvSpPr>
        <p:spPr/>
        <p:txBody>
          <a:bodyPr/>
          <a:lstStyle>
            <a:lvl1pPr>
              <a:defRPr/>
            </a:lvl1pPr>
          </a:lstStyle>
          <a:p>
            <a:pPr>
              <a:defRPr/>
            </a:pPr>
            <a:fld id="{6D434B99-167E-4BBF-BB0D-B4F48533B7DC}" type="slidenum">
              <a:rPr lang="en-US"/>
              <a:pPr>
                <a:defRPr/>
              </a:pPr>
              <a:t>‹#›</a:t>
            </a:fld>
            <a:endParaRPr lang="en-US"/>
          </a:p>
        </p:txBody>
      </p:sp>
    </p:spTree>
    <p:extLst>
      <p:ext uri="{BB962C8B-B14F-4D97-AF65-F5344CB8AC3E}">
        <p14:creationId xmlns:p14="http://schemas.microsoft.com/office/powerpoint/2010/main" val="659701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r>
              <a:rPr lang="en-US"/>
              <a:t>GV: Trần Thu Thảo</a:t>
            </a:r>
          </a:p>
        </p:txBody>
      </p:sp>
      <p:sp>
        <p:nvSpPr>
          <p:cNvPr id="5" name="Slide Number Placeholder 5"/>
          <p:cNvSpPr>
            <a:spLocks noGrp="1"/>
          </p:cNvSpPr>
          <p:nvPr>
            <p:ph type="sldNum" sz="quarter" idx="12"/>
          </p:nvPr>
        </p:nvSpPr>
        <p:spPr/>
        <p:txBody>
          <a:bodyPr/>
          <a:lstStyle>
            <a:lvl1pPr>
              <a:defRPr/>
            </a:lvl1pPr>
          </a:lstStyle>
          <a:p>
            <a:pPr>
              <a:defRPr/>
            </a:pPr>
            <a:fld id="{E93E1069-9554-4874-8B37-28AE823AA970}" type="slidenum">
              <a:rPr lang="en-US"/>
              <a:pPr>
                <a:defRPr/>
              </a:pPr>
              <a:t>‹#›</a:t>
            </a:fld>
            <a:endParaRPr lang="en-US"/>
          </a:p>
        </p:txBody>
      </p:sp>
    </p:spTree>
    <p:extLst>
      <p:ext uri="{BB962C8B-B14F-4D97-AF65-F5344CB8AC3E}">
        <p14:creationId xmlns:p14="http://schemas.microsoft.com/office/powerpoint/2010/main" val="38913189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4234"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2"/>
          <p:cNvSpPr/>
          <p:nvPr/>
        </p:nvSpPr>
        <p:spPr>
          <a:xfrm>
            <a:off x="1" y="633412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pPr>
              <a:defRPr/>
            </a:pPr>
            <a:endParaRPr lang="en-US"/>
          </a:p>
        </p:txBody>
      </p:sp>
      <p:sp>
        <p:nvSpPr>
          <p:cNvPr id="5" name="Footer Placeholder 7"/>
          <p:cNvSpPr>
            <a:spLocks noGrp="1"/>
          </p:cNvSpPr>
          <p:nvPr>
            <p:ph type="ftr" sz="quarter" idx="11"/>
          </p:nvPr>
        </p:nvSpPr>
        <p:spPr/>
        <p:txBody>
          <a:bodyPr/>
          <a:lstStyle>
            <a:lvl1pPr>
              <a:defRPr smtClean="0">
                <a:solidFill>
                  <a:srgbClr val="FFFFFF"/>
                </a:solidFill>
              </a:defRPr>
            </a:lvl1pPr>
          </a:lstStyle>
          <a:p>
            <a:pPr>
              <a:defRPr/>
            </a:pPr>
            <a:r>
              <a:rPr lang="en-US"/>
              <a:t>GV: Trần Thu Thảo</a:t>
            </a:r>
          </a:p>
        </p:txBody>
      </p:sp>
      <p:sp>
        <p:nvSpPr>
          <p:cNvPr id="6" name="Slide Number Placeholder 8"/>
          <p:cNvSpPr>
            <a:spLocks noGrp="1"/>
          </p:cNvSpPr>
          <p:nvPr>
            <p:ph type="sldNum" sz="quarter" idx="12"/>
          </p:nvPr>
        </p:nvSpPr>
        <p:spPr/>
        <p:txBody>
          <a:bodyPr/>
          <a:lstStyle>
            <a:lvl1pPr>
              <a:defRPr/>
            </a:lvl1pPr>
          </a:lstStyle>
          <a:p>
            <a:pPr>
              <a:defRPr/>
            </a:pPr>
            <a:fld id="{20F10A45-7210-46CD-8301-0D00C67F0AD2}" type="slidenum">
              <a:rPr lang="en-US"/>
              <a:pPr>
                <a:defRPr/>
              </a:pPr>
              <a:t>‹#›</a:t>
            </a:fld>
            <a:endParaRPr lang="en-US"/>
          </a:p>
        </p:txBody>
      </p:sp>
    </p:spTree>
    <p:extLst>
      <p:ext uri="{BB962C8B-B14F-4D97-AF65-F5344CB8AC3E}">
        <p14:creationId xmlns:p14="http://schemas.microsoft.com/office/powerpoint/2010/main" val="19571530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p:nvPr/>
        </p:nvSpPr>
        <p:spPr>
          <a:xfrm>
            <a:off x="1" y="0"/>
            <a:ext cx="4051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4040718" y="0"/>
            <a:ext cx="635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613650" y="731520"/>
            <a:ext cx="6679191"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a:xfrm>
            <a:off x="465667" y="6459539"/>
            <a:ext cx="2618317" cy="365125"/>
          </a:xfrm>
        </p:spPr>
        <p:txBody>
          <a:bodyPr/>
          <a:lstStyle>
            <a:lvl1pPr algn="l">
              <a:defRPr/>
            </a:lvl1pPr>
          </a:lstStyle>
          <a:p>
            <a:pPr>
              <a:defRPr/>
            </a:pPr>
            <a:endParaRPr lang="en-US"/>
          </a:p>
        </p:txBody>
      </p:sp>
      <p:sp>
        <p:nvSpPr>
          <p:cNvPr id="8" name="Footer Placeholder 5"/>
          <p:cNvSpPr>
            <a:spLocks noGrp="1"/>
          </p:cNvSpPr>
          <p:nvPr>
            <p:ph type="ftr" sz="quarter" idx="11"/>
          </p:nvPr>
        </p:nvSpPr>
        <p:spPr>
          <a:xfrm>
            <a:off x="4800600" y="6459539"/>
            <a:ext cx="4648200" cy="365125"/>
          </a:xfrm>
        </p:spPr>
        <p:txBody>
          <a:bodyPr/>
          <a:lstStyle>
            <a:lvl1pPr algn="l">
              <a:defRPr smtClean="0">
                <a:solidFill>
                  <a:schemeClr val="tx2"/>
                </a:solidFill>
              </a:defRPr>
            </a:lvl1pPr>
          </a:lstStyle>
          <a:p>
            <a:pPr>
              <a:defRPr/>
            </a:pPr>
            <a:r>
              <a:rPr lang="en-US">
                <a:solidFill>
                  <a:srgbClr val="637052"/>
                </a:solidFill>
              </a:rPr>
              <a:t>GV: Trần Thu Thảo</a:t>
            </a:r>
          </a:p>
        </p:txBody>
      </p:sp>
      <p:sp>
        <p:nvSpPr>
          <p:cNvPr id="9" name="Slide Number Placeholder 6"/>
          <p:cNvSpPr>
            <a:spLocks noGrp="1"/>
          </p:cNvSpPr>
          <p:nvPr>
            <p:ph type="sldNum" sz="quarter" idx="12"/>
          </p:nvPr>
        </p:nvSpPr>
        <p:spPr/>
        <p:txBody>
          <a:bodyPr/>
          <a:lstStyle>
            <a:lvl1pPr>
              <a:defRPr smtClean="0">
                <a:solidFill>
                  <a:schemeClr val="tx2"/>
                </a:solidFill>
              </a:defRPr>
            </a:lvl1pPr>
          </a:lstStyle>
          <a:p>
            <a:pPr>
              <a:defRPr/>
            </a:pPr>
            <a:fld id="{2020877B-FBFB-40DD-A2B3-EE2AE0FE0F36}" type="slidenum">
              <a:rPr lang="en-US">
                <a:solidFill>
                  <a:srgbClr val="637052"/>
                </a:solidFill>
              </a:rPr>
              <a:pPr>
                <a:defRPr/>
              </a:pPr>
              <a:t>‹#›</a:t>
            </a:fld>
            <a:endParaRPr lang="en-US">
              <a:solidFill>
                <a:srgbClr val="637052"/>
              </a:solidFill>
            </a:endParaRPr>
          </a:p>
        </p:txBody>
      </p:sp>
    </p:spTree>
    <p:extLst>
      <p:ext uri="{BB962C8B-B14F-4D97-AF65-F5344CB8AC3E}">
        <p14:creationId xmlns:p14="http://schemas.microsoft.com/office/powerpoint/2010/main" val="1203308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F0BE8-CF27-9041-EEC3-980888DE68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5F30AA-32E1-69E2-D30B-3B4AD41CD3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152D5A-A47C-9009-0C50-B4BFE3EB9811}"/>
              </a:ext>
            </a:extLst>
          </p:cNvPr>
          <p:cNvSpPr>
            <a:spLocks noGrp="1"/>
          </p:cNvSpPr>
          <p:nvPr>
            <p:ph type="dt" sz="half" idx="10"/>
          </p:nvPr>
        </p:nvSpPr>
        <p:spPr/>
        <p:txBody>
          <a:bodyPr/>
          <a:lstStyle/>
          <a:p>
            <a:fld id="{31079D98-DA13-4B36-95DC-20C868B82A84}" type="datetimeFigureOut">
              <a:rPr lang="en-US" smtClean="0"/>
              <a:t>1/19/2024</a:t>
            </a:fld>
            <a:endParaRPr lang="en-US"/>
          </a:p>
        </p:txBody>
      </p:sp>
      <p:sp>
        <p:nvSpPr>
          <p:cNvPr id="5" name="Footer Placeholder 4">
            <a:extLst>
              <a:ext uri="{FF2B5EF4-FFF2-40B4-BE49-F238E27FC236}">
                <a16:creationId xmlns:a16="http://schemas.microsoft.com/office/drawing/2014/main" id="{8CEE847F-4685-5A04-BD42-ED07F6D74F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0EC73A-E1CD-411B-7298-3C162E062011}"/>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33472261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1" y="4953000"/>
            <a:ext cx="1218988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 y="4914900"/>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9360" cy="822960"/>
          </a:xfrm>
        </p:spPr>
        <p:txBody>
          <a:bodyPr tIns="0" bIns="0">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 y="0"/>
            <a:ext cx="12191985" cy="4915076"/>
          </a:xfrm>
          <a:blipFill>
            <a:blip r:embed="rId2"/>
            <a:stretch>
              <a:fillRect/>
            </a:stretch>
          </a:blipFill>
        </p:spPr>
        <p:txBody>
          <a:bodyPr lIns="457200" tIns="457200" rtlCol="0">
            <a:normAutofit/>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097279" y="5907024"/>
            <a:ext cx="1011936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lvl1pPr>
              <a:defRPr/>
            </a:lvl1pPr>
          </a:lstStyle>
          <a:p>
            <a:pPr>
              <a:defRPr/>
            </a:pPr>
            <a:endParaRPr lang="en-US"/>
          </a:p>
        </p:txBody>
      </p:sp>
      <p:sp>
        <p:nvSpPr>
          <p:cNvPr id="8" name="Footer Placeholder 5"/>
          <p:cNvSpPr>
            <a:spLocks noGrp="1"/>
          </p:cNvSpPr>
          <p:nvPr>
            <p:ph type="ftr" sz="quarter" idx="11"/>
          </p:nvPr>
        </p:nvSpPr>
        <p:spPr/>
        <p:txBody>
          <a:bodyPr/>
          <a:lstStyle>
            <a:lvl1pPr>
              <a:defRPr/>
            </a:lvl1pPr>
          </a:lstStyle>
          <a:p>
            <a:pPr>
              <a:defRPr/>
            </a:pPr>
            <a:r>
              <a:rPr lang="en-US"/>
              <a:t>GV: Trần Thu Thảo</a:t>
            </a:r>
          </a:p>
        </p:txBody>
      </p:sp>
      <p:sp>
        <p:nvSpPr>
          <p:cNvPr id="9" name="Slide Number Placeholder 6"/>
          <p:cNvSpPr>
            <a:spLocks noGrp="1"/>
          </p:cNvSpPr>
          <p:nvPr>
            <p:ph type="sldNum" sz="quarter" idx="12"/>
          </p:nvPr>
        </p:nvSpPr>
        <p:spPr/>
        <p:txBody>
          <a:bodyPr/>
          <a:lstStyle>
            <a:lvl1pPr>
              <a:defRPr/>
            </a:lvl1pPr>
          </a:lstStyle>
          <a:p>
            <a:pPr>
              <a:defRPr/>
            </a:pPr>
            <a:fld id="{EE47FADD-FEED-476D-9B7A-C008D13FF4E2}" type="slidenum">
              <a:rPr lang="en-US"/>
              <a:pPr>
                <a:defRPr/>
              </a:pPr>
              <a:t>‹#›</a:t>
            </a:fld>
            <a:endParaRPr lang="en-US"/>
          </a:p>
        </p:txBody>
      </p:sp>
    </p:spTree>
    <p:extLst>
      <p:ext uri="{BB962C8B-B14F-4D97-AF65-F5344CB8AC3E}">
        <p14:creationId xmlns:p14="http://schemas.microsoft.com/office/powerpoint/2010/main" val="13341552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GV: Trần Thu Thảo</a:t>
            </a:r>
          </a:p>
        </p:txBody>
      </p:sp>
      <p:sp>
        <p:nvSpPr>
          <p:cNvPr id="6" name="Slide Number Placeholder 5"/>
          <p:cNvSpPr>
            <a:spLocks noGrp="1"/>
          </p:cNvSpPr>
          <p:nvPr>
            <p:ph type="sldNum" sz="quarter" idx="12"/>
          </p:nvPr>
        </p:nvSpPr>
        <p:spPr/>
        <p:txBody>
          <a:bodyPr/>
          <a:lstStyle>
            <a:lvl1pPr>
              <a:defRPr/>
            </a:lvl1pPr>
          </a:lstStyle>
          <a:p>
            <a:pPr>
              <a:defRPr/>
            </a:pPr>
            <a:fld id="{8124CA7B-18D0-45D0-AFB7-7777F80408D9}" type="slidenum">
              <a:rPr lang="en-US"/>
              <a:pPr>
                <a:defRPr/>
              </a:pPr>
              <a:t>‹#›</a:t>
            </a:fld>
            <a:endParaRPr lang="en-US"/>
          </a:p>
        </p:txBody>
      </p:sp>
    </p:spTree>
    <p:extLst>
      <p:ext uri="{BB962C8B-B14F-4D97-AF65-F5344CB8AC3E}">
        <p14:creationId xmlns:p14="http://schemas.microsoft.com/office/powerpoint/2010/main" val="32300504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a:xfrm>
            <a:off x="4234"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1" y="633412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4780"/>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414779"/>
            <a:ext cx="7734300"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r>
              <a:rPr lang="en-US"/>
              <a:t>GV: Trần Thu Thảo</a:t>
            </a:r>
          </a:p>
        </p:txBody>
      </p:sp>
      <p:sp>
        <p:nvSpPr>
          <p:cNvPr id="8" name="Slide Number Placeholder 5"/>
          <p:cNvSpPr>
            <a:spLocks noGrp="1"/>
          </p:cNvSpPr>
          <p:nvPr>
            <p:ph type="sldNum" sz="quarter" idx="12"/>
          </p:nvPr>
        </p:nvSpPr>
        <p:spPr/>
        <p:txBody>
          <a:bodyPr/>
          <a:lstStyle>
            <a:lvl1pPr>
              <a:defRPr/>
            </a:lvl1pPr>
          </a:lstStyle>
          <a:p>
            <a:pPr>
              <a:defRPr/>
            </a:pPr>
            <a:fld id="{6BEB80DB-E7E8-4CB7-96F1-F7A40EFE2AA1}" type="slidenum">
              <a:rPr lang="en-US"/>
              <a:pPr>
                <a:defRPr/>
              </a:pPr>
              <a:t>‹#›</a:t>
            </a:fld>
            <a:endParaRPr lang="en-US"/>
          </a:p>
        </p:txBody>
      </p:sp>
    </p:spTree>
    <p:extLst>
      <p:ext uri="{BB962C8B-B14F-4D97-AF65-F5344CB8AC3E}">
        <p14:creationId xmlns:p14="http://schemas.microsoft.com/office/powerpoint/2010/main" val="15192147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59E62BE5-9E96-4475-B50F-D21851DE628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7476836-426C-4C4B-990B-A4961BEA92C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16C3D74-99DB-46A1-B931-0FAA7B73D4CF}"/>
              </a:ext>
            </a:extLst>
          </p:cNvPr>
          <p:cNvSpPr>
            <a:spLocks noGrp="1" noChangeArrowheads="1"/>
          </p:cNvSpPr>
          <p:nvPr>
            <p:ph type="sldNum" sz="quarter" idx="12"/>
          </p:nvPr>
        </p:nvSpPr>
        <p:spPr>
          <a:ln/>
        </p:spPr>
        <p:txBody>
          <a:bodyPr/>
          <a:lstStyle>
            <a:lvl1pPr>
              <a:defRPr/>
            </a:lvl1pPr>
          </a:lstStyle>
          <a:p>
            <a:pPr>
              <a:defRPr/>
            </a:pPr>
            <a:fld id="{5FF4A505-8E0A-481A-960D-2CF9251F11E8}" type="slidenum">
              <a:rPr lang="en-US" altLang="en-US"/>
              <a:pPr>
                <a:defRPr/>
              </a:pPr>
              <a:t>‹#›</a:t>
            </a:fld>
            <a:endParaRPr lang="en-US" altLang="en-US"/>
          </a:p>
        </p:txBody>
      </p:sp>
    </p:spTree>
    <p:extLst>
      <p:ext uri="{BB962C8B-B14F-4D97-AF65-F5344CB8AC3E}">
        <p14:creationId xmlns:p14="http://schemas.microsoft.com/office/powerpoint/2010/main" val="3069756780"/>
      </p:ext>
    </p:extLst>
  </p:cSld>
  <p:clrMapOvr>
    <a:masterClrMapping/>
  </p:clrMapOvr>
  <p:transition>
    <p:plus/>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0BCECC6-BED6-4CD4-BCD2-0753F5A396E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512D554-51EA-4037-B4C0-3F518FA5035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8EDAB66-ACC1-44FE-94CD-970E749DCB1E}"/>
              </a:ext>
            </a:extLst>
          </p:cNvPr>
          <p:cNvSpPr>
            <a:spLocks noGrp="1" noChangeArrowheads="1"/>
          </p:cNvSpPr>
          <p:nvPr>
            <p:ph type="sldNum" sz="quarter" idx="12"/>
          </p:nvPr>
        </p:nvSpPr>
        <p:spPr>
          <a:ln/>
        </p:spPr>
        <p:txBody>
          <a:bodyPr/>
          <a:lstStyle>
            <a:lvl1pPr>
              <a:defRPr/>
            </a:lvl1pPr>
          </a:lstStyle>
          <a:p>
            <a:pPr>
              <a:defRPr/>
            </a:pPr>
            <a:fld id="{BE185EC2-E899-4F3A-9E05-1C933F15326C}" type="slidenum">
              <a:rPr lang="en-US" altLang="en-US"/>
              <a:pPr>
                <a:defRPr/>
              </a:pPr>
              <a:t>‹#›</a:t>
            </a:fld>
            <a:endParaRPr lang="en-US" altLang="en-US"/>
          </a:p>
        </p:txBody>
      </p:sp>
    </p:spTree>
    <p:extLst>
      <p:ext uri="{BB962C8B-B14F-4D97-AF65-F5344CB8AC3E}">
        <p14:creationId xmlns:p14="http://schemas.microsoft.com/office/powerpoint/2010/main" val="495754902"/>
      </p:ext>
    </p:extLst>
  </p:cSld>
  <p:clrMapOvr>
    <a:masterClrMapping/>
  </p:clrMapOvr>
  <p:transition>
    <p:plus/>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354588E8-271F-428D-A450-9D8411D38C3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0B8741F-B9AD-4174-9384-006A4C761AF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CD30A3A-DF46-4407-A7EE-9F0A2F13F8AB}"/>
              </a:ext>
            </a:extLst>
          </p:cNvPr>
          <p:cNvSpPr>
            <a:spLocks noGrp="1" noChangeArrowheads="1"/>
          </p:cNvSpPr>
          <p:nvPr>
            <p:ph type="sldNum" sz="quarter" idx="12"/>
          </p:nvPr>
        </p:nvSpPr>
        <p:spPr>
          <a:ln/>
        </p:spPr>
        <p:txBody>
          <a:bodyPr/>
          <a:lstStyle>
            <a:lvl1pPr>
              <a:defRPr/>
            </a:lvl1pPr>
          </a:lstStyle>
          <a:p>
            <a:pPr>
              <a:defRPr/>
            </a:pPr>
            <a:fld id="{6F16824C-B9FA-4C58-853D-728EF0F84639}" type="slidenum">
              <a:rPr lang="en-US" altLang="en-US"/>
              <a:pPr>
                <a:defRPr/>
              </a:pPr>
              <a:t>‹#›</a:t>
            </a:fld>
            <a:endParaRPr lang="en-US" altLang="en-US"/>
          </a:p>
        </p:txBody>
      </p:sp>
    </p:spTree>
    <p:extLst>
      <p:ext uri="{BB962C8B-B14F-4D97-AF65-F5344CB8AC3E}">
        <p14:creationId xmlns:p14="http://schemas.microsoft.com/office/powerpoint/2010/main" val="3986709363"/>
      </p:ext>
    </p:extLst>
  </p:cSld>
  <p:clrMapOvr>
    <a:masterClrMapping/>
  </p:clrMapOvr>
  <p:transition>
    <p:plus/>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59397EE-4036-4A28-8AF7-D9B01B5C809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5C50366-2B13-4147-BEB2-09FBB42CA32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F8CEA09-CFFC-4851-A838-CC68D8590A80}"/>
              </a:ext>
            </a:extLst>
          </p:cNvPr>
          <p:cNvSpPr>
            <a:spLocks noGrp="1" noChangeArrowheads="1"/>
          </p:cNvSpPr>
          <p:nvPr>
            <p:ph type="sldNum" sz="quarter" idx="12"/>
          </p:nvPr>
        </p:nvSpPr>
        <p:spPr>
          <a:ln/>
        </p:spPr>
        <p:txBody>
          <a:bodyPr/>
          <a:lstStyle>
            <a:lvl1pPr>
              <a:defRPr/>
            </a:lvl1pPr>
          </a:lstStyle>
          <a:p>
            <a:pPr>
              <a:defRPr/>
            </a:pPr>
            <a:fld id="{7C51CE04-E6BA-4F89-8A49-D423927C1628}" type="slidenum">
              <a:rPr lang="en-US" altLang="en-US"/>
              <a:pPr>
                <a:defRPr/>
              </a:pPr>
              <a:t>‹#›</a:t>
            </a:fld>
            <a:endParaRPr lang="en-US" altLang="en-US"/>
          </a:p>
        </p:txBody>
      </p:sp>
    </p:spTree>
    <p:extLst>
      <p:ext uri="{BB962C8B-B14F-4D97-AF65-F5344CB8AC3E}">
        <p14:creationId xmlns:p14="http://schemas.microsoft.com/office/powerpoint/2010/main" val="511204028"/>
      </p:ext>
    </p:extLst>
  </p:cSld>
  <p:clrMapOvr>
    <a:masterClrMapping/>
  </p:clrMapOvr>
  <p:transition>
    <p:plus/>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8A731C5-D727-43DE-9EF3-4BA67AE8DC4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5446F2E2-21F3-4E84-8235-A39EBF01AC5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C21E1894-E30F-4D02-9416-E43FE29167F8}"/>
              </a:ext>
            </a:extLst>
          </p:cNvPr>
          <p:cNvSpPr>
            <a:spLocks noGrp="1" noChangeArrowheads="1"/>
          </p:cNvSpPr>
          <p:nvPr>
            <p:ph type="sldNum" sz="quarter" idx="12"/>
          </p:nvPr>
        </p:nvSpPr>
        <p:spPr>
          <a:ln/>
        </p:spPr>
        <p:txBody>
          <a:bodyPr/>
          <a:lstStyle>
            <a:lvl1pPr>
              <a:defRPr/>
            </a:lvl1pPr>
          </a:lstStyle>
          <a:p>
            <a:pPr>
              <a:defRPr/>
            </a:pPr>
            <a:fld id="{6EAD0CC6-4542-4D2F-BBE0-AD7720B13F5A}" type="slidenum">
              <a:rPr lang="en-US" altLang="en-US"/>
              <a:pPr>
                <a:defRPr/>
              </a:pPr>
              <a:t>‹#›</a:t>
            </a:fld>
            <a:endParaRPr lang="en-US" altLang="en-US"/>
          </a:p>
        </p:txBody>
      </p:sp>
    </p:spTree>
    <p:extLst>
      <p:ext uri="{BB962C8B-B14F-4D97-AF65-F5344CB8AC3E}">
        <p14:creationId xmlns:p14="http://schemas.microsoft.com/office/powerpoint/2010/main" val="2295468371"/>
      </p:ext>
    </p:extLst>
  </p:cSld>
  <p:clrMapOvr>
    <a:masterClrMapping/>
  </p:clrMapOvr>
  <p:transition>
    <p:plus/>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2440E35-FEE9-4007-B29C-A8814E9A4F9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FFCEC0CF-D05F-4F96-BE48-A04BF059FBA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90F73A6E-2996-4118-AEAC-80BB0AEFB0A9}"/>
              </a:ext>
            </a:extLst>
          </p:cNvPr>
          <p:cNvSpPr>
            <a:spLocks noGrp="1" noChangeArrowheads="1"/>
          </p:cNvSpPr>
          <p:nvPr>
            <p:ph type="sldNum" sz="quarter" idx="12"/>
          </p:nvPr>
        </p:nvSpPr>
        <p:spPr>
          <a:ln/>
        </p:spPr>
        <p:txBody>
          <a:bodyPr/>
          <a:lstStyle>
            <a:lvl1pPr>
              <a:defRPr/>
            </a:lvl1pPr>
          </a:lstStyle>
          <a:p>
            <a:pPr>
              <a:defRPr/>
            </a:pPr>
            <a:fld id="{BBB5CE87-BBA9-4A7D-988D-4AF9324D7E2A}" type="slidenum">
              <a:rPr lang="en-US" altLang="en-US"/>
              <a:pPr>
                <a:defRPr/>
              </a:pPr>
              <a:t>‹#›</a:t>
            </a:fld>
            <a:endParaRPr lang="en-US" altLang="en-US"/>
          </a:p>
        </p:txBody>
      </p:sp>
    </p:spTree>
    <p:extLst>
      <p:ext uri="{BB962C8B-B14F-4D97-AF65-F5344CB8AC3E}">
        <p14:creationId xmlns:p14="http://schemas.microsoft.com/office/powerpoint/2010/main" val="3391694653"/>
      </p:ext>
    </p:extLst>
  </p:cSld>
  <p:clrMapOvr>
    <a:masterClrMapping/>
  </p:clrMapOvr>
  <p:transition>
    <p:plus/>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81FE591-125A-42BC-B172-0603A8D610C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4487C4B9-E6C7-43B5-9E33-533381F87A3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5F47786F-99C1-4987-9403-7104A0898F92}"/>
              </a:ext>
            </a:extLst>
          </p:cNvPr>
          <p:cNvSpPr>
            <a:spLocks noGrp="1" noChangeArrowheads="1"/>
          </p:cNvSpPr>
          <p:nvPr>
            <p:ph type="sldNum" sz="quarter" idx="12"/>
          </p:nvPr>
        </p:nvSpPr>
        <p:spPr>
          <a:ln/>
        </p:spPr>
        <p:txBody>
          <a:bodyPr/>
          <a:lstStyle>
            <a:lvl1pPr>
              <a:defRPr/>
            </a:lvl1pPr>
          </a:lstStyle>
          <a:p>
            <a:pPr>
              <a:defRPr/>
            </a:pPr>
            <a:fld id="{0E42247F-F701-4D8F-BC41-C456ACCE0B5C}" type="slidenum">
              <a:rPr lang="en-US" altLang="en-US"/>
              <a:pPr>
                <a:defRPr/>
              </a:pPr>
              <a:t>‹#›</a:t>
            </a:fld>
            <a:endParaRPr lang="en-US" altLang="en-US"/>
          </a:p>
        </p:txBody>
      </p:sp>
    </p:spTree>
    <p:extLst>
      <p:ext uri="{BB962C8B-B14F-4D97-AF65-F5344CB8AC3E}">
        <p14:creationId xmlns:p14="http://schemas.microsoft.com/office/powerpoint/2010/main" val="2512802588"/>
      </p:ext>
    </p:extLst>
  </p:cSld>
  <p:clrMapOvr>
    <a:masterClrMapping/>
  </p:clrMapOvr>
  <p:transition>
    <p:plus/>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F0CA5-D3D6-22E0-6B78-82E092165A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2912C4-452E-72EC-7406-DDD2543A44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7446D5-B7F4-74F1-7D4C-000E34C5215C}"/>
              </a:ext>
            </a:extLst>
          </p:cNvPr>
          <p:cNvSpPr>
            <a:spLocks noGrp="1"/>
          </p:cNvSpPr>
          <p:nvPr>
            <p:ph type="dt" sz="half" idx="10"/>
          </p:nvPr>
        </p:nvSpPr>
        <p:spPr/>
        <p:txBody>
          <a:bodyPr/>
          <a:lstStyle/>
          <a:p>
            <a:fld id="{31079D98-DA13-4B36-95DC-20C868B82A84}" type="datetimeFigureOut">
              <a:rPr lang="en-US" smtClean="0"/>
              <a:t>1/19/2024</a:t>
            </a:fld>
            <a:endParaRPr lang="en-US"/>
          </a:p>
        </p:txBody>
      </p:sp>
      <p:sp>
        <p:nvSpPr>
          <p:cNvPr id="5" name="Footer Placeholder 4">
            <a:extLst>
              <a:ext uri="{FF2B5EF4-FFF2-40B4-BE49-F238E27FC236}">
                <a16:creationId xmlns:a16="http://schemas.microsoft.com/office/drawing/2014/main" id="{113F25FC-6B28-78C6-34A3-89D1A8A8D2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ADFEE8-68BF-CDEB-F072-BE8B76315EDC}"/>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12218391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F06CDC39-EF50-43A4-9376-2E8A151B8B3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A92BFD1A-0DCE-4DA6-9F1A-C36CC4DF322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411535B-CDE2-406F-AEFB-5245CDF92A57}"/>
              </a:ext>
            </a:extLst>
          </p:cNvPr>
          <p:cNvSpPr>
            <a:spLocks noGrp="1" noChangeArrowheads="1"/>
          </p:cNvSpPr>
          <p:nvPr>
            <p:ph type="sldNum" sz="quarter" idx="12"/>
          </p:nvPr>
        </p:nvSpPr>
        <p:spPr>
          <a:ln/>
        </p:spPr>
        <p:txBody>
          <a:bodyPr/>
          <a:lstStyle>
            <a:lvl1pPr>
              <a:defRPr/>
            </a:lvl1pPr>
          </a:lstStyle>
          <a:p>
            <a:pPr>
              <a:defRPr/>
            </a:pPr>
            <a:fld id="{E96D494A-8CFE-4E48-8166-074660197826}" type="slidenum">
              <a:rPr lang="en-US" altLang="en-US"/>
              <a:pPr>
                <a:defRPr/>
              </a:pPr>
              <a:t>‹#›</a:t>
            </a:fld>
            <a:endParaRPr lang="en-US" altLang="en-US"/>
          </a:p>
        </p:txBody>
      </p:sp>
    </p:spTree>
    <p:extLst>
      <p:ext uri="{BB962C8B-B14F-4D97-AF65-F5344CB8AC3E}">
        <p14:creationId xmlns:p14="http://schemas.microsoft.com/office/powerpoint/2010/main" val="2067213725"/>
      </p:ext>
    </p:extLst>
  </p:cSld>
  <p:clrMapOvr>
    <a:masterClrMapping/>
  </p:clrMapOvr>
  <p:transition>
    <p:plus/>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BE1C7AE4-8489-4651-B025-722A888AF06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43F8CD9-D377-4064-B35A-EE87DB5E7D6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AE8BF10-B694-465A-B685-AC1FDB767140}"/>
              </a:ext>
            </a:extLst>
          </p:cNvPr>
          <p:cNvSpPr>
            <a:spLocks noGrp="1" noChangeArrowheads="1"/>
          </p:cNvSpPr>
          <p:nvPr>
            <p:ph type="sldNum" sz="quarter" idx="12"/>
          </p:nvPr>
        </p:nvSpPr>
        <p:spPr>
          <a:ln/>
        </p:spPr>
        <p:txBody>
          <a:bodyPr/>
          <a:lstStyle>
            <a:lvl1pPr>
              <a:defRPr/>
            </a:lvl1pPr>
          </a:lstStyle>
          <a:p>
            <a:pPr>
              <a:defRPr/>
            </a:pPr>
            <a:fld id="{319257C4-8FB8-448A-9851-14A1C5286D12}" type="slidenum">
              <a:rPr lang="en-US" altLang="en-US"/>
              <a:pPr>
                <a:defRPr/>
              </a:pPr>
              <a:t>‹#›</a:t>
            </a:fld>
            <a:endParaRPr lang="en-US" altLang="en-US"/>
          </a:p>
        </p:txBody>
      </p:sp>
    </p:spTree>
    <p:extLst>
      <p:ext uri="{BB962C8B-B14F-4D97-AF65-F5344CB8AC3E}">
        <p14:creationId xmlns:p14="http://schemas.microsoft.com/office/powerpoint/2010/main" val="3335451874"/>
      </p:ext>
    </p:extLst>
  </p:cSld>
  <p:clrMapOvr>
    <a:masterClrMapping/>
  </p:clrMapOvr>
  <p:transition>
    <p:plus/>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8F457E2-FEDE-4E67-B73D-CF7693E06F8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EAECDC8-EE92-415F-90A8-286C02892EC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BC6669B-2872-445E-9731-8DE3278E6D51}"/>
              </a:ext>
            </a:extLst>
          </p:cNvPr>
          <p:cNvSpPr>
            <a:spLocks noGrp="1" noChangeArrowheads="1"/>
          </p:cNvSpPr>
          <p:nvPr>
            <p:ph type="sldNum" sz="quarter" idx="12"/>
          </p:nvPr>
        </p:nvSpPr>
        <p:spPr>
          <a:ln/>
        </p:spPr>
        <p:txBody>
          <a:bodyPr/>
          <a:lstStyle>
            <a:lvl1pPr>
              <a:defRPr/>
            </a:lvl1pPr>
          </a:lstStyle>
          <a:p>
            <a:pPr>
              <a:defRPr/>
            </a:pPr>
            <a:fld id="{76189004-DD0D-4EDE-9959-C18EEAD8B169}" type="slidenum">
              <a:rPr lang="en-US" altLang="en-US"/>
              <a:pPr>
                <a:defRPr/>
              </a:pPr>
              <a:t>‹#›</a:t>
            </a:fld>
            <a:endParaRPr lang="en-US" altLang="en-US"/>
          </a:p>
        </p:txBody>
      </p:sp>
    </p:spTree>
    <p:extLst>
      <p:ext uri="{BB962C8B-B14F-4D97-AF65-F5344CB8AC3E}">
        <p14:creationId xmlns:p14="http://schemas.microsoft.com/office/powerpoint/2010/main" val="1897697084"/>
      </p:ext>
    </p:extLst>
  </p:cSld>
  <p:clrMapOvr>
    <a:masterClrMapping/>
  </p:clrMapOvr>
  <p:transition>
    <p:plus/>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BDBE815-192C-4158-BB60-D9BC6FF2470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A7B4E97-3FF8-4689-A3EE-AA1A960E7D1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947F8CE-65DA-49D1-B80F-FC171262C3D5}"/>
              </a:ext>
            </a:extLst>
          </p:cNvPr>
          <p:cNvSpPr>
            <a:spLocks noGrp="1" noChangeArrowheads="1"/>
          </p:cNvSpPr>
          <p:nvPr>
            <p:ph type="sldNum" sz="quarter" idx="12"/>
          </p:nvPr>
        </p:nvSpPr>
        <p:spPr>
          <a:ln/>
        </p:spPr>
        <p:txBody>
          <a:bodyPr/>
          <a:lstStyle>
            <a:lvl1pPr>
              <a:defRPr/>
            </a:lvl1pPr>
          </a:lstStyle>
          <a:p>
            <a:pPr>
              <a:defRPr/>
            </a:pPr>
            <a:fld id="{FC73DD97-752C-42AB-A4A2-83DDF54F1069}" type="slidenum">
              <a:rPr lang="en-US" altLang="en-US"/>
              <a:pPr>
                <a:defRPr/>
              </a:pPr>
              <a:t>‹#›</a:t>
            </a:fld>
            <a:endParaRPr lang="en-US" altLang="en-US"/>
          </a:p>
        </p:txBody>
      </p:sp>
    </p:spTree>
    <p:extLst>
      <p:ext uri="{BB962C8B-B14F-4D97-AF65-F5344CB8AC3E}">
        <p14:creationId xmlns:p14="http://schemas.microsoft.com/office/powerpoint/2010/main" val="1631886335"/>
      </p:ext>
    </p:extLst>
  </p:cSld>
  <p:clrMapOvr>
    <a:masterClrMapping/>
  </p:clrMapOvr>
  <p:transition>
    <p:plus/>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19A99-231E-A135-A1F9-7B9E27CCA8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1497B3-912A-FE70-45ED-6B771A26E7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BF76E4-19CC-CC9B-B69F-025AC91EEE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897A8D-0107-2E8C-D685-4743B3A73352}"/>
              </a:ext>
            </a:extLst>
          </p:cNvPr>
          <p:cNvSpPr>
            <a:spLocks noGrp="1"/>
          </p:cNvSpPr>
          <p:nvPr>
            <p:ph type="dt" sz="half" idx="10"/>
          </p:nvPr>
        </p:nvSpPr>
        <p:spPr/>
        <p:txBody>
          <a:bodyPr/>
          <a:lstStyle/>
          <a:p>
            <a:fld id="{31079D98-DA13-4B36-95DC-20C868B82A84}" type="datetimeFigureOut">
              <a:rPr lang="en-US" smtClean="0"/>
              <a:t>1/19/2024</a:t>
            </a:fld>
            <a:endParaRPr lang="en-US"/>
          </a:p>
        </p:txBody>
      </p:sp>
      <p:sp>
        <p:nvSpPr>
          <p:cNvPr id="6" name="Footer Placeholder 5">
            <a:extLst>
              <a:ext uri="{FF2B5EF4-FFF2-40B4-BE49-F238E27FC236}">
                <a16:creationId xmlns:a16="http://schemas.microsoft.com/office/drawing/2014/main" id="{B32BFA9C-F143-B24E-48AF-DDBFA3830E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87EFDB-1B7E-0890-3E69-D955981A1C39}"/>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765562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917D0-AC07-CE3C-A260-3A018C739E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375B41-0AF3-CBF9-67AC-36D70DB305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926373-1975-7FC1-62A3-D57B27663F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86E40B-7C95-D106-631E-736625FC31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658C70-1E64-1C1B-5DA8-7DCDF4EDB4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0DA29F-5FFA-893A-3D76-3BAD0EECC7C7}"/>
              </a:ext>
            </a:extLst>
          </p:cNvPr>
          <p:cNvSpPr>
            <a:spLocks noGrp="1"/>
          </p:cNvSpPr>
          <p:nvPr>
            <p:ph type="dt" sz="half" idx="10"/>
          </p:nvPr>
        </p:nvSpPr>
        <p:spPr/>
        <p:txBody>
          <a:bodyPr/>
          <a:lstStyle/>
          <a:p>
            <a:fld id="{31079D98-DA13-4B36-95DC-20C868B82A84}" type="datetimeFigureOut">
              <a:rPr lang="en-US" smtClean="0"/>
              <a:t>1/19/2024</a:t>
            </a:fld>
            <a:endParaRPr lang="en-US"/>
          </a:p>
        </p:txBody>
      </p:sp>
      <p:sp>
        <p:nvSpPr>
          <p:cNvPr id="8" name="Footer Placeholder 7">
            <a:extLst>
              <a:ext uri="{FF2B5EF4-FFF2-40B4-BE49-F238E27FC236}">
                <a16:creationId xmlns:a16="http://schemas.microsoft.com/office/drawing/2014/main" id="{4D0E6ADF-D97C-E4EC-EBE4-BC803FEAFC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53E53D-297E-4ADB-4DEC-701C8CA528E9}"/>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3034133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DDB34-CEDA-DA51-B866-4AA3DFDD47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991E32-253B-6A4B-ABD4-14395C7CB0DA}"/>
              </a:ext>
            </a:extLst>
          </p:cNvPr>
          <p:cNvSpPr>
            <a:spLocks noGrp="1"/>
          </p:cNvSpPr>
          <p:nvPr>
            <p:ph type="dt" sz="half" idx="10"/>
          </p:nvPr>
        </p:nvSpPr>
        <p:spPr/>
        <p:txBody>
          <a:bodyPr/>
          <a:lstStyle/>
          <a:p>
            <a:fld id="{31079D98-DA13-4B36-95DC-20C868B82A84}" type="datetimeFigureOut">
              <a:rPr lang="en-US" smtClean="0"/>
              <a:t>1/19/2024</a:t>
            </a:fld>
            <a:endParaRPr lang="en-US"/>
          </a:p>
        </p:txBody>
      </p:sp>
      <p:sp>
        <p:nvSpPr>
          <p:cNvPr id="4" name="Footer Placeholder 3">
            <a:extLst>
              <a:ext uri="{FF2B5EF4-FFF2-40B4-BE49-F238E27FC236}">
                <a16:creationId xmlns:a16="http://schemas.microsoft.com/office/drawing/2014/main" id="{ED2A5546-0D87-49C7-97FA-A901EC3196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D4680E-5DFE-E94D-2C6C-7AEFA5B79ED7}"/>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174733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B857B1-7E1F-4E37-2857-D4E392FF3E37}"/>
              </a:ext>
            </a:extLst>
          </p:cNvPr>
          <p:cNvSpPr>
            <a:spLocks noGrp="1"/>
          </p:cNvSpPr>
          <p:nvPr>
            <p:ph type="dt" sz="half" idx="10"/>
          </p:nvPr>
        </p:nvSpPr>
        <p:spPr/>
        <p:txBody>
          <a:bodyPr/>
          <a:lstStyle/>
          <a:p>
            <a:fld id="{31079D98-DA13-4B36-95DC-20C868B82A84}" type="datetimeFigureOut">
              <a:rPr lang="en-US" smtClean="0"/>
              <a:t>1/19/2024</a:t>
            </a:fld>
            <a:endParaRPr lang="en-US"/>
          </a:p>
        </p:txBody>
      </p:sp>
      <p:sp>
        <p:nvSpPr>
          <p:cNvPr id="3" name="Footer Placeholder 2">
            <a:extLst>
              <a:ext uri="{FF2B5EF4-FFF2-40B4-BE49-F238E27FC236}">
                <a16:creationId xmlns:a16="http://schemas.microsoft.com/office/drawing/2014/main" id="{06D38D99-81EC-C173-9A58-1EFA63974C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17B545-44A5-0609-4032-BB0F0C787F6C}"/>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4078426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E103C-FCC1-F5F5-FFE3-5DE521E7D5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9AC877-F9F2-AB42-EF46-756D89A66F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96F5B9-73D1-3D6B-F03F-08C709931F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B968B6-1138-4B47-841A-741A1DF246DF}"/>
              </a:ext>
            </a:extLst>
          </p:cNvPr>
          <p:cNvSpPr>
            <a:spLocks noGrp="1"/>
          </p:cNvSpPr>
          <p:nvPr>
            <p:ph type="dt" sz="half" idx="10"/>
          </p:nvPr>
        </p:nvSpPr>
        <p:spPr/>
        <p:txBody>
          <a:bodyPr/>
          <a:lstStyle/>
          <a:p>
            <a:fld id="{31079D98-DA13-4B36-95DC-20C868B82A84}" type="datetimeFigureOut">
              <a:rPr lang="en-US" smtClean="0"/>
              <a:t>1/19/2024</a:t>
            </a:fld>
            <a:endParaRPr lang="en-US"/>
          </a:p>
        </p:txBody>
      </p:sp>
      <p:sp>
        <p:nvSpPr>
          <p:cNvPr id="6" name="Footer Placeholder 5">
            <a:extLst>
              <a:ext uri="{FF2B5EF4-FFF2-40B4-BE49-F238E27FC236}">
                <a16:creationId xmlns:a16="http://schemas.microsoft.com/office/drawing/2014/main" id="{6FEA3937-EA04-1585-88CC-477DD84453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8A21B3-A100-7C45-86C1-F805C7ACC384}"/>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1671531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ACB8C-7EEF-9817-BE45-645A43D438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64DC06-734E-5464-62A4-9024A33C3A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24BA8C-4BFE-1D98-FC46-19AC73A4DE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155DF0-941E-A22E-459B-4A5E61801E8C}"/>
              </a:ext>
            </a:extLst>
          </p:cNvPr>
          <p:cNvSpPr>
            <a:spLocks noGrp="1"/>
          </p:cNvSpPr>
          <p:nvPr>
            <p:ph type="dt" sz="half" idx="10"/>
          </p:nvPr>
        </p:nvSpPr>
        <p:spPr/>
        <p:txBody>
          <a:bodyPr/>
          <a:lstStyle/>
          <a:p>
            <a:fld id="{31079D98-DA13-4B36-95DC-20C868B82A84}" type="datetimeFigureOut">
              <a:rPr lang="en-US" smtClean="0"/>
              <a:t>1/19/2024</a:t>
            </a:fld>
            <a:endParaRPr lang="en-US"/>
          </a:p>
        </p:txBody>
      </p:sp>
      <p:sp>
        <p:nvSpPr>
          <p:cNvPr id="6" name="Footer Placeholder 5">
            <a:extLst>
              <a:ext uri="{FF2B5EF4-FFF2-40B4-BE49-F238E27FC236}">
                <a16:creationId xmlns:a16="http://schemas.microsoft.com/office/drawing/2014/main" id="{401C5B17-1248-673B-9AED-C9A9267BDC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C8CA2A-8BA4-0D96-5357-5B199F634A41}"/>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1519095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70657A-0003-DFB6-A445-83DD558D99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389890-5BB9-2FFD-7AB7-CB6EA0AA8D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5C6884-F42A-46B5-6C3A-E50037C466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79D98-DA13-4B36-95DC-20C868B82A84}" type="datetimeFigureOut">
              <a:rPr lang="en-US" smtClean="0"/>
              <a:t>1/19/2024</a:t>
            </a:fld>
            <a:endParaRPr lang="en-US"/>
          </a:p>
        </p:txBody>
      </p:sp>
      <p:sp>
        <p:nvSpPr>
          <p:cNvPr id="5" name="Footer Placeholder 4">
            <a:extLst>
              <a:ext uri="{FF2B5EF4-FFF2-40B4-BE49-F238E27FC236}">
                <a16:creationId xmlns:a16="http://schemas.microsoft.com/office/drawing/2014/main" id="{79A979D4-DB84-354D-9AF9-CC2CF8F5BE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881555-CA8E-8574-622C-454EEBE1AA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89D78A-BADD-4B04-BC83-978CDE30AFA6}" type="slidenum">
              <a:rPr lang="en-US" smtClean="0"/>
              <a:t>‹#›</a:t>
            </a:fld>
            <a:endParaRPr lang="en-US"/>
          </a:p>
        </p:txBody>
      </p:sp>
    </p:spTree>
    <p:extLst>
      <p:ext uri="{BB962C8B-B14F-4D97-AF65-F5344CB8AC3E}">
        <p14:creationId xmlns:p14="http://schemas.microsoft.com/office/powerpoint/2010/main" val="1521373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126"/>
            <a:ext cx="12192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6433" y="287339"/>
            <a:ext cx="10058400" cy="144938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1029" name="Text Placeholder 2"/>
          <p:cNvSpPr>
            <a:spLocks noGrp="1"/>
          </p:cNvSpPr>
          <p:nvPr>
            <p:ph type="body" idx="1"/>
          </p:nvPr>
        </p:nvSpPr>
        <p:spPr bwMode="auto">
          <a:xfrm>
            <a:off x="1096433" y="1846264"/>
            <a:ext cx="100584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6433" y="6459539"/>
            <a:ext cx="2472267" cy="365125"/>
          </a:xfrm>
          <a:prstGeom prst="rect">
            <a:avLst/>
          </a:prstGeom>
        </p:spPr>
        <p:txBody>
          <a:bodyPr vert="horz" lIns="91440" tIns="45720" rIns="91440" bIns="45720" rtlCol="0" anchor="ctr"/>
          <a:lstStyle>
            <a:lvl1pPr algn="l" eaLnBrk="1" hangingPunct="1">
              <a:defRPr sz="900">
                <a:solidFill>
                  <a:srgbClr val="FFFFFF"/>
                </a:solidFill>
              </a:defRPr>
            </a:lvl1pPr>
          </a:lstStyle>
          <a:p>
            <a:pPr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3"/>
          </p:nvPr>
        </p:nvSpPr>
        <p:spPr>
          <a:xfrm>
            <a:off x="3687234" y="6459539"/>
            <a:ext cx="4821767" cy="365125"/>
          </a:xfrm>
          <a:prstGeom prst="rect">
            <a:avLst/>
          </a:prstGeom>
        </p:spPr>
        <p:txBody>
          <a:bodyPr vert="horz" lIns="91440" tIns="45720" rIns="91440" bIns="45720" rtlCol="0" anchor="ctr"/>
          <a:lstStyle>
            <a:lvl1pPr algn="ctr" eaLnBrk="1" hangingPunct="1">
              <a:defRPr sz="900" cap="all" baseline="0" smtClean="0">
                <a:solidFill>
                  <a:srgbClr val="FFFFFF"/>
                </a:solidFill>
              </a:defRPr>
            </a:lvl1pPr>
          </a:lstStyle>
          <a:p>
            <a:pPr fontAlgn="base">
              <a:spcBef>
                <a:spcPct val="0"/>
              </a:spcBef>
              <a:spcAft>
                <a:spcPct val="0"/>
              </a:spcAft>
              <a:defRPr/>
            </a:pPr>
            <a:r>
              <a:rPr lang="en-US">
                <a:latin typeface="Arial" panose="020B0604020202020204" pitchFamily="34" charset="0"/>
                <a:cs typeface="Arial" panose="020B0604020202020204" pitchFamily="34" charset="0"/>
              </a:rPr>
              <a:t>GV: Trần Thu Thảo</a:t>
            </a:r>
          </a:p>
        </p:txBody>
      </p:sp>
      <p:sp>
        <p:nvSpPr>
          <p:cNvPr id="6" name="Slide Number Placeholder 5"/>
          <p:cNvSpPr>
            <a:spLocks noGrp="1"/>
          </p:cNvSpPr>
          <p:nvPr>
            <p:ph type="sldNum" sz="quarter" idx="4"/>
          </p:nvPr>
        </p:nvSpPr>
        <p:spPr>
          <a:xfrm>
            <a:off x="9899651" y="6459539"/>
            <a:ext cx="1312333" cy="365125"/>
          </a:xfrm>
          <a:prstGeom prst="rect">
            <a:avLst/>
          </a:prstGeom>
        </p:spPr>
        <p:txBody>
          <a:bodyPr vert="horz" lIns="91440" tIns="45720" rIns="91440" bIns="45720" rtlCol="0" anchor="ctr"/>
          <a:lstStyle>
            <a:lvl1pPr algn="r" eaLnBrk="1" hangingPunct="1">
              <a:defRPr sz="1050" smtClean="0">
                <a:solidFill>
                  <a:srgbClr val="FFFFFF"/>
                </a:solidFill>
              </a:defRPr>
            </a:lvl1pPr>
          </a:lstStyle>
          <a:p>
            <a:pPr fontAlgn="base">
              <a:spcBef>
                <a:spcPct val="0"/>
              </a:spcBef>
              <a:spcAft>
                <a:spcPct val="0"/>
              </a:spcAft>
              <a:defRPr/>
            </a:pPr>
            <a:fld id="{4D71A621-CA8A-4ADD-AAD5-2734FBC5921D}" type="slidenum">
              <a:rPr lang="en-US">
                <a:latin typeface="Arial" panose="020B0604020202020204" pitchFamily="34" charset="0"/>
                <a:cs typeface="Arial" panose="020B0604020202020204" pitchFamily="34" charset="0"/>
              </a:rPr>
              <a:pPr fontAlgn="base">
                <a:spcBef>
                  <a:spcPct val="0"/>
                </a:spcBef>
                <a:spcAft>
                  <a:spcPct val="0"/>
                </a:spcAft>
                <a:defRPr/>
              </a:pPr>
              <a:t>‹#›</a:t>
            </a:fld>
            <a:endParaRPr lang="en-US">
              <a:latin typeface="Arial" panose="020B0604020202020204" pitchFamily="34" charset="0"/>
              <a:cs typeface="Arial" panose="020B0604020202020204" pitchFamily="34" charset="0"/>
            </a:endParaRPr>
          </a:p>
        </p:txBody>
      </p:sp>
      <p:cxnSp>
        <p:nvCxnSpPr>
          <p:cNvPr id="10" name="Straight Connector 9"/>
          <p:cNvCxnSpPr/>
          <p:nvPr/>
        </p:nvCxnSpPr>
        <p:spPr>
          <a:xfrm>
            <a:off x="1193800" y="1738313"/>
            <a:ext cx="996738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49146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rtl="0" fontAlgn="base">
        <a:lnSpc>
          <a:spcPct val="85000"/>
        </a:lnSpc>
        <a:spcBef>
          <a:spcPct val="0"/>
        </a:spcBef>
        <a:spcAft>
          <a:spcPct val="0"/>
        </a:spcAft>
        <a:defRPr sz="4800" kern="1200" spc="-50">
          <a:solidFill>
            <a:srgbClr val="404040"/>
          </a:solidFill>
          <a:latin typeface="+mj-lt"/>
          <a:ea typeface="+mj-ea"/>
          <a:cs typeface="+mj-cs"/>
        </a:defRPr>
      </a:lvl1pPr>
      <a:lvl2pPr algn="l" rtl="0" fontAlgn="base">
        <a:lnSpc>
          <a:spcPct val="85000"/>
        </a:lnSpc>
        <a:spcBef>
          <a:spcPct val="0"/>
        </a:spcBef>
        <a:spcAft>
          <a:spcPct val="0"/>
        </a:spcAft>
        <a:defRPr sz="4800">
          <a:solidFill>
            <a:srgbClr val="404040"/>
          </a:solidFill>
          <a:latin typeface="Calibri Light" panose="020F0302020204030204" pitchFamily="34" charset="0"/>
        </a:defRPr>
      </a:lvl2pPr>
      <a:lvl3pPr algn="l" rtl="0" fontAlgn="base">
        <a:lnSpc>
          <a:spcPct val="85000"/>
        </a:lnSpc>
        <a:spcBef>
          <a:spcPct val="0"/>
        </a:spcBef>
        <a:spcAft>
          <a:spcPct val="0"/>
        </a:spcAft>
        <a:defRPr sz="4800">
          <a:solidFill>
            <a:srgbClr val="404040"/>
          </a:solidFill>
          <a:latin typeface="Calibri Light" panose="020F0302020204030204" pitchFamily="34" charset="0"/>
        </a:defRPr>
      </a:lvl3pPr>
      <a:lvl4pPr algn="l" rtl="0" fontAlgn="base">
        <a:lnSpc>
          <a:spcPct val="85000"/>
        </a:lnSpc>
        <a:spcBef>
          <a:spcPct val="0"/>
        </a:spcBef>
        <a:spcAft>
          <a:spcPct val="0"/>
        </a:spcAft>
        <a:defRPr sz="4800">
          <a:solidFill>
            <a:srgbClr val="404040"/>
          </a:solidFill>
          <a:latin typeface="Calibri Light" panose="020F0302020204030204" pitchFamily="34" charset="0"/>
        </a:defRPr>
      </a:lvl4pPr>
      <a:lvl5pPr algn="l" rtl="0" fontAlgn="base">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p:titleStyle>
    <p:bodyStyle>
      <a:lvl1pPr marL="90488" indent="-90488" algn="l" rtl="0" fontAlgn="base">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fontAlgn="base">
        <a:lnSpc>
          <a:spcPct val="90000"/>
        </a:lnSpc>
        <a:spcBef>
          <a:spcPts val="200"/>
        </a:spcBef>
        <a:spcAft>
          <a:spcPts val="400"/>
        </a:spcAft>
        <a:buClr>
          <a:schemeClr val="accent1"/>
        </a:buClr>
        <a:buFont typeface="Calibri" panose="020F0502020204030204" pitchFamily="34" charset="0"/>
        <a:buChar char="◦"/>
        <a:defRPr kern="1200">
          <a:solidFill>
            <a:srgbClr val="404040"/>
          </a:solidFill>
          <a:latin typeface="+mn-lt"/>
          <a:ea typeface="+mn-ea"/>
          <a:cs typeface="+mn-cs"/>
        </a:defRPr>
      </a:lvl2pPr>
      <a:lvl3pPr marL="566738"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3pPr>
      <a:lvl4pPr marL="749300"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1863"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9106427-18BF-488D-8511-A120C0705259}"/>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D59D39A-B315-4790-A42C-E0F8FC2A6A03}"/>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2817100-5A1C-4F37-BC94-F2E711ADCE6B}"/>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029" name="Rectangle 5">
            <a:extLst>
              <a:ext uri="{FF2B5EF4-FFF2-40B4-BE49-F238E27FC236}">
                <a16:creationId xmlns:a16="http://schemas.microsoft.com/office/drawing/2014/main" id="{6AE54319-E9E4-443C-9221-DA68B2900149}"/>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030" name="Rectangle 6">
            <a:extLst>
              <a:ext uri="{FF2B5EF4-FFF2-40B4-BE49-F238E27FC236}">
                <a16:creationId xmlns:a16="http://schemas.microsoft.com/office/drawing/2014/main" id="{8F623AB5-9C56-4720-BD22-E524240CF64A}"/>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5222AFB-B082-4083-99CD-BA8137FEA661}" type="slidenum">
              <a:rPr lang="en-US" altLang="en-US"/>
              <a:pPr>
                <a:defRPr/>
              </a:pPr>
              <a:t>‹#›</a:t>
            </a:fld>
            <a:endParaRPr lang="en-US" altLang="en-US"/>
          </a:p>
        </p:txBody>
      </p:sp>
    </p:spTree>
    <p:extLst>
      <p:ext uri="{BB962C8B-B14F-4D97-AF65-F5344CB8AC3E}">
        <p14:creationId xmlns:p14="http://schemas.microsoft.com/office/powerpoint/2010/main" val="9181408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plus/>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4.png"/><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18" Type="http://schemas.openxmlformats.org/officeDocument/2006/relationships/slide" Target="slide7.xml"/><Relationship Id="rId3" Type="http://schemas.openxmlformats.org/officeDocument/2006/relationships/slideLayout" Target="../slideLayouts/slideLayout1.xml"/><Relationship Id="rId21" Type="http://schemas.openxmlformats.org/officeDocument/2006/relationships/image" Target="../media/image13.gif"/><Relationship Id="rId7" Type="http://schemas.openxmlformats.org/officeDocument/2006/relationships/image" Target="../media/image3.png"/><Relationship Id="rId12" Type="http://schemas.openxmlformats.org/officeDocument/2006/relationships/slide" Target="slide5.xml"/><Relationship Id="rId17" Type="http://schemas.openxmlformats.org/officeDocument/2006/relationships/image" Target="../media/image10.png"/><Relationship Id="rId2" Type="http://schemas.openxmlformats.org/officeDocument/2006/relationships/audio" Target="../media/media1.m4a"/><Relationship Id="rId16" Type="http://schemas.openxmlformats.org/officeDocument/2006/relationships/image" Target="../media/image9.png"/><Relationship Id="rId20" Type="http://schemas.openxmlformats.org/officeDocument/2006/relationships/image" Target="../media/image12.png"/><Relationship Id="rId1" Type="http://schemas.microsoft.com/office/2007/relationships/media" Target="../media/media1.m4a"/><Relationship Id="rId6" Type="http://schemas.openxmlformats.org/officeDocument/2006/relationships/slide" Target="slide3.xml"/><Relationship Id="rId11" Type="http://schemas.openxmlformats.org/officeDocument/2006/relationships/image" Target="../media/image6.png"/><Relationship Id="rId5" Type="http://schemas.openxmlformats.org/officeDocument/2006/relationships/image" Target="../media/image2.jpeg"/><Relationship Id="rId15" Type="http://schemas.openxmlformats.org/officeDocument/2006/relationships/slide" Target="slide6.xml"/><Relationship Id="rId10" Type="http://schemas.openxmlformats.org/officeDocument/2006/relationships/image" Target="../media/image5.png"/><Relationship Id="rId19" Type="http://schemas.openxmlformats.org/officeDocument/2006/relationships/image" Target="../media/image11.png"/><Relationship Id="rId4" Type="http://schemas.openxmlformats.org/officeDocument/2006/relationships/notesSlide" Target="../notesSlides/notesSlide1.xml"/><Relationship Id="rId9" Type="http://schemas.openxmlformats.org/officeDocument/2006/relationships/slide" Target="slide4.xml"/><Relationship Id="rId14" Type="http://schemas.openxmlformats.org/officeDocument/2006/relationships/image" Target="../media/image8.png"/><Relationship Id="rId22"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5.gif"/><Relationship Id="rId13" Type="http://schemas.openxmlformats.org/officeDocument/2006/relationships/image" Target="../media/image17.gif"/><Relationship Id="rId18" Type="http://schemas.openxmlformats.org/officeDocument/2006/relationships/image" Target="../media/image22.gif"/><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slide" Target="slide2.xml"/><Relationship Id="rId17" Type="http://schemas.openxmlformats.org/officeDocument/2006/relationships/image" Target="../media/image21.gif"/><Relationship Id="rId2" Type="http://schemas.openxmlformats.org/officeDocument/2006/relationships/notesSlide" Target="../notesSlides/notesSlide2.xml"/><Relationship Id="rId16" Type="http://schemas.openxmlformats.org/officeDocument/2006/relationships/image" Target="../media/image20.gif"/><Relationship Id="rId20" Type="http://schemas.openxmlformats.org/officeDocument/2006/relationships/image" Target="../media/image24.jpg"/><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16.jpeg"/><Relationship Id="rId5" Type="http://schemas.openxmlformats.org/officeDocument/2006/relationships/audio" Target="../media/audio3.wav"/><Relationship Id="rId15" Type="http://schemas.openxmlformats.org/officeDocument/2006/relationships/image" Target="../media/image19.gif"/><Relationship Id="rId10" Type="http://schemas.openxmlformats.org/officeDocument/2006/relationships/image" Target="../media/image4.png"/><Relationship Id="rId19" Type="http://schemas.openxmlformats.org/officeDocument/2006/relationships/image" Target="../media/image23.jpeg"/><Relationship Id="rId4" Type="http://schemas.openxmlformats.org/officeDocument/2006/relationships/audio" Target="../media/audio2.wav"/><Relationship Id="rId9" Type="http://schemas.openxmlformats.org/officeDocument/2006/relationships/image" Target="../media/image3.png"/><Relationship Id="rId14" Type="http://schemas.openxmlformats.org/officeDocument/2006/relationships/image" Target="../media/image18.gif"/><Relationship Id="rId22" Type="http://schemas.openxmlformats.org/officeDocument/2006/relationships/audio" Target="NUL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9.gif"/><Relationship Id="rId18" Type="http://schemas.openxmlformats.org/officeDocument/2006/relationships/image" Target="../media/image24.jpg"/><Relationship Id="rId3" Type="http://schemas.openxmlformats.org/officeDocument/2006/relationships/audio" Target="../media/audio3.wav"/><Relationship Id="rId7" Type="http://schemas.openxmlformats.org/officeDocument/2006/relationships/image" Target="../media/image5.png"/><Relationship Id="rId12" Type="http://schemas.openxmlformats.org/officeDocument/2006/relationships/image" Target="../media/image18.gif"/><Relationship Id="rId17" Type="http://schemas.openxmlformats.org/officeDocument/2006/relationships/image" Target="../media/image23.jpeg"/><Relationship Id="rId2" Type="http://schemas.openxmlformats.org/officeDocument/2006/relationships/audio" Target="../media/audio1.wav"/><Relationship Id="rId16" Type="http://schemas.openxmlformats.org/officeDocument/2006/relationships/image" Target="../media/image22.gif"/><Relationship Id="rId1" Type="http://schemas.openxmlformats.org/officeDocument/2006/relationships/slideLayout" Target="../slideLayouts/slideLayout1.xml"/><Relationship Id="rId6" Type="http://schemas.openxmlformats.org/officeDocument/2006/relationships/image" Target="../media/image15.gif"/><Relationship Id="rId11" Type="http://schemas.openxmlformats.org/officeDocument/2006/relationships/image" Target="../media/image17.gif"/><Relationship Id="rId5" Type="http://schemas.openxmlformats.org/officeDocument/2006/relationships/audio" Target="../media/audio6.wav"/><Relationship Id="rId15" Type="http://schemas.openxmlformats.org/officeDocument/2006/relationships/image" Target="../media/image21.gif"/><Relationship Id="rId28" Type="http://schemas.openxmlformats.org/officeDocument/2006/relationships/audio" Target="NULL"/><Relationship Id="rId10" Type="http://schemas.openxmlformats.org/officeDocument/2006/relationships/slide" Target="slide2.xml"/><Relationship Id="rId4" Type="http://schemas.openxmlformats.org/officeDocument/2006/relationships/audio" Target="../media/audio4.wav"/><Relationship Id="rId9" Type="http://schemas.openxmlformats.org/officeDocument/2006/relationships/image" Target="../media/image16.jpeg"/><Relationship Id="rId14" Type="http://schemas.openxmlformats.org/officeDocument/2006/relationships/image" Target="../media/image20.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8.gif"/><Relationship Id="rId18" Type="http://schemas.openxmlformats.org/officeDocument/2006/relationships/image" Target="../media/image23.jpeg"/><Relationship Id="rId3" Type="http://schemas.openxmlformats.org/officeDocument/2006/relationships/audio" Target="../media/audio1.wav"/><Relationship Id="rId7" Type="http://schemas.openxmlformats.org/officeDocument/2006/relationships/image" Target="../media/image15.gif"/><Relationship Id="rId12" Type="http://schemas.openxmlformats.org/officeDocument/2006/relationships/image" Target="../media/image17.gif"/><Relationship Id="rId17" Type="http://schemas.openxmlformats.org/officeDocument/2006/relationships/image" Target="../media/image22.gif"/><Relationship Id="rId2" Type="http://schemas.openxmlformats.org/officeDocument/2006/relationships/notesSlide" Target="../notesSlides/notesSlide3.xml"/><Relationship Id="rId16" Type="http://schemas.openxmlformats.org/officeDocument/2006/relationships/image" Target="../media/image21.gif"/><Relationship Id="rId29" Type="http://schemas.openxmlformats.org/officeDocument/2006/relationships/audio" Target="NULL"/><Relationship Id="rId1" Type="http://schemas.openxmlformats.org/officeDocument/2006/relationships/slideLayout" Target="../slideLayouts/slideLayout1.xml"/><Relationship Id="rId6" Type="http://schemas.openxmlformats.org/officeDocument/2006/relationships/audio" Target="../media/audio6.wav"/><Relationship Id="rId11" Type="http://schemas.openxmlformats.org/officeDocument/2006/relationships/slide" Target="slide2.xml"/><Relationship Id="rId5" Type="http://schemas.openxmlformats.org/officeDocument/2006/relationships/audio" Target="../media/audio4.wav"/><Relationship Id="rId15" Type="http://schemas.openxmlformats.org/officeDocument/2006/relationships/image" Target="../media/image20.gif"/><Relationship Id="rId10" Type="http://schemas.openxmlformats.org/officeDocument/2006/relationships/image" Target="../media/image16.jpeg"/><Relationship Id="rId19" Type="http://schemas.openxmlformats.org/officeDocument/2006/relationships/image" Target="../media/image24.jpg"/><Relationship Id="rId4" Type="http://schemas.openxmlformats.org/officeDocument/2006/relationships/audio" Target="../media/audio3.wav"/><Relationship Id="rId9" Type="http://schemas.openxmlformats.org/officeDocument/2006/relationships/image" Target="../media/image8.png"/><Relationship Id="rId14" Type="http://schemas.openxmlformats.org/officeDocument/2006/relationships/image" Target="../media/image19.gi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8.gif"/><Relationship Id="rId18" Type="http://schemas.openxmlformats.org/officeDocument/2006/relationships/image" Target="../media/image23.jpeg"/><Relationship Id="rId3" Type="http://schemas.openxmlformats.org/officeDocument/2006/relationships/audio" Target="../media/audio1.wav"/><Relationship Id="rId7" Type="http://schemas.openxmlformats.org/officeDocument/2006/relationships/image" Target="../media/image15.gif"/><Relationship Id="rId12" Type="http://schemas.openxmlformats.org/officeDocument/2006/relationships/image" Target="../media/image17.gif"/><Relationship Id="rId17" Type="http://schemas.openxmlformats.org/officeDocument/2006/relationships/image" Target="../media/image22.gif"/><Relationship Id="rId2" Type="http://schemas.openxmlformats.org/officeDocument/2006/relationships/notesSlide" Target="../notesSlides/notesSlide4.xml"/><Relationship Id="rId16" Type="http://schemas.openxmlformats.org/officeDocument/2006/relationships/image" Target="../media/image21.gif"/><Relationship Id="rId1" Type="http://schemas.openxmlformats.org/officeDocument/2006/relationships/slideLayout" Target="../slideLayouts/slideLayout1.xml"/><Relationship Id="rId6" Type="http://schemas.openxmlformats.org/officeDocument/2006/relationships/audio" Target="../media/audio5.wav"/><Relationship Id="rId11" Type="http://schemas.openxmlformats.org/officeDocument/2006/relationships/slide" Target="slide2.xml"/><Relationship Id="rId5" Type="http://schemas.openxmlformats.org/officeDocument/2006/relationships/audio" Target="../media/audio4.wav"/><Relationship Id="rId15" Type="http://schemas.openxmlformats.org/officeDocument/2006/relationships/image" Target="../media/image20.gif"/><Relationship Id="rId10" Type="http://schemas.openxmlformats.org/officeDocument/2006/relationships/image" Target="../media/image16.jpeg"/><Relationship Id="rId19" Type="http://schemas.openxmlformats.org/officeDocument/2006/relationships/image" Target="../media/image24.jpg"/><Relationship Id="rId31" Type="http://schemas.openxmlformats.org/officeDocument/2006/relationships/audio" Target="NULL"/><Relationship Id="rId4" Type="http://schemas.openxmlformats.org/officeDocument/2006/relationships/audio" Target="../media/audio3.wav"/><Relationship Id="rId9" Type="http://schemas.openxmlformats.org/officeDocument/2006/relationships/image" Target="../media/image10.png"/><Relationship Id="rId14" Type="http://schemas.openxmlformats.org/officeDocument/2006/relationships/image" Target="../media/image19.gi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0.wmf"/><Relationship Id="rId7" Type="http://schemas.openxmlformats.org/officeDocument/2006/relationships/image" Target="../media/image54.gif"/><Relationship Id="rId2" Type="http://schemas.openxmlformats.org/officeDocument/2006/relationships/audio" Target="../media/audio7.wav"/><Relationship Id="rId1" Type="http://schemas.openxmlformats.org/officeDocument/2006/relationships/slideLayout" Target="../slideLayouts/slideLayout4.xml"/><Relationship Id="rId6" Type="http://schemas.openxmlformats.org/officeDocument/2006/relationships/image" Target="../media/image53.wmf"/><Relationship Id="rId5" Type="http://schemas.openxmlformats.org/officeDocument/2006/relationships/image" Target="../media/image52.gif"/><Relationship Id="rId4" Type="http://schemas.openxmlformats.org/officeDocument/2006/relationships/image" Target="../media/image51.wmf"/></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8.gif"/><Relationship Id="rId18" Type="http://schemas.openxmlformats.org/officeDocument/2006/relationships/image" Target="../media/image24.jpg"/><Relationship Id="rId26"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15.gif"/><Relationship Id="rId12" Type="http://schemas.openxmlformats.org/officeDocument/2006/relationships/image" Target="../media/image17.gif"/><Relationship Id="rId17" Type="http://schemas.openxmlformats.org/officeDocument/2006/relationships/image" Target="../media/image22.gif"/><Relationship Id="rId2" Type="http://schemas.openxmlformats.org/officeDocument/2006/relationships/notesSlide" Target="../notesSlides/notesSlide5.xml"/><Relationship Id="rId16" Type="http://schemas.openxmlformats.org/officeDocument/2006/relationships/image" Target="../media/image21.gif"/><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slide" Target="slide2.xml"/><Relationship Id="rId5" Type="http://schemas.openxmlformats.org/officeDocument/2006/relationships/audio" Target="../media/audio6.wav"/><Relationship Id="rId15" Type="http://schemas.openxmlformats.org/officeDocument/2006/relationships/image" Target="../media/image20.gif"/><Relationship Id="rId10" Type="http://schemas.openxmlformats.org/officeDocument/2006/relationships/image" Target="../media/image16.jpeg"/><Relationship Id="rId19" Type="http://schemas.openxmlformats.org/officeDocument/2006/relationships/image" Target="../media/image23.jpeg"/><Relationship Id="rId4" Type="http://schemas.openxmlformats.org/officeDocument/2006/relationships/audio" Target="../media/audio3.wav"/><Relationship Id="rId9" Type="http://schemas.openxmlformats.org/officeDocument/2006/relationships/image" Target="../media/image12.png"/><Relationship Id="rId14" Type="http://schemas.openxmlformats.org/officeDocument/2006/relationships/image" Target="../media/image19.gif"/></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notesSlide" Target="../notesSlides/notesSlide6.xml"/><Relationship Id="rId18" Type="http://schemas.openxmlformats.org/officeDocument/2006/relationships/image" Target="../media/image29.png"/><Relationship Id="rId3" Type="http://schemas.openxmlformats.org/officeDocument/2006/relationships/tags" Target="../tags/tag3.xml"/><Relationship Id="rId21" Type="http://schemas.openxmlformats.org/officeDocument/2006/relationships/image" Target="../media/image32.png"/><Relationship Id="rId7" Type="http://schemas.openxmlformats.org/officeDocument/2006/relationships/tags" Target="../tags/tag7.xml"/><Relationship Id="rId12" Type="http://schemas.openxmlformats.org/officeDocument/2006/relationships/slideLayout" Target="../slideLayouts/slideLayout7.xml"/><Relationship Id="rId17" Type="http://schemas.openxmlformats.org/officeDocument/2006/relationships/image" Target="../media/image28.png"/><Relationship Id="rId2" Type="http://schemas.openxmlformats.org/officeDocument/2006/relationships/tags" Target="../tags/tag2.xml"/><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audio" Target="../media/media2.mp3"/><Relationship Id="rId5" Type="http://schemas.openxmlformats.org/officeDocument/2006/relationships/tags" Target="../tags/tag5.xml"/><Relationship Id="rId15" Type="http://schemas.microsoft.com/office/2007/relationships/hdphoto" Target="../media/hdphoto1.wdp"/><Relationship Id="rId23" Type="http://schemas.openxmlformats.org/officeDocument/2006/relationships/image" Target="../media/image14.png"/><Relationship Id="rId10" Type="http://schemas.microsoft.com/office/2007/relationships/media" Target="../media/media2.mp3"/><Relationship Id="rId19" Type="http://schemas.openxmlformats.org/officeDocument/2006/relationships/image" Target="../media/image30.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26.png"/><Relationship Id="rId22"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409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图片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14" name="图片 9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9518" y="2243741"/>
            <a:ext cx="2568853" cy="2208886"/>
          </a:xfrm>
          <a:prstGeom prst="rect">
            <a:avLst/>
          </a:prstGeom>
        </p:spPr>
      </p:pic>
      <p:sp>
        <p:nvSpPr>
          <p:cNvPr id="2" name="TextBox 1">
            <a:extLst>
              <a:ext uri="{FF2B5EF4-FFF2-40B4-BE49-F238E27FC236}">
                <a16:creationId xmlns:a16="http://schemas.microsoft.com/office/drawing/2014/main" id="{4AB3C75A-DBBB-4EAE-B161-639CF78706C5}"/>
              </a:ext>
            </a:extLst>
          </p:cNvPr>
          <p:cNvSpPr txBox="1"/>
          <p:nvPr/>
        </p:nvSpPr>
        <p:spPr>
          <a:xfrm>
            <a:off x="1720925" y="493273"/>
            <a:ext cx="5719156" cy="707886"/>
          </a:xfrm>
          <a:prstGeom prst="rect">
            <a:avLst/>
          </a:prstGeom>
          <a:noFill/>
        </p:spPr>
        <p:txBody>
          <a:bodyPr wrap="square" rtlCol="0">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NỘI DUNG BÀI HỌC </a:t>
            </a:r>
          </a:p>
        </p:txBody>
      </p:sp>
      <p:sp>
        <p:nvSpPr>
          <p:cNvPr id="3" name="Rectangle: Rounded Corners 2">
            <a:extLst>
              <a:ext uri="{FF2B5EF4-FFF2-40B4-BE49-F238E27FC236}">
                <a16:creationId xmlns:a16="http://schemas.microsoft.com/office/drawing/2014/main" id="{C146EF97-CDB6-4261-899B-6B7C87CD7913}"/>
              </a:ext>
            </a:extLst>
          </p:cNvPr>
          <p:cNvSpPr/>
          <p:nvPr/>
        </p:nvSpPr>
        <p:spPr>
          <a:xfrm>
            <a:off x="387710" y="1363287"/>
            <a:ext cx="8839417" cy="10832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Times New Roman" panose="02020603050405020304" pitchFamily="18" charset="0"/>
                <a:cs typeface="Times New Roman" panose="02020603050405020304" pitchFamily="18" charset="0"/>
              </a:rPr>
              <a:t>1. QUÁ TRÌNH TRAO ĐỔI N</a:t>
            </a:r>
            <a:r>
              <a:rPr lang="vi-VN" sz="2800" b="1" dirty="0">
                <a:solidFill>
                  <a:srgbClr val="002060"/>
                </a:solidFill>
                <a:latin typeface="Times New Roman" panose="02020603050405020304" pitchFamily="18" charset="0"/>
                <a:cs typeface="Times New Roman" panose="02020603050405020304" pitchFamily="18" charset="0"/>
              </a:rPr>
              <a:t>Ư</a:t>
            </a:r>
            <a:r>
              <a:rPr lang="en-US" sz="2800" b="1" dirty="0">
                <a:solidFill>
                  <a:srgbClr val="002060"/>
                </a:solidFill>
                <a:latin typeface="Times New Roman" panose="02020603050405020304" pitchFamily="18" charset="0"/>
                <a:cs typeface="Times New Roman" panose="02020603050405020304" pitchFamily="18" charset="0"/>
              </a:rPr>
              <a:t>ỚC VÀ CHẤT DINH D</a:t>
            </a:r>
            <a:r>
              <a:rPr lang="vi-VN" sz="2800" b="1" dirty="0">
                <a:solidFill>
                  <a:srgbClr val="002060"/>
                </a:solidFill>
                <a:latin typeface="Times New Roman" panose="02020603050405020304" pitchFamily="18" charset="0"/>
                <a:cs typeface="Times New Roman" panose="02020603050405020304" pitchFamily="18" charset="0"/>
              </a:rPr>
              <a:t>Ư</a:t>
            </a:r>
            <a:r>
              <a:rPr lang="en-US" sz="2800" b="1" dirty="0">
                <a:solidFill>
                  <a:srgbClr val="002060"/>
                </a:solidFill>
                <a:latin typeface="Times New Roman" panose="02020603050405020304" pitchFamily="18" charset="0"/>
                <a:cs typeface="Times New Roman" panose="02020603050405020304" pitchFamily="18" charset="0"/>
              </a:rPr>
              <a:t>ỠNG Ở THỰC VẬT </a:t>
            </a:r>
            <a:endParaRPr lang="en-US" sz="2800" b="1" dirty="0">
              <a:solidFill>
                <a:srgbClr val="002060"/>
              </a:solidFill>
            </a:endParaRPr>
          </a:p>
        </p:txBody>
      </p:sp>
      <p:sp>
        <p:nvSpPr>
          <p:cNvPr id="15" name="Rectangle: Rounded Corners 14">
            <a:extLst>
              <a:ext uri="{FF2B5EF4-FFF2-40B4-BE49-F238E27FC236}">
                <a16:creationId xmlns:a16="http://schemas.microsoft.com/office/drawing/2014/main" id="{8133CF2C-5DCB-4C2F-89AA-9ED39DE213A5}"/>
              </a:ext>
            </a:extLst>
          </p:cNvPr>
          <p:cNvSpPr/>
          <p:nvPr/>
        </p:nvSpPr>
        <p:spPr>
          <a:xfrm>
            <a:off x="250100" y="2858683"/>
            <a:ext cx="8839417" cy="143181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Times New Roman" panose="02020603050405020304" pitchFamily="18" charset="0"/>
                <a:cs typeface="Times New Roman" panose="02020603050405020304" pitchFamily="18" charset="0"/>
              </a:rPr>
              <a:t>2. MỘT SỐ YẾU TỐ CHỦ YẾU ẢNH HƯỞNG ĐẾN TRAO ĐỔI N</a:t>
            </a:r>
            <a:r>
              <a:rPr lang="vi-VN" sz="2800" b="1" dirty="0">
                <a:solidFill>
                  <a:srgbClr val="002060"/>
                </a:solidFill>
                <a:latin typeface="Times New Roman" panose="02020603050405020304" pitchFamily="18" charset="0"/>
                <a:cs typeface="Times New Roman" panose="02020603050405020304" pitchFamily="18" charset="0"/>
              </a:rPr>
              <a:t>Ư</a:t>
            </a:r>
            <a:r>
              <a:rPr lang="en-US" sz="2800" b="1" dirty="0">
                <a:solidFill>
                  <a:srgbClr val="002060"/>
                </a:solidFill>
                <a:latin typeface="Times New Roman" panose="02020603050405020304" pitchFamily="18" charset="0"/>
                <a:cs typeface="Times New Roman" panose="02020603050405020304" pitchFamily="18" charset="0"/>
              </a:rPr>
              <a:t>ỚC VÀ CÁC CHẤT DINH D</a:t>
            </a:r>
            <a:r>
              <a:rPr lang="vi-VN" sz="2800" b="1" dirty="0">
                <a:solidFill>
                  <a:srgbClr val="002060"/>
                </a:solidFill>
                <a:latin typeface="Times New Roman" panose="02020603050405020304" pitchFamily="18" charset="0"/>
                <a:cs typeface="Times New Roman" panose="02020603050405020304" pitchFamily="18" charset="0"/>
              </a:rPr>
              <a:t>Ư</a:t>
            </a:r>
            <a:r>
              <a:rPr lang="en-US" sz="2800" b="1" dirty="0">
                <a:solidFill>
                  <a:srgbClr val="002060"/>
                </a:solidFill>
                <a:latin typeface="Times New Roman" panose="02020603050405020304" pitchFamily="18" charset="0"/>
                <a:cs typeface="Times New Roman" panose="02020603050405020304" pitchFamily="18" charset="0"/>
              </a:rPr>
              <a:t>ỠNG Ở THỰC VẬT  </a:t>
            </a:r>
            <a:endParaRPr lang="en-US" sz="2800" b="1" dirty="0">
              <a:solidFill>
                <a:srgbClr val="002060"/>
              </a:solidFill>
            </a:endParaRPr>
          </a:p>
        </p:txBody>
      </p:sp>
      <p:sp>
        <p:nvSpPr>
          <p:cNvPr id="16" name="Rectangle: Rounded Corners 15">
            <a:extLst>
              <a:ext uri="{FF2B5EF4-FFF2-40B4-BE49-F238E27FC236}">
                <a16:creationId xmlns:a16="http://schemas.microsoft.com/office/drawing/2014/main" id="{8B25C7FA-C0CA-4310-BB17-DA6EEE204E83}"/>
              </a:ext>
            </a:extLst>
          </p:cNvPr>
          <p:cNvSpPr/>
          <p:nvPr/>
        </p:nvSpPr>
        <p:spPr>
          <a:xfrm>
            <a:off x="250101" y="4702665"/>
            <a:ext cx="8839417" cy="16150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Times New Roman" panose="02020603050405020304" pitchFamily="18" charset="0"/>
                <a:cs typeface="Times New Roman" panose="02020603050405020304" pitchFamily="18" charset="0"/>
              </a:rPr>
              <a:t>3. VẬN DỤNG HIỂU BIẾT VỀ TRAO ĐỔI CHẤT VÀ CHUYỂN HÓA NĂNG L</a:t>
            </a:r>
            <a:r>
              <a:rPr lang="vi-VN" sz="2800" b="1" dirty="0">
                <a:solidFill>
                  <a:srgbClr val="002060"/>
                </a:solidFill>
                <a:latin typeface="Times New Roman" panose="02020603050405020304" pitchFamily="18" charset="0"/>
                <a:cs typeface="Times New Roman" panose="02020603050405020304" pitchFamily="18" charset="0"/>
              </a:rPr>
              <a:t>Ư</a:t>
            </a:r>
            <a:r>
              <a:rPr lang="en-US" sz="2800" b="1" dirty="0">
                <a:solidFill>
                  <a:srgbClr val="002060"/>
                </a:solidFill>
                <a:latin typeface="Times New Roman" panose="02020603050405020304" pitchFamily="18" charset="0"/>
                <a:cs typeface="Times New Roman" panose="02020603050405020304" pitchFamily="18" charset="0"/>
              </a:rPr>
              <a:t>ỢNG Ở THỰC VẬT VÀO THỰC TIỄN </a:t>
            </a:r>
            <a:endParaRPr lang="en-US" sz="2800" b="1"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path" presetSubtype="0" accel="50000" decel="50000" fill="hold" nodeType="afterEffect">
                                  <p:stCondLst>
                                    <p:cond delay="0"/>
                                  </p:stCondLst>
                                  <p:childTnLst>
                                    <p:animMotion origin="layout" path="M -1.04167E-6 0.10556 L -1.04167E-6 -0.67176 " pathEditMode="relative" rAng="0" ptsTypes="AA">
                                      <p:cBhvr>
                                        <p:cTn id="12" dur="1000" fill="hold"/>
                                        <p:tgtEl>
                                          <p:spTgt spid="55"/>
                                        </p:tgtEl>
                                        <p:attrNameLst>
                                          <p:attrName>ppt_x</p:attrName>
                                          <p:attrName>ppt_y</p:attrName>
                                        </p:attrNameLst>
                                      </p:cBhvr>
                                      <p:rCtr x="0" y="-38866"/>
                                    </p:animMotion>
                                  </p:childTnLst>
                                </p:cTn>
                              </p:par>
                            </p:childTnLst>
                          </p:cTn>
                        </p:par>
                        <p:par>
                          <p:cTn id="13" fill="hold">
                            <p:stCondLst>
                              <p:cond delay="2000"/>
                            </p:stCondLst>
                            <p:childTnLst>
                              <p:par>
                                <p:cTn id="14" presetID="10" presetClass="exit" presetSubtype="0" fill="hold" nodeType="afterEffect">
                                  <p:stCondLst>
                                    <p:cond delay="0"/>
                                  </p:stCondLst>
                                  <p:childTnLst>
                                    <p:animEffect transition="out" filter="fade">
                                      <p:cBhvr>
                                        <p:cTn id="15" dur="500"/>
                                        <p:tgtEl>
                                          <p:spTgt spid="55"/>
                                        </p:tgtEl>
                                      </p:cBhvr>
                                    </p:animEffect>
                                    <p:set>
                                      <p:cBhvr>
                                        <p:cTn id="16" dur="1" fill="hold">
                                          <p:stCondLst>
                                            <p:cond delay="4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45">
            <a:extLst>
              <a:ext uri="{FF2B5EF4-FFF2-40B4-BE49-F238E27FC236}">
                <a16:creationId xmlns:a16="http://schemas.microsoft.com/office/drawing/2014/main" id="{EA1F2D5E-D7E1-468B-B8C5-7A43E3BE54B3}"/>
              </a:ext>
            </a:extLst>
          </p:cNvPr>
          <p:cNvSpPr txBox="1"/>
          <p:nvPr/>
        </p:nvSpPr>
        <p:spPr>
          <a:xfrm>
            <a:off x="0" y="1804788"/>
            <a:ext cx="11999495" cy="1138773"/>
          </a:xfrm>
          <a:prstGeom prst="rect">
            <a:avLst/>
          </a:prstGeom>
          <a:noFill/>
        </p:spPr>
        <p:txBody>
          <a:bodyPr wrap="square" rtlCol="0">
            <a:spAutoFit/>
          </a:bodyPr>
          <a:lstStyle/>
          <a:p>
            <a:r>
              <a:rPr lang="en-US" sz="3400" b="1" dirty="0">
                <a:solidFill>
                  <a:srgbClr val="FF0000"/>
                </a:solidFill>
                <a:latin typeface="Times New Roman" panose="02020603050405020304" pitchFamily="18" charset="0"/>
                <a:cs typeface="Times New Roman" panose="02020603050405020304" pitchFamily="18" charset="0"/>
              </a:rPr>
              <a:t>1. </a:t>
            </a:r>
            <a:r>
              <a:rPr lang="en-US" sz="3400" b="1" dirty="0" err="1">
                <a:solidFill>
                  <a:srgbClr val="FF0000"/>
                </a:solidFill>
                <a:latin typeface="Times New Roman" panose="02020603050405020304" pitchFamily="18" charset="0"/>
                <a:cs typeface="Times New Roman" panose="02020603050405020304" pitchFamily="18" charset="0"/>
              </a:rPr>
              <a:t>Quá</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trình</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trao</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đổi</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nước</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và</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các</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chất</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dinh</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dưỡng</a:t>
            </a:r>
            <a:r>
              <a:rPr lang="en-US" sz="3400" b="1" dirty="0">
                <a:solidFill>
                  <a:srgbClr val="FF0000"/>
                </a:solidFill>
                <a:latin typeface="Times New Roman" panose="02020603050405020304" pitchFamily="18" charset="0"/>
                <a:cs typeface="Times New Roman" panose="02020603050405020304" pitchFamily="18" charset="0"/>
              </a:rPr>
              <a:t> ở </a:t>
            </a:r>
            <a:r>
              <a:rPr lang="en-US" sz="3400" b="1" dirty="0" err="1">
                <a:solidFill>
                  <a:srgbClr val="FF0000"/>
                </a:solidFill>
                <a:latin typeface="Times New Roman" panose="02020603050405020304" pitchFamily="18" charset="0"/>
                <a:cs typeface="Times New Roman" panose="02020603050405020304" pitchFamily="18" charset="0"/>
              </a:rPr>
              <a:t>thực</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vật</a:t>
            </a:r>
            <a:r>
              <a:rPr lang="en-US" sz="3400" b="1" dirty="0">
                <a:solidFill>
                  <a:srgbClr val="FF0000"/>
                </a:solidFill>
                <a:latin typeface="Times New Roman" panose="02020603050405020304" pitchFamily="18" charset="0"/>
                <a:cs typeface="Times New Roman" panose="02020603050405020304" pitchFamily="18" charset="0"/>
              </a:rPr>
              <a:t> (Tiết1)</a:t>
            </a:r>
            <a:endParaRPr lang="en-US" sz="3400" dirty="0">
              <a:solidFill>
                <a:srgbClr val="FF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50CFBEEC-0D83-2E59-F141-5BCBC0D97941}"/>
              </a:ext>
            </a:extLst>
          </p:cNvPr>
          <p:cNvSpPr/>
          <p:nvPr/>
        </p:nvSpPr>
        <p:spPr>
          <a:xfrm>
            <a:off x="163187" y="3154235"/>
            <a:ext cx="10769599" cy="1092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i="1" dirty="0">
                <a:solidFill>
                  <a:srgbClr val="000000"/>
                </a:solidFill>
                <a:latin typeface="Times New Roman" panose="02020603050405020304" pitchFamily="18" charset="0"/>
                <a:ea typeface="Calibri" panose="020F0502020204030204" pitchFamily="34" charset="0"/>
              </a:rPr>
              <a:t>a</a:t>
            </a:r>
            <a:r>
              <a:rPr lang="en-US" sz="2800" b="1" i="1" dirty="0">
                <a:solidFill>
                  <a:srgbClr val="000000"/>
                </a:solidFill>
                <a:effectLst/>
                <a:latin typeface="Times New Roman" panose="02020603050405020304" pitchFamily="18" charset="0"/>
                <a:ea typeface="Calibri" panose="020F0502020204030204" pitchFamily="34" charset="0"/>
              </a:rPr>
              <a:t>)</a:t>
            </a:r>
            <a:r>
              <a:rPr lang="en-US" sz="2800" b="1" i="1" dirty="0" err="1">
                <a:solidFill>
                  <a:srgbClr val="000000"/>
                </a:solidFill>
                <a:effectLst/>
                <a:latin typeface="Times New Roman" panose="02020603050405020304" pitchFamily="18" charset="0"/>
                <a:ea typeface="Calibri" panose="020F0502020204030204" pitchFamily="34" charset="0"/>
              </a:rPr>
              <a:t>Tìm</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hiểu</a:t>
            </a:r>
            <a:r>
              <a:rPr lang="en-US" sz="2800" b="1" i="1" dirty="0">
                <a:solidFill>
                  <a:srgbClr val="000000"/>
                </a:solidFill>
                <a:effectLst/>
                <a:latin typeface="Times New Roman" panose="02020603050405020304" pitchFamily="18" charset="0"/>
                <a:ea typeface="Calibri" panose="020F0502020204030204" pitchFamily="34" charset="0"/>
              </a:rPr>
              <a:t> con </a:t>
            </a:r>
            <a:r>
              <a:rPr lang="en-US" sz="2800" b="1" i="1" dirty="0" err="1">
                <a:solidFill>
                  <a:srgbClr val="000000"/>
                </a:solidFill>
                <a:effectLst/>
                <a:latin typeface="Times New Roman" panose="02020603050405020304" pitchFamily="18" charset="0"/>
                <a:ea typeface="Calibri" panose="020F0502020204030204" pitchFamily="34" charset="0"/>
              </a:rPr>
              <a:t>đường</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hấp</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thụ</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vận</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chuyển</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nước</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và</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muối</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khoáng</a:t>
            </a:r>
            <a:r>
              <a:rPr lang="en-US" sz="2800" b="1" i="1" dirty="0">
                <a:solidFill>
                  <a:srgbClr val="000000"/>
                </a:solidFill>
                <a:effectLst/>
                <a:latin typeface="Times New Roman" panose="02020603050405020304" pitchFamily="18" charset="0"/>
                <a:ea typeface="Calibri" panose="020F0502020204030204" pitchFamily="34" charset="0"/>
              </a:rPr>
              <a:t> ở </a:t>
            </a:r>
            <a:r>
              <a:rPr lang="en-US" sz="2800" b="1" i="1" dirty="0" err="1">
                <a:solidFill>
                  <a:srgbClr val="000000"/>
                </a:solidFill>
                <a:effectLst/>
                <a:latin typeface="Times New Roman" panose="02020603050405020304" pitchFamily="18" charset="0"/>
                <a:ea typeface="Calibri" panose="020F0502020204030204" pitchFamily="34" charset="0"/>
              </a:rPr>
              <a:t>rễ</a:t>
            </a:r>
            <a:endParaRPr lang="en-US" sz="2800" dirty="0"/>
          </a:p>
        </p:txBody>
      </p:sp>
      <p:sp>
        <p:nvSpPr>
          <p:cNvPr id="5" name="TextBox 4"/>
          <p:cNvSpPr txBox="1"/>
          <p:nvPr/>
        </p:nvSpPr>
        <p:spPr>
          <a:xfrm>
            <a:off x="169331" y="-11093"/>
            <a:ext cx="11830164" cy="2123658"/>
          </a:xfrm>
          <a:prstGeom prst="rect">
            <a:avLst/>
          </a:prstGeom>
          <a:noFill/>
        </p:spPr>
        <p:txBody>
          <a:bodyPr wrap="square" rtlCol="0">
            <a:spAutoFit/>
          </a:bodyPr>
          <a:lstStyle/>
          <a:p>
            <a:pPr algn="ctr"/>
            <a:r>
              <a:rPr lang="en-US" sz="3600" b="1" dirty="0">
                <a:solidFill>
                  <a:srgbClr val="512274"/>
                </a:solidFill>
                <a:latin typeface="Times New Roman" panose="02020603050405020304" pitchFamily="18" charset="0"/>
                <a:cs typeface="Times New Roman" panose="02020603050405020304" pitchFamily="18" charset="0"/>
              </a:rPr>
              <a:t>BÀI 29:</a:t>
            </a:r>
            <a:r>
              <a:rPr lang="en-US" sz="3600" b="1" dirty="0">
                <a:solidFill>
                  <a:srgbClr val="512274"/>
                </a:solidFill>
              </a:rPr>
              <a:t> </a:t>
            </a:r>
          </a:p>
          <a:p>
            <a:pPr algn="ctr"/>
            <a:r>
              <a:rPr lang="en-US" sz="3200" b="1" dirty="0">
                <a:solidFill>
                  <a:srgbClr val="512274"/>
                </a:solidFill>
                <a:latin typeface="Times New Roman" panose="02020603050405020304" pitchFamily="18" charset="0"/>
                <a:cs typeface="Times New Roman" panose="02020603050405020304" pitchFamily="18" charset="0"/>
              </a:rPr>
              <a:t>TRAO ĐỔI NƯỚC VÀ CÁC CHẤT DINH DƯỠNG </a:t>
            </a:r>
          </a:p>
          <a:p>
            <a:pPr algn="ctr"/>
            <a:r>
              <a:rPr lang="en-US" sz="3200" b="1" dirty="0">
                <a:solidFill>
                  <a:srgbClr val="512274"/>
                </a:solidFill>
                <a:latin typeface="Times New Roman" panose="02020603050405020304" pitchFamily="18" charset="0"/>
                <a:cs typeface="Times New Roman" panose="02020603050405020304" pitchFamily="18" charset="0"/>
              </a:rPr>
              <a:t>Ở THỰC VẬT</a:t>
            </a:r>
            <a:endParaRPr lang="en-US" sz="3200" dirty="0">
              <a:solidFill>
                <a:srgbClr val="512274"/>
              </a:solidFill>
              <a:latin typeface="Times New Roman" panose="02020603050405020304" pitchFamily="18" charset="0"/>
              <a:cs typeface="Times New Roman" panose="02020603050405020304" pitchFamily="18" charset="0"/>
            </a:endParaRPr>
          </a:p>
          <a:p>
            <a:pPr algn="ctr"/>
            <a:endParaRPr lang="en-US" sz="3200" b="1" dirty="0">
              <a:solidFill>
                <a:srgbClr val="51227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277842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ansportation in plant - Cây trồng hấp thụ, vận chuyển nước và dinh dưỡng như thế nào - Ít ai biết (online-video-cutter.com)">
            <a:hlinkClick r:id="" action="ppaction://media"/>
            <a:extLst>
              <a:ext uri="{FF2B5EF4-FFF2-40B4-BE49-F238E27FC236}">
                <a16:creationId xmlns:a16="http://schemas.microsoft.com/office/drawing/2014/main" id="{16C39F19-D0FB-4C6F-9DA9-D0C0A22871D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58588" y="0"/>
            <a:ext cx="8933411" cy="6648450"/>
          </a:xfrm>
          <a:prstGeom prst="rect">
            <a:avLst/>
          </a:prstGeom>
        </p:spPr>
      </p:pic>
      <p:sp>
        <p:nvSpPr>
          <p:cNvPr id="5" name="TextBox 4">
            <a:extLst>
              <a:ext uri="{FF2B5EF4-FFF2-40B4-BE49-F238E27FC236}">
                <a16:creationId xmlns:a16="http://schemas.microsoft.com/office/drawing/2014/main" id="{74632BA5-188E-460A-A54F-74642E2AE3DC}"/>
              </a:ext>
            </a:extLst>
          </p:cNvPr>
          <p:cNvSpPr txBox="1"/>
          <p:nvPr/>
        </p:nvSpPr>
        <p:spPr>
          <a:xfrm>
            <a:off x="126003" y="58846"/>
            <a:ext cx="3132585" cy="2308324"/>
          </a:xfrm>
          <a:prstGeom prst="rect">
            <a:avLst/>
          </a:prstGeom>
          <a:noFill/>
        </p:spPr>
        <p:txBody>
          <a:bodyPr wrap="square" rtlCol="0">
            <a:spAutoFit/>
          </a:bodyPr>
          <a:lstStyle/>
          <a:p>
            <a:pPr algn="just"/>
            <a:r>
              <a:rPr lang="en-US" sz="2400" b="1" dirty="0" err="1">
                <a:solidFill>
                  <a:srgbClr val="FF0000"/>
                </a:solidFill>
                <a:latin typeface="Times New Roman" panose="02020603050405020304" pitchFamily="18" charset="0"/>
                <a:cs typeface="Times New Roman" panose="02020603050405020304" pitchFamily="18" charset="0"/>
              </a:rPr>
              <a:t>Xem</a:t>
            </a:r>
            <a:r>
              <a:rPr lang="en-US" sz="2400" b="1" dirty="0">
                <a:solidFill>
                  <a:srgbClr val="FF0000"/>
                </a:solidFill>
                <a:latin typeface="Times New Roman" panose="02020603050405020304" pitchFamily="18" charset="0"/>
                <a:cs typeface="Times New Roman" panose="02020603050405020304" pitchFamily="18" charset="0"/>
              </a:rPr>
              <a:t> video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trả</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hỏi</a:t>
            </a:r>
            <a:r>
              <a:rPr lang="en-US" sz="2400" b="1" dirty="0">
                <a:solidFill>
                  <a:srgbClr val="FF0000"/>
                </a:solidFill>
                <a:latin typeface="Times New Roman" panose="02020603050405020304" pitchFamily="18" charset="0"/>
                <a:cs typeface="Times New Roman" panose="02020603050405020304" pitchFamily="18" charset="0"/>
              </a:rPr>
              <a:t>.</a:t>
            </a:r>
          </a:p>
          <a:p>
            <a:pPr algn="just"/>
            <a:r>
              <a:rPr lang="en-US" sz="2400" b="1" dirty="0">
                <a:solidFill>
                  <a:srgbClr val="0070C0"/>
                </a:solidFill>
                <a:latin typeface="Times New Roman" panose="02020603050405020304" pitchFamily="18" charset="0"/>
                <a:cs typeface="Times New Roman" panose="02020603050405020304" pitchFamily="18" charset="0"/>
              </a:rPr>
              <a:t>?</a:t>
            </a:r>
            <a:r>
              <a:rPr lang="en-US" sz="2400" b="1" dirty="0" err="1">
                <a:solidFill>
                  <a:srgbClr val="0070C0"/>
                </a:solidFill>
                <a:latin typeface="Times New Roman" panose="02020603050405020304" pitchFamily="18" charset="0"/>
                <a:cs typeface="Times New Roman" panose="02020603050405020304" pitchFamily="18" charset="0"/>
              </a:rPr>
              <a:t>Nhờ</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đặc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điểm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nào</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mà</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rễ</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cây</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có</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thể</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hút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nước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và</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muối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khoáng</a:t>
            </a:r>
            <a:r>
              <a:rPr lang="en-US" sz="2400" b="1" dirty="0">
                <a:solidFill>
                  <a:srgbClr val="0070C0"/>
                </a:solidFill>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A4896A1B-E415-4024-995B-7F5BA5EB98F6}"/>
              </a:ext>
            </a:extLst>
          </p:cNvPr>
          <p:cNvSpPr/>
          <p:nvPr/>
        </p:nvSpPr>
        <p:spPr>
          <a:xfrm>
            <a:off x="126003" y="2477950"/>
            <a:ext cx="3132586" cy="1757212"/>
          </a:xfrm>
          <a:prstGeom prst="rect">
            <a:avLst/>
          </a:prstGeom>
        </p:spPr>
        <p:txBody>
          <a:bodyPr wrap="square">
            <a:spAutoFit/>
          </a:bodyPr>
          <a:lstStyle/>
          <a:p>
            <a:pPr algn="just">
              <a:lnSpc>
                <a:spcPct val="115000"/>
              </a:lnSpc>
              <a:tabLst>
                <a:tab pos="702945" algn="l"/>
              </a:tabLst>
            </a:pPr>
            <a:r>
              <a:rPr lang="vi-VN" sz="2400" b="1" dirty="0">
                <a:latin typeface="Times New Roman" panose="02020603050405020304" pitchFamily="18" charset="0"/>
                <a:ea typeface="DengXian"/>
              </a:rPr>
              <a:t>Nước và muối khoáng từ đất được rễ hấp thụ vào mạch gỗ nhờ lông hút</a:t>
            </a:r>
            <a:r>
              <a:rPr lang="en-US" sz="2400" b="1" dirty="0">
                <a:latin typeface="Times New Roman" panose="02020603050405020304" pitchFamily="18" charset="0"/>
                <a:ea typeface="DengXian"/>
              </a:rPr>
              <a:t>.</a:t>
            </a:r>
          </a:p>
        </p:txBody>
      </p:sp>
    </p:spTree>
    <p:extLst>
      <p:ext uri="{BB962C8B-B14F-4D97-AF65-F5344CB8AC3E}">
        <p14:creationId xmlns:p14="http://schemas.microsoft.com/office/powerpoint/2010/main" val="156432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76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5">
                                            <p:txEl>
                                              <p:pRg st="0" end="0"/>
                                            </p:txEl>
                                          </p:spTgt>
                                        </p:tgtEl>
                                      </p:cBhvr>
                                    </p:animEffect>
                                    <p:set>
                                      <p:cBhvr>
                                        <p:cTn id="17" dur="1" fill="hold">
                                          <p:stCondLst>
                                            <p:cond delay="499"/>
                                          </p:stCondLst>
                                        </p:cTn>
                                        <p:tgtEl>
                                          <p:spTgt spid="5">
                                            <p:txEl>
                                              <p:pRg st="0" end="0"/>
                                            </p:txEl>
                                          </p:spTgt>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5">
                                            <p:txEl>
                                              <p:pRg st="1" end="1"/>
                                            </p:txEl>
                                          </p:spTgt>
                                        </p:tgtEl>
                                      </p:cBhvr>
                                    </p:animEffect>
                                    <p:set>
                                      <p:cBhvr>
                                        <p:cTn id="20" dur="1" fill="hold">
                                          <p:stCondLst>
                                            <p:cond delay="499"/>
                                          </p:stCondLst>
                                        </p:cTn>
                                        <p:tgtEl>
                                          <p:spTgt spid="5">
                                            <p:txEl>
                                              <p:pRg st="1" end="1"/>
                                            </p:txEl>
                                          </p:spTgt>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4"/>
                </p:tgtEl>
              </p:cMediaNode>
            </p:video>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build="allAtOnce"/>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C301AE-0515-4B0E-A014-86BF222E78D2}"/>
              </a:ext>
            </a:extLst>
          </p:cNvPr>
          <p:cNvPicPr>
            <a:picLocks noChangeAspect="1"/>
          </p:cNvPicPr>
          <p:nvPr/>
        </p:nvPicPr>
        <p:blipFill>
          <a:blip r:embed="rId2"/>
          <a:stretch>
            <a:fillRect/>
          </a:stretch>
        </p:blipFill>
        <p:spPr>
          <a:xfrm>
            <a:off x="7381703" y="299517"/>
            <a:ext cx="4588624" cy="4205981"/>
          </a:xfrm>
          <a:prstGeom prst="rect">
            <a:avLst/>
          </a:prstGeom>
          <a:ln>
            <a:solidFill>
              <a:schemeClr val="accent1"/>
            </a:solidFill>
          </a:ln>
        </p:spPr>
      </p:pic>
      <p:sp>
        <p:nvSpPr>
          <p:cNvPr id="5" name="TextBox 4">
            <a:extLst>
              <a:ext uri="{FF2B5EF4-FFF2-40B4-BE49-F238E27FC236}">
                <a16:creationId xmlns:a16="http://schemas.microsoft.com/office/drawing/2014/main" id="{882AB8D4-C151-4074-9DF0-3AA50D8FA2FA}"/>
              </a:ext>
            </a:extLst>
          </p:cNvPr>
          <p:cNvSpPr txBox="1"/>
          <p:nvPr/>
        </p:nvSpPr>
        <p:spPr>
          <a:xfrm>
            <a:off x="7498080" y="4555374"/>
            <a:ext cx="4472247"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rễ</a:t>
            </a:r>
            <a:r>
              <a:rPr lang="en-US" sz="2800" dirty="0">
                <a:latin typeface="Times New Roman" panose="02020603050405020304" pitchFamily="18" charset="0"/>
                <a:cs typeface="Times New Roman" panose="02020603050405020304" pitchFamily="18" charset="0"/>
              </a:rPr>
              <a:t> </a:t>
            </a:r>
          </a:p>
        </p:txBody>
      </p:sp>
      <p:pic>
        <p:nvPicPr>
          <p:cNvPr id="6" name="Picture 5">
            <a:extLst>
              <a:ext uri="{FF2B5EF4-FFF2-40B4-BE49-F238E27FC236}">
                <a16:creationId xmlns:a16="http://schemas.microsoft.com/office/drawing/2014/main" id="{FB734437-6762-49BC-B7A9-74FDCFE68E87}"/>
              </a:ext>
            </a:extLst>
          </p:cNvPr>
          <p:cNvPicPr>
            <a:picLocks noChangeAspect="1"/>
          </p:cNvPicPr>
          <p:nvPr/>
        </p:nvPicPr>
        <p:blipFill>
          <a:blip r:embed="rId3"/>
          <a:stretch>
            <a:fillRect/>
          </a:stretch>
        </p:blipFill>
        <p:spPr>
          <a:xfrm>
            <a:off x="0" y="299516"/>
            <a:ext cx="7132320" cy="4205981"/>
          </a:xfrm>
          <a:prstGeom prst="rect">
            <a:avLst/>
          </a:prstGeom>
          <a:ln>
            <a:solidFill>
              <a:schemeClr val="accent1"/>
            </a:solidFill>
          </a:ln>
        </p:spPr>
      </p:pic>
      <p:sp>
        <p:nvSpPr>
          <p:cNvPr id="7" name="TextBox 6">
            <a:extLst>
              <a:ext uri="{FF2B5EF4-FFF2-40B4-BE49-F238E27FC236}">
                <a16:creationId xmlns:a16="http://schemas.microsoft.com/office/drawing/2014/main" id="{84ABD2F0-2D14-4A3C-9995-F25505A8E66D}"/>
              </a:ext>
            </a:extLst>
          </p:cNvPr>
          <p:cNvSpPr txBox="1"/>
          <p:nvPr/>
        </p:nvSpPr>
        <p:spPr>
          <a:xfrm>
            <a:off x="3391593" y="912615"/>
            <a:ext cx="3408218" cy="461665"/>
          </a:xfrm>
          <a:prstGeom prst="rect">
            <a:avLst/>
          </a:prstGeom>
          <a:solidFill>
            <a:schemeClr val="bg1"/>
          </a:solid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Cấu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tạo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hút</a:t>
            </a:r>
            <a:r>
              <a:rPr lang="en-US" sz="24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304716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hoc247.net/fckeditorimg/upload/2022/202208/images/Con-duong-hap-thu-van-chuyen-nuoc-va-muoi-khoang-o-r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0487" y="2106386"/>
            <a:ext cx="9144000" cy="475161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017093" y="5755678"/>
            <a:ext cx="1747158"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Lông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hút</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7A7E226-7200-4884-9D84-7F33250B77D2}"/>
              </a:ext>
            </a:extLst>
          </p:cNvPr>
          <p:cNvSpPr txBox="1"/>
          <p:nvPr/>
        </p:nvSpPr>
        <p:spPr>
          <a:xfrm>
            <a:off x="320842" y="415773"/>
            <a:ext cx="10923798" cy="1754326"/>
          </a:xfrm>
          <a:prstGeom prst="rect">
            <a:avLst/>
          </a:prstGeom>
          <a:noFill/>
        </p:spPr>
        <p:txBody>
          <a:bodyPr wrap="square" rtlCol="0">
            <a:spAutoFit/>
          </a:bodyPr>
          <a:lstStyle/>
          <a:p>
            <a:pPr algn="ctr"/>
            <a:r>
              <a:rPr lang="en-US" sz="3600" dirty="0">
                <a:latin typeface="Times New Roman" panose="02020603050405020304" pitchFamily="18" charset="0"/>
                <a:cs typeface="Times New Roman" panose="02020603050405020304" pitchFamily="18" charset="0"/>
              </a:rPr>
              <a:t>Quan </a:t>
            </a:r>
            <a:r>
              <a:rPr lang="en-US" sz="3600" dirty="0" err="1">
                <a:latin typeface="Times New Roman" panose="02020603050405020304" pitchFamily="18" charset="0"/>
                <a:cs typeface="Times New Roman" panose="02020603050405020304" pitchFamily="18" charset="0"/>
              </a:rPr>
              <a:t>sát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29.1 </a:t>
            </a:r>
            <a:r>
              <a:rPr lang="en-US" sz="3600" dirty="0" err="1">
                <a:latin typeface="Times New Roman" panose="02020603050405020304" pitchFamily="18" charset="0"/>
                <a:cs typeface="Times New Roman" panose="02020603050405020304" pitchFamily="18" charset="0"/>
              </a:rPr>
              <a:t>hãy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mô</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tả</a:t>
            </a:r>
            <a:r>
              <a:rPr lang="en-US" sz="3600" dirty="0">
                <a:latin typeface="Times New Roman" panose="02020603050405020304" pitchFamily="18" charset="0"/>
                <a:cs typeface="Times New Roman" panose="02020603050405020304" pitchFamily="18" charset="0"/>
              </a:rPr>
              <a:t> con </a:t>
            </a:r>
            <a:r>
              <a:rPr lang="en-US" sz="3600" dirty="0" err="1">
                <a:latin typeface="Times New Roman" panose="02020603050405020304" pitchFamily="18" charset="0"/>
                <a:cs typeface="Times New Roman" panose="02020603050405020304" pitchFamily="18" charset="0"/>
              </a:rPr>
              <a:t>đường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hấp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thụ</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chuyển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muối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khoáng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gỗ</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rễ</a:t>
            </a:r>
            <a:r>
              <a:rPr lang="en-US" sz="3600" dirty="0">
                <a:latin typeface="Times New Roman" panose="02020603050405020304" pitchFamily="18" charset="0"/>
                <a:cs typeface="Times New Roman" panose="02020603050405020304" pitchFamily="18" charset="0"/>
              </a:rPr>
              <a:t>. </a:t>
            </a:r>
          </a:p>
        </p:txBody>
      </p:sp>
      <p:sp>
        <p:nvSpPr>
          <p:cNvPr id="10" name="Rectangle 9">
            <a:extLst>
              <a:ext uri="{FF2B5EF4-FFF2-40B4-BE49-F238E27FC236}">
                <a16:creationId xmlns:a16="http://schemas.microsoft.com/office/drawing/2014/main" id="{0CDE5B21-0EEC-4B44-A608-7B656B1F8B6A}"/>
              </a:ext>
            </a:extLst>
          </p:cNvPr>
          <p:cNvSpPr/>
          <p:nvPr/>
        </p:nvSpPr>
        <p:spPr>
          <a:xfrm>
            <a:off x="65510" y="5324790"/>
            <a:ext cx="6218796" cy="1384995"/>
          </a:xfrm>
          <a:prstGeom prst="rect">
            <a:avLst/>
          </a:prstGeom>
        </p:spPr>
        <p:txBody>
          <a:bodyPr wrap="square">
            <a:spAutoFit/>
          </a:bodyPr>
          <a:lstStyle/>
          <a:p>
            <a:r>
              <a:rPr lang="en-US" sz="2800" b="1" dirty="0">
                <a:solidFill>
                  <a:srgbClr val="FF0000"/>
                </a:solidFill>
                <a:latin typeface="Times New Roman" panose="02020603050405020304" pitchFamily="18" charset="0"/>
                <a:ea typeface="DengXian"/>
                <a:cs typeface="Times New Roman" panose="02020603050405020304" pitchFamily="18" charset="0"/>
              </a:rPr>
              <a:t>L</a:t>
            </a:r>
            <a:r>
              <a:rPr lang="vi-VN" sz="2800" b="1" dirty="0">
                <a:solidFill>
                  <a:srgbClr val="FF0000"/>
                </a:solidFill>
                <a:latin typeface="Times New Roman" panose="02020603050405020304" pitchFamily="18" charset="0"/>
                <a:ea typeface="DengXian"/>
                <a:cs typeface="Times New Roman" panose="02020603050405020304" pitchFamily="18" charset="0"/>
              </a:rPr>
              <a:t>ô</a:t>
            </a:r>
            <a:r>
              <a:rPr lang="en-US" sz="2800" b="1" dirty="0">
                <a:solidFill>
                  <a:srgbClr val="FF0000"/>
                </a:solidFill>
                <a:latin typeface="Times New Roman" panose="02020603050405020304" pitchFamily="18" charset="0"/>
                <a:ea typeface="DengXian"/>
                <a:cs typeface="Times New Roman" panose="02020603050405020304" pitchFamily="18" charset="0"/>
              </a:rPr>
              <a:t>ng </a:t>
            </a:r>
            <a:r>
              <a:rPr lang="en-US" sz="2800" b="1" dirty="0" err="1">
                <a:solidFill>
                  <a:srgbClr val="FF0000"/>
                </a:solidFill>
                <a:latin typeface="Times New Roman" panose="02020603050405020304" pitchFamily="18" charset="0"/>
                <a:ea typeface="DengXian"/>
                <a:cs typeface="Times New Roman" panose="02020603050405020304" pitchFamily="18" charset="0"/>
              </a:rPr>
              <a:t>hút</a:t>
            </a:r>
            <a:r>
              <a:rPr lang="en-US" sz="2800" b="1" dirty="0">
                <a:solidFill>
                  <a:srgbClr val="FF0000"/>
                </a:solidFill>
                <a:latin typeface="Times New Roman" panose="02020603050405020304" pitchFamily="18" charset="0"/>
                <a:ea typeface="DengXian"/>
                <a:cs typeface="Times New Roman" panose="02020603050405020304" pitchFamily="18" charset="0"/>
              </a:rPr>
              <a:t> → </a:t>
            </a:r>
            <a:r>
              <a:rPr lang="en-US" sz="2800" b="1" dirty="0" err="1">
                <a:solidFill>
                  <a:srgbClr val="FF0000"/>
                </a:solidFill>
                <a:latin typeface="Times New Roman" panose="02020603050405020304" pitchFamily="18" charset="0"/>
                <a:ea typeface="DengXian"/>
                <a:cs typeface="Times New Roman" panose="02020603050405020304" pitchFamily="18" charset="0"/>
              </a:rPr>
              <a:t>Biểu</a:t>
            </a:r>
            <a:r>
              <a:rPr lang="en-US" sz="2800" b="1" dirty="0">
                <a:solidFill>
                  <a:srgbClr val="FF0000"/>
                </a:solidFill>
                <a:latin typeface="Times New Roman" panose="02020603050405020304" pitchFamily="18" charset="0"/>
                <a:ea typeface="DengXian"/>
                <a:cs typeface="Times New Roman" panose="02020603050405020304" pitchFamily="18" charset="0"/>
              </a:rPr>
              <a:t> </a:t>
            </a:r>
            <a:r>
              <a:rPr lang="en-US" sz="2800" b="1" dirty="0" err="1">
                <a:solidFill>
                  <a:srgbClr val="FF0000"/>
                </a:solidFill>
                <a:latin typeface="Times New Roman" panose="02020603050405020304" pitchFamily="18" charset="0"/>
                <a:ea typeface="DengXian"/>
                <a:cs typeface="Times New Roman" panose="02020603050405020304" pitchFamily="18" charset="0"/>
              </a:rPr>
              <a:t>bì</a:t>
            </a:r>
            <a:r>
              <a:rPr lang="en-US" sz="2800" b="1" dirty="0">
                <a:solidFill>
                  <a:srgbClr val="FF0000"/>
                </a:solidFill>
                <a:latin typeface="Times New Roman" panose="02020603050405020304" pitchFamily="18" charset="0"/>
                <a:ea typeface="DengXian"/>
                <a:cs typeface="Times New Roman" panose="02020603050405020304" pitchFamily="18" charset="0"/>
              </a:rPr>
              <a:t> →</a:t>
            </a:r>
            <a:r>
              <a:rPr lang="en-US" sz="2800" b="1" dirty="0" err="1">
                <a:solidFill>
                  <a:srgbClr val="FF0000"/>
                </a:solidFill>
                <a:latin typeface="Times New Roman" panose="02020603050405020304" pitchFamily="18" charset="0"/>
                <a:ea typeface="DengXian"/>
                <a:cs typeface="Times New Roman" panose="02020603050405020304" pitchFamily="18" charset="0"/>
              </a:rPr>
              <a:t>Thịt</a:t>
            </a:r>
            <a:r>
              <a:rPr lang="en-US" sz="2800" b="1" dirty="0">
                <a:solidFill>
                  <a:srgbClr val="FF0000"/>
                </a:solidFill>
                <a:latin typeface="Times New Roman" panose="02020603050405020304" pitchFamily="18" charset="0"/>
                <a:ea typeface="DengXian"/>
                <a:cs typeface="Times New Roman" panose="02020603050405020304" pitchFamily="18" charset="0"/>
              </a:rPr>
              <a:t> </a:t>
            </a:r>
            <a:r>
              <a:rPr lang="en-US" sz="2800" b="1" dirty="0" err="1">
                <a:solidFill>
                  <a:srgbClr val="FF0000"/>
                </a:solidFill>
                <a:latin typeface="Times New Roman" panose="02020603050405020304" pitchFamily="18" charset="0"/>
                <a:ea typeface="DengXian"/>
                <a:cs typeface="Times New Roman" panose="02020603050405020304" pitchFamily="18" charset="0"/>
              </a:rPr>
              <a:t>vỏ</a:t>
            </a:r>
            <a:r>
              <a:rPr lang="en-US" sz="2800" b="1" dirty="0">
                <a:solidFill>
                  <a:srgbClr val="FF0000"/>
                </a:solidFill>
                <a:latin typeface="Times New Roman" panose="02020603050405020304" pitchFamily="18" charset="0"/>
                <a:ea typeface="DengXian"/>
                <a:cs typeface="Times New Roman" panose="02020603050405020304" pitchFamily="18" charset="0"/>
              </a:rPr>
              <a:t> → </a:t>
            </a:r>
            <a:r>
              <a:rPr lang="en-US" sz="2800" b="1" dirty="0" err="1">
                <a:solidFill>
                  <a:srgbClr val="FF0000"/>
                </a:solidFill>
                <a:latin typeface="Times New Roman" panose="02020603050405020304" pitchFamily="18" charset="0"/>
                <a:ea typeface="DengXian"/>
                <a:cs typeface="Times New Roman" panose="02020603050405020304" pitchFamily="18" charset="0"/>
              </a:rPr>
              <a:t>Mạch</a:t>
            </a:r>
            <a:r>
              <a:rPr lang="en-US" sz="2800" b="1" dirty="0">
                <a:solidFill>
                  <a:srgbClr val="FF0000"/>
                </a:solidFill>
                <a:latin typeface="Times New Roman" panose="02020603050405020304" pitchFamily="18" charset="0"/>
                <a:ea typeface="DengXian"/>
                <a:cs typeface="Times New Roman" panose="02020603050405020304" pitchFamily="18" charset="0"/>
              </a:rPr>
              <a:t> </a:t>
            </a:r>
            <a:r>
              <a:rPr lang="en-US" sz="2800" b="1" dirty="0" err="1">
                <a:solidFill>
                  <a:srgbClr val="FF0000"/>
                </a:solidFill>
                <a:latin typeface="Times New Roman" panose="02020603050405020304" pitchFamily="18" charset="0"/>
                <a:ea typeface="DengXian"/>
                <a:cs typeface="Times New Roman" panose="02020603050405020304" pitchFamily="18" charset="0"/>
              </a:rPr>
              <a:t>gỗ</a:t>
            </a:r>
            <a:r>
              <a:rPr lang="en-US" sz="2800" b="1" dirty="0">
                <a:solidFill>
                  <a:srgbClr val="FF0000"/>
                </a:solidFill>
                <a:latin typeface="Times New Roman" panose="02020603050405020304" pitchFamily="18" charset="0"/>
                <a:ea typeface="DengXian"/>
                <a:cs typeface="Times New Roman" panose="02020603050405020304" pitchFamily="18" charset="0"/>
              </a:rPr>
              <a:t> ở </a:t>
            </a:r>
            <a:r>
              <a:rPr lang="en-US" sz="2800" b="1" dirty="0" err="1">
                <a:solidFill>
                  <a:srgbClr val="FF0000"/>
                </a:solidFill>
                <a:latin typeface="Times New Roman" panose="02020603050405020304" pitchFamily="18" charset="0"/>
                <a:ea typeface="DengXian"/>
                <a:cs typeface="Times New Roman" panose="02020603050405020304" pitchFamily="18" charset="0"/>
              </a:rPr>
              <a:t>rễ</a:t>
            </a:r>
            <a:r>
              <a:rPr lang="en-US" sz="2800" b="1" dirty="0">
                <a:solidFill>
                  <a:srgbClr val="FF0000"/>
                </a:solidFill>
                <a:latin typeface="Times New Roman" panose="02020603050405020304" pitchFamily="18" charset="0"/>
                <a:ea typeface="DengXian"/>
                <a:cs typeface="Times New Roman" panose="02020603050405020304" pitchFamily="18" charset="0"/>
              </a:rPr>
              <a:t> → </a:t>
            </a:r>
            <a:r>
              <a:rPr lang="en-US" sz="2800" b="1" dirty="0" err="1">
                <a:solidFill>
                  <a:srgbClr val="FF0000"/>
                </a:solidFill>
                <a:latin typeface="Times New Roman" panose="02020603050405020304" pitchFamily="18" charset="0"/>
                <a:ea typeface="DengXian"/>
                <a:cs typeface="Times New Roman" panose="02020603050405020304" pitchFamily="18" charset="0"/>
              </a:rPr>
              <a:t>Mạch</a:t>
            </a:r>
            <a:r>
              <a:rPr lang="en-US" sz="2800" b="1" dirty="0">
                <a:solidFill>
                  <a:srgbClr val="FF0000"/>
                </a:solidFill>
                <a:latin typeface="Times New Roman" panose="02020603050405020304" pitchFamily="18" charset="0"/>
                <a:ea typeface="DengXian"/>
                <a:cs typeface="Times New Roman" panose="02020603050405020304" pitchFamily="18" charset="0"/>
              </a:rPr>
              <a:t> </a:t>
            </a:r>
            <a:r>
              <a:rPr lang="en-US" sz="2800" b="1" dirty="0" err="1">
                <a:solidFill>
                  <a:srgbClr val="FF0000"/>
                </a:solidFill>
                <a:latin typeface="Times New Roman" panose="02020603050405020304" pitchFamily="18" charset="0"/>
                <a:ea typeface="DengXian"/>
                <a:cs typeface="Times New Roman" panose="02020603050405020304" pitchFamily="18" charset="0"/>
              </a:rPr>
              <a:t>gỗ</a:t>
            </a:r>
            <a:r>
              <a:rPr lang="en-US" sz="2800" b="1" dirty="0">
                <a:solidFill>
                  <a:srgbClr val="FF0000"/>
                </a:solidFill>
                <a:latin typeface="Times New Roman" panose="02020603050405020304" pitchFamily="18" charset="0"/>
                <a:ea typeface="DengXian"/>
                <a:cs typeface="Times New Roman" panose="02020603050405020304" pitchFamily="18" charset="0"/>
              </a:rPr>
              <a:t> ở </a:t>
            </a:r>
            <a:r>
              <a:rPr lang="en-US" sz="2800" b="1" dirty="0" err="1">
                <a:solidFill>
                  <a:srgbClr val="FF0000"/>
                </a:solidFill>
                <a:latin typeface="Times New Roman" panose="02020603050405020304" pitchFamily="18" charset="0"/>
                <a:ea typeface="DengXian"/>
                <a:cs typeface="Times New Roman" panose="02020603050405020304" pitchFamily="18" charset="0"/>
              </a:rPr>
              <a:t>thân</a:t>
            </a:r>
            <a:r>
              <a:rPr lang="en-US" sz="2800" b="1" dirty="0">
                <a:solidFill>
                  <a:srgbClr val="FF0000"/>
                </a:solidFill>
                <a:latin typeface="Times New Roman" panose="02020603050405020304" pitchFamily="18" charset="0"/>
                <a:ea typeface="DengXian"/>
                <a:cs typeface="Times New Roman" panose="02020603050405020304" pitchFamily="18" charset="0"/>
              </a:rPr>
              <a:t> → </a:t>
            </a:r>
            <a:r>
              <a:rPr lang="en-US" sz="2800" b="1" dirty="0" err="1">
                <a:solidFill>
                  <a:srgbClr val="FF0000"/>
                </a:solidFill>
                <a:latin typeface="Times New Roman" panose="02020603050405020304" pitchFamily="18" charset="0"/>
                <a:ea typeface="DengXian"/>
                <a:cs typeface="Times New Roman" panose="02020603050405020304" pitchFamily="18" charset="0"/>
              </a:rPr>
              <a:t>Mạch</a:t>
            </a:r>
            <a:r>
              <a:rPr lang="en-US" sz="2800" b="1" dirty="0">
                <a:solidFill>
                  <a:srgbClr val="FF0000"/>
                </a:solidFill>
                <a:latin typeface="Times New Roman" panose="02020603050405020304" pitchFamily="18" charset="0"/>
                <a:ea typeface="DengXian"/>
                <a:cs typeface="Times New Roman" panose="02020603050405020304" pitchFamily="18" charset="0"/>
              </a:rPr>
              <a:t> </a:t>
            </a:r>
            <a:r>
              <a:rPr lang="en-US" sz="2800" b="1" dirty="0" err="1">
                <a:solidFill>
                  <a:srgbClr val="FF0000"/>
                </a:solidFill>
                <a:latin typeface="Times New Roman" panose="02020603050405020304" pitchFamily="18" charset="0"/>
                <a:ea typeface="DengXian"/>
                <a:cs typeface="Times New Roman" panose="02020603050405020304" pitchFamily="18" charset="0"/>
              </a:rPr>
              <a:t>gỗ</a:t>
            </a:r>
            <a:r>
              <a:rPr lang="en-US" sz="2800" b="1" dirty="0">
                <a:solidFill>
                  <a:srgbClr val="FF0000"/>
                </a:solidFill>
                <a:latin typeface="Times New Roman" panose="02020603050405020304" pitchFamily="18" charset="0"/>
                <a:ea typeface="DengXian"/>
                <a:cs typeface="Times New Roman" panose="02020603050405020304" pitchFamily="18" charset="0"/>
              </a:rPr>
              <a:t> ở </a:t>
            </a:r>
            <a:r>
              <a:rPr lang="en-US" sz="2800" b="1" dirty="0" err="1">
                <a:solidFill>
                  <a:srgbClr val="FF0000"/>
                </a:solidFill>
                <a:latin typeface="Times New Roman" panose="02020603050405020304" pitchFamily="18" charset="0"/>
                <a:ea typeface="DengXian"/>
                <a:cs typeface="Times New Roman" panose="02020603050405020304" pitchFamily="18" charset="0"/>
              </a:rPr>
              <a:t>lá</a:t>
            </a:r>
            <a:r>
              <a:rPr lang="en-US" sz="2800" b="1" dirty="0">
                <a:solidFill>
                  <a:srgbClr val="FF0000"/>
                </a:solidFill>
                <a:latin typeface="Times New Roman" panose="02020603050405020304" pitchFamily="18" charset="0"/>
                <a:ea typeface="DengXian"/>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44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FE35BB-AD3C-46C8-BFD0-1852272553CB}"/>
              </a:ext>
            </a:extLst>
          </p:cNvPr>
          <p:cNvSpPr/>
          <p:nvPr/>
        </p:nvSpPr>
        <p:spPr>
          <a:xfrm>
            <a:off x="2051319" y="6151418"/>
            <a:ext cx="8557471" cy="523220"/>
          </a:xfrm>
          <a:prstGeom prst="rect">
            <a:avLst/>
          </a:prstGeom>
        </p:spPr>
        <p:txBody>
          <a:bodyPr wrap="none">
            <a:spAutoFit/>
          </a:bodyPr>
          <a:lstStyle/>
          <a:p>
            <a:r>
              <a:rPr lang="en-US" sz="2800" dirty="0"/>
              <a:t>https://www.youtube.com/watch?v=SHxPfZu85Kk&amp;t=79s</a:t>
            </a:r>
          </a:p>
        </p:txBody>
      </p:sp>
      <p:pic>
        <p:nvPicPr>
          <p:cNvPr id="5" name="Picture 4">
            <a:extLst>
              <a:ext uri="{FF2B5EF4-FFF2-40B4-BE49-F238E27FC236}">
                <a16:creationId xmlns:a16="http://schemas.microsoft.com/office/drawing/2014/main" id="{B9380E3D-6B17-449D-982D-83A2F41C3EF5}"/>
              </a:ext>
            </a:extLst>
          </p:cNvPr>
          <p:cNvPicPr>
            <a:picLocks noChangeAspect="1"/>
          </p:cNvPicPr>
          <p:nvPr/>
        </p:nvPicPr>
        <p:blipFill>
          <a:blip r:embed="rId2"/>
          <a:stretch>
            <a:fillRect/>
          </a:stretch>
        </p:blipFill>
        <p:spPr>
          <a:xfrm>
            <a:off x="154910" y="138978"/>
            <a:ext cx="12037090" cy="6012440"/>
          </a:xfrm>
          <a:prstGeom prst="rect">
            <a:avLst/>
          </a:prstGeom>
        </p:spPr>
      </p:pic>
    </p:spTree>
    <p:extLst>
      <p:ext uri="{BB962C8B-B14F-4D97-AF65-F5344CB8AC3E}">
        <p14:creationId xmlns:p14="http://schemas.microsoft.com/office/powerpoint/2010/main" val="3971308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991500-FD07-4D94-81FA-023F6B521080}"/>
              </a:ext>
            </a:extLst>
          </p:cNvPr>
          <p:cNvPicPr>
            <a:picLocks noChangeAspect="1"/>
          </p:cNvPicPr>
          <p:nvPr/>
        </p:nvPicPr>
        <p:blipFill>
          <a:blip r:embed="rId2"/>
          <a:stretch>
            <a:fillRect/>
          </a:stretch>
        </p:blipFill>
        <p:spPr>
          <a:xfrm>
            <a:off x="556754" y="45428"/>
            <a:ext cx="11078491" cy="3894805"/>
          </a:xfrm>
          <a:prstGeom prst="rect">
            <a:avLst/>
          </a:prstGeom>
          <a:ln>
            <a:solidFill>
              <a:schemeClr val="accent1"/>
            </a:solidFill>
          </a:ln>
        </p:spPr>
      </p:pic>
      <p:graphicFrame>
        <p:nvGraphicFramePr>
          <p:cNvPr id="6" name="Table 5">
            <a:extLst>
              <a:ext uri="{FF2B5EF4-FFF2-40B4-BE49-F238E27FC236}">
                <a16:creationId xmlns:a16="http://schemas.microsoft.com/office/drawing/2014/main" id="{E2257699-A51E-479B-BC67-059581EEDAA7}"/>
              </a:ext>
            </a:extLst>
          </p:cNvPr>
          <p:cNvGraphicFramePr>
            <a:graphicFrameLocks noGrp="1"/>
          </p:cNvGraphicFramePr>
          <p:nvPr>
            <p:extLst>
              <p:ext uri="{D42A27DB-BD31-4B8C-83A1-F6EECF244321}">
                <p14:modId xmlns:p14="http://schemas.microsoft.com/office/powerpoint/2010/main" val="987992231"/>
              </p:ext>
            </p:extLst>
          </p:nvPr>
        </p:nvGraphicFramePr>
        <p:xfrm>
          <a:off x="169025" y="4121672"/>
          <a:ext cx="11853949" cy="2377440"/>
        </p:xfrm>
        <a:graphic>
          <a:graphicData uri="http://schemas.openxmlformats.org/drawingml/2006/table">
            <a:tbl>
              <a:tblPr firstRow="1" bandRow="1">
                <a:tableStyleId>{5C22544A-7EE6-4342-B048-85BDC9FD1C3A}</a:tableStyleId>
              </a:tblPr>
              <a:tblGrid>
                <a:gridCol w="6348153">
                  <a:extLst>
                    <a:ext uri="{9D8B030D-6E8A-4147-A177-3AD203B41FA5}">
                      <a16:colId xmlns:a16="http://schemas.microsoft.com/office/drawing/2014/main" val="3398484117"/>
                    </a:ext>
                  </a:extLst>
                </a:gridCol>
                <a:gridCol w="5505796">
                  <a:extLst>
                    <a:ext uri="{9D8B030D-6E8A-4147-A177-3AD203B41FA5}">
                      <a16:colId xmlns:a16="http://schemas.microsoft.com/office/drawing/2014/main" val="730206323"/>
                    </a:ext>
                  </a:extLst>
                </a:gridCol>
              </a:tblGrid>
              <a:tr h="749878">
                <a:tc>
                  <a:txBody>
                    <a:bodyPr/>
                    <a:lstStyle/>
                    <a:p>
                      <a:r>
                        <a:rPr lang="en-US" sz="2400" dirty="0">
                          <a:solidFill>
                            <a:schemeClr val="tx1"/>
                          </a:solidFill>
                          <a:latin typeface="Times New Roman" panose="02020603050405020304" pitchFamily="18" charset="0"/>
                          <a:cs typeface="Times New Roman" panose="02020603050405020304" pitchFamily="18" charset="0"/>
                        </a:rPr>
                        <a:t>Con đ</a:t>
                      </a:r>
                      <a:r>
                        <a:rPr lang="vi-VN" sz="2400" dirty="0">
                          <a:solidFill>
                            <a:schemeClr val="tx1"/>
                          </a:solidFill>
                          <a:latin typeface="Times New Roman" panose="02020603050405020304" pitchFamily="18" charset="0"/>
                          <a:cs typeface="Times New Roman" panose="02020603050405020304" pitchFamily="18" charset="0"/>
                        </a:rPr>
                        <a:t>ư</a:t>
                      </a:r>
                      <a:r>
                        <a:rPr lang="en-US" sz="2400" dirty="0" err="1">
                          <a:solidFill>
                            <a:schemeClr val="tx1"/>
                          </a:solidFill>
                          <a:latin typeface="Times New Roman" panose="02020603050405020304" pitchFamily="18" charset="0"/>
                          <a:cs typeface="Times New Roman" panose="02020603050405020304" pitchFamily="18" charset="0"/>
                        </a:rPr>
                        <a:t>ờng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gian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bào</a:t>
                      </a:r>
                      <a:r>
                        <a:rPr lang="en-US" sz="2400" dirty="0">
                          <a:solidFill>
                            <a:schemeClr val="tx1"/>
                          </a:solidFill>
                          <a:latin typeface="Times New Roman" panose="02020603050405020304" pitchFamily="18" charset="0"/>
                          <a:cs typeface="Times New Roman" panose="02020603050405020304" pitchFamily="18" charset="0"/>
                        </a:rPr>
                        <a:t> (đ</a:t>
                      </a:r>
                      <a:r>
                        <a:rPr lang="vi-VN" sz="2400" dirty="0">
                          <a:solidFill>
                            <a:schemeClr val="tx1"/>
                          </a:solidFill>
                          <a:latin typeface="Times New Roman" panose="02020603050405020304" pitchFamily="18" charset="0"/>
                          <a:cs typeface="Times New Roman" panose="02020603050405020304" pitchFamily="18" charset="0"/>
                        </a:rPr>
                        <a:t>ư</a:t>
                      </a:r>
                      <a:r>
                        <a:rPr lang="en-US" sz="2400" dirty="0" err="1">
                          <a:solidFill>
                            <a:schemeClr val="tx1"/>
                          </a:solidFill>
                          <a:latin typeface="Times New Roman" panose="02020603050405020304" pitchFamily="18" charset="0"/>
                          <a:cs typeface="Times New Roman" panose="02020603050405020304" pitchFamily="18" charset="0"/>
                        </a:rPr>
                        <a:t>ờng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màu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đỏ</a:t>
                      </a:r>
                      <a:r>
                        <a:rPr lang="en-US" sz="2400" dirty="0">
                          <a:solidFill>
                            <a:schemeClr val="tx1"/>
                          </a:solidFill>
                          <a:latin typeface="Times New Roman" panose="02020603050405020304" pitchFamily="18" charset="0"/>
                          <a:cs typeface="Times New Roman" panose="02020603050405020304" pitchFamily="18"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solidFill>
                            <a:schemeClr val="tx1"/>
                          </a:solidFill>
                          <a:latin typeface="Times New Roman" panose="02020603050405020304" pitchFamily="18" charset="0"/>
                          <a:cs typeface="Times New Roman" panose="02020603050405020304" pitchFamily="18" charset="0"/>
                        </a:rPr>
                        <a:t>Con đ</a:t>
                      </a:r>
                      <a:r>
                        <a:rPr lang="vi-VN" sz="2400" dirty="0">
                          <a:solidFill>
                            <a:schemeClr val="tx1"/>
                          </a:solidFill>
                          <a:latin typeface="Times New Roman" panose="02020603050405020304" pitchFamily="18" charset="0"/>
                          <a:cs typeface="Times New Roman" panose="02020603050405020304" pitchFamily="18" charset="0"/>
                        </a:rPr>
                        <a:t>ư</a:t>
                      </a:r>
                      <a:r>
                        <a:rPr lang="en-US" sz="2400" dirty="0" err="1">
                          <a:solidFill>
                            <a:schemeClr val="tx1"/>
                          </a:solidFill>
                          <a:latin typeface="Times New Roman" panose="02020603050405020304" pitchFamily="18" charset="0"/>
                          <a:cs typeface="Times New Roman" panose="02020603050405020304" pitchFamily="18" charset="0"/>
                        </a:rPr>
                        <a:t>ờng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chất</a:t>
                      </a:r>
                      <a:r>
                        <a:rPr lang="en-US" sz="2400" dirty="0">
                          <a:solidFill>
                            <a:schemeClr val="tx1"/>
                          </a:solidFill>
                          <a:latin typeface="Times New Roman" panose="02020603050405020304" pitchFamily="18" charset="0"/>
                          <a:cs typeface="Times New Roman" panose="02020603050405020304" pitchFamily="18" charset="0"/>
                        </a:rPr>
                        <a:t> (đ</a:t>
                      </a:r>
                      <a:r>
                        <a:rPr lang="vi-VN" sz="2400" dirty="0">
                          <a:solidFill>
                            <a:schemeClr val="tx1"/>
                          </a:solidFill>
                          <a:latin typeface="Times New Roman" panose="02020603050405020304" pitchFamily="18" charset="0"/>
                          <a:cs typeface="Times New Roman" panose="02020603050405020304" pitchFamily="18" charset="0"/>
                        </a:rPr>
                        <a:t>ư</a:t>
                      </a:r>
                      <a:r>
                        <a:rPr lang="en-US" sz="2400" dirty="0" err="1">
                          <a:solidFill>
                            <a:schemeClr val="tx1"/>
                          </a:solidFill>
                          <a:latin typeface="Times New Roman" panose="02020603050405020304" pitchFamily="18" charset="0"/>
                          <a:cs typeface="Times New Roman" panose="02020603050405020304" pitchFamily="18" charset="0"/>
                        </a:rPr>
                        <a:t>ờng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màu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xanh</a:t>
                      </a:r>
                      <a:r>
                        <a:rPr lang="en-US" sz="2400" dirty="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8893075"/>
                  </a:ext>
                </a:extLst>
              </a:tr>
              <a:tr h="370840">
                <a:tc>
                  <a:txBody>
                    <a:bodyPr/>
                    <a:lstStyle/>
                    <a:p>
                      <a:r>
                        <a:rPr lang="en-US" sz="2400" b="1" dirty="0" err="1">
                          <a:solidFill>
                            <a:schemeClr val="tx1"/>
                          </a:solidFill>
                          <a:latin typeface="Times New Roman" panose="02020603050405020304" pitchFamily="18" charset="0"/>
                          <a:cs typeface="Times New Roman" panose="02020603050405020304" pitchFamily="18" charset="0"/>
                        </a:rPr>
                        <a:t>Lông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hút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a:solidFill>
                            <a:schemeClr val="tx1"/>
                          </a:solidFill>
                          <a:latin typeface="Times New Roman" panose="02020603050405020304" pitchFamily="18" charset="0"/>
                          <a:ea typeface="DengXian"/>
                          <a:cs typeface="Times New Roman" panose="02020603050405020304" pitchFamily="18" charset="0"/>
                        </a:rPr>
                        <a:t>→ </a:t>
                      </a:r>
                      <a:r>
                        <a:rPr lang="en-US" sz="2400" b="1" dirty="0" err="1">
                          <a:solidFill>
                            <a:schemeClr val="tx1"/>
                          </a:solidFill>
                          <a:latin typeface="Times New Roman" panose="02020603050405020304" pitchFamily="18" charset="0"/>
                          <a:ea typeface="DengXian"/>
                          <a:cs typeface="Times New Roman" panose="02020603050405020304" pitchFamily="18" charset="0"/>
                        </a:rPr>
                        <a:t>biểu</a:t>
                      </a:r>
                      <a:r>
                        <a:rPr lang="en-US" sz="2400" b="1" dirty="0">
                          <a:solidFill>
                            <a:schemeClr val="tx1"/>
                          </a:solidFill>
                          <a:latin typeface="Times New Roman" panose="02020603050405020304" pitchFamily="18" charset="0"/>
                          <a:ea typeface="DengXian"/>
                          <a:cs typeface="Times New Roman" panose="02020603050405020304" pitchFamily="18" charset="0"/>
                        </a:rPr>
                        <a:t> </a:t>
                      </a:r>
                      <a:r>
                        <a:rPr lang="en-US" sz="2400" b="1" dirty="0" err="1">
                          <a:solidFill>
                            <a:schemeClr val="tx1"/>
                          </a:solidFill>
                          <a:latin typeface="Times New Roman" panose="02020603050405020304" pitchFamily="18" charset="0"/>
                          <a:ea typeface="DengXian"/>
                          <a:cs typeface="Times New Roman" panose="02020603050405020304" pitchFamily="18" charset="0"/>
                        </a:rPr>
                        <a:t>bì</a:t>
                      </a:r>
                      <a:r>
                        <a:rPr lang="en-US" sz="2400" b="1" dirty="0">
                          <a:solidFill>
                            <a:schemeClr val="tx1"/>
                          </a:solidFill>
                          <a:latin typeface="Times New Roman" panose="02020603050405020304" pitchFamily="18" charset="0"/>
                          <a:ea typeface="DengXian"/>
                          <a:cs typeface="Times New Roman" panose="02020603050405020304" pitchFamily="18" charset="0"/>
                        </a:rPr>
                        <a:t> → </a:t>
                      </a:r>
                      <a:r>
                        <a:rPr lang="en-US" sz="2400" b="1" dirty="0" err="1">
                          <a:solidFill>
                            <a:schemeClr val="tx1"/>
                          </a:solidFill>
                          <a:latin typeface="Times New Roman" panose="02020603050405020304" pitchFamily="18" charset="0"/>
                          <a:ea typeface="DengXian"/>
                          <a:cs typeface="Times New Roman" panose="02020603050405020304" pitchFamily="18" charset="0"/>
                        </a:rPr>
                        <a:t>thịt</a:t>
                      </a:r>
                      <a:r>
                        <a:rPr lang="en-US" sz="2400" b="1" dirty="0">
                          <a:solidFill>
                            <a:schemeClr val="tx1"/>
                          </a:solidFill>
                          <a:latin typeface="Times New Roman" panose="02020603050405020304" pitchFamily="18" charset="0"/>
                          <a:ea typeface="DengXian"/>
                          <a:cs typeface="Times New Roman" panose="02020603050405020304" pitchFamily="18" charset="0"/>
                        </a:rPr>
                        <a:t> </a:t>
                      </a:r>
                      <a:r>
                        <a:rPr lang="en-US" sz="2400" b="1" dirty="0" err="1">
                          <a:solidFill>
                            <a:schemeClr val="tx1"/>
                          </a:solidFill>
                          <a:latin typeface="Times New Roman" panose="02020603050405020304" pitchFamily="18" charset="0"/>
                          <a:ea typeface="DengXian"/>
                          <a:cs typeface="Times New Roman" panose="02020603050405020304" pitchFamily="18" charset="0"/>
                        </a:rPr>
                        <a:t>vỏ</a:t>
                      </a:r>
                      <a:r>
                        <a:rPr lang="en-US" sz="2400" b="1" dirty="0">
                          <a:solidFill>
                            <a:schemeClr val="tx1"/>
                          </a:solidFill>
                          <a:latin typeface="Times New Roman" panose="02020603050405020304" pitchFamily="18" charset="0"/>
                          <a:ea typeface="DengXian"/>
                          <a:cs typeface="Times New Roman" panose="02020603050405020304" pitchFamily="18" charset="0"/>
                        </a:rPr>
                        <a:t>(</a:t>
                      </a:r>
                      <a:r>
                        <a:rPr lang="en-US" sz="2400" b="1" dirty="0" err="1">
                          <a:solidFill>
                            <a:schemeClr val="tx1"/>
                          </a:solidFill>
                          <a:latin typeface="Times New Roman" panose="02020603050405020304" pitchFamily="18" charset="0"/>
                          <a:ea typeface="DengXian"/>
                          <a:cs typeface="Times New Roman" panose="02020603050405020304" pitchFamily="18" charset="0"/>
                        </a:rPr>
                        <a:t>khoảng</a:t>
                      </a:r>
                      <a:r>
                        <a:rPr lang="en-US" sz="2400" b="1" dirty="0">
                          <a:solidFill>
                            <a:schemeClr val="tx1"/>
                          </a:solidFill>
                          <a:latin typeface="Times New Roman" panose="02020603050405020304" pitchFamily="18" charset="0"/>
                          <a:ea typeface="DengXian"/>
                          <a:cs typeface="Times New Roman" panose="02020603050405020304" pitchFamily="18" charset="0"/>
                        </a:rPr>
                        <a:t> </a:t>
                      </a:r>
                      <a:r>
                        <a:rPr lang="en-US" sz="2400" b="1" dirty="0" err="1">
                          <a:solidFill>
                            <a:schemeClr val="tx1"/>
                          </a:solidFill>
                          <a:latin typeface="Times New Roman" panose="02020603050405020304" pitchFamily="18" charset="0"/>
                          <a:ea typeface="DengXian"/>
                          <a:cs typeface="Times New Roman" panose="02020603050405020304" pitchFamily="18" charset="0"/>
                        </a:rPr>
                        <a:t>gian</a:t>
                      </a:r>
                      <a:r>
                        <a:rPr lang="en-US" sz="2400" b="1" dirty="0">
                          <a:solidFill>
                            <a:schemeClr val="tx1"/>
                          </a:solidFill>
                          <a:latin typeface="Times New Roman" panose="02020603050405020304" pitchFamily="18" charset="0"/>
                          <a:ea typeface="DengXian"/>
                          <a:cs typeface="Times New Roman" panose="02020603050405020304" pitchFamily="18" charset="0"/>
                        </a:rPr>
                        <a:t> </a:t>
                      </a:r>
                      <a:r>
                        <a:rPr lang="en-US" sz="2400" b="1" dirty="0" err="1">
                          <a:solidFill>
                            <a:schemeClr val="tx1"/>
                          </a:solidFill>
                          <a:latin typeface="Times New Roman" panose="02020603050405020304" pitchFamily="18" charset="0"/>
                          <a:ea typeface="DengXian"/>
                          <a:cs typeface="Times New Roman" panose="02020603050405020304" pitchFamily="18" charset="0"/>
                        </a:rPr>
                        <a:t>bào</a:t>
                      </a:r>
                      <a:r>
                        <a:rPr lang="en-US" sz="2400" b="1" dirty="0">
                          <a:solidFill>
                            <a:schemeClr val="tx1"/>
                          </a:solidFill>
                          <a:latin typeface="Times New Roman" panose="02020603050405020304" pitchFamily="18" charset="0"/>
                          <a:ea typeface="DengXian"/>
                          <a:cs typeface="Times New Roman" panose="02020603050405020304" pitchFamily="18" charset="0"/>
                        </a:rPr>
                        <a:t>) → </a:t>
                      </a:r>
                      <a:r>
                        <a:rPr lang="en-US" sz="2400" b="1" dirty="0" err="1">
                          <a:solidFill>
                            <a:schemeClr val="tx1"/>
                          </a:solidFill>
                          <a:latin typeface="Times New Roman" panose="02020603050405020304" pitchFamily="18" charset="0"/>
                          <a:ea typeface="DengXian"/>
                          <a:cs typeface="Times New Roman" panose="02020603050405020304" pitchFamily="18" charset="0"/>
                        </a:rPr>
                        <a:t>mạch</a:t>
                      </a:r>
                      <a:r>
                        <a:rPr lang="en-US" sz="2400" b="1" dirty="0">
                          <a:solidFill>
                            <a:schemeClr val="tx1"/>
                          </a:solidFill>
                          <a:latin typeface="Times New Roman" panose="02020603050405020304" pitchFamily="18" charset="0"/>
                          <a:ea typeface="DengXian"/>
                          <a:cs typeface="Times New Roman" panose="02020603050405020304" pitchFamily="18" charset="0"/>
                        </a:rPr>
                        <a:t> </a:t>
                      </a:r>
                      <a:r>
                        <a:rPr lang="en-US" sz="2400" b="1" dirty="0" err="1">
                          <a:solidFill>
                            <a:schemeClr val="tx1"/>
                          </a:solidFill>
                          <a:latin typeface="Times New Roman" panose="02020603050405020304" pitchFamily="18" charset="0"/>
                          <a:ea typeface="DengXian"/>
                          <a:cs typeface="Times New Roman" panose="02020603050405020304" pitchFamily="18" charset="0"/>
                        </a:rPr>
                        <a:t>gỗ</a:t>
                      </a:r>
                      <a:r>
                        <a:rPr lang="en-US" sz="2400" b="1" dirty="0">
                          <a:solidFill>
                            <a:schemeClr val="tx1"/>
                          </a:solidFill>
                          <a:latin typeface="Times New Roman" panose="02020603050405020304" pitchFamily="18" charset="0"/>
                          <a:ea typeface="DengXian"/>
                          <a:cs typeface="Times New Roman" panose="02020603050405020304" pitchFamily="18" charset="0"/>
                        </a:rPr>
                        <a:t> </a:t>
                      </a:r>
                    </a:p>
                    <a:p>
                      <a:r>
                        <a:rPr lang="en-US" sz="2400" b="1" dirty="0" err="1">
                          <a:solidFill>
                            <a:schemeClr val="tx1"/>
                          </a:solidFill>
                          <a:latin typeface="Times New Roman" panose="02020603050405020304" pitchFamily="18" charset="0"/>
                          <a:ea typeface="DengXian"/>
                          <a:cs typeface="Times New Roman" panose="02020603050405020304" pitchFamily="18" charset="0"/>
                        </a:rPr>
                        <a:t>Đặc</a:t>
                      </a:r>
                      <a:r>
                        <a:rPr lang="en-US" sz="2400" b="1" dirty="0">
                          <a:solidFill>
                            <a:schemeClr val="tx1"/>
                          </a:solidFill>
                          <a:latin typeface="Times New Roman" panose="02020603050405020304" pitchFamily="18" charset="0"/>
                          <a:ea typeface="DengXian"/>
                          <a:cs typeface="Times New Roman" panose="02020603050405020304" pitchFamily="18" charset="0"/>
                        </a:rPr>
                        <a:t> </a:t>
                      </a:r>
                      <a:r>
                        <a:rPr lang="en-US" sz="2400" b="1" dirty="0" err="1">
                          <a:solidFill>
                            <a:schemeClr val="tx1"/>
                          </a:solidFill>
                          <a:latin typeface="Times New Roman" panose="02020603050405020304" pitchFamily="18" charset="0"/>
                          <a:ea typeface="DengXian"/>
                          <a:cs typeface="Times New Roman" panose="02020603050405020304" pitchFamily="18" charset="0"/>
                        </a:rPr>
                        <a:t>điểm</a:t>
                      </a:r>
                      <a:r>
                        <a:rPr lang="en-US" sz="2400" b="1" dirty="0">
                          <a:solidFill>
                            <a:schemeClr val="tx1"/>
                          </a:solidFill>
                          <a:latin typeface="Times New Roman" panose="02020603050405020304" pitchFamily="18" charset="0"/>
                          <a:ea typeface="DengXian"/>
                          <a:cs typeface="Times New Roman" panose="02020603050405020304" pitchFamily="18" charset="0"/>
                        </a:rPr>
                        <a:t>: </a:t>
                      </a:r>
                      <a:r>
                        <a:rPr lang="en-US" sz="2400" b="1" dirty="0" err="1">
                          <a:solidFill>
                            <a:schemeClr val="tx1"/>
                          </a:solidFill>
                          <a:latin typeface="Times New Roman" panose="02020603050405020304" pitchFamily="18" charset="0"/>
                          <a:ea typeface="DengXian"/>
                          <a:cs typeface="Times New Roman" panose="02020603050405020304" pitchFamily="18" charset="0"/>
                        </a:rPr>
                        <a:t>nhanh</a:t>
                      </a:r>
                      <a:r>
                        <a:rPr lang="en-US" sz="2400" b="1" dirty="0">
                          <a:solidFill>
                            <a:schemeClr val="tx1"/>
                          </a:solidFill>
                          <a:latin typeface="Times New Roman" panose="02020603050405020304" pitchFamily="18" charset="0"/>
                          <a:ea typeface="DengXian"/>
                          <a:cs typeface="Times New Roman" panose="02020603050405020304" pitchFamily="18" charset="0"/>
                        </a:rPr>
                        <a:t>, </a:t>
                      </a:r>
                      <a:r>
                        <a:rPr lang="en-US" sz="2400" b="1" dirty="0" err="1">
                          <a:solidFill>
                            <a:schemeClr val="tx1"/>
                          </a:solidFill>
                          <a:latin typeface="Times New Roman" panose="02020603050405020304" pitchFamily="18" charset="0"/>
                          <a:ea typeface="DengXian"/>
                          <a:cs typeface="Times New Roman" panose="02020603050405020304" pitchFamily="18" charset="0"/>
                        </a:rPr>
                        <a:t>không</a:t>
                      </a:r>
                      <a:r>
                        <a:rPr lang="en-US" sz="2400" b="1" dirty="0">
                          <a:solidFill>
                            <a:schemeClr val="tx1"/>
                          </a:solidFill>
                          <a:latin typeface="Times New Roman" panose="02020603050405020304" pitchFamily="18" charset="0"/>
                          <a:ea typeface="DengXian"/>
                          <a:cs typeface="Times New Roman" panose="02020603050405020304" pitchFamily="18" charset="0"/>
                        </a:rPr>
                        <a:t> đ</a:t>
                      </a:r>
                      <a:r>
                        <a:rPr lang="vi-VN" sz="2400" b="1" dirty="0">
                          <a:solidFill>
                            <a:schemeClr val="tx1"/>
                          </a:solidFill>
                          <a:latin typeface="Times New Roman" panose="02020603050405020304" pitchFamily="18" charset="0"/>
                          <a:ea typeface="DengXian"/>
                          <a:cs typeface="Times New Roman" panose="02020603050405020304" pitchFamily="18" charset="0"/>
                        </a:rPr>
                        <a:t>ư</a:t>
                      </a:r>
                      <a:r>
                        <a:rPr lang="en-US" sz="2400" b="1" dirty="0" err="1">
                          <a:solidFill>
                            <a:schemeClr val="tx1"/>
                          </a:solidFill>
                          <a:latin typeface="Times New Roman" panose="02020603050405020304" pitchFamily="18" charset="0"/>
                          <a:ea typeface="DengXian"/>
                          <a:cs typeface="Times New Roman" panose="02020603050405020304" pitchFamily="18" charset="0"/>
                        </a:rPr>
                        <a:t>ợc</a:t>
                      </a:r>
                      <a:r>
                        <a:rPr lang="en-US" sz="2400" b="1" dirty="0">
                          <a:solidFill>
                            <a:schemeClr val="tx1"/>
                          </a:solidFill>
                          <a:latin typeface="Times New Roman" panose="02020603050405020304" pitchFamily="18" charset="0"/>
                          <a:ea typeface="DengXian"/>
                          <a:cs typeface="Times New Roman" panose="02020603050405020304" pitchFamily="18" charset="0"/>
                        </a:rPr>
                        <a:t> </a:t>
                      </a:r>
                      <a:r>
                        <a:rPr lang="en-US" sz="2400" b="1" dirty="0" err="1">
                          <a:solidFill>
                            <a:schemeClr val="tx1"/>
                          </a:solidFill>
                          <a:latin typeface="Times New Roman" panose="02020603050405020304" pitchFamily="18" charset="0"/>
                          <a:ea typeface="DengXian"/>
                          <a:cs typeface="Times New Roman" panose="02020603050405020304" pitchFamily="18" charset="0"/>
                        </a:rPr>
                        <a:t>chọn</a:t>
                      </a:r>
                      <a:r>
                        <a:rPr lang="en-US" sz="2400" b="1" dirty="0">
                          <a:solidFill>
                            <a:schemeClr val="tx1"/>
                          </a:solidFill>
                          <a:latin typeface="Times New Roman" panose="02020603050405020304" pitchFamily="18" charset="0"/>
                          <a:ea typeface="DengXian"/>
                          <a:cs typeface="Times New Roman" panose="02020603050405020304" pitchFamily="18" charset="0"/>
                        </a:rPr>
                        <a:t> </a:t>
                      </a:r>
                      <a:r>
                        <a:rPr lang="en-US" sz="2400" b="1" dirty="0" err="1">
                          <a:solidFill>
                            <a:schemeClr val="tx1"/>
                          </a:solidFill>
                          <a:latin typeface="Times New Roman" panose="02020603050405020304" pitchFamily="18" charset="0"/>
                          <a:ea typeface="DengXian"/>
                          <a:cs typeface="Times New Roman" panose="02020603050405020304" pitchFamily="18" charset="0"/>
                        </a:rPr>
                        <a:t>lọc</a:t>
                      </a:r>
                      <a:r>
                        <a:rPr lang="en-US" sz="2400" b="1" dirty="0">
                          <a:solidFill>
                            <a:schemeClr val="tx1"/>
                          </a:solidFill>
                          <a:latin typeface="Times New Roman" panose="02020603050405020304" pitchFamily="18" charset="0"/>
                          <a:ea typeface="DengXian"/>
                          <a:cs typeface="Times New Roman" panose="02020603050405020304" pitchFamily="18" charset="0"/>
                        </a:rPr>
                        <a:t> </a:t>
                      </a:r>
                    </a:p>
                    <a:p>
                      <a:endParaRPr lang="en-US"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1" dirty="0" err="1">
                          <a:solidFill>
                            <a:schemeClr val="tx1"/>
                          </a:solidFill>
                          <a:latin typeface="Times New Roman" panose="02020603050405020304" pitchFamily="18" charset="0"/>
                          <a:cs typeface="Times New Roman" panose="02020603050405020304" pitchFamily="18" charset="0"/>
                        </a:rPr>
                        <a:t>Lông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hút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a:solidFill>
                            <a:schemeClr val="tx1"/>
                          </a:solidFill>
                          <a:latin typeface="Times New Roman" panose="02020603050405020304" pitchFamily="18" charset="0"/>
                          <a:ea typeface="DengXian"/>
                          <a:cs typeface="Times New Roman" panose="02020603050405020304" pitchFamily="18" charset="0"/>
                        </a:rPr>
                        <a:t>→ </a:t>
                      </a:r>
                      <a:r>
                        <a:rPr lang="en-US" sz="2400" b="1" dirty="0" err="1">
                          <a:solidFill>
                            <a:schemeClr val="tx1"/>
                          </a:solidFill>
                          <a:latin typeface="Times New Roman" panose="02020603050405020304" pitchFamily="18" charset="0"/>
                          <a:ea typeface="DengXian"/>
                          <a:cs typeface="Times New Roman" panose="02020603050405020304" pitchFamily="18" charset="0"/>
                        </a:rPr>
                        <a:t>biểu</a:t>
                      </a:r>
                      <a:r>
                        <a:rPr lang="en-US" sz="2400" b="1" dirty="0">
                          <a:solidFill>
                            <a:schemeClr val="tx1"/>
                          </a:solidFill>
                          <a:latin typeface="Times New Roman" panose="02020603050405020304" pitchFamily="18" charset="0"/>
                          <a:ea typeface="DengXian"/>
                          <a:cs typeface="Times New Roman" panose="02020603050405020304" pitchFamily="18" charset="0"/>
                        </a:rPr>
                        <a:t> </a:t>
                      </a:r>
                      <a:r>
                        <a:rPr lang="en-US" sz="2400" b="1" dirty="0" err="1">
                          <a:solidFill>
                            <a:schemeClr val="tx1"/>
                          </a:solidFill>
                          <a:latin typeface="Times New Roman" panose="02020603050405020304" pitchFamily="18" charset="0"/>
                          <a:ea typeface="DengXian"/>
                          <a:cs typeface="Times New Roman" panose="02020603050405020304" pitchFamily="18" charset="0"/>
                        </a:rPr>
                        <a:t>bì</a:t>
                      </a:r>
                      <a:r>
                        <a:rPr lang="en-US" sz="2400" b="1" dirty="0">
                          <a:solidFill>
                            <a:schemeClr val="tx1"/>
                          </a:solidFill>
                          <a:latin typeface="Times New Roman" panose="02020603050405020304" pitchFamily="18" charset="0"/>
                          <a:ea typeface="DengXian"/>
                          <a:cs typeface="Times New Roman" panose="02020603050405020304" pitchFamily="18" charset="0"/>
                        </a:rPr>
                        <a:t> → </a:t>
                      </a:r>
                      <a:r>
                        <a:rPr lang="en-US" sz="2400" b="1" dirty="0" err="1">
                          <a:solidFill>
                            <a:schemeClr val="tx1"/>
                          </a:solidFill>
                          <a:latin typeface="Times New Roman" panose="02020603050405020304" pitchFamily="18" charset="0"/>
                          <a:ea typeface="DengXian"/>
                          <a:cs typeface="Times New Roman" panose="02020603050405020304" pitchFamily="18" charset="0"/>
                        </a:rPr>
                        <a:t>thịt</a:t>
                      </a:r>
                      <a:r>
                        <a:rPr lang="en-US" sz="2400" b="1" dirty="0">
                          <a:solidFill>
                            <a:schemeClr val="tx1"/>
                          </a:solidFill>
                          <a:latin typeface="Times New Roman" panose="02020603050405020304" pitchFamily="18" charset="0"/>
                          <a:ea typeface="DengXian"/>
                          <a:cs typeface="Times New Roman" panose="02020603050405020304" pitchFamily="18" charset="0"/>
                        </a:rPr>
                        <a:t> </a:t>
                      </a:r>
                      <a:r>
                        <a:rPr lang="en-US" sz="2400" b="1" dirty="0" err="1">
                          <a:solidFill>
                            <a:schemeClr val="tx1"/>
                          </a:solidFill>
                          <a:latin typeface="Times New Roman" panose="02020603050405020304" pitchFamily="18" charset="0"/>
                          <a:ea typeface="DengXian"/>
                          <a:cs typeface="Times New Roman" panose="02020603050405020304" pitchFamily="18" charset="0"/>
                        </a:rPr>
                        <a:t>vỏ</a:t>
                      </a:r>
                      <a:r>
                        <a:rPr lang="en-US" sz="2400" b="1" dirty="0">
                          <a:solidFill>
                            <a:schemeClr val="tx1"/>
                          </a:solidFill>
                          <a:latin typeface="Times New Roman" panose="02020603050405020304" pitchFamily="18" charset="0"/>
                          <a:ea typeface="DengXian"/>
                          <a:cs typeface="Times New Roman" panose="02020603050405020304" pitchFamily="18" charset="0"/>
                        </a:rPr>
                        <a:t>(</a:t>
                      </a:r>
                      <a:r>
                        <a:rPr lang="en-US" sz="2400" b="1" dirty="0" err="1">
                          <a:solidFill>
                            <a:schemeClr val="tx1"/>
                          </a:solidFill>
                          <a:latin typeface="Times New Roman" panose="02020603050405020304" pitchFamily="18" charset="0"/>
                          <a:ea typeface="DengXian"/>
                          <a:cs typeface="Times New Roman" panose="02020603050405020304" pitchFamily="18" charset="0"/>
                        </a:rPr>
                        <a:t>tế</a:t>
                      </a:r>
                      <a:r>
                        <a:rPr lang="en-US" sz="2400" b="1" dirty="0">
                          <a:solidFill>
                            <a:schemeClr val="tx1"/>
                          </a:solidFill>
                          <a:latin typeface="Times New Roman" panose="02020603050405020304" pitchFamily="18" charset="0"/>
                          <a:ea typeface="DengXian"/>
                          <a:cs typeface="Times New Roman" panose="02020603050405020304" pitchFamily="18" charset="0"/>
                        </a:rPr>
                        <a:t> </a:t>
                      </a:r>
                      <a:r>
                        <a:rPr lang="en-US" sz="2400" b="1" dirty="0" err="1">
                          <a:solidFill>
                            <a:schemeClr val="tx1"/>
                          </a:solidFill>
                          <a:latin typeface="Times New Roman" panose="02020603050405020304" pitchFamily="18" charset="0"/>
                          <a:ea typeface="DengXian"/>
                          <a:cs typeface="Times New Roman" panose="02020603050405020304" pitchFamily="18" charset="0"/>
                        </a:rPr>
                        <a:t>bào</a:t>
                      </a:r>
                      <a:r>
                        <a:rPr lang="en-US" sz="2400" b="1" dirty="0">
                          <a:solidFill>
                            <a:schemeClr val="tx1"/>
                          </a:solidFill>
                          <a:latin typeface="Times New Roman" panose="02020603050405020304" pitchFamily="18" charset="0"/>
                          <a:ea typeface="DengXian"/>
                          <a:cs typeface="Times New Roman" panose="02020603050405020304" pitchFamily="18" charset="0"/>
                        </a:rPr>
                        <a:t> </a:t>
                      </a:r>
                      <a:r>
                        <a:rPr lang="en-US" sz="2400" b="1" dirty="0" err="1">
                          <a:solidFill>
                            <a:schemeClr val="tx1"/>
                          </a:solidFill>
                          <a:latin typeface="Times New Roman" panose="02020603050405020304" pitchFamily="18" charset="0"/>
                          <a:ea typeface="DengXian"/>
                          <a:cs typeface="Times New Roman" panose="02020603050405020304" pitchFamily="18" charset="0"/>
                        </a:rPr>
                        <a:t>chất</a:t>
                      </a:r>
                      <a:r>
                        <a:rPr lang="en-US" sz="2400" b="1" dirty="0">
                          <a:solidFill>
                            <a:schemeClr val="tx1"/>
                          </a:solidFill>
                          <a:latin typeface="Times New Roman" panose="02020603050405020304" pitchFamily="18" charset="0"/>
                          <a:ea typeface="DengXian"/>
                          <a:cs typeface="Times New Roman" panose="02020603050405020304" pitchFamily="18" charset="0"/>
                        </a:rPr>
                        <a:t>) → </a:t>
                      </a:r>
                      <a:r>
                        <a:rPr lang="en-US" sz="2400" b="1" dirty="0" err="1">
                          <a:solidFill>
                            <a:schemeClr val="tx1"/>
                          </a:solidFill>
                          <a:latin typeface="Times New Roman" panose="02020603050405020304" pitchFamily="18" charset="0"/>
                          <a:ea typeface="DengXian"/>
                          <a:cs typeface="Times New Roman" panose="02020603050405020304" pitchFamily="18" charset="0"/>
                        </a:rPr>
                        <a:t>mạch</a:t>
                      </a:r>
                      <a:r>
                        <a:rPr lang="en-US" sz="2400" b="1" dirty="0">
                          <a:solidFill>
                            <a:schemeClr val="tx1"/>
                          </a:solidFill>
                          <a:latin typeface="Times New Roman" panose="02020603050405020304" pitchFamily="18" charset="0"/>
                          <a:ea typeface="DengXian"/>
                          <a:cs typeface="Times New Roman" panose="02020603050405020304" pitchFamily="18" charset="0"/>
                        </a:rPr>
                        <a:t> </a:t>
                      </a:r>
                      <a:r>
                        <a:rPr lang="en-US" sz="2400" b="1" dirty="0" err="1">
                          <a:solidFill>
                            <a:schemeClr val="tx1"/>
                          </a:solidFill>
                          <a:latin typeface="Times New Roman" panose="02020603050405020304" pitchFamily="18" charset="0"/>
                          <a:ea typeface="DengXian"/>
                          <a:cs typeface="Times New Roman" panose="02020603050405020304" pitchFamily="18" charset="0"/>
                        </a:rPr>
                        <a:t>gỗ</a:t>
                      </a:r>
                      <a:r>
                        <a:rPr lang="en-US" sz="2400" b="1" dirty="0">
                          <a:solidFill>
                            <a:schemeClr val="tx1"/>
                          </a:solidFill>
                          <a:latin typeface="Times New Roman" panose="02020603050405020304" pitchFamily="18" charset="0"/>
                          <a:ea typeface="DengXian"/>
                          <a:cs typeface="Times New Roman" panose="02020603050405020304" pitchFamily="18" charset="0"/>
                        </a:rPr>
                        <a:t> </a:t>
                      </a:r>
                    </a:p>
                    <a:p>
                      <a:r>
                        <a:rPr lang="en-US" sz="2400" b="1" dirty="0" err="1">
                          <a:solidFill>
                            <a:schemeClr val="tx1"/>
                          </a:solidFill>
                          <a:latin typeface="Times New Roman" panose="02020603050405020304" pitchFamily="18" charset="0"/>
                          <a:ea typeface="DengXian"/>
                          <a:cs typeface="Times New Roman" panose="02020603050405020304" pitchFamily="18" charset="0"/>
                        </a:rPr>
                        <a:t>Đặc</a:t>
                      </a:r>
                      <a:r>
                        <a:rPr lang="en-US" sz="2400" b="1" dirty="0">
                          <a:solidFill>
                            <a:schemeClr val="tx1"/>
                          </a:solidFill>
                          <a:latin typeface="Times New Roman" panose="02020603050405020304" pitchFamily="18" charset="0"/>
                          <a:ea typeface="DengXian"/>
                          <a:cs typeface="Times New Roman" panose="02020603050405020304" pitchFamily="18" charset="0"/>
                        </a:rPr>
                        <a:t> </a:t>
                      </a:r>
                      <a:r>
                        <a:rPr lang="en-US" sz="2400" b="1" dirty="0" err="1">
                          <a:solidFill>
                            <a:schemeClr val="tx1"/>
                          </a:solidFill>
                          <a:latin typeface="Times New Roman" panose="02020603050405020304" pitchFamily="18" charset="0"/>
                          <a:ea typeface="DengXian"/>
                          <a:cs typeface="Times New Roman" panose="02020603050405020304" pitchFamily="18" charset="0"/>
                        </a:rPr>
                        <a:t>điểm</a:t>
                      </a:r>
                      <a:r>
                        <a:rPr lang="en-US" sz="2400" b="1" dirty="0">
                          <a:solidFill>
                            <a:schemeClr val="tx1"/>
                          </a:solidFill>
                          <a:latin typeface="Times New Roman" panose="02020603050405020304" pitchFamily="18" charset="0"/>
                          <a:ea typeface="DengXian"/>
                          <a:cs typeface="Times New Roman" panose="02020603050405020304" pitchFamily="18" charset="0"/>
                        </a:rPr>
                        <a:t>: </a:t>
                      </a:r>
                      <a:r>
                        <a:rPr lang="en-US" sz="2400" b="1" dirty="0" err="1">
                          <a:solidFill>
                            <a:schemeClr val="tx1"/>
                          </a:solidFill>
                          <a:latin typeface="Times New Roman" panose="02020603050405020304" pitchFamily="18" charset="0"/>
                          <a:ea typeface="DengXian"/>
                          <a:cs typeface="Times New Roman" panose="02020603050405020304" pitchFamily="18" charset="0"/>
                        </a:rPr>
                        <a:t>chậm</a:t>
                      </a:r>
                      <a:r>
                        <a:rPr lang="en-US" sz="2400" b="1" dirty="0">
                          <a:solidFill>
                            <a:schemeClr val="tx1"/>
                          </a:solidFill>
                          <a:latin typeface="Times New Roman" panose="02020603050405020304" pitchFamily="18" charset="0"/>
                          <a:ea typeface="DengXian"/>
                          <a:cs typeface="Times New Roman" panose="02020603050405020304" pitchFamily="18" charset="0"/>
                        </a:rPr>
                        <a:t>, đ</a:t>
                      </a:r>
                      <a:r>
                        <a:rPr lang="vi-VN" sz="2400" b="1" dirty="0">
                          <a:solidFill>
                            <a:schemeClr val="tx1"/>
                          </a:solidFill>
                          <a:latin typeface="Times New Roman" panose="02020603050405020304" pitchFamily="18" charset="0"/>
                          <a:ea typeface="DengXian"/>
                          <a:cs typeface="Times New Roman" panose="02020603050405020304" pitchFamily="18" charset="0"/>
                        </a:rPr>
                        <a:t>ư</a:t>
                      </a:r>
                      <a:r>
                        <a:rPr lang="en-US" sz="2400" b="1" dirty="0" err="1">
                          <a:solidFill>
                            <a:schemeClr val="tx1"/>
                          </a:solidFill>
                          <a:latin typeface="Times New Roman" panose="02020603050405020304" pitchFamily="18" charset="0"/>
                          <a:ea typeface="DengXian"/>
                          <a:cs typeface="Times New Roman" panose="02020603050405020304" pitchFamily="18" charset="0"/>
                        </a:rPr>
                        <a:t>ợc</a:t>
                      </a:r>
                      <a:r>
                        <a:rPr lang="en-US" sz="2400" b="1" dirty="0">
                          <a:solidFill>
                            <a:schemeClr val="tx1"/>
                          </a:solidFill>
                          <a:latin typeface="Times New Roman" panose="02020603050405020304" pitchFamily="18" charset="0"/>
                          <a:ea typeface="DengXian"/>
                          <a:cs typeface="Times New Roman" panose="02020603050405020304" pitchFamily="18" charset="0"/>
                        </a:rPr>
                        <a:t> </a:t>
                      </a:r>
                      <a:r>
                        <a:rPr lang="en-US" sz="2400" b="1" dirty="0" err="1">
                          <a:solidFill>
                            <a:schemeClr val="tx1"/>
                          </a:solidFill>
                          <a:latin typeface="Times New Roman" panose="02020603050405020304" pitchFamily="18" charset="0"/>
                          <a:ea typeface="DengXian"/>
                          <a:cs typeface="Times New Roman" panose="02020603050405020304" pitchFamily="18" charset="0"/>
                        </a:rPr>
                        <a:t>chọn</a:t>
                      </a:r>
                      <a:r>
                        <a:rPr lang="en-US" sz="2400" b="1" dirty="0">
                          <a:solidFill>
                            <a:schemeClr val="tx1"/>
                          </a:solidFill>
                          <a:latin typeface="Times New Roman" panose="02020603050405020304" pitchFamily="18" charset="0"/>
                          <a:ea typeface="DengXian"/>
                          <a:cs typeface="Times New Roman" panose="02020603050405020304" pitchFamily="18" charset="0"/>
                        </a:rPr>
                        <a:t> </a:t>
                      </a:r>
                      <a:r>
                        <a:rPr lang="en-US" sz="2400" b="1" dirty="0" err="1">
                          <a:solidFill>
                            <a:schemeClr val="tx1"/>
                          </a:solidFill>
                          <a:latin typeface="Times New Roman" panose="02020603050405020304" pitchFamily="18" charset="0"/>
                          <a:ea typeface="DengXian"/>
                          <a:cs typeface="Times New Roman" panose="02020603050405020304" pitchFamily="18" charset="0"/>
                        </a:rPr>
                        <a:t>lọc</a:t>
                      </a:r>
                      <a:r>
                        <a:rPr lang="en-US" sz="2400" b="1" dirty="0">
                          <a:solidFill>
                            <a:schemeClr val="tx1"/>
                          </a:solidFill>
                          <a:latin typeface="Times New Roman" panose="02020603050405020304" pitchFamily="18" charset="0"/>
                          <a:ea typeface="DengXian"/>
                          <a:cs typeface="Times New Roman" panose="02020603050405020304" pitchFamily="18" charset="0"/>
                        </a:rPr>
                        <a:t> </a:t>
                      </a:r>
                    </a:p>
                    <a:p>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0727668"/>
                  </a:ext>
                </a:extLst>
              </a:tr>
            </a:tbl>
          </a:graphicData>
        </a:graphic>
      </p:graphicFrame>
    </p:spTree>
    <p:extLst>
      <p:ext uri="{BB962C8B-B14F-4D97-AF65-F5344CB8AC3E}">
        <p14:creationId xmlns:p14="http://schemas.microsoft.com/office/powerpoint/2010/main" val="223492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6044" y="212012"/>
            <a:ext cx="10058400" cy="1450757"/>
          </a:xfrm>
        </p:spPr>
        <p:txBody>
          <a:bodyPr>
            <a:normAutofit/>
          </a:bodyPr>
          <a:lstStyle/>
          <a:p>
            <a:pPr marL="0" indent="0">
              <a:buNone/>
            </a:pPr>
            <a:r>
              <a:rPr lang="en-US" sz="7200" b="1" u="sng" dirty="0">
                <a:solidFill>
                  <a:srgbClr val="FF0000"/>
                </a:solidFill>
              </a:rPr>
              <a:t>TRÒ CHƠI:</a:t>
            </a:r>
            <a:r>
              <a:rPr lang="en-US" sz="7200" b="1" dirty="0">
                <a:solidFill>
                  <a:srgbClr val="FF0000"/>
                </a:solidFill>
              </a:rPr>
              <a:t> AI LÀ HỌA SĨ</a:t>
            </a:r>
          </a:p>
        </p:txBody>
      </p:sp>
      <p:sp>
        <p:nvSpPr>
          <p:cNvPr id="3" name="Content Placeholder 2"/>
          <p:cNvSpPr>
            <a:spLocks noGrp="1"/>
          </p:cNvSpPr>
          <p:nvPr>
            <p:ph sz="half" idx="1"/>
          </p:nvPr>
        </p:nvSpPr>
        <p:spPr>
          <a:xfrm>
            <a:off x="1316220" y="1897249"/>
            <a:ext cx="4937760" cy="4023360"/>
          </a:xfrm>
        </p:spPr>
        <p:txBody>
          <a:bodyPr/>
          <a:lstStyle/>
          <a:p>
            <a:pPr algn="just"/>
            <a:r>
              <a:rPr lang="en-US" sz="3200" dirty="0"/>
              <a:t>- </a:t>
            </a:r>
            <a:r>
              <a:rPr lang="en-US" sz="3200" dirty="0" err="1"/>
              <a:t>Nhiệm</a:t>
            </a:r>
            <a:r>
              <a:rPr lang="en-US" sz="3200" dirty="0"/>
              <a:t> </a:t>
            </a:r>
            <a:r>
              <a:rPr lang="en-US" sz="3200" dirty="0" err="1"/>
              <a:t>vụ</a:t>
            </a:r>
            <a:r>
              <a:rPr lang="en-US" sz="3200" dirty="0"/>
              <a:t>: </a:t>
            </a:r>
            <a:r>
              <a:rPr lang="en-US" sz="3200" dirty="0" err="1"/>
              <a:t>mỗi</a:t>
            </a:r>
            <a:r>
              <a:rPr lang="en-US" sz="3200" dirty="0"/>
              <a:t> </a:t>
            </a:r>
            <a:r>
              <a:rPr lang="en-US" sz="3200" dirty="0" err="1"/>
              <a:t>nhóm</a:t>
            </a:r>
            <a:r>
              <a:rPr lang="en-US" sz="3200" dirty="0"/>
              <a:t> </a:t>
            </a:r>
            <a:r>
              <a:rPr lang="en-US" sz="3200" dirty="0" err="1"/>
              <a:t>cặp</a:t>
            </a:r>
            <a:r>
              <a:rPr lang="en-US" sz="3200" dirty="0"/>
              <a:t> </a:t>
            </a:r>
            <a:r>
              <a:rPr lang="en-US" sz="3200" dirty="0" err="1"/>
              <a:t>đôi</a:t>
            </a:r>
            <a:r>
              <a:rPr lang="en-US" sz="3200" dirty="0"/>
              <a:t>  </a:t>
            </a:r>
            <a:r>
              <a:rPr lang="en-US" sz="3200" dirty="0" err="1"/>
              <a:t>hãy</a:t>
            </a:r>
            <a:r>
              <a:rPr lang="en-US" sz="3200" dirty="0"/>
              <a:t> </a:t>
            </a:r>
            <a:r>
              <a:rPr lang="en-US" sz="3200" dirty="0" err="1"/>
              <a:t>vẽ</a:t>
            </a:r>
            <a:r>
              <a:rPr lang="en-US" sz="3200" dirty="0"/>
              <a:t> con </a:t>
            </a:r>
            <a:r>
              <a:rPr lang="en-US" sz="3200" dirty="0" err="1"/>
              <a:t>đường</a:t>
            </a:r>
            <a:r>
              <a:rPr lang="en-US" sz="3200" dirty="0"/>
              <a:t> </a:t>
            </a:r>
            <a:r>
              <a:rPr lang="en-US" sz="3200" dirty="0" err="1"/>
              <a:t>vận</a:t>
            </a:r>
            <a:r>
              <a:rPr lang="en-US" sz="3200" dirty="0"/>
              <a:t> </a:t>
            </a:r>
            <a:r>
              <a:rPr lang="en-US" sz="3200" dirty="0" err="1"/>
              <a:t>chuyển</a:t>
            </a:r>
            <a:r>
              <a:rPr lang="en-US" sz="3200" dirty="0"/>
              <a:t> </a:t>
            </a:r>
            <a:r>
              <a:rPr lang="en-US" sz="3200" dirty="0" err="1"/>
              <a:t>nước</a:t>
            </a:r>
            <a:r>
              <a:rPr lang="en-US" sz="3200" dirty="0"/>
              <a:t> </a:t>
            </a:r>
            <a:r>
              <a:rPr lang="en-US" sz="3200" dirty="0" err="1"/>
              <a:t>từ</a:t>
            </a:r>
            <a:r>
              <a:rPr lang="en-US" sz="3200" dirty="0"/>
              <a:t> </a:t>
            </a:r>
            <a:r>
              <a:rPr lang="en-US" sz="3200" dirty="0" err="1"/>
              <a:t>môi</a:t>
            </a:r>
            <a:r>
              <a:rPr lang="en-US" sz="3200" dirty="0"/>
              <a:t> </a:t>
            </a:r>
            <a:r>
              <a:rPr lang="en-US" sz="3200" dirty="0" err="1"/>
              <a:t>trường</a:t>
            </a:r>
            <a:r>
              <a:rPr lang="en-US" sz="3200" dirty="0"/>
              <a:t> </a:t>
            </a:r>
            <a:r>
              <a:rPr lang="en-US" sz="3200" dirty="0" err="1"/>
              <a:t>đất</a:t>
            </a:r>
            <a:r>
              <a:rPr lang="en-US" sz="3200" dirty="0"/>
              <a:t>, qua </a:t>
            </a:r>
            <a:r>
              <a:rPr lang="en-US" sz="3200" dirty="0" err="1"/>
              <a:t>tế</a:t>
            </a:r>
            <a:r>
              <a:rPr lang="en-US" sz="3200" dirty="0"/>
              <a:t> </a:t>
            </a:r>
            <a:r>
              <a:rPr lang="en-US" sz="3200" dirty="0" err="1"/>
              <a:t>bào</a:t>
            </a:r>
            <a:r>
              <a:rPr lang="en-US" sz="3200" dirty="0"/>
              <a:t> </a:t>
            </a:r>
            <a:r>
              <a:rPr lang="en-US" sz="3200" dirty="0" err="1"/>
              <a:t>lông</a:t>
            </a:r>
            <a:r>
              <a:rPr lang="en-US" sz="3200" dirty="0"/>
              <a:t> </a:t>
            </a:r>
            <a:r>
              <a:rPr lang="en-US" sz="3200" dirty="0" err="1"/>
              <a:t>hút</a:t>
            </a:r>
            <a:r>
              <a:rPr lang="en-US" sz="3200" dirty="0"/>
              <a:t> </a:t>
            </a:r>
            <a:r>
              <a:rPr lang="en-US" sz="3200" dirty="0" err="1"/>
              <a:t>vào</a:t>
            </a:r>
            <a:r>
              <a:rPr lang="en-US" sz="3200" dirty="0"/>
              <a:t> </a:t>
            </a:r>
            <a:r>
              <a:rPr lang="en-US" sz="3200" dirty="0" err="1"/>
              <a:t>mạch</a:t>
            </a:r>
            <a:r>
              <a:rPr lang="en-US" sz="3200" dirty="0"/>
              <a:t> </a:t>
            </a:r>
            <a:r>
              <a:rPr lang="en-US" sz="3200" dirty="0" err="1"/>
              <a:t>gỗ</a:t>
            </a:r>
            <a:r>
              <a:rPr lang="en-US" sz="3200" dirty="0"/>
              <a:t>.</a:t>
            </a:r>
          </a:p>
          <a:p>
            <a:pPr algn="just"/>
            <a:r>
              <a:rPr lang="en-US" sz="3200" dirty="0"/>
              <a:t>- </a:t>
            </a:r>
            <a:r>
              <a:rPr lang="en-US" sz="3200" dirty="0" err="1"/>
              <a:t>Lưu</a:t>
            </a:r>
            <a:r>
              <a:rPr lang="en-US" sz="3200" dirty="0"/>
              <a:t> ý: </a:t>
            </a:r>
            <a:r>
              <a:rPr lang="en-US" sz="3200" dirty="0" err="1"/>
              <a:t>không</a:t>
            </a:r>
            <a:r>
              <a:rPr lang="en-US" sz="3200" dirty="0"/>
              <a:t> </a:t>
            </a:r>
            <a:r>
              <a:rPr lang="en-US" sz="3200" dirty="0" err="1"/>
              <a:t>sử</a:t>
            </a:r>
            <a:r>
              <a:rPr lang="en-US" sz="3200" dirty="0"/>
              <a:t> </a:t>
            </a:r>
            <a:r>
              <a:rPr lang="en-US" sz="3200" dirty="0" err="1"/>
              <a:t>dụng</a:t>
            </a:r>
            <a:r>
              <a:rPr lang="en-US" sz="3200" dirty="0"/>
              <a:t> SGK</a:t>
            </a:r>
            <a:endParaRPr lang="en-US" sz="2800" dirty="0"/>
          </a:p>
        </p:txBody>
      </p:sp>
      <p:pic>
        <p:nvPicPr>
          <p:cNvPr id="6" name="Content Placeholder 5"/>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t="17000"/>
          <a:stretch/>
        </p:blipFill>
        <p:spPr>
          <a:xfrm rot="661516">
            <a:off x="6493216" y="2633446"/>
            <a:ext cx="5062825" cy="2990536"/>
          </a:xfrm>
          <a:prstGeom prst="rect">
            <a:avLst/>
          </a:prstGeom>
          <a:ln>
            <a:noFill/>
          </a:ln>
          <a:effectLst>
            <a:softEdge rad="112500"/>
          </a:effectLst>
        </p:spPr>
      </p:pic>
    </p:spTree>
    <p:extLst>
      <p:ext uri="{BB962C8B-B14F-4D97-AF65-F5344CB8AC3E}">
        <p14:creationId xmlns:p14="http://schemas.microsoft.com/office/powerpoint/2010/main" val="15620086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2AF473-1F29-49A6-93F2-79203D5B6F66}"/>
              </a:ext>
            </a:extLst>
          </p:cNvPr>
          <p:cNvSpPr txBox="1"/>
          <p:nvPr/>
        </p:nvSpPr>
        <p:spPr>
          <a:xfrm>
            <a:off x="0" y="801871"/>
            <a:ext cx="3507971" cy="3554819"/>
          </a:xfrm>
          <a:prstGeom prst="rect">
            <a:avLst/>
          </a:prstGeom>
          <a:solidFill>
            <a:srgbClr val="FFCC99"/>
          </a:solidFill>
          <a:scene3d>
            <a:camera prst="orthographicFront"/>
            <a:lightRig rig="threePt" dir="t"/>
          </a:scene3d>
          <a:sp3d>
            <a:bevelT/>
          </a:sp3d>
        </p:spPr>
        <p:txBody>
          <a:bodyPr wrap="square">
            <a:spAutoFit/>
          </a:bodyPr>
          <a:lstStyle/>
          <a:p>
            <a:pPr eaLnBrk="0" fontAlgn="base" hangingPunct="0">
              <a:spcBef>
                <a:spcPct val="0"/>
              </a:spcBef>
              <a:spcAft>
                <a:spcPct val="0"/>
              </a:spcAft>
              <a:defRPr/>
            </a:pPr>
            <a:r>
              <a:rPr lang="en-US" sz="2500" dirty="0" err="1">
                <a:solidFill>
                  <a:srgbClr val="000000"/>
                </a:solidFill>
                <a:latin typeface="Times New Roman" panose="02020603050405020304" pitchFamily="18" charset="0"/>
                <a:cs typeface="Times New Roman" panose="02020603050405020304" pitchFamily="18" charset="0"/>
              </a:rPr>
              <a:t>Làm</a:t>
            </a:r>
            <a:r>
              <a:rPr lang="en-US" sz="2500" dirty="0">
                <a:solidFill>
                  <a:srgbClr val="000000"/>
                </a:solidFill>
                <a:latin typeface="Times New Roman" panose="02020603050405020304" pitchFamily="18" charset="0"/>
                <a:cs typeface="Times New Roman" panose="02020603050405020304" pitchFamily="18" charset="0"/>
              </a:rPr>
              <a:t> </a:t>
            </a:r>
            <a:r>
              <a:rPr lang="en-US" sz="2500" dirty="0" err="1">
                <a:solidFill>
                  <a:srgbClr val="000000"/>
                </a:solidFill>
                <a:latin typeface="Times New Roman" panose="02020603050405020304" pitchFamily="18" charset="0"/>
                <a:cs typeface="Times New Roman" panose="02020603050405020304" pitchFamily="18" charset="0"/>
              </a:rPr>
              <a:t>thí</a:t>
            </a:r>
            <a:r>
              <a:rPr lang="en-US" sz="2500" dirty="0">
                <a:solidFill>
                  <a:srgbClr val="000000"/>
                </a:solidFill>
                <a:latin typeface="Times New Roman" panose="02020603050405020304" pitchFamily="18" charset="0"/>
                <a:cs typeface="Times New Roman" panose="02020603050405020304" pitchFamily="18" charset="0"/>
              </a:rPr>
              <a:t> </a:t>
            </a:r>
            <a:r>
              <a:rPr lang="en-US" sz="2500" dirty="0" err="1">
                <a:solidFill>
                  <a:srgbClr val="000000"/>
                </a:solidFill>
                <a:latin typeface="Times New Roman" panose="02020603050405020304" pitchFamily="18" charset="0"/>
                <a:cs typeface="Times New Roman" panose="02020603050405020304" pitchFamily="18" charset="0"/>
              </a:rPr>
              <a:t>nghiệm</a:t>
            </a:r>
            <a:r>
              <a:rPr lang="en-US" sz="2500" dirty="0">
                <a:solidFill>
                  <a:srgbClr val="000000"/>
                </a:solidFill>
                <a:latin typeface="Times New Roman" panose="02020603050405020304" pitchFamily="18" charset="0"/>
                <a:cs typeface="Times New Roman" panose="02020603050405020304" pitchFamily="18" charset="0"/>
              </a:rPr>
              <a:t> </a:t>
            </a:r>
            <a:r>
              <a:rPr lang="en-US" sz="2500" dirty="0" err="1">
                <a:solidFill>
                  <a:srgbClr val="000000"/>
                </a:solidFill>
                <a:latin typeface="Times New Roman" panose="02020603050405020304" pitchFamily="18" charset="0"/>
                <a:cs typeface="Times New Roman" panose="02020603050405020304" pitchFamily="18" charset="0"/>
              </a:rPr>
              <a:t>chứng</a:t>
            </a:r>
            <a:r>
              <a:rPr lang="en-US" sz="2500" dirty="0">
                <a:solidFill>
                  <a:srgbClr val="000000"/>
                </a:solidFill>
                <a:latin typeface="Times New Roman" panose="02020603050405020304" pitchFamily="18" charset="0"/>
                <a:cs typeface="Times New Roman" panose="02020603050405020304" pitchFamily="18" charset="0"/>
              </a:rPr>
              <a:t> minh </a:t>
            </a:r>
            <a:r>
              <a:rPr lang="en-US" sz="2500" dirty="0" err="1">
                <a:solidFill>
                  <a:srgbClr val="000000"/>
                </a:solidFill>
                <a:latin typeface="Times New Roman" panose="02020603050405020304" pitchFamily="18" charset="0"/>
                <a:cs typeface="Times New Roman" panose="02020603050405020304" pitchFamily="18" charset="0"/>
              </a:rPr>
              <a:t>lá</a:t>
            </a:r>
            <a:r>
              <a:rPr lang="en-US" sz="2500" dirty="0">
                <a:solidFill>
                  <a:srgbClr val="000000"/>
                </a:solidFill>
                <a:latin typeface="Times New Roman" panose="02020603050405020304" pitchFamily="18" charset="0"/>
                <a:cs typeface="Times New Roman" panose="02020603050405020304" pitchFamily="18" charset="0"/>
              </a:rPr>
              <a:t> </a:t>
            </a:r>
            <a:r>
              <a:rPr lang="en-US" sz="2500" dirty="0" err="1">
                <a:solidFill>
                  <a:srgbClr val="000000"/>
                </a:solidFill>
                <a:latin typeface="Times New Roman" panose="02020603050405020304" pitchFamily="18" charset="0"/>
                <a:cs typeface="Times New Roman" panose="02020603050405020304" pitchFamily="18" charset="0"/>
              </a:rPr>
              <a:t>thoát</a:t>
            </a:r>
            <a:r>
              <a:rPr lang="en-US" sz="2500" dirty="0">
                <a:solidFill>
                  <a:srgbClr val="000000"/>
                </a:solidFill>
                <a:latin typeface="Times New Roman" panose="02020603050405020304" pitchFamily="18" charset="0"/>
                <a:cs typeface="Times New Roman" panose="02020603050405020304" pitchFamily="18" charset="0"/>
              </a:rPr>
              <a:t> </a:t>
            </a:r>
            <a:r>
              <a:rPr lang="en-US" sz="2500" dirty="0" err="1">
                <a:solidFill>
                  <a:srgbClr val="000000"/>
                </a:solidFill>
                <a:latin typeface="Times New Roman" panose="02020603050405020304" pitchFamily="18" charset="0"/>
                <a:cs typeface="Times New Roman" panose="02020603050405020304" pitchFamily="18" charset="0"/>
              </a:rPr>
              <a:t>hơi</a:t>
            </a:r>
            <a:r>
              <a:rPr lang="en-US" sz="2500" dirty="0">
                <a:solidFill>
                  <a:srgbClr val="000000"/>
                </a:solidFill>
                <a:latin typeface="Times New Roman" panose="02020603050405020304" pitchFamily="18" charset="0"/>
                <a:cs typeface="Times New Roman" panose="02020603050405020304" pitchFamily="18" charset="0"/>
              </a:rPr>
              <a:t> </a:t>
            </a:r>
            <a:r>
              <a:rPr lang="en-US" sz="2500" dirty="0" err="1">
                <a:solidFill>
                  <a:srgbClr val="000000"/>
                </a:solidFill>
                <a:latin typeface="Times New Roman" panose="02020603050405020304" pitchFamily="18" charset="0"/>
                <a:cs typeface="Times New Roman" panose="02020603050405020304" pitchFamily="18" charset="0"/>
              </a:rPr>
              <a:t>nước</a:t>
            </a:r>
            <a:r>
              <a:rPr lang="en-US" sz="2500" dirty="0">
                <a:solidFill>
                  <a:srgbClr val="000000"/>
                </a:solidFill>
                <a:latin typeface="Times New Roman" panose="02020603050405020304" pitchFamily="18" charset="0"/>
                <a:cs typeface="Times New Roman" panose="02020603050405020304" pitchFamily="18" charset="0"/>
              </a:rPr>
              <a:t> </a:t>
            </a:r>
            <a:r>
              <a:rPr lang="en-US" sz="2500" dirty="0" err="1">
                <a:solidFill>
                  <a:srgbClr val="000000"/>
                </a:solidFill>
                <a:latin typeface="Times New Roman" panose="02020603050405020304" pitchFamily="18" charset="0"/>
                <a:cs typeface="Times New Roman" panose="02020603050405020304" pitchFamily="18" charset="0"/>
              </a:rPr>
              <a:t>tại</a:t>
            </a:r>
            <a:r>
              <a:rPr lang="en-US" sz="2500" dirty="0">
                <a:solidFill>
                  <a:srgbClr val="000000"/>
                </a:solidFill>
                <a:latin typeface="Times New Roman" panose="02020603050405020304" pitchFamily="18" charset="0"/>
                <a:cs typeface="Times New Roman" panose="02020603050405020304" pitchFamily="18" charset="0"/>
              </a:rPr>
              <a:t> </a:t>
            </a:r>
            <a:r>
              <a:rPr lang="en-US" sz="2500" dirty="0" err="1">
                <a:solidFill>
                  <a:srgbClr val="000000"/>
                </a:solidFill>
                <a:latin typeface="Times New Roman" panose="02020603050405020304" pitchFamily="18" charset="0"/>
                <a:cs typeface="Times New Roman" panose="02020603050405020304" pitchFamily="18" charset="0"/>
              </a:rPr>
              <a:t>nhà</a:t>
            </a:r>
            <a:r>
              <a:rPr lang="en-US" sz="2500" dirty="0">
                <a:solidFill>
                  <a:srgbClr val="000000"/>
                </a:solidFill>
                <a:latin typeface="Times New Roman" panose="02020603050405020304" pitchFamily="18" charset="0"/>
                <a:cs typeface="Times New Roman" panose="02020603050405020304" pitchFamily="18" charset="0"/>
              </a:rPr>
              <a:t> </a:t>
            </a:r>
            <a:r>
              <a:rPr lang="en-US" sz="2500" dirty="0" err="1">
                <a:solidFill>
                  <a:srgbClr val="000000"/>
                </a:solidFill>
                <a:latin typeface="Times New Roman" panose="02020603050405020304" pitchFamily="18" charset="0"/>
                <a:cs typeface="Times New Roman" panose="02020603050405020304" pitchFamily="18" charset="0"/>
              </a:rPr>
              <a:t>theo</a:t>
            </a:r>
            <a:r>
              <a:rPr lang="en-US" sz="2500" dirty="0">
                <a:solidFill>
                  <a:srgbClr val="000000"/>
                </a:solidFill>
                <a:latin typeface="Times New Roman" panose="02020603050405020304" pitchFamily="18" charset="0"/>
                <a:cs typeface="Times New Roman" panose="02020603050405020304" pitchFamily="18" charset="0"/>
              </a:rPr>
              <a:t> </a:t>
            </a:r>
            <a:r>
              <a:rPr lang="en-US" sz="2500" dirty="0" err="1">
                <a:solidFill>
                  <a:srgbClr val="000000"/>
                </a:solidFill>
                <a:latin typeface="Times New Roman" panose="02020603050405020304" pitchFamily="18" charset="0"/>
                <a:cs typeface="Times New Roman" panose="02020603050405020304" pitchFamily="18" charset="0"/>
              </a:rPr>
              <a:t>hướng</a:t>
            </a:r>
            <a:r>
              <a:rPr lang="en-US" sz="2500" dirty="0">
                <a:solidFill>
                  <a:srgbClr val="000000"/>
                </a:solidFill>
                <a:latin typeface="Times New Roman" panose="02020603050405020304" pitchFamily="18" charset="0"/>
                <a:cs typeface="Times New Roman" panose="02020603050405020304" pitchFamily="18" charset="0"/>
              </a:rPr>
              <a:t> </a:t>
            </a:r>
            <a:r>
              <a:rPr lang="en-US" sz="2500" dirty="0" err="1">
                <a:solidFill>
                  <a:srgbClr val="000000"/>
                </a:solidFill>
                <a:latin typeface="Times New Roman" panose="02020603050405020304" pitchFamily="18" charset="0"/>
                <a:cs typeface="Times New Roman" panose="02020603050405020304" pitchFamily="18" charset="0"/>
              </a:rPr>
              <a:t>dẫn</a:t>
            </a:r>
            <a:r>
              <a:rPr lang="en-US" sz="2500" dirty="0">
                <a:solidFill>
                  <a:srgbClr val="000000"/>
                </a:solidFill>
                <a:latin typeface="Times New Roman" panose="02020603050405020304" pitchFamily="18" charset="0"/>
                <a:cs typeface="Times New Roman" panose="02020603050405020304" pitchFamily="18" charset="0"/>
              </a:rPr>
              <a:t> </a:t>
            </a:r>
            <a:r>
              <a:rPr lang="en-US" sz="2500" dirty="0" err="1">
                <a:solidFill>
                  <a:srgbClr val="000000"/>
                </a:solidFill>
                <a:latin typeface="Times New Roman" panose="02020603050405020304" pitchFamily="18" charset="0"/>
                <a:cs typeface="Times New Roman" panose="02020603050405020304" pitchFamily="18" charset="0"/>
              </a:rPr>
              <a:t>trong</a:t>
            </a:r>
            <a:r>
              <a:rPr lang="en-US" sz="2500" dirty="0">
                <a:solidFill>
                  <a:srgbClr val="000000"/>
                </a:solidFill>
                <a:latin typeface="Times New Roman" panose="02020603050405020304" pitchFamily="18" charset="0"/>
                <a:cs typeface="Times New Roman" panose="02020603050405020304" pitchFamily="18" charset="0"/>
              </a:rPr>
              <a:t> </a:t>
            </a:r>
            <a:r>
              <a:rPr lang="en-US" sz="2500" dirty="0" err="1">
                <a:solidFill>
                  <a:srgbClr val="000000"/>
                </a:solidFill>
                <a:latin typeface="Times New Roman" panose="02020603050405020304" pitchFamily="18" charset="0"/>
                <a:cs typeface="Times New Roman" panose="02020603050405020304" pitchFamily="18" charset="0"/>
              </a:rPr>
              <a:t>đoạn</a:t>
            </a:r>
            <a:r>
              <a:rPr lang="en-US" sz="2500" dirty="0">
                <a:solidFill>
                  <a:srgbClr val="000000"/>
                </a:solidFill>
                <a:latin typeface="Times New Roman" panose="02020603050405020304" pitchFamily="18" charset="0"/>
                <a:cs typeface="Times New Roman" panose="02020603050405020304" pitchFamily="18" charset="0"/>
              </a:rPr>
              <a:t> video</a:t>
            </a:r>
          </a:p>
          <a:p>
            <a:pPr eaLnBrk="0" fontAlgn="base" hangingPunct="0">
              <a:spcBef>
                <a:spcPct val="0"/>
              </a:spcBef>
              <a:spcAft>
                <a:spcPct val="0"/>
              </a:spcAft>
              <a:defRPr/>
            </a:pPr>
            <a:r>
              <a:rPr lang="en-US" sz="2500" dirty="0">
                <a:solidFill>
                  <a:srgbClr val="000000"/>
                </a:solidFill>
                <a:latin typeface="Times New Roman" panose="02020603050405020304" pitchFamily="18" charset="0"/>
                <a:cs typeface="Times New Roman" panose="02020603050405020304" pitchFamily="18" charset="0"/>
              </a:rPr>
              <a:t>+ </a:t>
            </a:r>
            <a:r>
              <a:rPr lang="en-US" sz="2500" dirty="0" err="1">
                <a:solidFill>
                  <a:srgbClr val="000000"/>
                </a:solidFill>
                <a:latin typeface="Times New Roman" panose="02020603050405020304" pitchFamily="18" charset="0"/>
                <a:cs typeface="Times New Roman" panose="02020603050405020304" pitchFamily="18" charset="0"/>
              </a:rPr>
              <a:t>Chụp</a:t>
            </a:r>
            <a:r>
              <a:rPr lang="en-US" sz="2500" dirty="0">
                <a:solidFill>
                  <a:srgbClr val="000000"/>
                </a:solidFill>
                <a:latin typeface="Times New Roman" panose="02020603050405020304" pitchFamily="18" charset="0"/>
                <a:cs typeface="Times New Roman" panose="02020603050405020304" pitchFamily="18" charset="0"/>
              </a:rPr>
              <a:t> </a:t>
            </a:r>
            <a:r>
              <a:rPr lang="en-US" sz="2500" dirty="0" err="1">
                <a:solidFill>
                  <a:srgbClr val="000000"/>
                </a:solidFill>
                <a:latin typeface="Times New Roman" panose="02020603050405020304" pitchFamily="18" charset="0"/>
                <a:cs typeface="Times New Roman" panose="02020603050405020304" pitchFamily="18" charset="0"/>
              </a:rPr>
              <a:t>hình</a:t>
            </a:r>
            <a:r>
              <a:rPr lang="en-US" sz="2500" dirty="0">
                <a:solidFill>
                  <a:srgbClr val="000000"/>
                </a:solidFill>
                <a:latin typeface="Times New Roman" panose="02020603050405020304" pitchFamily="18" charset="0"/>
                <a:cs typeface="Times New Roman" panose="02020603050405020304" pitchFamily="18" charset="0"/>
              </a:rPr>
              <a:t> </a:t>
            </a:r>
            <a:r>
              <a:rPr lang="en-US" sz="2500" dirty="0" err="1">
                <a:solidFill>
                  <a:srgbClr val="000000"/>
                </a:solidFill>
                <a:latin typeface="Times New Roman" panose="02020603050405020304" pitchFamily="18" charset="0"/>
                <a:cs typeface="Times New Roman" panose="02020603050405020304" pitchFamily="18" charset="0"/>
              </a:rPr>
              <a:t>ảnh</a:t>
            </a:r>
            <a:r>
              <a:rPr lang="en-US" sz="2500" dirty="0">
                <a:solidFill>
                  <a:srgbClr val="000000"/>
                </a:solidFill>
                <a:latin typeface="Times New Roman" panose="02020603050405020304" pitchFamily="18" charset="0"/>
                <a:cs typeface="Times New Roman" panose="02020603050405020304" pitchFamily="18" charset="0"/>
              </a:rPr>
              <a:t> </a:t>
            </a:r>
            <a:r>
              <a:rPr lang="en-US" sz="2500" dirty="0" err="1">
                <a:solidFill>
                  <a:srgbClr val="000000"/>
                </a:solidFill>
                <a:latin typeface="Times New Roman" panose="02020603050405020304" pitchFamily="18" charset="0"/>
                <a:cs typeface="Times New Roman" panose="02020603050405020304" pitchFamily="18" charset="0"/>
              </a:rPr>
              <a:t>hoặc</a:t>
            </a:r>
            <a:r>
              <a:rPr lang="en-US" sz="2500" dirty="0">
                <a:solidFill>
                  <a:srgbClr val="000000"/>
                </a:solidFill>
                <a:latin typeface="Times New Roman" panose="02020603050405020304" pitchFamily="18" charset="0"/>
                <a:cs typeface="Times New Roman" panose="02020603050405020304" pitchFamily="18" charset="0"/>
              </a:rPr>
              <a:t> quay video </a:t>
            </a:r>
            <a:r>
              <a:rPr lang="en-US" sz="2500" dirty="0" err="1">
                <a:solidFill>
                  <a:srgbClr val="000000"/>
                </a:solidFill>
                <a:latin typeface="Times New Roman" panose="02020603050405020304" pitchFamily="18" charset="0"/>
                <a:cs typeface="Times New Roman" panose="02020603050405020304" pitchFamily="18" charset="0"/>
              </a:rPr>
              <a:t>quá</a:t>
            </a:r>
            <a:r>
              <a:rPr lang="en-US" sz="2500" dirty="0">
                <a:solidFill>
                  <a:srgbClr val="000000"/>
                </a:solidFill>
                <a:latin typeface="Times New Roman" panose="02020603050405020304" pitchFamily="18" charset="0"/>
                <a:cs typeface="Times New Roman" panose="02020603050405020304" pitchFamily="18" charset="0"/>
              </a:rPr>
              <a:t> </a:t>
            </a:r>
            <a:r>
              <a:rPr lang="en-US" sz="2500" dirty="0" err="1">
                <a:solidFill>
                  <a:srgbClr val="000000"/>
                </a:solidFill>
                <a:latin typeface="Times New Roman" panose="02020603050405020304" pitchFamily="18" charset="0"/>
                <a:cs typeface="Times New Roman" panose="02020603050405020304" pitchFamily="18" charset="0"/>
              </a:rPr>
              <a:t>trình</a:t>
            </a:r>
            <a:r>
              <a:rPr lang="en-US" sz="2500" dirty="0">
                <a:solidFill>
                  <a:srgbClr val="000000"/>
                </a:solidFill>
                <a:latin typeface="Times New Roman" panose="02020603050405020304" pitchFamily="18" charset="0"/>
                <a:cs typeface="Times New Roman" panose="02020603050405020304" pitchFamily="18" charset="0"/>
              </a:rPr>
              <a:t> </a:t>
            </a:r>
            <a:r>
              <a:rPr lang="en-US" sz="2500" dirty="0" err="1">
                <a:solidFill>
                  <a:srgbClr val="000000"/>
                </a:solidFill>
                <a:latin typeface="Times New Roman" panose="02020603050405020304" pitchFamily="18" charset="0"/>
                <a:cs typeface="Times New Roman" panose="02020603050405020304" pitchFamily="18" charset="0"/>
              </a:rPr>
              <a:t>thực</a:t>
            </a:r>
            <a:r>
              <a:rPr lang="en-US" sz="2500" dirty="0">
                <a:solidFill>
                  <a:srgbClr val="000000"/>
                </a:solidFill>
                <a:latin typeface="Times New Roman" panose="02020603050405020304" pitchFamily="18" charset="0"/>
                <a:cs typeface="Times New Roman" panose="02020603050405020304" pitchFamily="18" charset="0"/>
              </a:rPr>
              <a:t> </a:t>
            </a:r>
            <a:r>
              <a:rPr lang="en-US" sz="2500" dirty="0" err="1">
                <a:solidFill>
                  <a:srgbClr val="000000"/>
                </a:solidFill>
                <a:latin typeface="Times New Roman" panose="02020603050405020304" pitchFamily="18" charset="0"/>
                <a:cs typeface="Times New Roman" panose="02020603050405020304" pitchFamily="18" charset="0"/>
              </a:rPr>
              <a:t>hiện</a:t>
            </a:r>
            <a:r>
              <a:rPr lang="en-US" sz="2500" dirty="0">
                <a:solidFill>
                  <a:srgbClr val="000000"/>
                </a:solidFill>
                <a:latin typeface="Times New Roman" panose="02020603050405020304" pitchFamily="18" charset="0"/>
                <a:cs typeface="Times New Roman" panose="02020603050405020304" pitchFamily="18" charset="0"/>
              </a:rPr>
              <a:t>, </a:t>
            </a:r>
            <a:r>
              <a:rPr lang="en-US" sz="2500" dirty="0" err="1">
                <a:solidFill>
                  <a:srgbClr val="000000"/>
                </a:solidFill>
                <a:latin typeface="Times New Roman" panose="02020603050405020304" pitchFamily="18" charset="0"/>
                <a:cs typeface="Times New Roman" panose="02020603050405020304" pitchFamily="18" charset="0"/>
              </a:rPr>
              <a:t>báo</a:t>
            </a:r>
            <a:r>
              <a:rPr lang="en-US" sz="2500" dirty="0">
                <a:solidFill>
                  <a:srgbClr val="000000"/>
                </a:solidFill>
                <a:latin typeface="Times New Roman" panose="02020603050405020304" pitchFamily="18" charset="0"/>
                <a:cs typeface="Times New Roman" panose="02020603050405020304" pitchFamily="18" charset="0"/>
              </a:rPr>
              <a:t> </a:t>
            </a:r>
            <a:r>
              <a:rPr lang="en-US" sz="2500" dirty="0" err="1">
                <a:solidFill>
                  <a:srgbClr val="000000"/>
                </a:solidFill>
                <a:latin typeface="Times New Roman" panose="02020603050405020304" pitchFamily="18" charset="0"/>
                <a:cs typeface="Times New Roman" panose="02020603050405020304" pitchFamily="18" charset="0"/>
              </a:rPr>
              <a:t>cáo</a:t>
            </a:r>
            <a:r>
              <a:rPr lang="en-US" sz="2500" dirty="0">
                <a:solidFill>
                  <a:srgbClr val="000000"/>
                </a:solidFill>
                <a:latin typeface="Times New Roman" panose="02020603050405020304" pitchFamily="18" charset="0"/>
                <a:cs typeface="Times New Roman" panose="02020603050405020304" pitchFamily="18" charset="0"/>
              </a:rPr>
              <a:t> </a:t>
            </a:r>
            <a:r>
              <a:rPr lang="en-US" sz="2500" dirty="0" err="1">
                <a:solidFill>
                  <a:srgbClr val="000000"/>
                </a:solidFill>
                <a:latin typeface="Times New Roman" panose="02020603050405020304" pitchFamily="18" charset="0"/>
                <a:cs typeface="Times New Roman" panose="02020603050405020304" pitchFamily="18" charset="0"/>
              </a:rPr>
              <a:t>tại</a:t>
            </a:r>
            <a:r>
              <a:rPr lang="en-US" sz="2500" dirty="0">
                <a:solidFill>
                  <a:srgbClr val="000000"/>
                </a:solidFill>
                <a:latin typeface="Times New Roman" panose="02020603050405020304" pitchFamily="18" charset="0"/>
                <a:cs typeface="Times New Roman" panose="02020603050405020304" pitchFamily="18" charset="0"/>
              </a:rPr>
              <a:t> </a:t>
            </a:r>
            <a:r>
              <a:rPr lang="en-US" sz="2500" dirty="0" err="1">
                <a:solidFill>
                  <a:srgbClr val="000000"/>
                </a:solidFill>
                <a:latin typeface="Times New Roman" panose="02020603050405020304" pitchFamily="18" charset="0"/>
                <a:cs typeface="Times New Roman" panose="02020603050405020304" pitchFamily="18" charset="0"/>
              </a:rPr>
              <a:t>lớp</a:t>
            </a:r>
            <a:r>
              <a:rPr lang="en-US" sz="2500" dirty="0">
                <a:solidFill>
                  <a:srgbClr val="000000"/>
                </a:solidFill>
                <a:latin typeface="Times New Roman" panose="02020603050405020304" pitchFamily="18" charset="0"/>
                <a:cs typeface="Times New Roman" panose="02020603050405020304" pitchFamily="18" charset="0"/>
              </a:rPr>
              <a:t>.</a:t>
            </a:r>
          </a:p>
          <a:p>
            <a:pPr eaLnBrk="0" fontAlgn="base" hangingPunct="0">
              <a:spcBef>
                <a:spcPct val="0"/>
              </a:spcBef>
              <a:spcAft>
                <a:spcPct val="0"/>
              </a:spcAft>
              <a:defRPr/>
            </a:pPr>
            <a:r>
              <a:rPr lang="en-US" sz="2500" dirty="0">
                <a:solidFill>
                  <a:srgbClr val="000000"/>
                </a:solidFill>
                <a:latin typeface="Times New Roman" panose="02020603050405020304" pitchFamily="18" charset="0"/>
                <a:cs typeface="Times New Roman" panose="02020603050405020304" pitchFamily="18" charset="0"/>
              </a:rPr>
              <a:t>+ </a:t>
            </a:r>
            <a:r>
              <a:rPr lang="en-US" sz="2500" dirty="0" err="1">
                <a:solidFill>
                  <a:srgbClr val="000000"/>
                </a:solidFill>
                <a:latin typeface="Times New Roman" panose="02020603050405020304" pitchFamily="18" charset="0"/>
                <a:cs typeface="Times New Roman" panose="02020603050405020304" pitchFamily="18" charset="0"/>
              </a:rPr>
              <a:t>Giải</a:t>
            </a:r>
            <a:r>
              <a:rPr lang="en-US" sz="2500" dirty="0">
                <a:solidFill>
                  <a:srgbClr val="000000"/>
                </a:solidFill>
                <a:latin typeface="Times New Roman" panose="02020603050405020304" pitchFamily="18" charset="0"/>
                <a:cs typeface="Times New Roman" panose="02020603050405020304" pitchFamily="18" charset="0"/>
              </a:rPr>
              <a:t> </a:t>
            </a:r>
            <a:r>
              <a:rPr lang="en-US" sz="2500" dirty="0" err="1">
                <a:solidFill>
                  <a:srgbClr val="000000"/>
                </a:solidFill>
                <a:latin typeface="Times New Roman" panose="02020603050405020304" pitchFamily="18" charset="0"/>
                <a:cs typeface="Times New Roman" panose="02020603050405020304" pitchFamily="18" charset="0"/>
              </a:rPr>
              <a:t>thích</a:t>
            </a:r>
            <a:r>
              <a:rPr lang="en-US" sz="2500" dirty="0">
                <a:solidFill>
                  <a:srgbClr val="000000"/>
                </a:solidFill>
                <a:latin typeface="Times New Roman" panose="02020603050405020304" pitchFamily="18" charset="0"/>
                <a:cs typeface="Times New Roman" panose="02020603050405020304" pitchFamily="18" charset="0"/>
              </a:rPr>
              <a:t> </a:t>
            </a:r>
            <a:r>
              <a:rPr lang="en-US" sz="2500" dirty="0" err="1">
                <a:solidFill>
                  <a:srgbClr val="000000"/>
                </a:solidFill>
                <a:latin typeface="Times New Roman" panose="02020603050405020304" pitchFamily="18" charset="0"/>
                <a:cs typeface="Times New Roman" panose="02020603050405020304" pitchFamily="18" charset="0"/>
              </a:rPr>
              <a:t>hiện</a:t>
            </a:r>
            <a:r>
              <a:rPr lang="en-US" sz="2500" dirty="0">
                <a:solidFill>
                  <a:srgbClr val="000000"/>
                </a:solidFill>
                <a:latin typeface="Times New Roman" panose="02020603050405020304" pitchFamily="18" charset="0"/>
                <a:cs typeface="Times New Roman" panose="02020603050405020304" pitchFamily="18" charset="0"/>
              </a:rPr>
              <a:t> </a:t>
            </a:r>
            <a:r>
              <a:rPr lang="en-US" sz="2500" dirty="0" err="1">
                <a:solidFill>
                  <a:srgbClr val="000000"/>
                </a:solidFill>
                <a:latin typeface="Times New Roman" panose="02020603050405020304" pitchFamily="18" charset="0"/>
                <a:cs typeface="Times New Roman" panose="02020603050405020304" pitchFamily="18" charset="0"/>
              </a:rPr>
              <a:t>tượng</a:t>
            </a:r>
            <a:r>
              <a:rPr lang="en-US" sz="2500" dirty="0">
                <a:solidFill>
                  <a:srgbClr val="000000"/>
                </a:solidFill>
                <a:latin typeface="Times New Roman" panose="02020603050405020304" pitchFamily="18" charset="0"/>
                <a:cs typeface="Times New Roman" panose="02020603050405020304" pitchFamily="18" charset="0"/>
              </a:rPr>
              <a:t>, </a:t>
            </a:r>
            <a:r>
              <a:rPr lang="en-US" sz="2500" dirty="0" err="1">
                <a:solidFill>
                  <a:srgbClr val="000000"/>
                </a:solidFill>
                <a:latin typeface="Times New Roman" panose="02020603050405020304" pitchFamily="18" charset="0"/>
                <a:cs typeface="Times New Roman" panose="02020603050405020304" pitchFamily="18" charset="0"/>
              </a:rPr>
              <a:t>kết</a:t>
            </a:r>
            <a:r>
              <a:rPr lang="en-US" sz="2500" dirty="0">
                <a:solidFill>
                  <a:srgbClr val="000000"/>
                </a:solidFill>
                <a:latin typeface="Times New Roman" panose="02020603050405020304" pitchFamily="18" charset="0"/>
                <a:cs typeface="Times New Roman" panose="02020603050405020304" pitchFamily="18" charset="0"/>
              </a:rPr>
              <a:t> </a:t>
            </a:r>
            <a:r>
              <a:rPr lang="en-US" sz="2500" dirty="0" err="1">
                <a:solidFill>
                  <a:srgbClr val="000000"/>
                </a:solidFill>
                <a:latin typeface="Times New Roman" panose="02020603050405020304" pitchFamily="18" charset="0"/>
                <a:cs typeface="Times New Roman" panose="02020603050405020304" pitchFamily="18" charset="0"/>
              </a:rPr>
              <a:t>luận</a:t>
            </a:r>
            <a:r>
              <a:rPr lang="en-US" sz="2500" dirty="0">
                <a:solidFill>
                  <a:srgbClr val="000000"/>
                </a:solidFill>
                <a:latin typeface="Times New Roman" panose="02020603050405020304" pitchFamily="18" charset="0"/>
                <a:cs typeface="Times New Roman" panose="02020603050405020304" pitchFamily="18" charset="0"/>
              </a:rPr>
              <a:t>.</a:t>
            </a:r>
            <a:endParaRPr lang="en-US" sz="2500" b="1" dirty="0">
              <a:solidFill>
                <a:srgbClr val="000000"/>
              </a:solidFill>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977AFAA1-13A7-4C2A-B0F6-8E724ED9DDC1}"/>
              </a:ext>
            </a:extLst>
          </p:cNvPr>
          <p:cNvSpPr txBox="1">
            <a:spLocks/>
          </p:cNvSpPr>
          <p:nvPr/>
        </p:nvSpPr>
        <p:spPr>
          <a:xfrm>
            <a:off x="1033315" y="1"/>
            <a:ext cx="10125370" cy="929818"/>
          </a:xfrm>
          <a:prstGeom prst="rect">
            <a:avLst/>
          </a:prstGeom>
        </p:spPr>
        <p:txBody>
          <a:bodyPr vert="horz" lIns="91440" tIns="45720" rIns="91440" bIns="45720" rtlCol="0" anchor="b">
            <a:normAutofit/>
          </a:bodyPr>
          <a:lstStyle>
            <a:lvl1pPr algn="l" rtl="0" fontAlgn="base">
              <a:lnSpc>
                <a:spcPct val="85000"/>
              </a:lnSpc>
              <a:spcBef>
                <a:spcPct val="0"/>
              </a:spcBef>
              <a:spcAft>
                <a:spcPct val="0"/>
              </a:spcAft>
              <a:defRPr sz="4800" kern="1200" spc="-50">
                <a:solidFill>
                  <a:srgbClr val="404040"/>
                </a:solidFill>
                <a:latin typeface="+mj-lt"/>
                <a:ea typeface="+mj-ea"/>
                <a:cs typeface="+mj-cs"/>
              </a:defRPr>
            </a:lvl1pPr>
            <a:lvl2pPr algn="l" rtl="0" fontAlgn="base">
              <a:lnSpc>
                <a:spcPct val="85000"/>
              </a:lnSpc>
              <a:spcBef>
                <a:spcPct val="0"/>
              </a:spcBef>
              <a:spcAft>
                <a:spcPct val="0"/>
              </a:spcAft>
              <a:defRPr sz="4800">
                <a:solidFill>
                  <a:srgbClr val="404040"/>
                </a:solidFill>
                <a:latin typeface="Calibri Light" panose="020F0302020204030204" pitchFamily="34" charset="0"/>
              </a:defRPr>
            </a:lvl2pPr>
            <a:lvl3pPr algn="l" rtl="0" fontAlgn="base">
              <a:lnSpc>
                <a:spcPct val="85000"/>
              </a:lnSpc>
              <a:spcBef>
                <a:spcPct val="0"/>
              </a:spcBef>
              <a:spcAft>
                <a:spcPct val="0"/>
              </a:spcAft>
              <a:defRPr sz="4800">
                <a:solidFill>
                  <a:srgbClr val="404040"/>
                </a:solidFill>
                <a:latin typeface="Calibri Light" panose="020F0302020204030204" pitchFamily="34" charset="0"/>
              </a:defRPr>
            </a:lvl3pPr>
            <a:lvl4pPr algn="l" rtl="0" fontAlgn="base">
              <a:lnSpc>
                <a:spcPct val="85000"/>
              </a:lnSpc>
              <a:spcBef>
                <a:spcPct val="0"/>
              </a:spcBef>
              <a:spcAft>
                <a:spcPct val="0"/>
              </a:spcAft>
              <a:defRPr sz="4800">
                <a:solidFill>
                  <a:srgbClr val="404040"/>
                </a:solidFill>
                <a:latin typeface="Calibri Light" panose="020F0302020204030204" pitchFamily="34" charset="0"/>
              </a:defRPr>
            </a:lvl4pPr>
            <a:lvl5pPr algn="l" rtl="0" fontAlgn="base">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5400" b="1" i="0" u="none" strike="noStrike" kern="1200" cap="none" spc="-5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EM LÀM NHÀ KHOA HỌC</a:t>
            </a:r>
          </a:p>
        </p:txBody>
      </p:sp>
      <p:pic>
        <p:nvPicPr>
          <p:cNvPr id="5" name="cắt TN sự thoát hơi nước_Trim">
            <a:hlinkClick r:id="" action="ppaction://media"/>
            <a:extLst>
              <a:ext uri="{FF2B5EF4-FFF2-40B4-BE49-F238E27FC236}">
                <a16:creationId xmlns:a16="http://schemas.microsoft.com/office/drawing/2014/main" id="{C264A03B-5AF2-4E1E-93F8-51327418945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07970" y="846692"/>
            <a:ext cx="8684029" cy="5620610"/>
          </a:xfrm>
          <a:prstGeom prst="rect">
            <a:avLst/>
          </a:prstGeom>
        </p:spPr>
      </p:pic>
    </p:spTree>
  </p:cSld>
  <p:clrMapOvr>
    <a:masterClrMapping/>
  </p:clrMapOvr>
  <p:transition>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6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8570" y="3990458"/>
            <a:ext cx="11211683" cy="1938992"/>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GV </a:t>
            </a:r>
            <a:r>
              <a:rPr lang="en-US" sz="4000" dirty="0" err="1">
                <a:latin typeface="Times New Roman" panose="02020603050405020304" pitchFamily="18" charset="0"/>
                <a:cs typeface="Times New Roman" panose="02020603050405020304" pitchFamily="18" charset="0"/>
              </a:rPr>
              <a:t>yêu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cầu</a:t>
            </a:r>
            <a:r>
              <a:rPr lang="en-US" sz="4000" dirty="0">
                <a:latin typeface="Times New Roman" panose="02020603050405020304" pitchFamily="18" charset="0"/>
                <a:cs typeface="Times New Roman" panose="02020603050405020304" pitchFamily="18" charset="0"/>
              </a:rPr>
              <a:t> HS </a:t>
            </a:r>
            <a:r>
              <a:rPr lang="en-US" sz="4000" dirty="0" err="1">
                <a:latin typeface="Times New Roman" panose="02020603050405020304" pitchFamily="18" charset="0"/>
                <a:cs typeface="Times New Roman" panose="02020603050405020304" pitchFamily="18" charset="0"/>
              </a:rPr>
              <a:t>đọc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thông</a:t>
            </a:r>
            <a:r>
              <a:rPr lang="en-US" sz="4000" dirty="0">
                <a:latin typeface="Times New Roman" panose="02020603050405020304" pitchFamily="18" charset="0"/>
                <a:cs typeface="Times New Roman" panose="02020603050405020304" pitchFamily="18" charset="0"/>
              </a:rPr>
              <a:t> tin SGK/132, </a:t>
            </a:r>
            <a:r>
              <a:rPr lang="en-US" sz="4000" dirty="0" err="1">
                <a:latin typeface="Times New Roman" panose="02020603050405020304" pitchFamily="18" charset="0"/>
                <a:cs typeface="Times New Roman" panose="02020603050405020304" pitchFamily="18" charset="0"/>
              </a:rPr>
              <a:t>thảo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nhóm</a:t>
            </a:r>
            <a:r>
              <a:rPr lang="en-US" sz="4000" dirty="0">
                <a:latin typeface="Times New Roman" panose="02020603050405020304" pitchFamily="18" charset="0"/>
                <a:cs typeface="Times New Roman" panose="02020603050405020304" pitchFamily="18" charset="0"/>
              </a:rPr>
              <a:t> (2 </a:t>
            </a:r>
            <a:r>
              <a:rPr lang="en-US" sz="4000" dirty="0" err="1">
                <a:latin typeface="Times New Roman" panose="02020603050405020304" pitchFamily="18" charset="0"/>
                <a:cs typeface="Times New Roman" panose="02020603050405020304" pitchFamily="18" charset="0"/>
              </a:rPr>
              <a:t>phút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hoàn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hỏi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phiếu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tập</a:t>
            </a:r>
            <a:r>
              <a:rPr lang="en-US" sz="4000" dirty="0">
                <a:latin typeface="Times New Roman" panose="02020603050405020304" pitchFamily="18" charset="0"/>
                <a:cs typeface="Times New Roman" panose="02020603050405020304" pitchFamily="18" charset="0"/>
              </a:rPr>
              <a:t>.</a:t>
            </a:r>
          </a:p>
        </p:txBody>
      </p:sp>
      <p:sp>
        <p:nvSpPr>
          <p:cNvPr id="5" name="TextBox 4"/>
          <p:cNvSpPr txBox="1"/>
          <p:nvPr/>
        </p:nvSpPr>
        <p:spPr>
          <a:xfrm>
            <a:off x="169331" y="-11093"/>
            <a:ext cx="11830164" cy="2123658"/>
          </a:xfrm>
          <a:prstGeom prst="rect">
            <a:avLst/>
          </a:prstGeom>
          <a:noFill/>
        </p:spPr>
        <p:txBody>
          <a:bodyPr wrap="square" rtlCol="0">
            <a:spAutoFit/>
          </a:bodyPr>
          <a:lstStyle/>
          <a:p>
            <a:pPr algn="ctr"/>
            <a:r>
              <a:rPr lang="en-US" sz="3600" b="1" dirty="0">
                <a:solidFill>
                  <a:srgbClr val="512274"/>
                </a:solidFill>
                <a:latin typeface="Times New Roman" panose="02020603050405020304" pitchFamily="18" charset="0"/>
                <a:cs typeface="Times New Roman" panose="02020603050405020304" pitchFamily="18" charset="0"/>
              </a:rPr>
              <a:t>BÀI 29:</a:t>
            </a:r>
            <a:r>
              <a:rPr lang="en-US" sz="3600" b="1" dirty="0">
                <a:solidFill>
                  <a:srgbClr val="512274"/>
                </a:solidFill>
              </a:rPr>
              <a:t> </a:t>
            </a:r>
          </a:p>
          <a:p>
            <a:pPr algn="ctr"/>
            <a:r>
              <a:rPr lang="en-US" sz="3200" b="1" dirty="0">
                <a:solidFill>
                  <a:srgbClr val="512274"/>
                </a:solidFill>
                <a:latin typeface="Times New Roman" panose="02020603050405020304" pitchFamily="18" charset="0"/>
                <a:cs typeface="Times New Roman" panose="02020603050405020304" pitchFamily="18" charset="0"/>
              </a:rPr>
              <a:t>TRAO ĐỔI NƯỚC VÀ CÁC CHẤT DINH DƯỠNG </a:t>
            </a:r>
          </a:p>
          <a:p>
            <a:pPr algn="ctr"/>
            <a:r>
              <a:rPr lang="en-US" sz="3200" b="1" dirty="0">
                <a:solidFill>
                  <a:srgbClr val="512274"/>
                </a:solidFill>
                <a:latin typeface="Times New Roman" panose="02020603050405020304" pitchFamily="18" charset="0"/>
                <a:cs typeface="Times New Roman" panose="02020603050405020304" pitchFamily="18" charset="0"/>
              </a:rPr>
              <a:t>Ở THỰC VẬT</a:t>
            </a:r>
            <a:endParaRPr lang="en-US" sz="3200" dirty="0">
              <a:solidFill>
                <a:srgbClr val="512274"/>
              </a:solidFill>
              <a:latin typeface="Times New Roman" panose="02020603050405020304" pitchFamily="18" charset="0"/>
              <a:cs typeface="Times New Roman" panose="02020603050405020304" pitchFamily="18" charset="0"/>
            </a:endParaRPr>
          </a:p>
          <a:p>
            <a:pPr algn="ctr"/>
            <a:endParaRPr lang="en-US" sz="3200" b="1" dirty="0">
              <a:solidFill>
                <a:srgbClr val="512274"/>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50CFBEEC-0D83-2E59-F141-5BCBC0D97941}"/>
              </a:ext>
            </a:extLst>
          </p:cNvPr>
          <p:cNvSpPr/>
          <p:nvPr/>
        </p:nvSpPr>
        <p:spPr>
          <a:xfrm>
            <a:off x="169330" y="2331473"/>
            <a:ext cx="11830165" cy="1092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i="1" dirty="0">
                <a:solidFill>
                  <a:srgbClr val="000000"/>
                </a:solidFill>
                <a:latin typeface="Times New Roman" panose="02020603050405020304" pitchFamily="18" charset="0"/>
                <a:ea typeface="Calibri" panose="020F0502020204030204" pitchFamily="34" charset="0"/>
              </a:rPr>
              <a:t>2</a:t>
            </a:r>
            <a:r>
              <a:rPr lang="en-US" sz="2800" b="1" i="1" dirty="0">
                <a:solidFill>
                  <a:srgbClr val="000000"/>
                </a:solidFill>
                <a:effectLst/>
                <a:latin typeface="Times New Roman" panose="02020603050405020304" pitchFamily="18" charset="0"/>
                <a:ea typeface="Calibri" panose="020F0502020204030204" pitchFamily="34" charset="0"/>
              </a:rPr>
              <a:t>)</a:t>
            </a:r>
            <a:r>
              <a:rPr lang="en-US" sz="2800" b="1" i="1" dirty="0" err="1">
                <a:solidFill>
                  <a:srgbClr val="000000"/>
                </a:solidFill>
                <a:effectLst/>
                <a:latin typeface="Times New Roman" panose="02020603050405020304" pitchFamily="18" charset="0"/>
                <a:ea typeface="Calibri" panose="020F0502020204030204" pitchFamily="34" charset="0"/>
              </a:rPr>
              <a:t>Tìm</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hiểu</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quá</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trình</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vận</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chuyển</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các</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chất</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trong</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mạch</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gỗ</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và</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mạch</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rây</a:t>
            </a:r>
            <a:r>
              <a:rPr lang="en-US" sz="2800" b="1" i="1" dirty="0">
                <a:solidFill>
                  <a:srgbClr val="FF0000"/>
                </a:solidFill>
                <a:latin typeface="Times New Roman" panose="02020603050405020304" pitchFamily="18" charset="0"/>
                <a:ea typeface="Calibri" panose="020F0502020204030204" pitchFamily="34" charset="0"/>
              </a:rPr>
              <a:t>.(</a:t>
            </a:r>
            <a:r>
              <a:rPr lang="en-US" sz="2800" b="1" i="1" dirty="0" err="1">
                <a:solidFill>
                  <a:srgbClr val="FF0000"/>
                </a:solidFill>
                <a:latin typeface="Times New Roman" panose="02020603050405020304" pitchFamily="18" charset="0"/>
                <a:ea typeface="Calibri" panose="020F0502020204030204" pitchFamily="34" charset="0"/>
              </a:rPr>
              <a:t>Tiết</a:t>
            </a:r>
            <a:r>
              <a:rPr lang="en-US" sz="2800" b="1" i="1" dirty="0">
                <a:solidFill>
                  <a:srgbClr val="FF0000"/>
                </a:solidFill>
                <a:latin typeface="Times New Roman" panose="02020603050405020304" pitchFamily="18" charset="0"/>
                <a:ea typeface="Calibri" panose="020F0502020204030204" pitchFamily="34" charset="0"/>
              </a:rPr>
              <a:t> 2)</a:t>
            </a:r>
            <a:endParaRPr lang="en-US" sz="2800" dirty="0">
              <a:solidFill>
                <a:srgbClr val="FF0000"/>
              </a:solidFill>
            </a:endParaRPr>
          </a:p>
        </p:txBody>
      </p:sp>
      <p:sp>
        <p:nvSpPr>
          <p:cNvPr id="7" name="文本框 145">
            <a:extLst>
              <a:ext uri="{FF2B5EF4-FFF2-40B4-BE49-F238E27FC236}">
                <a16:creationId xmlns:a16="http://schemas.microsoft.com/office/drawing/2014/main" id="{EA1F2D5E-D7E1-468B-B8C5-7A43E3BE54B3}"/>
              </a:ext>
            </a:extLst>
          </p:cNvPr>
          <p:cNvSpPr txBox="1"/>
          <p:nvPr/>
        </p:nvSpPr>
        <p:spPr>
          <a:xfrm>
            <a:off x="0" y="1681906"/>
            <a:ext cx="11599334" cy="615553"/>
          </a:xfrm>
          <a:prstGeom prst="rect">
            <a:avLst/>
          </a:prstGeom>
          <a:noFill/>
        </p:spPr>
        <p:txBody>
          <a:bodyPr wrap="square" rtlCol="0">
            <a:spAutoFit/>
          </a:bodyPr>
          <a:lstStyle/>
          <a:p>
            <a:r>
              <a:rPr lang="en-US" sz="3400" b="1" dirty="0">
                <a:solidFill>
                  <a:srgbClr val="FF0000"/>
                </a:solidFill>
                <a:latin typeface="Times New Roman" panose="02020603050405020304" pitchFamily="18" charset="0"/>
                <a:cs typeface="Times New Roman" panose="02020603050405020304" pitchFamily="18" charset="0"/>
              </a:rPr>
              <a:t>I. </a:t>
            </a:r>
            <a:r>
              <a:rPr lang="en-US" sz="3400" b="1" dirty="0" err="1">
                <a:solidFill>
                  <a:srgbClr val="FF0000"/>
                </a:solidFill>
                <a:latin typeface="Times New Roman" panose="02020603050405020304" pitchFamily="18" charset="0"/>
                <a:cs typeface="Times New Roman" panose="02020603050405020304" pitchFamily="18" charset="0"/>
              </a:rPr>
              <a:t>Quá</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trình</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trao</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đổi</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nước</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và</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các</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chất</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dinh</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dưỡng</a:t>
            </a:r>
            <a:r>
              <a:rPr lang="en-US" sz="3400" b="1" dirty="0">
                <a:solidFill>
                  <a:srgbClr val="FF0000"/>
                </a:solidFill>
                <a:latin typeface="Times New Roman" panose="02020603050405020304" pitchFamily="18" charset="0"/>
                <a:cs typeface="Times New Roman" panose="02020603050405020304" pitchFamily="18" charset="0"/>
              </a:rPr>
              <a:t> ở </a:t>
            </a:r>
            <a:r>
              <a:rPr lang="en-US" sz="3400" b="1" dirty="0" err="1">
                <a:solidFill>
                  <a:srgbClr val="FF0000"/>
                </a:solidFill>
                <a:latin typeface="Times New Roman" panose="02020603050405020304" pitchFamily="18" charset="0"/>
                <a:cs typeface="Times New Roman" panose="02020603050405020304" pitchFamily="18" charset="0"/>
              </a:rPr>
              <a:t>thực</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vật</a:t>
            </a:r>
            <a:endParaRPr lang="en-US" sz="3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614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839350"/>
            <a:ext cx="12192000" cy="1141745"/>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0DE8E057-79AF-4679-8F0F-5F578B85F19A}"/>
              </a:ext>
            </a:extLst>
          </p:cNvPr>
          <p:cNvSpPr/>
          <p:nvPr/>
        </p:nvSpPr>
        <p:spPr>
          <a:xfrm>
            <a:off x="0" y="5174659"/>
            <a:ext cx="12192000" cy="1141745"/>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hlinkClick r:id="rId6"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4657" y="930650"/>
            <a:ext cx="1969179" cy="1743607"/>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8932" y="418541"/>
            <a:ext cx="2060627" cy="1383912"/>
          </a:xfrm>
          <a:prstGeom prst="rect">
            <a:avLst/>
          </a:prstGeom>
        </p:spPr>
      </p:pic>
      <p:pic>
        <p:nvPicPr>
          <p:cNvPr id="10" name="Picture 9">
            <a:hlinkClick r:id="rId9"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33399" y="930649"/>
            <a:ext cx="1969179" cy="1743607"/>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87674" y="418540"/>
            <a:ext cx="2060627" cy="1383912"/>
          </a:xfrm>
          <a:prstGeom prst="rect">
            <a:avLst/>
          </a:prstGeom>
        </p:spPr>
      </p:pic>
      <p:pic>
        <p:nvPicPr>
          <p:cNvPr id="12" name="Picture 11">
            <a:hlinkClick r:id="rId12"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10158" y="930647"/>
            <a:ext cx="1969179" cy="1743607"/>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66416" y="418540"/>
            <a:ext cx="2060627" cy="1383912"/>
          </a:xfrm>
          <a:prstGeom prst="rect">
            <a:avLst/>
          </a:prstGeom>
        </p:spPr>
      </p:pic>
      <p:pic>
        <p:nvPicPr>
          <p:cNvPr id="14" name="Picture 13">
            <a:hlinkClick r:id="rId15"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36606" y="930648"/>
            <a:ext cx="1969179" cy="1743607"/>
          </a:xfrm>
          <a:prstGeom prst="rect">
            <a:avLst/>
          </a:prstGeom>
        </p:spPr>
      </p:pic>
      <p:pic>
        <p:nvPicPr>
          <p:cNvPr id="15" name="Picture 14">
            <a:extLst>
              <a:ext uri="{FF2B5EF4-FFF2-40B4-BE49-F238E27FC236}">
                <a16:creationId xmlns:a16="http://schemas.microsoft.com/office/drawing/2014/main" id="{AD65FD14-A8FF-49BD-BB2A-1A81849D35A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290881" y="418539"/>
            <a:ext cx="2060627" cy="1383912"/>
          </a:xfrm>
          <a:prstGeom prst="rect">
            <a:avLst/>
          </a:prstGeom>
        </p:spPr>
      </p:pic>
      <p:pic>
        <p:nvPicPr>
          <p:cNvPr id="16" name="Picture 15">
            <a:hlinkClick r:id="rId18" action="ppaction://hlinksldjump"/>
            <a:extLst>
              <a:ext uri="{FF2B5EF4-FFF2-40B4-BE49-F238E27FC236}">
                <a16:creationId xmlns:a16="http://schemas.microsoft.com/office/drawing/2014/main" id="{6FB1DCEB-4C74-4EB6-8AC6-7F38A1717E0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569623" y="930647"/>
            <a:ext cx="1969179" cy="1743607"/>
          </a:xfrm>
          <a:prstGeom prst="rect">
            <a:avLst/>
          </a:prstGeom>
        </p:spPr>
      </p:pic>
      <p:pic>
        <p:nvPicPr>
          <p:cNvPr id="17" name="Picture 16">
            <a:extLst>
              <a:ext uri="{FF2B5EF4-FFF2-40B4-BE49-F238E27FC236}">
                <a16:creationId xmlns:a16="http://schemas.microsoft.com/office/drawing/2014/main" id="{769360CF-BDF1-45A9-8C3E-6AEF4338A20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523898" y="418538"/>
            <a:ext cx="2060627" cy="1383912"/>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47782" y="2946649"/>
            <a:ext cx="6095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19" name="Rectangle 18">
            <a:extLst>
              <a:ext uri="{FF2B5EF4-FFF2-40B4-BE49-F238E27FC236}">
                <a16:creationId xmlns:a16="http://schemas.microsoft.com/office/drawing/2014/main" id="{6FE0A47F-DE0D-4AFB-A019-3B65ECEF2308}"/>
              </a:ext>
            </a:extLst>
          </p:cNvPr>
          <p:cNvSpPr/>
          <p:nvPr/>
        </p:nvSpPr>
        <p:spPr>
          <a:xfrm>
            <a:off x="1509452" y="3304626"/>
            <a:ext cx="8970589"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6600">
                  <a:solidFill>
                    <a:srgbClr val="7030A0"/>
                  </a:solidFill>
                  <a:prstDash val="solid"/>
                </a:ln>
                <a:solidFill>
                  <a:srgbClr val="FF000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KHỞI</a:t>
            </a:r>
            <a:r>
              <a:rPr kumimoji="0" lang="en-US" sz="4800" b="1" i="0" u="none" strike="noStrike" kern="1200" cap="none" spc="0" normalizeH="0" noProof="0" dirty="0">
                <a:ln w="6600">
                  <a:solidFill>
                    <a:srgbClr val="7030A0"/>
                  </a:solidFill>
                  <a:prstDash val="solid"/>
                </a:ln>
                <a:solidFill>
                  <a:srgbClr val="FF000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 ĐỘNG: </a:t>
            </a:r>
            <a:r>
              <a:rPr kumimoji="0" lang="en-US" sz="4800" b="1" i="0" u="none" strike="noStrike" kern="1200" cap="none" spc="0" normalizeH="0" baseline="0" noProof="0" dirty="0">
                <a:ln w="6600">
                  <a:solidFill>
                    <a:srgbClr val="7030A0"/>
                  </a:solidFill>
                  <a:prstDash val="solid"/>
                </a:ln>
                <a:solidFill>
                  <a:srgbClr val="FF000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TRÒ CH</a:t>
            </a:r>
            <a:r>
              <a:rPr kumimoji="0" lang="vi-VN" sz="4800" b="1" i="0" u="none" strike="noStrike" kern="1200" cap="none" spc="0" normalizeH="0" baseline="0" noProof="0" dirty="0">
                <a:ln w="6600">
                  <a:solidFill>
                    <a:srgbClr val="7030A0"/>
                  </a:solidFill>
                  <a:prstDash val="solid"/>
                </a:ln>
                <a:solidFill>
                  <a:srgbClr val="FF000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Ơ</a:t>
            </a:r>
            <a:r>
              <a:rPr kumimoji="0" lang="en-US" sz="4800" b="1" i="0" u="none" strike="noStrike" kern="1200" cap="none" spc="0" normalizeH="0" baseline="0" noProof="0" dirty="0">
                <a:ln w="6600">
                  <a:solidFill>
                    <a:srgbClr val="7030A0"/>
                  </a:solidFill>
                  <a:prstDash val="solid"/>
                </a:ln>
                <a:solidFill>
                  <a:srgbClr val="FF000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I HỘP QUÀ BÍ MẬT</a:t>
            </a:r>
          </a:p>
        </p:txBody>
      </p:sp>
      <p:pic>
        <p:nvPicPr>
          <p:cNvPr id="20" name="Intro_mở_màn_200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1456890" y="6154396"/>
            <a:ext cx="609600" cy="609600"/>
          </a:xfrm>
          <a:prstGeom prst="rect">
            <a:avLst/>
          </a:prstGeom>
        </p:spPr>
      </p:pic>
    </p:spTree>
    <p:extLst>
      <p:ext uri="{BB962C8B-B14F-4D97-AF65-F5344CB8AC3E}">
        <p14:creationId xmlns:p14="http://schemas.microsoft.com/office/powerpoint/2010/main" val="55773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19"/>
                                        </p:tgtEl>
                                        <p:attrNameLst>
                                          <p:attrName>style.color</p:attrName>
                                        </p:attrNameLst>
                                      </p:cBhvr>
                                      <p:by>
                                        <p:hsl h="7200000" s="0" l="0"/>
                                      </p:by>
                                    </p:animClr>
                                    <p:animClr clrSpc="hsl" dir="cw">
                                      <p:cBhvr>
                                        <p:cTn id="7" dur="500" fill="hold"/>
                                        <p:tgtEl>
                                          <p:spTgt spid="19"/>
                                        </p:tgtEl>
                                        <p:attrNameLst>
                                          <p:attrName>fillcolor</p:attrName>
                                        </p:attrNameLst>
                                      </p:cBhvr>
                                      <p:by>
                                        <p:hsl h="7200000" s="0" l="0"/>
                                      </p:by>
                                    </p:animClr>
                                    <p:animClr clrSpc="hsl" dir="cw">
                                      <p:cBhvr>
                                        <p:cTn id="8" dur="500" fill="hold"/>
                                        <p:tgtEl>
                                          <p:spTgt spid="19"/>
                                        </p:tgtEl>
                                        <p:attrNameLst>
                                          <p:attrName>stroke.color</p:attrName>
                                        </p:attrNameLst>
                                      </p:cBhvr>
                                      <p:by>
                                        <p:hsl h="7200000" s="0" l="0"/>
                                      </p:by>
                                    </p:animClr>
                                    <p:set>
                                      <p:cBhvr>
                                        <p:cTn id="9" dur="500" fill="hold"/>
                                        <p:tgtEl>
                                          <p:spTgt spid="19"/>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3.125E-6 3.7037E-7 L 3.125E-6 -0.07222 " pathEditMode="relative" rAng="0" ptsTypes="AA">
                                      <p:cBhvr>
                                        <p:cTn id="11" dur="250" accel="50000" decel="50000" autoRev="1" fill="hold">
                                          <p:stCondLst>
                                            <p:cond delay="0"/>
                                          </p:stCondLst>
                                        </p:cTn>
                                        <p:tgtEl>
                                          <p:spTgt spid="19"/>
                                        </p:tgtEl>
                                        <p:attrNameLst>
                                          <p:attrName>ppt_x</p:attrName>
                                          <p:attrName>ppt_y</p:attrName>
                                        </p:attrNameLst>
                                      </p:cBhvr>
                                      <p:rCtr x="0" y="-3611"/>
                                    </p:animMotion>
                                    <p:animRot by="1500000">
                                      <p:cBhvr>
                                        <p:cTn id="12" dur="125" fill="hold">
                                          <p:stCondLst>
                                            <p:cond delay="0"/>
                                          </p:stCondLst>
                                        </p:cTn>
                                        <p:tgtEl>
                                          <p:spTgt spid="19"/>
                                        </p:tgtEl>
                                        <p:attrNameLst>
                                          <p:attrName>r</p:attrName>
                                        </p:attrNameLst>
                                      </p:cBhvr>
                                    </p:animRot>
                                    <p:animRot by="-1500000">
                                      <p:cBhvr>
                                        <p:cTn id="13" dur="125" fill="hold">
                                          <p:stCondLst>
                                            <p:cond delay="125"/>
                                          </p:stCondLst>
                                        </p:cTn>
                                        <p:tgtEl>
                                          <p:spTgt spid="19"/>
                                        </p:tgtEl>
                                        <p:attrNameLst>
                                          <p:attrName>r</p:attrName>
                                        </p:attrNameLst>
                                      </p:cBhvr>
                                    </p:animRot>
                                    <p:animRot by="-1500000">
                                      <p:cBhvr>
                                        <p:cTn id="14" dur="125" fill="hold">
                                          <p:stCondLst>
                                            <p:cond delay="250"/>
                                          </p:stCondLst>
                                        </p:cTn>
                                        <p:tgtEl>
                                          <p:spTgt spid="19"/>
                                        </p:tgtEl>
                                        <p:attrNameLst>
                                          <p:attrName>r</p:attrName>
                                        </p:attrNameLst>
                                      </p:cBhvr>
                                    </p:animRot>
                                    <p:animRot by="1500000">
                                      <p:cBhvr>
                                        <p:cTn id="15" dur="125" fill="hold">
                                          <p:stCondLst>
                                            <p:cond delay="375"/>
                                          </p:stCondLst>
                                        </p:cTn>
                                        <p:tgtEl>
                                          <p:spTgt spid="19"/>
                                        </p:tgtEl>
                                        <p:attrNameLst>
                                          <p:attrName>r</p:attrName>
                                        </p:attrNameLst>
                                      </p:cBhvr>
                                    </p:animRot>
                                  </p:childTnLst>
                                </p:cTn>
                              </p:par>
                              <p:par>
                                <p:cTn id="16" presetID="1" presetClass="mediacall" presetSubtype="0" fill="hold" nodeType="withEffect">
                                  <p:stCondLst>
                                    <p:cond delay="0"/>
                                  </p:stCondLst>
                                  <p:childTnLst>
                                    <p:cmd type="call" cmd="playFrom(0.0)">
                                      <p:cBhvr>
                                        <p:cTn id="17" dur="1593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5" restart="whenNotActive" fill="hold" evtFilter="cancelBubble" nodeType="interactiveSeq">
                <p:stCondLst>
                  <p:cond evt="onClick" delay="0">
                    <p:tgtEl>
                      <p:spTgt spid="14"/>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16"/>
                                        </p:tgtEl>
                                      </p:cBhvr>
                                    </p:animEffect>
                                    <p:set>
                                      <p:cBhvr>
                                        <p:cTn id="59" dur="1" fill="hold">
                                          <p:stCondLst>
                                            <p:cond delay="499"/>
                                          </p:stCondLst>
                                        </p:cTn>
                                        <p:tgtEl>
                                          <p:spTgt spid="16"/>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17"/>
                                        </p:tgtEl>
                                      </p:cBhvr>
                                    </p:animEffect>
                                    <p:set>
                                      <p:cBhvr>
                                        <p:cTn id="6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audio>
              <p:cMediaNode vol="61224">
                <p:cTn id="63" fill="hold" display="0">
                  <p:stCondLst>
                    <p:cond delay="indefinite"/>
                  </p:stCondLst>
                  <p:endCondLst>
                    <p:cond evt="onStopAudio" delay="0">
                      <p:tgtEl>
                        <p:sldTgt/>
                      </p:tgtEl>
                    </p:cond>
                  </p:endCondLst>
                </p:cTn>
                <p:tgtEl>
                  <p:spTgt spid="20"/>
                </p:tgtEl>
              </p:cMediaNode>
            </p:audio>
          </p:childTnLst>
        </p:cTn>
      </p:par>
    </p:tnLst>
    <p:bldLst>
      <p:bldP spid="19" grpId="0"/>
      <p:bldP spid="19"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10344" y="391886"/>
            <a:ext cx="9258300" cy="646331"/>
          </a:xfrm>
          <a:prstGeom prst="rect">
            <a:avLst/>
          </a:prstGeom>
          <a:noFill/>
        </p:spPr>
        <p:txBody>
          <a:bodyPr wrap="square" rtlCol="0">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PHIẾU HỌC TẬP</a:t>
            </a:r>
          </a:p>
        </p:txBody>
      </p:sp>
      <p:sp>
        <p:nvSpPr>
          <p:cNvPr id="5" name="TextBox 4"/>
          <p:cNvSpPr txBox="1"/>
          <p:nvPr/>
        </p:nvSpPr>
        <p:spPr>
          <a:xfrm>
            <a:off x="613227" y="1307039"/>
            <a:ext cx="11087100" cy="2062103"/>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1: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được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vận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chuyển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nhờ</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loại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a:t>
            </a:r>
          </a:p>
          <a:p>
            <a:endParaRPr lang="en-US" sz="3200" b="1" dirty="0">
              <a:latin typeface="Times New Roman" panose="02020603050405020304" pitchFamily="18" charset="0"/>
              <a:cs typeface="Times New Roman" panose="02020603050405020304" pitchFamily="18" charset="0"/>
            </a:endParaRPr>
          </a:p>
          <a:p>
            <a:endParaRPr lang="en-US" sz="32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553960" y="2768977"/>
            <a:ext cx="11205634" cy="1200329"/>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2: </a:t>
            </a:r>
            <a:r>
              <a:rPr lang="en-US" sz="3600" b="1" dirty="0" err="1">
                <a:latin typeface="Times New Roman" panose="02020603050405020304" pitchFamily="18" charset="0"/>
                <a:cs typeface="Times New Roman" panose="02020603050405020304" pitchFamily="18" charset="0"/>
              </a:rPr>
              <a:t>Hãy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biết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trong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thành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phần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dịch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mạch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gỗ</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mạch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rây</a:t>
            </a:r>
            <a:r>
              <a:rPr lang="en-US" sz="36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908035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59229"/>
            <a:ext cx="10515600" cy="5817734"/>
          </a:xfrm>
        </p:spPr>
        <p:txBody>
          <a:bodyPr/>
          <a:lstStyle/>
          <a:p>
            <a:pPr marL="0" indent="0" algn="ctr">
              <a:buNone/>
            </a:pPr>
            <a:r>
              <a:rPr lang="en-US" sz="4000" b="1" dirty="0" err="1">
                <a:solidFill>
                  <a:srgbClr val="FF0000"/>
                </a:solidFill>
                <a:latin typeface="Times New Roman" panose="02020603050405020304" pitchFamily="18" charset="0"/>
                <a:cs typeface="Times New Roman" panose="02020603050405020304" pitchFamily="18" charset="0"/>
              </a:rPr>
              <a:t>Dự</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kiến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Sản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phẩm</a:t>
            </a:r>
            <a:endParaRPr lang="en-US" sz="4000" b="1" dirty="0">
              <a:solidFill>
                <a:srgbClr val="FF0000"/>
              </a:solidFill>
              <a:latin typeface="Times New Roman" panose="02020603050405020304" pitchFamily="18" charset="0"/>
              <a:cs typeface="Times New Roman" panose="02020603050405020304" pitchFamily="18" charset="0"/>
            </a:endParaRPr>
          </a:p>
          <a:p>
            <a:pPr marL="0" indent="0" algn="ctr">
              <a:buNone/>
            </a:pP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91886" y="1251008"/>
            <a:ext cx="11087100" cy="1569660"/>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1: </a:t>
            </a:r>
          </a:p>
          <a:p>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được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vận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chuyển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nhờ</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gỗ</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rây</a:t>
            </a:r>
            <a:r>
              <a:rPr lang="en-US" sz="3200" b="1" dirty="0">
                <a:latin typeface="Times New Roman" panose="02020603050405020304" pitchFamily="18" charset="0"/>
                <a:cs typeface="Times New Roman" panose="02020603050405020304" pitchFamily="18" charset="0"/>
              </a:rPr>
              <a:t>.</a:t>
            </a:r>
          </a:p>
        </p:txBody>
      </p:sp>
      <p:sp>
        <p:nvSpPr>
          <p:cNvPr id="5" name="TextBox 4"/>
          <p:cNvSpPr txBox="1"/>
          <p:nvPr/>
        </p:nvSpPr>
        <p:spPr>
          <a:xfrm>
            <a:off x="391886" y="3268096"/>
            <a:ext cx="11247664" cy="1754326"/>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2: </a:t>
            </a:r>
          </a:p>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gỗ</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chủ</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yếu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muối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khoáng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còn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chủ</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yếu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hữu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cơ.là</a:t>
            </a:r>
            <a:r>
              <a:rPr lang="en-US" sz="36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643747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9229" y="849086"/>
            <a:ext cx="3543300" cy="5078313"/>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Tiếp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tục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nhóm</a:t>
            </a:r>
            <a:r>
              <a:rPr lang="en-US" sz="3600" dirty="0">
                <a:latin typeface="Times New Roman" panose="02020603050405020304" pitchFamily="18" charset="0"/>
                <a:cs typeface="Times New Roman" panose="02020603050405020304" pitchFamily="18" charset="0"/>
              </a:rPr>
              <a:t>: </a:t>
            </a:r>
          </a:p>
          <a:p>
            <a:r>
              <a:rPr lang="en-US" sz="3600" dirty="0" err="1">
                <a:solidFill>
                  <a:srgbClr val="FF0000"/>
                </a:solidFill>
                <a:latin typeface="Times New Roman" panose="02020603050405020304" pitchFamily="18" charset="0"/>
                <a:cs typeface="Times New Roman" panose="02020603050405020304" pitchFamily="18" charset="0"/>
              </a:rPr>
              <a:t>Quan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sát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hình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29.2 </a:t>
            </a:r>
            <a:r>
              <a:rPr lang="en-US" sz="3600" dirty="0" err="1">
                <a:latin typeface="Times New Roman" panose="02020603050405020304" pitchFamily="18" charset="0"/>
                <a:cs typeface="Times New Roman" panose="02020603050405020304" pitchFamily="18" charset="0"/>
              </a:rPr>
              <a:t>hãy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chuyển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gỗ</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nhau</a:t>
            </a:r>
            <a:r>
              <a:rPr lang="en-US" sz="3600" dirty="0">
                <a:latin typeface="Times New Roman" panose="02020603050405020304" pitchFamily="18" charset="0"/>
                <a:cs typeface="Times New Roman" panose="02020603050405020304" pitchFamily="18" charset="0"/>
              </a:rPr>
              <a: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5463" y="473529"/>
            <a:ext cx="5922508" cy="5992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362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0243" y="945583"/>
            <a:ext cx="11283043" cy="3914918"/>
          </a:xfrm>
          <a:prstGeom prst="rect">
            <a:avLst/>
          </a:prstGeom>
        </p:spPr>
        <p:txBody>
          <a:bodyPr wrap="square">
            <a:spAutoFit/>
          </a:bodyPr>
          <a:lstStyle/>
          <a:p>
            <a:pPr algn="ctr">
              <a:lnSpc>
                <a:spcPct val="115000"/>
              </a:lnSpc>
              <a:tabLst>
                <a:tab pos="180340" algn="l"/>
              </a:tabLst>
            </a:pPr>
            <a:r>
              <a:rPr lang="en-US" sz="3600" b="1" dirty="0">
                <a:solidFill>
                  <a:srgbClr val="000000"/>
                </a:solidFill>
                <a:latin typeface="Times New Roman" panose="02020603050405020304" pitchFamily="18" charset="0"/>
                <a:ea typeface="DengXian"/>
              </a:rPr>
              <a:t> </a:t>
            </a:r>
            <a:r>
              <a:rPr lang="en-US" sz="3600" b="1" dirty="0" err="1">
                <a:solidFill>
                  <a:srgbClr val="000000"/>
                </a:solidFill>
                <a:latin typeface="Times New Roman" panose="02020603050405020304" pitchFamily="18" charset="0"/>
                <a:ea typeface="DengXian"/>
              </a:rPr>
              <a:t>Dự</a:t>
            </a:r>
            <a:r>
              <a:rPr lang="en-US" sz="3600" b="1" dirty="0">
                <a:solidFill>
                  <a:srgbClr val="000000"/>
                </a:solidFill>
                <a:latin typeface="Times New Roman" panose="02020603050405020304" pitchFamily="18" charset="0"/>
                <a:ea typeface="DengXian"/>
              </a:rPr>
              <a:t> </a:t>
            </a:r>
            <a:r>
              <a:rPr lang="en-US" sz="3600" b="1" dirty="0" err="1">
                <a:solidFill>
                  <a:srgbClr val="000000"/>
                </a:solidFill>
                <a:latin typeface="Times New Roman" panose="02020603050405020304" pitchFamily="18" charset="0"/>
                <a:ea typeface="DengXian"/>
              </a:rPr>
              <a:t>kiến</a:t>
            </a:r>
            <a:r>
              <a:rPr lang="en-US" sz="3600" b="1" dirty="0">
                <a:solidFill>
                  <a:srgbClr val="000000"/>
                </a:solidFill>
                <a:latin typeface="Times New Roman" panose="02020603050405020304" pitchFamily="18" charset="0"/>
                <a:ea typeface="DengXian"/>
              </a:rPr>
              <a:t> </a:t>
            </a:r>
            <a:r>
              <a:rPr lang="en-US" sz="3600" b="1" dirty="0" err="1">
                <a:solidFill>
                  <a:srgbClr val="000000"/>
                </a:solidFill>
                <a:latin typeface="Times New Roman" panose="02020603050405020304" pitchFamily="18" charset="0"/>
                <a:ea typeface="DengXian"/>
              </a:rPr>
              <a:t>Sản</a:t>
            </a:r>
            <a:r>
              <a:rPr lang="en-US" sz="3600" b="1" dirty="0">
                <a:solidFill>
                  <a:srgbClr val="000000"/>
                </a:solidFill>
                <a:latin typeface="Times New Roman" panose="02020603050405020304" pitchFamily="18" charset="0"/>
                <a:ea typeface="DengXian"/>
              </a:rPr>
              <a:t> </a:t>
            </a:r>
            <a:r>
              <a:rPr lang="en-US" sz="3600" b="1" dirty="0" err="1">
                <a:solidFill>
                  <a:srgbClr val="000000"/>
                </a:solidFill>
                <a:latin typeface="Times New Roman" panose="02020603050405020304" pitchFamily="18" charset="0"/>
                <a:ea typeface="DengXian"/>
              </a:rPr>
              <a:t>phẩm</a:t>
            </a:r>
            <a:r>
              <a:rPr lang="en-US" sz="3600" b="1" dirty="0">
                <a:solidFill>
                  <a:srgbClr val="000000"/>
                </a:solidFill>
                <a:latin typeface="Times New Roman" panose="02020603050405020304" pitchFamily="18" charset="0"/>
                <a:ea typeface="DengXian"/>
              </a:rPr>
              <a:t>:</a:t>
            </a:r>
          </a:p>
          <a:p>
            <a:pPr algn="just">
              <a:lnSpc>
                <a:spcPct val="115000"/>
              </a:lnSpc>
              <a:tabLst>
                <a:tab pos="180340" algn="l"/>
              </a:tabLst>
            </a:pP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Mạch</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gỗ</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Vận</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chuyển</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các</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chất</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từ</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rễ</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lên</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thân</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lá</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chiều</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đi</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lên</a:t>
            </a:r>
            <a:r>
              <a:rPr lang="en-US" sz="3600" dirty="0">
                <a:solidFill>
                  <a:srgbClr val="000000"/>
                </a:solidFill>
                <a:latin typeface="Times New Roman" panose="02020603050405020304" pitchFamily="18" charset="0"/>
                <a:ea typeface="DengXian"/>
              </a:rPr>
              <a:t>)</a:t>
            </a:r>
          </a:p>
          <a:p>
            <a:pPr algn="just">
              <a:lnSpc>
                <a:spcPct val="115000"/>
              </a:lnSpc>
              <a:tabLst>
                <a:tab pos="180340" algn="l"/>
              </a:tabLst>
            </a:pPr>
            <a:endParaRPr lang="en-US" sz="3600" dirty="0">
              <a:solidFill>
                <a:srgbClr val="000000"/>
              </a:solidFill>
              <a:latin typeface="Times New Roman" panose="02020603050405020304" pitchFamily="18" charset="0"/>
              <a:ea typeface="DengXian"/>
            </a:endParaRPr>
          </a:p>
          <a:p>
            <a:pPr algn="just">
              <a:lnSpc>
                <a:spcPct val="115000"/>
              </a:lnSpc>
              <a:tabLst>
                <a:tab pos="180340" algn="l"/>
              </a:tabLst>
            </a:pP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Mạch</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rây</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vận</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chuyển</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các</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chất</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từ</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lá</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xuống</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thân</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rễ</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chiều</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đi</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xuống</a:t>
            </a:r>
            <a:r>
              <a:rPr lang="en-US" sz="3600" dirty="0">
                <a:solidFill>
                  <a:srgbClr val="000000"/>
                </a:solidFill>
                <a:latin typeface="Times New Roman" panose="02020603050405020304" pitchFamily="18" charset="0"/>
                <a:ea typeface="DengXian"/>
              </a:rPr>
              <a:t>)</a:t>
            </a:r>
          </a:p>
        </p:txBody>
      </p:sp>
    </p:spTree>
    <p:extLst>
      <p:ext uri="{BB962C8B-B14F-4D97-AF65-F5344CB8AC3E}">
        <p14:creationId xmlns:p14="http://schemas.microsoft.com/office/powerpoint/2010/main" val="152825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9331" y="-11093"/>
            <a:ext cx="11830164" cy="1631216"/>
          </a:xfrm>
          <a:prstGeom prst="rect">
            <a:avLst/>
          </a:prstGeom>
          <a:noFill/>
        </p:spPr>
        <p:txBody>
          <a:bodyPr wrap="square" rtlCol="0">
            <a:spAutoFit/>
          </a:bodyPr>
          <a:lstStyle/>
          <a:p>
            <a:pPr algn="ctr"/>
            <a:r>
              <a:rPr lang="en-US" sz="3600" b="1" dirty="0">
                <a:solidFill>
                  <a:srgbClr val="512274"/>
                </a:solidFill>
              </a:rPr>
              <a:t> </a:t>
            </a:r>
            <a:r>
              <a:rPr lang="en-US" sz="3200" b="1" dirty="0">
                <a:solidFill>
                  <a:srgbClr val="512274"/>
                </a:solidFill>
                <a:latin typeface="Times New Roman" panose="02020603050405020304" pitchFamily="18" charset="0"/>
                <a:cs typeface="Times New Roman" panose="02020603050405020304" pitchFamily="18" charset="0"/>
              </a:rPr>
              <a:t>BÀI 29: TRAO ĐỔI NƯỚC VÀ CÁC CHẤT DINH DƯỠNG </a:t>
            </a:r>
          </a:p>
          <a:p>
            <a:pPr algn="ctr"/>
            <a:r>
              <a:rPr lang="en-US" sz="3200" b="1" dirty="0">
                <a:solidFill>
                  <a:srgbClr val="512274"/>
                </a:solidFill>
                <a:latin typeface="Times New Roman" panose="02020603050405020304" pitchFamily="18" charset="0"/>
                <a:cs typeface="Times New Roman" panose="02020603050405020304" pitchFamily="18" charset="0"/>
              </a:rPr>
              <a:t>Ở THỰC VẬT</a:t>
            </a:r>
            <a:endParaRPr lang="en-US" sz="3200" dirty="0">
              <a:solidFill>
                <a:srgbClr val="512274"/>
              </a:solidFill>
              <a:latin typeface="Times New Roman" panose="02020603050405020304" pitchFamily="18" charset="0"/>
              <a:cs typeface="Times New Roman" panose="02020603050405020304" pitchFamily="18" charset="0"/>
            </a:endParaRPr>
          </a:p>
          <a:p>
            <a:pPr algn="ctr"/>
            <a:endParaRPr lang="en-US" sz="3200" b="1" dirty="0">
              <a:solidFill>
                <a:srgbClr val="512274"/>
              </a:solidFill>
              <a:latin typeface="Times New Roman" panose="02020603050405020304" pitchFamily="18" charset="0"/>
              <a:cs typeface="Times New Roman" panose="02020603050405020304" pitchFamily="18" charset="0"/>
            </a:endParaRPr>
          </a:p>
        </p:txBody>
      </p:sp>
      <p:sp>
        <p:nvSpPr>
          <p:cNvPr id="5" name="文本框 145">
            <a:extLst>
              <a:ext uri="{FF2B5EF4-FFF2-40B4-BE49-F238E27FC236}">
                <a16:creationId xmlns:a16="http://schemas.microsoft.com/office/drawing/2014/main" id="{EA1F2D5E-D7E1-468B-B8C5-7A43E3BE54B3}"/>
              </a:ext>
            </a:extLst>
          </p:cNvPr>
          <p:cNvSpPr txBox="1"/>
          <p:nvPr/>
        </p:nvSpPr>
        <p:spPr>
          <a:xfrm>
            <a:off x="0" y="1175720"/>
            <a:ext cx="11599334" cy="615553"/>
          </a:xfrm>
          <a:prstGeom prst="rect">
            <a:avLst/>
          </a:prstGeom>
          <a:noFill/>
        </p:spPr>
        <p:txBody>
          <a:bodyPr wrap="square" rtlCol="0">
            <a:spAutoFit/>
          </a:bodyPr>
          <a:lstStyle/>
          <a:p>
            <a:r>
              <a:rPr lang="en-US" sz="3400" b="1" dirty="0">
                <a:solidFill>
                  <a:srgbClr val="FF0000"/>
                </a:solidFill>
                <a:latin typeface="Times New Roman" panose="02020603050405020304" pitchFamily="18" charset="0"/>
                <a:cs typeface="Times New Roman" panose="02020603050405020304" pitchFamily="18" charset="0"/>
              </a:rPr>
              <a:t>I. </a:t>
            </a:r>
            <a:r>
              <a:rPr lang="en-US" sz="3400" b="1" dirty="0" err="1">
                <a:solidFill>
                  <a:srgbClr val="FF0000"/>
                </a:solidFill>
                <a:latin typeface="Times New Roman" panose="02020603050405020304" pitchFamily="18" charset="0"/>
                <a:cs typeface="Times New Roman" panose="02020603050405020304" pitchFamily="18" charset="0"/>
              </a:rPr>
              <a:t>Quá</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trình</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trao</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đổi</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nước</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và</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các</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chất</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dinh</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dưỡng</a:t>
            </a:r>
            <a:r>
              <a:rPr lang="en-US" sz="3400" b="1" dirty="0">
                <a:solidFill>
                  <a:srgbClr val="FF0000"/>
                </a:solidFill>
                <a:latin typeface="Times New Roman" panose="02020603050405020304" pitchFamily="18" charset="0"/>
                <a:cs typeface="Times New Roman" panose="02020603050405020304" pitchFamily="18" charset="0"/>
              </a:rPr>
              <a:t> ở </a:t>
            </a:r>
            <a:r>
              <a:rPr lang="en-US" sz="3400" b="1" dirty="0" err="1">
                <a:solidFill>
                  <a:srgbClr val="FF0000"/>
                </a:solidFill>
                <a:latin typeface="Times New Roman" panose="02020603050405020304" pitchFamily="18" charset="0"/>
                <a:cs typeface="Times New Roman" panose="02020603050405020304" pitchFamily="18" charset="0"/>
              </a:rPr>
              <a:t>thực</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vật</a:t>
            </a:r>
            <a:endParaRPr lang="en-US" sz="3400" dirty="0">
              <a:solidFill>
                <a:srgbClr val="FF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50CFBEEC-0D83-2E59-F141-5BCBC0D97941}"/>
              </a:ext>
            </a:extLst>
          </p:cNvPr>
          <p:cNvSpPr/>
          <p:nvPr/>
        </p:nvSpPr>
        <p:spPr>
          <a:xfrm>
            <a:off x="0" y="1714736"/>
            <a:ext cx="10769599" cy="1092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i="1" dirty="0">
                <a:solidFill>
                  <a:srgbClr val="000000"/>
                </a:solidFill>
                <a:latin typeface="Times New Roman" panose="02020603050405020304" pitchFamily="18" charset="0"/>
                <a:ea typeface="Calibri" panose="020F0502020204030204" pitchFamily="34" charset="0"/>
              </a:rPr>
              <a:t>1</a:t>
            </a:r>
            <a:r>
              <a:rPr lang="en-US" sz="2800" b="1" i="1" dirty="0">
                <a:solidFill>
                  <a:srgbClr val="000000"/>
                </a:solidFill>
                <a:effectLst/>
                <a:latin typeface="Times New Roman" panose="02020603050405020304" pitchFamily="18" charset="0"/>
                <a:ea typeface="Calibri" panose="020F0502020204030204" pitchFamily="34" charset="0"/>
              </a:rPr>
              <a:t>)</a:t>
            </a:r>
            <a:r>
              <a:rPr lang="en-US" sz="2800" b="1" i="1" dirty="0" err="1">
                <a:solidFill>
                  <a:srgbClr val="000000"/>
                </a:solidFill>
                <a:effectLst/>
                <a:latin typeface="Times New Roman" panose="02020603050405020304" pitchFamily="18" charset="0"/>
                <a:ea typeface="Calibri" panose="020F0502020204030204" pitchFamily="34" charset="0"/>
              </a:rPr>
              <a:t>Tìm</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hiểu</a:t>
            </a:r>
            <a:r>
              <a:rPr lang="en-US" sz="2800" b="1" i="1" dirty="0">
                <a:solidFill>
                  <a:srgbClr val="000000"/>
                </a:solidFill>
                <a:effectLst/>
                <a:latin typeface="Times New Roman" panose="02020603050405020304" pitchFamily="18" charset="0"/>
                <a:ea typeface="Calibri" panose="020F0502020204030204" pitchFamily="34" charset="0"/>
              </a:rPr>
              <a:t> con </a:t>
            </a:r>
            <a:r>
              <a:rPr lang="en-US" sz="2800" b="1" i="1" dirty="0" err="1">
                <a:solidFill>
                  <a:srgbClr val="000000"/>
                </a:solidFill>
                <a:effectLst/>
                <a:latin typeface="Times New Roman" panose="02020603050405020304" pitchFamily="18" charset="0"/>
                <a:ea typeface="Calibri" panose="020F0502020204030204" pitchFamily="34" charset="0"/>
              </a:rPr>
              <a:t>đường</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hấp</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thụ</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vận</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chuyển</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nước</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và</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muối</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khoáng</a:t>
            </a:r>
            <a:r>
              <a:rPr lang="en-US" sz="2800" b="1" i="1" dirty="0">
                <a:solidFill>
                  <a:srgbClr val="000000"/>
                </a:solidFill>
                <a:effectLst/>
                <a:latin typeface="Times New Roman" panose="02020603050405020304" pitchFamily="18" charset="0"/>
                <a:ea typeface="Calibri" panose="020F0502020204030204" pitchFamily="34" charset="0"/>
              </a:rPr>
              <a:t> ở </a:t>
            </a:r>
            <a:r>
              <a:rPr lang="en-US" sz="2800" b="1" i="1" dirty="0" err="1">
                <a:solidFill>
                  <a:srgbClr val="000000"/>
                </a:solidFill>
                <a:effectLst/>
                <a:latin typeface="Times New Roman" panose="02020603050405020304" pitchFamily="18" charset="0"/>
                <a:ea typeface="Calibri" panose="020F0502020204030204" pitchFamily="34" charset="0"/>
              </a:rPr>
              <a:t>rễ</a:t>
            </a:r>
            <a:endParaRPr lang="en-US" sz="2800" dirty="0"/>
          </a:p>
        </p:txBody>
      </p:sp>
      <p:sp>
        <p:nvSpPr>
          <p:cNvPr id="7" name="TextBox 6"/>
          <p:cNvSpPr txBox="1"/>
          <p:nvPr/>
        </p:nvSpPr>
        <p:spPr>
          <a:xfrm>
            <a:off x="-4235" y="2901549"/>
            <a:ext cx="11603569" cy="1077218"/>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2.Tìm </a:t>
            </a:r>
            <a:r>
              <a:rPr lang="en-US" sz="3200" b="1" dirty="0" err="1">
                <a:latin typeface="Times New Roman" panose="02020603050405020304" pitchFamily="18" charset="0"/>
                <a:cs typeface="Times New Roman" panose="02020603050405020304" pitchFamily="18" charset="0"/>
              </a:rPr>
              <a:t>hiểu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vận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chuyển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gỗ</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rây</a:t>
            </a:r>
            <a:r>
              <a:rPr lang="en-US" sz="3200" b="1" dirty="0">
                <a:latin typeface="Times New Roman" panose="02020603050405020304" pitchFamily="18" charset="0"/>
                <a:cs typeface="Times New Roman" panose="02020603050405020304" pitchFamily="18" charset="0"/>
              </a:rPr>
              <a:t>.</a:t>
            </a:r>
          </a:p>
        </p:txBody>
      </p:sp>
      <p:sp>
        <p:nvSpPr>
          <p:cNvPr id="11" name="TextBox 10"/>
          <p:cNvSpPr txBox="1"/>
          <p:nvPr/>
        </p:nvSpPr>
        <p:spPr>
          <a:xfrm>
            <a:off x="528562" y="4211880"/>
            <a:ext cx="11070772" cy="1200329"/>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chuyển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nhờ</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loại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chuyển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chất</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0684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9331" y="2763761"/>
            <a:ext cx="11488718" cy="3834896"/>
          </a:xfrm>
          <a:prstGeom prst="rect">
            <a:avLst/>
          </a:prstGeom>
        </p:spPr>
        <p:txBody>
          <a:bodyPr wrap="square">
            <a:spAutoFit/>
          </a:bodyPr>
          <a:lstStyle/>
          <a:p>
            <a:pPr algn="just">
              <a:lnSpc>
                <a:spcPct val="115000"/>
              </a:lnSpc>
              <a:tabLst>
                <a:tab pos="702945" algn="l"/>
              </a:tabLst>
            </a:pPr>
            <a:r>
              <a:rPr lang="en-US" sz="3200" b="1" dirty="0">
                <a:solidFill>
                  <a:srgbClr val="FF0000"/>
                </a:solidFill>
                <a:latin typeface="Times New Roman" panose="02020603050405020304" pitchFamily="18" charset="0"/>
                <a:ea typeface="DengXian"/>
              </a:rPr>
              <a:t>-</a:t>
            </a:r>
            <a:r>
              <a:rPr lang="vi-VN" sz="3200" b="1" dirty="0">
                <a:solidFill>
                  <a:srgbClr val="FF0000"/>
                </a:solidFill>
                <a:latin typeface="Times New Roman" panose="02020603050405020304" pitchFamily="18" charset="0"/>
                <a:ea typeface="DengXian"/>
              </a:rPr>
              <a:t>Quá trình vận chuyển các chất trong thân cây nhờ mạch gỗ và mạch rây.</a:t>
            </a:r>
            <a:endParaRPr lang="en-US" sz="3200" b="1" dirty="0">
              <a:solidFill>
                <a:srgbClr val="000000"/>
              </a:solidFill>
              <a:latin typeface="Times New Roman" panose="02020603050405020304" pitchFamily="18" charset="0"/>
              <a:ea typeface="DengXian"/>
            </a:endParaRPr>
          </a:p>
          <a:p>
            <a:pPr algn="just">
              <a:lnSpc>
                <a:spcPct val="115000"/>
              </a:lnSpc>
              <a:tabLst>
                <a:tab pos="702945" algn="l"/>
              </a:tabLst>
            </a:pPr>
            <a:endParaRPr lang="en-US" sz="3200" b="1" dirty="0">
              <a:solidFill>
                <a:srgbClr val="FF0000"/>
              </a:solidFill>
              <a:latin typeface="Times New Roman" panose="02020603050405020304" pitchFamily="18" charset="0"/>
              <a:ea typeface="DengXian"/>
            </a:endParaRPr>
          </a:p>
          <a:p>
            <a:pPr algn="just">
              <a:lnSpc>
                <a:spcPct val="115000"/>
              </a:lnSpc>
              <a:tabLst>
                <a:tab pos="702945" algn="l"/>
              </a:tabLst>
            </a:pPr>
            <a:r>
              <a:rPr lang="vi-VN" sz="3200" b="1" dirty="0">
                <a:solidFill>
                  <a:srgbClr val="FF0000"/>
                </a:solidFill>
                <a:latin typeface="Times New Roman" panose="02020603050405020304" pitchFamily="18" charset="0"/>
                <a:ea typeface="DengXian"/>
              </a:rPr>
              <a:t>+ Mạch gỗ: vận chuyển các chất từ rễ lên thân, lá (chiều đi lên).</a:t>
            </a:r>
            <a:endParaRPr lang="en-US" sz="3200" b="1" dirty="0">
              <a:solidFill>
                <a:srgbClr val="000000"/>
              </a:solidFill>
              <a:latin typeface="Times New Roman" panose="02020603050405020304" pitchFamily="18" charset="0"/>
              <a:ea typeface="DengXian"/>
            </a:endParaRPr>
          </a:p>
          <a:p>
            <a:endParaRPr lang="en-US" sz="3200" b="1" dirty="0">
              <a:solidFill>
                <a:srgbClr val="FF0000"/>
              </a:solidFill>
              <a:latin typeface="Times New Roman" panose="02020603050405020304" pitchFamily="18" charset="0"/>
              <a:ea typeface="DengXian"/>
            </a:endParaRPr>
          </a:p>
          <a:p>
            <a:r>
              <a:rPr lang="vi-VN" sz="3200" b="1" dirty="0">
                <a:solidFill>
                  <a:srgbClr val="FF0000"/>
                </a:solidFill>
                <a:latin typeface="Times New Roman" panose="02020603050405020304" pitchFamily="18" charset="0"/>
                <a:ea typeface="DengXian"/>
              </a:rPr>
              <a:t>+ Mạch rây: vận chuyển các chất từ lá xuóng thân, rễ (chiểu đi xuống).</a:t>
            </a:r>
            <a:endParaRPr lang="en-US" sz="3200" b="1" dirty="0"/>
          </a:p>
        </p:txBody>
      </p:sp>
      <p:sp>
        <p:nvSpPr>
          <p:cNvPr id="5" name="TextBox 4"/>
          <p:cNvSpPr txBox="1"/>
          <p:nvPr/>
        </p:nvSpPr>
        <p:spPr>
          <a:xfrm>
            <a:off x="169331" y="-11093"/>
            <a:ext cx="11830164" cy="1631216"/>
          </a:xfrm>
          <a:prstGeom prst="rect">
            <a:avLst/>
          </a:prstGeom>
          <a:noFill/>
        </p:spPr>
        <p:txBody>
          <a:bodyPr wrap="square" rtlCol="0">
            <a:spAutoFit/>
          </a:bodyPr>
          <a:lstStyle/>
          <a:p>
            <a:pPr algn="ctr"/>
            <a:r>
              <a:rPr lang="en-US" sz="3600" b="1" dirty="0">
                <a:solidFill>
                  <a:srgbClr val="512274"/>
                </a:solidFill>
              </a:rPr>
              <a:t> </a:t>
            </a:r>
            <a:r>
              <a:rPr lang="en-US" sz="3200" b="1" dirty="0">
                <a:solidFill>
                  <a:srgbClr val="512274"/>
                </a:solidFill>
                <a:latin typeface="Times New Roman" panose="02020603050405020304" pitchFamily="18" charset="0"/>
                <a:cs typeface="Times New Roman" panose="02020603050405020304" pitchFamily="18" charset="0"/>
              </a:rPr>
              <a:t>BÀI 29: TRAO ĐỔI NƯỚC VÀ CÁC CHẤT DINH DƯỠNG </a:t>
            </a:r>
          </a:p>
          <a:p>
            <a:pPr algn="ctr"/>
            <a:r>
              <a:rPr lang="en-US" sz="3200" b="1" dirty="0">
                <a:solidFill>
                  <a:srgbClr val="512274"/>
                </a:solidFill>
                <a:latin typeface="Times New Roman" panose="02020603050405020304" pitchFamily="18" charset="0"/>
                <a:cs typeface="Times New Roman" panose="02020603050405020304" pitchFamily="18" charset="0"/>
              </a:rPr>
              <a:t>Ở THỰC VẬT</a:t>
            </a:r>
            <a:endParaRPr lang="en-US" sz="3200" dirty="0">
              <a:solidFill>
                <a:srgbClr val="512274"/>
              </a:solidFill>
              <a:latin typeface="Times New Roman" panose="02020603050405020304" pitchFamily="18" charset="0"/>
              <a:cs typeface="Times New Roman" panose="02020603050405020304" pitchFamily="18" charset="0"/>
            </a:endParaRPr>
          </a:p>
          <a:p>
            <a:pPr algn="ctr"/>
            <a:endParaRPr lang="en-US" sz="3200" b="1" dirty="0">
              <a:solidFill>
                <a:srgbClr val="512274"/>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0" y="1302181"/>
            <a:ext cx="11603569" cy="1077218"/>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2.Tìm </a:t>
            </a:r>
            <a:r>
              <a:rPr lang="en-US" sz="3200" b="1" dirty="0" err="1">
                <a:latin typeface="Times New Roman" panose="02020603050405020304" pitchFamily="18" charset="0"/>
                <a:cs typeface="Times New Roman" panose="02020603050405020304" pitchFamily="18" charset="0"/>
              </a:rPr>
              <a:t>hiểu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vận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chuyển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gỗ</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rây</a:t>
            </a:r>
            <a:r>
              <a:rPr lang="en-US" sz="3200" b="1" dirty="0">
                <a:latin typeface="Times New Roman" panose="02020603050405020304" pitchFamily="18" charset="0"/>
                <a:cs typeface="Times New Roman" panose="02020603050405020304" pitchFamily="18" charset="0"/>
              </a:rPr>
              <a:t>.</a:t>
            </a:r>
          </a:p>
        </p:txBody>
      </p:sp>
      <p:pic>
        <p:nvPicPr>
          <p:cNvPr id="7" name="Picture 10"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81743" y="1931839"/>
            <a:ext cx="816428" cy="895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549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9331" y="-11093"/>
            <a:ext cx="11830164" cy="1631216"/>
          </a:xfrm>
          <a:prstGeom prst="rect">
            <a:avLst/>
          </a:prstGeom>
          <a:noFill/>
        </p:spPr>
        <p:txBody>
          <a:bodyPr wrap="square" rtlCol="0">
            <a:spAutoFit/>
          </a:bodyPr>
          <a:lstStyle/>
          <a:p>
            <a:pPr algn="ctr"/>
            <a:r>
              <a:rPr lang="en-US" sz="3600" b="1" dirty="0">
                <a:solidFill>
                  <a:srgbClr val="512274"/>
                </a:solidFill>
              </a:rPr>
              <a:t> </a:t>
            </a:r>
            <a:r>
              <a:rPr lang="en-US" sz="3200" b="1" dirty="0">
                <a:solidFill>
                  <a:srgbClr val="512274"/>
                </a:solidFill>
                <a:latin typeface="Times New Roman" panose="02020603050405020304" pitchFamily="18" charset="0"/>
                <a:cs typeface="Times New Roman" panose="02020603050405020304" pitchFamily="18" charset="0"/>
              </a:rPr>
              <a:t>BÀI 29: TRAO ĐỔI NƯỚC VÀ CÁC CHẤT DINH DƯỠNG </a:t>
            </a:r>
          </a:p>
          <a:p>
            <a:pPr algn="ctr"/>
            <a:r>
              <a:rPr lang="en-US" sz="3200" b="1" dirty="0">
                <a:solidFill>
                  <a:srgbClr val="512274"/>
                </a:solidFill>
                <a:latin typeface="Times New Roman" panose="02020603050405020304" pitchFamily="18" charset="0"/>
                <a:cs typeface="Times New Roman" panose="02020603050405020304" pitchFamily="18" charset="0"/>
              </a:rPr>
              <a:t>Ở THỰC VẬT</a:t>
            </a:r>
            <a:endParaRPr lang="en-US" sz="3200" dirty="0">
              <a:solidFill>
                <a:srgbClr val="512274"/>
              </a:solidFill>
              <a:latin typeface="Times New Roman" panose="02020603050405020304" pitchFamily="18" charset="0"/>
              <a:cs typeface="Times New Roman" panose="02020603050405020304" pitchFamily="18" charset="0"/>
            </a:endParaRPr>
          </a:p>
          <a:p>
            <a:pPr algn="ctr"/>
            <a:endParaRPr lang="en-US" sz="3200" b="1" dirty="0">
              <a:solidFill>
                <a:srgbClr val="512274"/>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69331" y="1035348"/>
            <a:ext cx="11603569"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2.Tìm </a:t>
            </a:r>
            <a:r>
              <a:rPr lang="en-US" sz="3200" b="1" dirty="0" err="1">
                <a:latin typeface="Times New Roman" panose="02020603050405020304" pitchFamily="18" charset="0"/>
                <a:cs typeface="Times New Roman" panose="02020603050405020304" pitchFamily="18" charset="0"/>
              </a:rPr>
              <a:t>hiểu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vai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trò</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thoát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nước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lá</a:t>
            </a:r>
            <a:r>
              <a:rPr lang="en-US" sz="3200" b="1" dirty="0">
                <a:latin typeface="Times New Roman" panose="02020603050405020304" pitchFamily="18" charset="0"/>
                <a:cs typeface="Times New Roman" panose="02020603050405020304" pitchFamily="18" charset="0"/>
              </a:rPr>
              <a:t>.</a:t>
            </a:r>
          </a:p>
        </p:txBody>
      </p:sp>
      <p:sp>
        <p:nvSpPr>
          <p:cNvPr id="6" name="TextBox 5"/>
          <p:cNvSpPr txBox="1"/>
          <p:nvPr/>
        </p:nvSpPr>
        <p:spPr>
          <a:xfrm>
            <a:off x="457199" y="1869795"/>
            <a:ext cx="3282043" cy="3570208"/>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Hoạt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nhóm</a:t>
            </a:r>
            <a:r>
              <a:rPr lang="en-US" sz="2800" b="1" dirty="0">
                <a:latin typeface="Times New Roman" panose="02020603050405020304" pitchFamily="18" charset="0"/>
                <a:cs typeface="Times New Roman" panose="02020603050405020304" pitchFamily="18" charset="0"/>
              </a:rPr>
              <a:t>: (10 </a:t>
            </a:r>
            <a:r>
              <a:rPr lang="en-US" sz="2800" b="1" dirty="0" err="1">
                <a:latin typeface="Times New Roman" panose="02020603050405020304" pitchFamily="18" charset="0"/>
                <a:cs typeface="Times New Roman" panose="02020603050405020304" pitchFamily="18" charset="0"/>
              </a:rPr>
              <a:t>phút</a:t>
            </a:r>
            <a:r>
              <a:rPr lang="en-US" sz="2800" b="1" dirty="0">
                <a:latin typeface="Times New Roman" panose="02020603050405020304" pitchFamily="18" charset="0"/>
                <a:cs typeface="Times New Roman" panose="02020603050405020304" pitchFamily="18" charset="0"/>
              </a:rPr>
              <a:t>)</a:t>
            </a:r>
          </a:p>
          <a:p>
            <a:r>
              <a:rPr lang="en-US" sz="3600" b="1" dirty="0" err="1">
                <a:latin typeface="Times New Roman" panose="02020603050405020304" pitchFamily="18" charset="0"/>
                <a:cs typeface="Times New Roman" panose="02020603050405020304" pitchFamily="18" charset="0"/>
              </a:rPr>
              <a:t>Quan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sát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hình</a:t>
            </a:r>
            <a:r>
              <a:rPr lang="en-US" sz="3600" b="1" dirty="0">
                <a:latin typeface="Times New Roman" panose="02020603050405020304" pitchFamily="18" charset="0"/>
                <a:cs typeface="Times New Roman" panose="02020603050405020304" pitchFamily="18" charset="0"/>
              </a:rPr>
              <a:t> 29.3/ SGK </a:t>
            </a:r>
            <a:r>
              <a:rPr lang="en-US" sz="3600" b="1" dirty="0" err="1">
                <a:latin typeface="Times New Roman" panose="02020603050405020304" pitchFamily="18" charset="0"/>
                <a:cs typeface="Times New Roman" panose="02020603050405020304" pitchFamily="18" charset="0"/>
              </a:rPr>
              <a:t>hoàn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thành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hỏi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sau</a:t>
            </a:r>
            <a:r>
              <a:rPr lang="en-US" sz="3600" b="1" dirty="0">
                <a:latin typeface="Times New Roman" panose="02020603050405020304" pitchFamily="18" charset="0"/>
                <a:cs typeface="Times New Roman" panose="02020603050405020304" pitchFamily="18" charset="0"/>
              </a:rPr>
              <a:t>:</a:t>
            </a:r>
          </a:p>
          <a:p>
            <a:endParaRPr lang="en-US" b="1"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3642" y="1869795"/>
            <a:ext cx="6727372" cy="4842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18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1498" y="751820"/>
            <a:ext cx="11152415" cy="5509200"/>
          </a:xfrm>
          <a:prstGeom prst="rect">
            <a:avLst/>
          </a:prstGeom>
        </p:spPr>
        <p:txBody>
          <a:bodyPr wrap="square">
            <a:spAutoFit/>
          </a:bodyPr>
          <a:lstStyle/>
          <a:p>
            <a:endParaRPr lang="en-US" sz="3200" b="1" dirty="0">
              <a:latin typeface="Times New Roman" panose="02020603050405020304" pitchFamily="18" charset="0"/>
              <a:cs typeface="Times New Roman" panose="02020603050405020304" pitchFamily="18" charset="0"/>
            </a:endParaRPr>
          </a:p>
          <a:p>
            <a:r>
              <a:rPr lang="en-US" sz="3200" b="1" dirty="0">
                <a:latin typeface="Times New Roman" panose="02020603050405020304" pitchFamily="18" charset="0"/>
                <a:cs typeface="Times New Roman" panose="02020603050405020304" pitchFamily="18" charset="0"/>
              </a:rPr>
              <a:t>C1: </a:t>
            </a:r>
            <a:r>
              <a:rPr lang="en-US" sz="3200" dirty="0" err="1">
                <a:latin typeface="Times New Roman" panose="02020603050405020304" pitchFamily="18" charset="0"/>
                <a:cs typeface="Times New Roman" panose="02020603050405020304" pitchFamily="18" charset="0"/>
              </a:rPr>
              <a:t>Lượng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rễ</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hút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nhờ</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a:p>
            <a:r>
              <a:rPr lang="en-US" sz="3200" b="1" dirty="0">
                <a:solidFill>
                  <a:srgbClr val="FF0000"/>
                </a:solidFill>
                <a:latin typeface="Times New Roman" panose="02020603050405020304" pitchFamily="18" charset="0"/>
                <a:cs typeface="Times New Roman" panose="02020603050405020304" pitchFamily="18" charset="0"/>
              </a:rPr>
              <a:t>C2:</a:t>
            </a:r>
            <a:r>
              <a:rPr lang="en-US" sz="3200" dirty="0">
                <a:solidFill>
                  <a:srgbClr val="FF0000"/>
                </a:solidFill>
                <a:latin typeface="Times New Roman" panose="02020603050405020304" pitchFamily="18" charset="0"/>
                <a:cs typeface="Times New Roman" panose="02020603050405020304" pitchFamily="18" charset="0"/>
              </a:rPr>
              <a:t>Tại </a:t>
            </a:r>
            <a:r>
              <a:rPr lang="en-US" sz="3200" dirty="0" err="1">
                <a:solidFill>
                  <a:srgbClr val="FF0000"/>
                </a:solidFill>
                <a:latin typeface="Times New Roman" panose="02020603050405020304" pitchFamily="18" charset="0"/>
                <a:cs typeface="Times New Roman" panose="02020603050405020304" pitchFamily="18" charset="0"/>
              </a:rPr>
              <a:t>sao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những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ngày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nắng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đứng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dưới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gốc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cây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lại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thấy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mát</a:t>
            </a:r>
            <a:r>
              <a:rPr lang="en-US" sz="3200" dirty="0">
                <a:solidFill>
                  <a:srgbClr val="FF0000"/>
                </a:solidFill>
                <a:latin typeface="Times New Roman" panose="02020603050405020304" pitchFamily="18" charset="0"/>
                <a:cs typeface="Times New Roman" panose="02020603050405020304" pitchFamily="18" charset="0"/>
              </a:rPr>
              <a:t>?</a:t>
            </a:r>
          </a:p>
          <a:p>
            <a:pPr lvl="0"/>
            <a:r>
              <a:rPr lang="en-US" sz="3200" b="1" dirty="0">
                <a:solidFill>
                  <a:srgbClr val="0070C0"/>
                </a:solidFill>
                <a:latin typeface="Times New Roman" panose="02020603050405020304" pitchFamily="18" charset="0"/>
                <a:cs typeface="Times New Roman" panose="02020603050405020304" pitchFamily="18" charset="0"/>
              </a:rPr>
              <a:t>C3:</a:t>
            </a:r>
            <a:r>
              <a:rPr lang="en-US" sz="3200" dirty="0">
                <a:solidFill>
                  <a:srgbClr val="0070C0"/>
                </a:solidFill>
                <a:latin typeface="Times New Roman" panose="02020603050405020304" pitchFamily="18" charset="0"/>
                <a:cs typeface="Times New Roman" panose="02020603050405020304" pitchFamily="18" charset="0"/>
              </a:rPr>
              <a:t>Nhờ </a:t>
            </a:r>
            <a:r>
              <a:rPr lang="en-US" sz="3200" dirty="0" err="1">
                <a:solidFill>
                  <a:srgbClr val="0070C0"/>
                </a:solidFill>
                <a:latin typeface="Times New Roman" panose="02020603050405020304" pitchFamily="18" charset="0"/>
                <a:cs typeface="Times New Roman" panose="02020603050405020304" pitchFamily="18" charset="0"/>
              </a:rPr>
              <a:t>lực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hút</a:t>
            </a:r>
            <a:r>
              <a:rPr lang="en-US" sz="3200" dirty="0">
                <a:solidFill>
                  <a:srgbClr val="0070C0"/>
                </a:solidFill>
                <a:latin typeface="Times New Roman" panose="02020603050405020304" pitchFamily="18" charset="0"/>
                <a:cs typeface="Times New Roman" panose="02020603050405020304" pitchFamily="18" charset="0"/>
              </a:rPr>
              <a:t> hay </a:t>
            </a:r>
            <a:r>
              <a:rPr lang="en-US" sz="3200" dirty="0" err="1">
                <a:solidFill>
                  <a:srgbClr val="0070C0"/>
                </a:solidFill>
                <a:latin typeface="Times New Roman" panose="02020603050405020304" pitchFamily="18" charset="0"/>
                <a:cs typeface="Times New Roman" panose="02020603050405020304" pitchFamily="18" charset="0"/>
              </a:rPr>
              <a:t>lực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đẩy</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mà</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quá</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trình</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thoát</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hơi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nước</a:t>
            </a:r>
            <a:r>
              <a:rPr lang="en-US" sz="3200" dirty="0">
                <a:solidFill>
                  <a:srgbClr val="0070C0"/>
                </a:solidFill>
                <a:latin typeface="Times New Roman" panose="02020603050405020304" pitchFamily="18" charset="0"/>
                <a:cs typeface="Times New Roman" panose="02020603050405020304" pitchFamily="18" charset="0"/>
              </a:rPr>
              <a:t> qua </a:t>
            </a:r>
            <a:r>
              <a:rPr lang="en-US" sz="3200" dirty="0" err="1">
                <a:solidFill>
                  <a:srgbClr val="0070C0"/>
                </a:solidFill>
                <a:latin typeface="Times New Roman" panose="02020603050405020304" pitchFamily="18" charset="0"/>
                <a:cs typeface="Times New Roman" panose="02020603050405020304" pitchFamily="18" charset="0"/>
              </a:rPr>
              <a:t>khí</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khổng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có</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thể</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giúp</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các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chất</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được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vận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chuyển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trong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mạch</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gỗ</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một</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cách</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dễ</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dàng</a:t>
            </a:r>
            <a:r>
              <a:rPr lang="en-US" sz="3200" dirty="0">
                <a:solidFill>
                  <a:srgbClr val="0070C0"/>
                </a:solidFill>
                <a:latin typeface="Times New Roman" panose="02020603050405020304" pitchFamily="18" charset="0"/>
                <a:cs typeface="Times New Roman" panose="02020603050405020304" pitchFamily="18" charset="0"/>
              </a:rPr>
              <a:t>?</a:t>
            </a:r>
          </a:p>
          <a:p>
            <a:pPr lvl="0"/>
            <a:r>
              <a:rPr lang="en-US" sz="3200" b="1" dirty="0">
                <a:solidFill>
                  <a:srgbClr val="FF0000"/>
                </a:solidFill>
                <a:latin typeface="Times New Roman" panose="02020603050405020304" pitchFamily="18" charset="0"/>
                <a:cs typeface="Times New Roman" panose="02020603050405020304" pitchFamily="18" charset="0"/>
              </a:rPr>
              <a:t>C4: </a:t>
            </a:r>
            <a:r>
              <a:rPr lang="en-US" sz="3200" dirty="0" err="1">
                <a:solidFill>
                  <a:srgbClr val="FF0000"/>
                </a:solidFill>
                <a:latin typeface="Times New Roman" panose="02020603050405020304" pitchFamily="18" charset="0"/>
                <a:cs typeface="Times New Roman" panose="02020603050405020304" pitchFamily="18" charset="0"/>
              </a:rPr>
              <a:t>Nếu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cây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không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thoát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hơi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nước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thì</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cây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có</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lấy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được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khí</a:t>
            </a:r>
            <a:r>
              <a:rPr lang="en-US" sz="3200" dirty="0">
                <a:solidFill>
                  <a:srgbClr val="FF0000"/>
                </a:solidFill>
                <a:latin typeface="Times New Roman" panose="02020603050405020304" pitchFamily="18" charset="0"/>
                <a:cs typeface="Times New Roman" panose="02020603050405020304" pitchFamily="18" charset="0"/>
              </a:rPr>
              <a:t> carbon dioxide </a:t>
            </a:r>
            <a:r>
              <a:rPr lang="en-US" sz="3200" dirty="0" err="1">
                <a:solidFill>
                  <a:srgbClr val="FF0000"/>
                </a:solidFill>
                <a:latin typeface="Times New Roman" panose="02020603050405020304" pitchFamily="18" charset="0"/>
                <a:cs typeface="Times New Roman" panose="02020603050405020304" pitchFamily="18" charset="0"/>
              </a:rPr>
              <a:t>không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Vì</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sao</a:t>
            </a:r>
            <a:r>
              <a:rPr lang="en-US" sz="3200" dirty="0">
                <a:solidFill>
                  <a:srgbClr val="FF0000"/>
                </a:solidFill>
                <a:latin typeface="Times New Roman" panose="02020603050405020304" pitchFamily="18" charset="0"/>
                <a:cs typeface="Times New Roman" panose="02020603050405020304" pitchFamily="18" charset="0"/>
              </a:rPr>
              <a:t>?</a:t>
            </a:r>
          </a:p>
          <a:p>
            <a:pPr lvl="0"/>
            <a:r>
              <a:rPr lang="en-US" sz="3200" b="1" dirty="0">
                <a:latin typeface="Times New Roman" panose="02020603050405020304" pitchFamily="18" charset="0"/>
                <a:cs typeface="Times New Roman" panose="02020603050405020304" pitchFamily="18" charset="0"/>
              </a:rPr>
              <a:t>C5: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hãy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vai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trò</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thoát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nước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đối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cây</a:t>
            </a:r>
            <a:r>
              <a:rPr lang="en-US" sz="3200" b="1" dirty="0">
                <a:latin typeface="Times New Roman" panose="02020603050405020304" pitchFamily="18" charset="0"/>
                <a:cs typeface="Times New Roman" panose="02020603050405020304" pitchFamily="18" charset="0"/>
              </a:rPr>
              <a:t>.</a:t>
            </a:r>
          </a:p>
        </p:txBody>
      </p:sp>
      <p:sp>
        <p:nvSpPr>
          <p:cNvPr id="5" name="TextBox 4"/>
          <p:cNvSpPr txBox="1"/>
          <p:nvPr/>
        </p:nvSpPr>
        <p:spPr>
          <a:xfrm>
            <a:off x="4131129" y="228600"/>
            <a:ext cx="5045528"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PHIẾU HỌC TẬP</a:t>
            </a:r>
          </a:p>
        </p:txBody>
      </p:sp>
    </p:spTree>
    <p:extLst>
      <p:ext uri="{BB962C8B-B14F-4D97-AF65-F5344CB8AC3E}">
        <p14:creationId xmlns:p14="http://schemas.microsoft.com/office/powerpoint/2010/main" val="412849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679" y="288978"/>
            <a:ext cx="11603569" cy="58477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 DỰ KIẾN SẢN PHẨM</a:t>
            </a:r>
          </a:p>
        </p:txBody>
      </p:sp>
      <p:sp>
        <p:nvSpPr>
          <p:cNvPr id="6" name="Rectangle 5"/>
          <p:cNvSpPr/>
          <p:nvPr/>
        </p:nvSpPr>
        <p:spPr>
          <a:xfrm>
            <a:off x="489857" y="991578"/>
            <a:ext cx="10923814" cy="5016758"/>
          </a:xfrm>
          <a:prstGeom prst="rect">
            <a:avLst/>
          </a:prstGeom>
        </p:spPr>
        <p:txBody>
          <a:bodyPr wrap="square">
            <a:spAutoFit/>
          </a:bodyPr>
          <a:lstStyle/>
          <a:p>
            <a:r>
              <a:rPr lang="en-US" sz="3200" dirty="0">
                <a:latin typeface="Times New Roman" panose="02020603050405020304" pitchFamily="18" charset="0"/>
                <a:cs typeface="Times New Roman" panose="02020603050405020304" pitchFamily="18" charset="0"/>
              </a:rPr>
              <a:t>C1: </a:t>
            </a:r>
            <a:r>
              <a:rPr lang="en-US" sz="3200" dirty="0" err="1">
                <a:latin typeface="Times New Roman" panose="02020603050405020304" pitchFamily="18" charset="0"/>
                <a:cs typeface="Times New Roman" panose="02020603050405020304" pitchFamily="18" charset="0"/>
              </a:rPr>
              <a:t>Lượng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rễ</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hút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nhờ</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a:t>
            </a:r>
          </a:p>
          <a:p>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Lương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nước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cây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mất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nhờ</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thoát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nước</a:t>
            </a:r>
            <a:r>
              <a:rPr lang="en-US" sz="3200" b="1" dirty="0">
                <a:solidFill>
                  <a:srgbClr val="FF0000"/>
                </a:solidFill>
                <a:latin typeface="Times New Roman" panose="02020603050405020304" pitchFamily="18" charset="0"/>
                <a:cs typeface="Times New Roman" panose="02020603050405020304" pitchFamily="18" charset="0"/>
              </a:rPr>
              <a:t>.</a:t>
            </a:r>
          </a:p>
          <a:p>
            <a:endParaRPr lang="en-US" sz="3200" dirty="0">
              <a:solidFill>
                <a:srgbClr val="FF0000"/>
              </a:solidFill>
              <a:latin typeface="Times New Roman" panose="02020603050405020304" pitchFamily="18" charset="0"/>
              <a:cs typeface="Times New Roman" panose="02020603050405020304" pitchFamily="18" charset="0"/>
            </a:endParaRPr>
          </a:p>
          <a:p>
            <a:r>
              <a:rPr lang="en-US" sz="3200" dirty="0">
                <a:solidFill>
                  <a:srgbClr val="FF0000"/>
                </a:solidFill>
                <a:latin typeface="Times New Roman" panose="02020603050405020304" pitchFamily="18" charset="0"/>
                <a:cs typeface="Times New Roman" panose="02020603050405020304" pitchFamily="18" charset="0"/>
              </a:rPr>
              <a:t>C2:  </a:t>
            </a:r>
            <a:r>
              <a:rPr lang="en-US" sz="3200" dirty="0" err="1">
                <a:solidFill>
                  <a:srgbClr val="FF0000"/>
                </a:solidFill>
                <a:latin typeface="Times New Roman" panose="02020603050405020304" pitchFamily="18" charset="0"/>
                <a:cs typeface="Times New Roman" panose="02020603050405020304" pitchFamily="18" charset="0"/>
              </a:rPr>
              <a:t>Tại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sao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những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ngày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nắng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đứng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dưới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gốc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cây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lại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thấy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mát</a:t>
            </a:r>
            <a:r>
              <a:rPr lang="en-US" sz="3200" dirty="0">
                <a:solidFill>
                  <a:srgbClr val="FF0000"/>
                </a:solidFill>
                <a:latin typeface="Times New Roman" panose="02020603050405020304" pitchFamily="18" charset="0"/>
                <a:cs typeface="Times New Roman" panose="02020603050405020304" pitchFamily="18" charset="0"/>
              </a:rPr>
              <a:t>?</a:t>
            </a:r>
          </a:p>
          <a:p>
            <a:r>
              <a:rPr lang="pt-BR" sz="3200" b="1" dirty="0">
                <a:solidFill>
                  <a:srgbClr val="0070C0"/>
                </a:solidFill>
                <a:latin typeface="Times New Roman" panose="02020603050405020304" pitchFamily="18" charset="0"/>
                <a:cs typeface="Times New Roman" panose="02020603050405020304" pitchFamily="18" charset="0"/>
              </a:rPr>
              <a:t>+ Do ở lá cây có quá trình thoát hơi nước, khí khổng tập trung nhiều ở mặt dưới nên hơi nước thoát ra làm giảm nhiệt độ mỏi trường xung quanh nên ta thấy mát hơn.</a:t>
            </a:r>
            <a:endParaRPr lang="en-US" sz="3200" b="1" dirty="0">
              <a:solidFill>
                <a:srgbClr val="0070C0"/>
              </a:solidFill>
              <a:latin typeface="Times New Roman" panose="02020603050405020304" pitchFamily="18" charset="0"/>
              <a:cs typeface="Times New Roman" panose="02020603050405020304" pitchFamily="18" charset="0"/>
            </a:endParaRPr>
          </a:p>
          <a:p>
            <a:endParaRPr lang="en-US" sz="3200" dirty="0">
              <a:solidFill>
                <a:srgbClr val="FF0000"/>
              </a:solidFill>
              <a:latin typeface="Times New Roman" panose="02020603050405020304" pitchFamily="18" charset="0"/>
              <a:cs typeface="Times New Roman" panose="02020603050405020304" pitchFamily="18" charset="0"/>
            </a:endParaRPr>
          </a:p>
          <a:p>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984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 calcmode="lin" valueType="num">
                                      <p:cBhvr additive="base">
                                        <p:cTn id="1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679" y="288978"/>
            <a:ext cx="11603569" cy="58477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 DỰ KIẾN SẢN PHẨM</a:t>
            </a:r>
          </a:p>
        </p:txBody>
      </p:sp>
      <p:sp>
        <p:nvSpPr>
          <p:cNvPr id="5" name="Rectangle 4"/>
          <p:cNvSpPr/>
          <p:nvPr/>
        </p:nvSpPr>
        <p:spPr>
          <a:xfrm>
            <a:off x="289679" y="873753"/>
            <a:ext cx="11238292" cy="5755422"/>
          </a:xfrm>
          <a:prstGeom prst="rect">
            <a:avLst/>
          </a:prstGeom>
        </p:spPr>
        <p:txBody>
          <a:bodyPr wrap="square">
            <a:spAutoFit/>
          </a:bodyPr>
          <a:lstStyle/>
          <a:p>
            <a:pPr lvl="0"/>
            <a:r>
              <a:rPr lang="en-US" sz="2800" b="1" dirty="0">
                <a:solidFill>
                  <a:srgbClr val="0070C0"/>
                </a:solidFill>
                <a:latin typeface="Times New Roman" panose="02020603050405020304" pitchFamily="18" charset="0"/>
                <a:cs typeface="Times New Roman" panose="02020603050405020304" pitchFamily="18" charset="0"/>
              </a:rPr>
              <a:t>C3:</a:t>
            </a:r>
            <a:r>
              <a:rPr lang="en-US" sz="2800" dirty="0">
                <a:solidFill>
                  <a:srgbClr val="0070C0"/>
                </a:solidFill>
                <a:latin typeface="Times New Roman" panose="02020603050405020304" pitchFamily="18" charset="0"/>
                <a:cs typeface="Times New Roman" panose="02020603050405020304" pitchFamily="18" charset="0"/>
              </a:rPr>
              <a:t>Nhờ </a:t>
            </a:r>
            <a:r>
              <a:rPr lang="en-US" sz="2800" dirty="0" err="1">
                <a:solidFill>
                  <a:srgbClr val="0070C0"/>
                </a:solidFill>
                <a:latin typeface="Times New Roman" panose="02020603050405020304" pitchFamily="18" charset="0"/>
                <a:cs typeface="Times New Roman" panose="02020603050405020304" pitchFamily="18" charset="0"/>
              </a:rPr>
              <a:t>lực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hút</a:t>
            </a:r>
            <a:r>
              <a:rPr lang="en-US" sz="2800" dirty="0">
                <a:solidFill>
                  <a:srgbClr val="0070C0"/>
                </a:solidFill>
                <a:latin typeface="Times New Roman" panose="02020603050405020304" pitchFamily="18" charset="0"/>
                <a:cs typeface="Times New Roman" panose="02020603050405020304" pitchFamily="18" charset="0"/>
              </a:rPr>
              <a:t> hay </a:t>
            </a:r>
            <a:r>
              <a:rPr lang="en-US" sz="2800" dirty="0" err="1">
                <a:solidFill>
                  <a:srgbClr val="0070C0"/>
                </a:solidFill>
                <a:latin typeface="Times New Roman" panose="02020603050405020304" pitchFamily="18" charset="0"/>
                <a:cs typeface="Times New Roman" panose="02020603050405020304" pitchFamily="18" charset="0"/>
              </a:rPr>
              <a:t>lực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đẩy</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mà</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quá</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trình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thoát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hơi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nước</a:t>
            </a:r>
            <a:r>
              <a:rPr lang="en-US" sz="2800" dirty="0">
                <a:solidFill>
                  <a:srgbClr val="0070C0"/>
                </a:solidFill>
                <a:latin typeface="Times New Roman" panose="02020603050405020304" pitchFamily="18" charset="0"/>
                <a:cs typeface="Times New Roman" panose="02020603050405020304" pitchFamily="18" charset="0"/>
              </a:rPr>
              <a:t> qua </a:t>
            </a:r>
            <a:r>
              <a:rPr lang="en-US" sz="2800" dirty="0" err="1">
                <a:solidFill>
                  <a:srgbClr val="0070C0"/>
                </a:solidFill>
                <a:latin typeface="Times New Roman" panose="02020603050405020304" pitchFamily="18" charset="0"/>
                <a:cs typeface="Times New Roman" panose="02020603050405020304" pitchFamily="18" charset="0"/>
              </a:rPr>
              <a:t>khí</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khổng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có</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thể</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giúp</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các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chất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được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vận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chuyển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trong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mạch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gỗ</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một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cách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dễ</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dàng</a:t>
            </a:r>
            <a:r>
              <a:rPr lang="en-US" sz="2800" dirty="0">
                <a:solidFill>
                  <a:srgbClr val="0070C0"/>
                </a:solidFill>
                <a:latin typeface="Times New Roman" panose="02020603050405020304" pitchFamily="18" charset="0"/>
                <a:cs typeface="Times New Roman" panose="02020603050405020304" pitchFamily="18" charset="0"/>
              </a:rPr>
              <a:t>?</a:t>
            </a:r>
          </a:p>
          <a:p>
            <a:pPr lvl="0"/>
            <a:endParaRPr lang="en-US" sz="2800" b="1" dirty="0">
              <a:solidFill>
                <a:srgbClr val="FF0000"/>
              </a:solidFill>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Nhờ</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hút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cs typeface="Times New Roman" panose="02020603050405020304" pitchFamily="18" charset="0"/>
              </a:rPr>
              <a:t>.</a:t>
            </a:r>
          </a:p>
          <a:p>
            <a:pPr lvl="0"/>
            <a:endParaRPr lang="en-US" sz="2800" b="1" dirty="0">
              <a:solidFill>
                <a:srgbClr val="FF0000"/>
              </a:solidFill>
              <a:latin typeface="Times New Roman" panose="02020603050405020304" pitchFamily="18" charset="0"/>
              <a:cs typeface="Times New Roman" panose="02020603050405020304" pitchFamily="18" charset="0"/>
            </a:endParaRPr>
          </a:p>
          <a:p>
            <a:pPr lvl="0"/>
            <a:r>
              <a:rPr lang="en-US" sz="2800" b="1" dirty="0">
                <a:solidFill>
                  <a:srgbClr val="FF0000"/>
                </a:solidFill>
                <a:latin typeface="Times New Roman" panose="02020603050405020304" pitchFamily="18" charset="0"/>
                <a:cs typeface="Times New Roman" panose="02020603050405020304" pitchFamily="18" charset="0"/>
              </a:rPr>
              <a:t>C4: </a:t>
            </a:r>
            <a:r>
              <a:rPr lang="en-US" sz="2800" dirty="0" err="1">
                <a:solidFill>
                  <a:srgbClr val="FF0000"/>
                </a:solidFill>
                <a:latin typeface="Times New Roman" panose="02020603050405020304" pitchFamily="18" charset="0"/>
                <a:cs typeface="Times New Roman" panose="02020603050405020304" pitchFamily="18" charset="0"/>
              </a:rPr>
              <a:t>Nếu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cây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thoát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nước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cây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lấy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được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khí</a:t>
            </a:r>
            <a:r>
              <a:rPr lang="en-US" sz="2800" dirty="0">
                <a:solidFill>
                  <a:srgbClr val="FF0000"/>
                </a:solidFill>
                <a:latin typeface="Times New Roman" panose="02020603050405020304" pitchFamily="18" charset="0"/>
                <a:cs typeface="Times New Roman" panose="02020603050405020304" pitchFamily="18" charset="0"/>
              </a:rPr>
              <a:t> carbon dioxide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sao</a:t>
            </a:r>
            <a:r>
              <a:rPr lang="en-US" sz="2800" dirty="0">
                <a:solidFill>
                  <a:srgbClr val="FF0000"/>
                </a:solidFill>
                <a:latin typeface="Times New Roman" panose="02020603050405020304" pitchFamily="18" charset="0"/>
                <a:cs typeface="Times New Roman" panose="02020603050405020304" pitchFamily="18" charset="0"/>
              </a:rPr>
              <a:t>?</a:t>
            </a:r>
          </a:p>
          <a:p>
            <a:pPr lvl="0"/>
            <a:endParaRPr lang="en-US" sz="2800" dirty="0">
              <a:solidFill>
                <a:srgbClr val="FF0000"/>
              </a:solidFill>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a:t>
            </a:r>
            <a:r>
              <a:rPr lang="en-US" sz="3600" dirty="0" err="1">
                <a:latin typeface="Times New Roman" panose="02020603050405020304" pitchFamily="18" charset="0"/>
                <a:cs typeface="Times New Roman" panose="02020603050405020304" pitchFamily="18" charset="0"/>
              </a:rPr>
              <a:t>Nếu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thoát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lấy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khí</a:t>
            </a:r>
            <a:r>
              <a:rPr lang="en-US" sz="3600" dirty="0">
                <a:latin typeface="Times New Roman" panose="02020603050405020304" pitchFamily="18" charset="0"/>
                <a:cs typeface="Times New Roman" panose="02020603050405020304" pitchFamily="18" charset="0"/>
              </a:rPr>
              <a:t> carbon dioxide </a:t>
            </a:r>
            <a:r>
              <a:rPr lang="en-US" sz="3600" dirty="0" err="1">
                <a:latin typeface="Times New Roman" panose="02020603050405020304" pitchFamily="18" charset="0"/>
                <a:cs typeface="Times New Roman" panose="02020603050405020304" pitchFamily="18" charset="0"/>
              </a:rPr>
              <a:t>vì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khổng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mở</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khí</a:t>
            </a:r>
            <a:r>
              <a:rPr lang="en-US" sz="3600" dirty="0">
                <a:latin typeface="Times New Roman" panose="02020603050405020304" pitchFamily="18" charset="0"/>
                <a:cs typeface="Times New Roman" panose="02020603050405020304" pitchFamily="18" charset="0"/>
              </a:rPr>
              <a:t> carbon dioxide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khuếch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a:t>
            </a:r>
          </a:p>
          <a:p>
            <a:pPr lvl="0"/>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358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anim calcmode="lin" valueType="num">
                                      <p:cBhvr additive="base">
                                        <p:cTn id="1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661870" y="-396123"/>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Điểm</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10</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152400" y="716738"/>
            <a:ext cx="11813446"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Câu</a:t>
            </a:r>
            <a:r>
              <a:rPr kumimoji="0" lang="en-US" alt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1: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Trong</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các</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phát</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biểu</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sau</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có</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bao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nhiêu</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phát</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biểu</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đúng</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về</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vai</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trò</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các</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chất</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dinh</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dưỡng</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đối</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với</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cơ</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thể</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sinh</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vật</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514350" marR="0" lvl="0" indent="-514350" algn="l" defTabSz="914400" rtl="0" eaLnBrk="1" fontAlgn="auto" latinLnBrk="0" hangingPunct="1">
              <a:lnSpc>
                <a:spcPct val="150000"/>
              </a:lnSpc>
              <a:spcBef>
                <a:spcPts val="0"/>
              </a:spcBef>
              <a:spcAft>
                <a:spcPts val="0"/>
              </a:spcAft>
              <a:buClrTx/>
              <a:buSzTx/>
              <a:buFontTx/>
              <a:buAutoNum type="arabicParenR"/>
              <a:tabLst/>
              <a:defRPr/>
            </a:pP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Cung</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cấp</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nguyên</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liệu</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cấu</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tạo</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nên</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tế</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bào</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sinh</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vật</a:t>
            </a:r>
            <a:endPar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14350" marR="0" lvl="0" indent="-514350" algn="l" defTabSz="914400" rtl="0" eaLnBrk="1" fontAlgn="auto" latinLnBrk="0" hangingPunct="1">
              <a:lnSpc>
                <a:spcPct val="150000"/>
              </a:lnSpc>
              <a:spcBef>
                <a:spcPts val="0"/>
              </a:spcBef>
              <a:spcAft>
                <a:spcPts val="0"/>
              </a:spcAft>
              <a:buClrTx/>
              <a:buSzTx/>
              <a:buFontTx/>
              <a:buAutoNum type="arabicParenR"/>
              <a:tabLst/>
              <a:defRPr/>
            </a:pP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Cung</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cấp</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môi</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trường</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thuận</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lợi</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cho</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các</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phản</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ứng</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sinh</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hóa</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diễn</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ra</a:t>
            </a:r>
            <a:endPar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14350" marR="0" lvl="0" indent="-514350" algn="l" defTabSz="914400" rtl="0" eaLnBrk="1" fontAlgn="auto" latinLnBrk="0" hangingPunct="1">
              <a:lnSpc>
                <a:spcPct val="150000"/>
              </a:lnSpc>
              <a:spcBef>
                <a:spcPts val="0"/>
              </a:spcBef>
              <a:spcAft>
                <a:spcPts val="0"/>
              </a:spcAft>
              <a:buClrTx/>
              <a:buSzTx/>
              <a:buFontTx/>
              <a:buAutoNum type="arabicParenR"/>
              <a:tabLst/>
              <a:defRPr/>
            </a:pP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Cung</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cấp</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năng</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lượng</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cho</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nhiều</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hoạt</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động</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sống</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cơ</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thể</a:t>
            </a:r>
            <a:endPar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14350" marR="0" lvl="0" indent="-514350" algn="l" defTabSz="914400" rtl="0" eaLnBrk="1" fontAlgn="auto" latinLnBrk="0" hangingPunct="1">
              <a:lnSpc>
                <a:spcPct val="150000"/>
              </a:lnSpc>
              <a:spcBef>
                <a:spcPts val="0"/>
              </a:spcBef>
              <a:spcAft>
                <a:spcPts val="0"/>
              </a:spcAft>
              <a:buClrTx/>
              <a:buSzTx/>
              <a:buFontTx/>
              <a:buAutoNum type="arabicParenR"/>
              <a:tabLst/>
              <a:defRPr/>
            </a:pP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Giúp</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tái</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tạo</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các</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tế</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bào</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làm</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lành</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vết</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thương</a:t>
            </a:r>
            <a:endPar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14350" marR="0" lvl="0" indent="-514350" algn="l" defTabSz="914400" rtl="0" eaLnBrk="1" fontAlgn="auto" latinLnBrk="0" hangingPunct="1">
              <a:lnSpc>
                <a:spcPct val="150000"/>
              </a:lnSpc>
              <a:spcBef>
                <a:spcPts val="0"/>
              </a:spcBef>
              <a:spcAft>
                <a:spcPts val="0"/>
              </a:spcAft>
              <a:buClrTx/>
              <a:buSzTx/>
              <a:buFontTx/>
              <a:buAutoNum type="arabicParenR"/>
              <a:tabLst/>
              <a:defRPr/>
            </a:pP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Giúp</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cơ</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thể</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sinh</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vật</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sinh</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trưởng</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phát</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triển</a:t>
            </a:r>
            <a:endPar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14350" marR="0" lvl="0" indent="-514350" algn="l" defTabSz="914400" rtl="0" eaLnBrk="1" fontAlgn="auto" latinLnBrk="0" hangingPunct="1">
              <a:lnSpc>
                <a:spcPct val="150000"/>
              </a:lnSpc>
              <a:spcBef>
                <a:spcPts val="0"/>
              </a:spcBef>
              <a:spcAft>
                <a:spcPts val="0"/>
              </a:spcAft>
              <a:buClrTx/>
              <a:buSzTx/>
              <a:buFontTx/>
              <a:buAutoNum type="arabicParenR"/>
              <a:tabLst/>
              <a:defRPr/>
            </a:pP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Giúp</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điều</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hòa</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nhiệt</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độ</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cơ</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thể</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sinh</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vật</a:t>
            </a:r>
            <a:endParaRPr kumimoji="0" lang="en-US" alt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11"/>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12"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11"/>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18" name="AutoShape 36"/>
          <p:cNvSpPr>
            <a:spLocks noChangeArrowheads="1"/>
          </p:cNvSpPr>
          <p:nvPr/>
        </p:nvSpPr>
        <p:spPr bwMode="auto">
          <a:xfrm>
            <a:off x="152400" y="4921250"/>
            <a:ext cx="4343400" cy="752475"/>
          </a:xfrm>
          <a:prstGeom prst="flowChartPreparation">
            <a:avLst/>
          </a:prstGeom>
          <a:solidFill>
            <a:schemeClr val="tx1"/>
          </a:solidFill>
          <a:ln w="57150">
            <a:solidFill>
              <a:srgbClr val="00B0F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marR="0" lvl="0" indent="-457200" algn="ctr" defTabSz="914400" rtl="0" eaLnBrk="1" fontAlgn="auto" latinLnBrk="0" hangingPunct="1">
              <a:lnSpc>
                <a:spcPct val="100000"/>
              </a:lnSpc>
              <a:spcBef>
                <a:spcPts val="0"/>
              </a:spcBef>
              <a:spcAft>
                <a:spcPts val="0"/>
              </a:spcAft>
              <a:buClrTx/>
              <a:buSzTx/>
              <a:buFontTx/>
              <a:buAutoNum type="alphaUcPeriod"/>
              <a:tabLst/>
              <a:defRPr/>
            </a:pPr>
            <a:r>
              <a:rPr kumimoji="0" lang="en-US"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
        <p:nvSpPr>
          <p:cNvPr id="19" name="AutoShape 36"/>
          <p:cNvSpPr>
            <a:spLocks noChangeArrowheads="1"/>
          </p:cNvSpPr>
          <p:nvPr/>
        </p:nvSpPr>
        <p:spPr bwMode="auto">
          <a:xfrm>
            <a:off x="228600" y="5988050"/>
            <a:ext cx="4267200" cy="793750"/>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2</a:t>
            </a:r>
          </a:p>
        </p:txBody>
      </p:sp>
      <p:sp>
        <p:nvSpPr>
          <p:cNvPr id="20" name="AutoShape 36"/>
          <p:cNvSpPr>
            <a:spLocks noChangeArrowheads="1"/>
          </p:cNvSpPr>
          <p:nvPr/>
        </p:nvSpPr>
        <p:spPr bwMode="auto">
          <a:xfrm>
            <a:off x="4648200" y="4921250"/>
            <a:ext cx="4267200" cy="793750"/>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3</a:t>
            </a:r>
          </a:p>
        </p:txBody>
      </p:sp>
      <p:sp>
        <p:nvSpPr>
          <p:cNvPr id="21" name="AutoShape 36"/>
          <p:cNvSpPr>
            <a:spLocks noChangeArrowheads="1"/>
          </p:cNvSpPr>
          <p:nvPr/>
        </p:nvSpPr>
        <p:spPr bwMode="auto">
          <a:xfrm>
            <a:off x="4648200" y="6019800"/>
            <a:ext cx="4267200" cy="793750"/>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 1</a:t>
            </a:r>
          </a:p>
        </p:txBody>
      </p:sp>
      <p:pic>
        <p:nvPicPr>
          <p:cNvPr id="2" name="Picture 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761191" y="3075102"/>
            <a:ext cx="1991819" cy="1493864"/>
          </a:xfrm>
          <a:prstGeom prst="rect">
            <a:avLst/>
          </a:prstGeom>
        </p:spPr>
      </p:pic>
      <p:pic>
        <p:nvPicPr>
          <p:cNvPr id="4" name="Picture 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538079" y="2817734"/>
            <a:ext cx="2110577" cy="1774204"/>
          </a:xfrm>
          <a:prstGeom prst="rect">
            <a:avLst/>
          </a:prstGeom>
        </p:spPr>
      </p:pic>
      <p:pic>
        <p:nvPicPr>
          <p:cNvPr id="23" name="Picture 2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200483" y="3100258"/>
            <a:ext cx="1991819" cy="1493864"/>
          </a:xfrm>
          <a:prstGeom prst="rect">
            <a:avLst/>
          </a:prstGeom>
        </p:spPr>
      </p:pic>
      <p:pic>
        <p:nvPicPr>
          <p:cNvPr id="24" name="Picture 2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515520" y="3075102"/>
            <a:ext cx="1991819" cy="1493864"/>
          </a:xfrm>
          <a:prstGeom prst="rect">
            <a:avLst/>
          </a:prstGeom>
        </p:spPr>
      </p:pic>
    </p:spTree>
    <p:extLst>
      <p:ext uri="{BB962C8B-B14F-4D97-AF65-F5344CB8AC3E}">
        <p14:creationId xmlns:p14="http://schemas.microsoft.com/office/powerpoint/2010/main" val="2075836292"/>
      </p:ext>
    </p:extLst>
  </p:cSld>
  <p:clrMapOvr>
    <a:masterClrMapping/>
  </p:clrMapOvr>
  <mc:AlternateContent xmlns:mc="http://schemas.openxmlformats.org/markup-compatibility/2006" xmlns:p14="http://schemas.microsoft.com/office/powerpoint/2010/main">
    <mc:Choice Requires="p14">
      <p:transition p14:dur="10">
        <p:sndAc>
          <p:stSnd>
            <p:snd r:embed="rId3" name="chimes.wav"/>
          </p:stSnd>
        </p:sndAc>
      </p:transition>
    </mc:Choice>
    <mc:Fallback xmlns="">
      <p:transition>
        <p:sndAc>
          <p:stSnd>
            <p:snd r:embed="rId2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VĐ_vào_thi.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1.66667E-6 -3.7037E-6 L -1.66667E-6 -0.22476 " pathEditMode="relative" rAng="0" ptsTypes="AA">
                                      <p:cBhvr>
                                        <p:cTn id="14" dur="2000" fill="hold"/>
                                        <p:tgtEl>
                                          <p:spTgt spid="7"/>
                                        </p:tgtEl>
                                        <p:attrNameLst>
                                          <p:attrName>ppt_x</p:attrName>
                                          <p:attrName>ppt_y</p:attrName>
                                        </p:attrNameLst>
                                      </p:cBhvr>
                                      <p:rCtr x="0" y="-11250"/>
                                    </p:animMotion>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5" name="applause.wav"/>
                                        </p:tgtEl>
                                      </p:cMediaNode>
                                    </p:audio>
                                  </p:subTnLst>
                                </p:cTn>
                              </p:par>
                              <p:par>
                                <p:cTn id="19" presetID="10"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500"/>
                                        <p:tgtEl>
                                          <p:spTgt spid="53"/>
                                        </p:tgtEl>
                                      </p:cBhvr>
                                    </p:animEffect>
                                  </p:childTnLst>
                                </p:cTn>
                              </p:par>
                              <p:par>
                                <p:cTn id="22" presetID="10" presetClass="entr" presetSubtype="0" fill="hold"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500"/>
                                        <p:tgtEl>
                                          <p:spTgt spid="55"/>
                                        </p:tgtEl>
                                      </p:cBhvr>
                                    </p:animEffect>
                                  </p:childTnLst>
                                </p:cTn>
                              </p:par>
                            </p:childTnLst>
                          </p:cTn>
                        </p:par>
                        <p:par>
                          <p:cTn id="25" fill="hold">
                            <p:stCondLst>
                              <p:cond delay="2500"/>
                            </p:stCondLst>
                            <p:childTnLst>
                              <p:par>
                                <p:cTn id="26" presetID="32" presetClass="emph" presetSubtype="0" repeatCount="indefinite" fill="hold" grpId="1" nodeType="afterEffect">
                                  <p:stCondLst>
                                    <p:cond delay="0"/>
                                  </p:stCondLst>
                                  <p:childTnLst>
                                    <p:animRot by="120000">
                                      <p:cBhvr>
                                        <p:cTn id="27" dur="100" fill="hold">
                                          <p:stCondLst>
                                            <p:cond delay="0"/>
                                          </p:stCondLst>
                                        </p:cTn>
                                        <p:tgtEl>
                                          <p:spTgt spid="9"/>
                                        </p:tgtEl>
                                        <p:attrNameLst>
                                          <p:attrName>r</p:attrName>
                                        </p:attrNameLst>
                                      </p:cBhvr>
                                    </p:animRot>
                                    <p:animRot by="-240000">
                                      <p:cBhvr>
                                        <p:cTn id="28" dur="200" fill="hold">
                                          <p:stCondLst>
                                            <p:cond delay="200"/>
                                          </p:stCondLst>
                                        </p:cTn>
                                        <p:tgtEl>
                                          <p:spTgt spid="9"/>
                                        </p:tgtEl>
                                        <p:attrNameLst>
                                          <p:attrName>r</p:attrName>
                                        </p:attrNameLst>
                                      </p:cBhvr>
                                    </p:animRot>
                                    <p:animRot by="240000">
                                      <p:cBhvr>
                                        <p:cTn id="29" dur="200" fill="hold">
                                          <p:stCondLst>
                                            <p:cond delay="400"/>
                                          </p:stCondLst>
                                        </p:cTn>
                                        <p:tgtEl>
                                          <p:spTgt spid="9"/>
                                        </p:tgtEl>
                                        <p:attrNameLst>
                                          <p:attrName>r</p:attrName>
                                        </p:attrNameLst>
                                      </p:cBhvr>
                                    </p:animRot>
                                    <p:animRot by="-240000">
                                      <p:cBhvr>
                                        <p:cTn id="30" dur="200" fill="hold">
                                          <p:stCondLst>
                                            <p:cond delay="600"/>
                                          </p:stCondLst>
                                        </p:cTn>
                                        <p:tgtEl>
                                          <p:spTgt spid="9"/>
                                        </p:tgtEl>
                                        <p:attrNameLst>
                                          <p:attrName>r</p:attrName>
                                        </p:attrNameLst>
                                      </p:cBhvr>
                                    </p:animRot>
                                    <p:animRot by="120000">
                                      <p:cBhvr>
                                        <p:cTn id="3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20"/>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500" fill="hold"/>
                                        <p:tgtEl>
                                          <p:spTgt spid="20"/>
                                        </p:tgtEl>
                                        <p:attrNameLst>
                                          <p:attrName>fillcolor</p:attrName>
                                        </p:attrNameLst>
                                      </p:cBhvr>
                                      <p:to>
                                        <a:srgbClr val="FC4122"/>
                                      </p:to>
                                    </p:animClr>
                                    <p:set>
                                      <p:cBhvr>
                                        <p:cTn id="37" dur="500" fill="hold"/>
                                        <p:tgtEl>
                                          <p:spTgt spid="20"/>
                                        </p:tgtEl>
                                        <p:attrNameLst>
                                          <p:attrName>fill.type</p:attrName>
                                        </p:attrNameLst>
                                      </p:cBhvr>
                                      <p:to>
                                        <p:strVal val="solid"/>
                                      </p:to>
                                    </p:set>
                                    <p:set>
                                      <p:cBhvr>
                                        <p:cTn id="38" dur="500" fill="hold"/>
                                        <p:tgtEl>
                                          <p:spTgt spid="20"/>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6" name="TT_sai.wav"/>
                                        </p:tgtEl>
                                      </p:cMediaNode>
                                    </p:audio>
                                  </p:subTnLst>
                                </p:cTn>
                              </p:par>
                              <p:par>
                                <p:cTn id="39" presetID="1" presetClass="entr" presetSubtype="0" fill="hold" nodeType="with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19"/>
                                        </p:tgtEl>
                                        <p:attrNameLst>
                                          <p:attrName>fillcolor</p:attrName>
                                        </p:attrNameLst>
                                      </p:cBhvr>
                                      <p:to>
                                        <a:srgbClr val="FC4122"/>
                                      </p:to>
                                    </p:animClr>
                                    <p:set>
                                      <p:cBhvr>
                                        <p:cTn id="46" dur="500" fill="hold"/>
                                        <p:tgtEl>
                                          <p:spTgt spid="19"/>
                                        </p:tgtEl>
                                        <p:attrNameLst>
                                          <p:attrName>fill.type</p:attrName>
                                        </p:attrNameLst>
                                      </p:cBhvr>
                                      <p:to>
                                        <p:strVal val="solid"/>
                                      </p:to>
                                    </p:set>
                                    <p:set>
                                      <p:cBhvr>
                                        <p:cTn id="47" dur="500" fill="hold"/>
                                        <p:tgtEl>
                                          <p:spTgt spid="19"/>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6" name="TT_sai.wav"/>
                                        </p:tgtEl>
                                      </p:cMediaNode>
                                    </p:audio>
                                  </p:subTnLst>
                                </p:cTn>
                              </p:par>
                              <p:par>
                                <p:cTn id="48" presetID="1" presetClass="entr" presetSubtype="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50" restart="whenNotActive" fill="hold" evtFilter="cancelBubble" nodeType="interactiveSeq">
                <p:stCondLst>
                  <p:cond evt="onClick" delay="0">
                    <p:tgtEl>
                      <p:spTgt spid="21"/>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21"/>
                                        </p:tgtEl>
                                        <p:attrNameLst>
                                          <p:attrName>fillcolor</p:attrName>
                                        </p:attrNameLst>
                                      </p:cBhvr>
                                      <p:to>
                                        <a:srgbClr val="FC4122"/>
                                      </p:to>
                                    </p:animClr>
                                    <p:set>
                                      <p:cBhvr>
                                        <p:cTn id="55" dur="500" fill="hold"/>
                                        <p:tgtEl>
                                          <p:spTgt spid="21"/>
                                        </p:tgtEl>
                                        <p:attrNameLst>
                                          <p:attrName>fill.type</p:attrName>
                                        </p:attrNameLst>
                                      </p:cBhvr>
                                      <p:to>
                                        <p:strVal val="solid"/>
                                      </p:to>
                                    </p:set>
                                    <p:set>
                                      <p:cBhvr>
                                        <p:cTn id="56" dur="500" fill="hold"/>
                                        <p:tgtEl>
                                          <p:spTgt spid="21"/>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6" name="TT_sai.wav"/>
                                        </p:tgtEl>
                                      </p:cMediaNode>
                                    </p:audio>
                                  </p:subTnLst>
                                </p:cTn>
                              </p:par>
                              <p:par>
                                <p:cTn id="57" presetID="1" presetClass="entr" presetSubtype="0"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500" fill="hold"/>
                                        <p:tgtEl>
                                          <p:spTgt spid="18"/>
                                        </p:tgtEl>
                                        <p:attrNameLst>
                                          <p:attrName>fillcolor</p:attrName>
                                        </p:attrNameLst>
                                      </p:cBhvr>
                                      <p:to>
                                        <a:srgbClr val="77E23C"/>
                                      </p:to>
                                    </p:animClr>
                                    <p:set>
                                      <p:cBhvr>
                                        <p:cTn id="64" dur="500" fill="hold"/>
                                        <p:tgtEl>
                                          <p:spTgt spid="18"/>
                                        </p:tgtEl>
                                        <p:attrNameLst>
                                          <p:attrName>fill.type</p:attrName>
                                        </p:attrNameLst>
                                      </p:cBhvr>
                                      <p:to>
                                        <p:strVal val="solid"/>
                                      </p:to>
                                    </p:set>
                                    <p:set>
                                      <p:cBhvr>
                                        <p:cTn id="65" dur="500" fill="hold"/>
                                        <p:tgtEl>
                                          <p:spTgt spid="18"/>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7" name="KĐ_hoàn_thành.wav"/>
                                        </p:tgtEl>
                                      </p:cMediaNode>
                                    </p:audio>
                                  </p:subTnLst>
                                </p:cTn>
                              </p:par>
                              <p:par>
                                <p:cTn id="66" presetID="1" presetClass="entr" presetSubtype="0" fill="hold" nodeType="withEffect">
                                  <p:stCondLst>
                                    <p:cond delay="0"/>
                                  </p:stCondLst>
                                  <p:childTnLst>
                                    <p:set>
                                      <p:cBhvr>
                                        <p:cTn id="67"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68" restart="whenNotActive" fill="hold" evtFilter="cancelBubble" nodeType="interactiveSeq">
                <p:stCondLst>
                  <p:cond evt="onClick" delay="0">
                    <p:tgtEl>
                      <p:spTgt spid="2"/>
                    </p:tgtEl>
                  </p:cond>
                </p:stCondLst>
                <p:endSync evt="end" delay="0">
                  <p:rtn val="all"/>
                </p:endSync>
                <p:childTnLst>
                  <p:par>
                    <p:cTn id="69" fill="hold">
                      <p:stCondLst>
                        <p:cond delay="0"/>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3" restart="whenNotActive" fill="hold" evtFilter="cancelBubble" nodeType="interactiveSeq">
                <p:stCondLst>
                  <p:cond evt="onClick" delay="0">
                    <p:tgtEl>
                      <p:spTgt spid="23"/>
                    </p:tgtEl>
                  </p:cond>
                </p:stCondLst>
                <p:endSync evt="end" delay="0">
                  <p:rtn val="all"/>
                </p:endSync>
                <p:childTnLst>
                  <p:par>
                    <p:cTn id="74" fill="hold">
                      <p:stCondLst>
                        <p:cond delay="0"/>
                      </p:stCondLst>
                      <p:childTnLst>
                        <p:par>
                          <p:cTn id="75" fill="hold">
                            <p:stCondLst>
                              <p:cond delay="0"/>
                            </p:stCondLst>
                            <p:childTnLst>
                              <p:par>
                                <p:cTn id="76" presetID="1" presetClass="exit" presetSubtype="0" fill="hold" nodeType="clickEffect">
                                  <p:stCondLst>
                                    <p:cond delay="0"/>
                                  </p:stCondLst>
                                  <p:childTnLst>
                                    <p:set>
                                      <p:cBhvr>
                                        <p:cTn id="77"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8" restart="whenNotActive" fill="hold" evtFilter="cancelBubble" nodeType="interactiveSeq">
                <p:stCondLst>
                  <p:cond evt="onClick" delay="0">
                    <p:tgtEl>
                      <p:spTgt spid="24"/>
                    </p:tgtEl>
                  </p:cond>
                </p:stCondLst>
                <p:endSync evt="end" delay="0">
                  <p:rtn val="all"/>
                </p:endSync>
                <p:childTnLst>
                  <p:par>
                    <p:cTn id="79" fill="hold">
                      <p:stCondLst>
                        <p:cond delay="0"/>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9" grpId="0" animBg="1"/>
      <p:bldP spid="9" grpId="1" animBg="1"/>
      <p:bldP spid="2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679" y="288978"/>
            <a:ext cx="11603569" cy="58477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 DỰ KIẾN SẢN PHẨM</a:t>
            </a:r>
          </a:p>
        </p:txBody>
      </p:sp>
      <p:sp>
        <p:nvSpPr>
          <p:cNvPr id="6" name="Rectangle 5"/>
          <p:cNvSpPr/>
          <p:nvPr/>
        </p:nvSpPr>
        <p:spPr>
          <a:xfrm>
            <a:off x="588734" y="1244378"/>
            <a:ext cx="11005457" cy="4832092"/>
          </a:xfrm>
          <a:prstGeom prst="rect">
            <a:avLst/>
          </a:prstGeom>
        </p:spPr>
        <p:txBody>
          <a:bodyPr wrap="square">
            <a:spAutoFit/>
          </a:bodyPr>
          <a:lstStyle/>
          <a:p>
            <a:pPr lvl="0"/>
            <a:r>
              <a:rPr lang="en-US" sz="3200" b="1" dirty="0">
                <a:latin typeface="Times New Roman" panose="02020603050405020304" pitchFamily="18" charset="0"/>
                <a:cs typeface="Times New Roman" panose="02020603050405020304" pitchFamily="18" charset="0"/>
              </a:rPr>
              <a:t>C5: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hãy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vai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trò</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thoát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nước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đối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cây</a:t>
            </a:r>
            <a:r>
              <a:rPr lang="en-US" sz="3200" b="1" dirty="0">
                <a:latin typeface="Times New Roman" panose="02020603050405020304" pitchFamily="18" charset="0"/>
                <a:cs typeface="Times New Roman" panose="02020603050405020304" pitchFamily="18" charset="0"/>
              </a:rPr>
              <a:t>.</a:t>
            </a:r>
          </a:p>
          <a:p>
            <a:pPr lvl="0"/>
            <a:endParaRPr lang="en-US" sz="3200" b="1" dirty="0">
              <a:latin typeface="Times New Roman" panose="02020603050405020304" pitchFamily="18" charset="0"/>
              <a:cs typeface="Times New Roman" panose="02020603050405020304" pitchFamily="18" charset="0"/>
            </a:endParaRPr>
          </a:p>
          <a:p>
            <a:r>
              <a:rPr lang="en-US" sz="3600" b="1"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thoát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chuyển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muối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khoáng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nhiệt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mặt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giúp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khí</a:t>
            </a:r>
            <a:r>
              <a:rPr lang="en-US" sz="3600" dirty="0">
                <a:latin typeface="Times New Roman" panose="02020603050405020304" pitchFamily="18" charset="0"/>
                <a:cs typeface="Times New Roman" panose="02020603050405020304" pitchFamily="18" charset="0"/>
              </a:rPr>
              <a:t> carbon dioxide </a:t>
            </a:r>
            <a:r>
              <a:rPr lang="en-US" sz="3600" dirty="0" err="1">
                <a:latin typeface="Times New Roman" panose="02020603050405020304" pitchFamily="18" charset="0"/>
                <a:cs typeface="Times New Roman" panose="02020603050405020304" pitchFamily="18" charset="0"/>
              </a:rPr>
              <a:t>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cấp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quang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hợp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phóng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khí</a:t>
            </a:r>
            <a:r>
              <a:rPr lang="en-US" sz="3600" dirty="0">
                <a:latin typeface="Times New Roman" panose="02020603050405020304" pitchFamily="18" charset="0"/>
                <a:cs typeface="Times New Roman" panose="02020603050405020304" pitchFamily="18" charset="0"/>
              </a:rPr>
              <a:t> oxygen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ngoài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trường</a:t>
            </a:r>
            <a:r>
              <a:rPr lang="en-US" sz="3600" dirty="0">
                <a:latin typeface="Times New Roman" panose="02020603050405020304" pitchFamily="18" charset="0"/>
                <a:cs typeface="Times New Roman" panose="02020603050405020304" pitchFamily="18" charset="0"/>
              </a:rPr>
              <a:t>.</a:t>
            </a:r>
          </a:p>
          <a:p>
            <a:pPr lvl="0"/>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588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9331" y="-11093"/>
            <a:ext cx="11830164" cy="1631216"/>
          </a:xfrm>
          <a:prstGeom prst="rect">
            <a:avLst/>
          </a:prstGeom>
          <a:noFill/>
        </p:spPr>
        <p:txBody>
          <a:bodyPr wrap="square" rtlCol="0">
            <a:spAutoFit/>
          </a:bodyPr>
          <a:lstStyle/>
          <a:p>
            <a:pPr algn="ctr"/>
            <a:r>
              <a:rPr lang="en-US" sz="3600" b="1" dirty="0">
                <a:solidFill>
                  <a:srgbClr val="512274"/>
                </a:solidFill>
              </a:rPr>
              <a:t> </a:t>
            </a:r>
            <a:r>
              <a:rPr lang="en-US" sz="3200" b="1" dirty="0">
                <a:solidFill>
                  <a:srgbClr val="512274"/>
                </a:solidFill>
                <a:latin typeface="Times New Roman" panose="02020603050405020304" pitchFamily="18" charset="0"/>
                <a:cs typeface="Times New Roman" panose="02020603050405020304" pitchFamily="18" charset="0"/>
              </a:rPr>
              <a:t>BÀI 29: TRAO ĐỔI NƯỚC VÀ CÁC CHẤT DINH DƯỠNG </a:t>
            </a:r>
          </a:p>
          <a:p>
            <a:pPr algn="ctr"/>
            <a:r>
              <a:rPr lang="en-US" sz="3200" b="1" dirty="0">
                <a:solidFill>
                  <a:srgbClr val="512274"/>
                </a:solidFill>
                <a:latin typeface="Times New Roman" panose="02020603050405020304" pitchFamily="18" charset="0"/>
                <a:cs typeface="Times New Roman" panose="02020603050405020304" pitchFamily="18" charset="0"/>
              </a:rPr>
              <a:t>Ở THỰC VẬT</a:t>
            </a:r>
            <a:endParaRPr lang="en-US" sz="3200" dirty="0">
              <a:solidFill>
                <a:srgbClr val="512274"/>
              </a:solidFill>
              <a:latin typeface="Times New Roman" panose="02020603050405020304" pitchFamily="18" charset="0"/>
              <a:cs typeface="Times New Roman" panose="02020603050405020304" pitchFamily="18" charset="0"/>
            </a:endParaRPr>
          </a:p>
          <a:p>
            <a:pPr algn="ctr"/>
            <a:endParaRPr lang="en-US" sz="3200" b="1" dirty="0">
              <a:solidFill>
                <a:srgbClr val="512274"/>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69331" y="1327735"/>
            <a:ext cx="11603569"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2.Tìm </a:t>
            </a:r>
            <a:r>
              <a:rPr lang="en-US" sz="3200" b="1" dirty="0" err="1">
                <a:latin typeface="Times New Roman" panose="02020603050405020304" pitchFamily="18" charset="0"/>
                <a:cs typeface="Times New Roman" panose="02020603050405020304" pitchFamily="18" charset="0"/>
              </a:rPr>
              <a:t>hiểu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vai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trò</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thoát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nước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lá</a:t>
            </a:r>
            <a:r>
              <a:rPr lang="en-US" sz="3200" b="1" dirty="0">
                <a:latin typeface="Times New Roman" panose="02020603050405020304" pitchFamily="18" charset="0"/>
                <a:cs typeface="Times New Roman" panose="02020603050405020304" pitchFamily="18" charset="0"/>
              </a:rPr>
              <a:t>.</a:t>
            </a:r>
          </a:p>
        </p:txBody>
      </p:sp>
      <p:sp>
        <p:nvSpPr>
          <p:cNvPr id="6" name="TextBox 5"/>
          <p:cNvSpPr txBox="1"/>
          <p:nvPr/>
        </p:nvSpPr>
        <p:spPr>
          <a:xfrm>
            <a:off x="587829" y="2318657"/>
            <a:ext cx="10172700" cy="1200329"/>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Cơ</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quan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thực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hiện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thoát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nước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Quá</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trình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thoát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nước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vai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trò</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đối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với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cây</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7" name="Rectangle 6"/>
          <p:cNvSpPr/>
          <p:nvPr/>
        </p:nvSpPr>
        <p:spPr>
          <a:xfrm>
            <a:off x="282628" y="2555601"/>
            <a:ext cx="11603569" cy="4185761"/>
          </a:xfrm>
          <a:prstGeom prst="rect">
            <a:avLst/>
          </a:prstGeom>
        </p:spPr>
        <p:txBody>
          <a:bodyPr wrap="square">
            <a:spAutoFit/>
          </a:bodyPr>
          <a:lstStyle/>
          <a:p>
            <a:pPr marL="342900" marR="0" lvl="0" indent="-342900" algn="just" fontAlgn="base">
              <a:lnSpc>
                <a:spcPct val="115000"/>
              </a:lnSpc>
              <a:spcBef>
                <a:spcPts val="0"/>
              </a:spcBef>
              <a:spcAft>
                <a:spcPts val="0"/>
              </a:spcAft>
              <a:buClr>
                <a:srgbClr val="000000"/>
              </a:buClr>
              <a:buSzPts val="1400"/>
              <a:buFont typeface="Symbol" panose="05050102010706020507" pitchFamily="18" charset="2"/>
              <a:buChar char="-"/>
              <a:tabLst>
                <a:tab pos="228600" algn="l"/>
              </a:tabLst>
            </a:pPr>
            <a:r>
              <a:rPr lang="en-US" sz="3200" b="1" dirty="0" err="1">
                <a:solidFill>
                  <a:srgbClr val="0000FF"/>
                </a:solidFill>
                <a:uFill>
                  <a:solidFill>
                    <a:srgbClr val="000000"/>
                  </a:solidFill>
                </a:uFill>
                <a:latin typeface="Times New Roman" panose="02020603050405020304" pitchFamily="18" charset="0"/>
                <a:ea typeface="Times New Roman" panose="02020603050405020304" pitchFamily="18" charset="0"/>
              </a:rPr>
              <a:t>Lá</a:t>
            </a:r>
            <a:r>
              <a:rPr lang="en-US" sz="3200" b="1" dirty="0">
                <a:solidFill>
                  <a:srgbClr val="0000FF"/>
                </a:solidFill>
                <a:uFill>
                  <a:solidFill>
                    <a:srgbClr val="000000"/>
                  </a:solidFill>
                </a:uFill>
                <a:latin typeface="Times New Roman" panose="02020603050405020304" pitchFamily="18" charset="0"/>
                <a:ea typeface="Times New Roman" panose="02020603050405020304" pitchFamily="18" charset="0"/>
              </a:rPr>
              <a:t> </a:t>
            </a:r>
            <a:r>
              <a:rPr lang="en-US" sz="3200" b="1" dirty="0" err="1">
                <a:solidFill>
                  <a:srgbClr val="0000FF"/>
                </a:solidFill>
                <a:uFill>
                  <a:solidFill>
                    <a:srgbClr val="000000"/>
                  </a:solidFill>
                </a:uFill>
                <a:latin typeface="Times New Roman" panose="02020603050405020304" pitchFamily="18" charset="0"/>
                <a:ea typeface="Times New Roman" panose="02020603050405020304" pitchFamily="18" charset="0"/>
              </a:rPr>
              <a:t>cây</a:t>
            </a:r>
            <a:r>
              <a:rPr lang="en-US" sz="3200" b="1" dirty="0">
                <a:solidFill>
                  <a:srgbClr val="0000FF"/>
                </a:solidFill>
                <a:uFill>
                  <a:solidFill>
                    <a:srgbClr val="000000"/>
                  </a:solidFill>
                </a:uFill>
                <a:latin typeface="Times New Roman" panose="02020603050405020304" pitchFamily="18" charset="0"/>
                <a:ea typeface="Times New Roman" panose="02020603050405020304" pitchFamily="18" charset="0"/>
              </a:rPr>
              <a:t> </a:t>
            </a:r>
            <a:r>
              <a:rPr lang="en-US" sz="3200" b="1" dirty="0" err="1">
                <a:solidFill>
                  <a:srgbClr val="0000FF"/>
                </a:solidFill>
                <a:uFill>
                  <a:solidFill>
                    <a:srgbClr val="000000"/>
                  </a:solidFill>
                </a:uFill>
                <a:latin typeface="Times New Roman" panose="02020603050405020304" pitchFamily="18" charset="0"/>
                <a:ea typeface="Times New Roman" panose="02020603050405020304" pitchFamily="18" charset="0"/>
              </a:rPr>
              <a:t>là</a:t>
            </a:r>
            <a:r>
              <a:rPr lang="en-US" sz="3200" b="1" dirty="0">
                <a:solidFill>
                  <a:srgbClr val="0000FF"/>
                </a:solidFill>
                <a:uFill>
                  <a:solidFill>
                    <a:srgbClr val="000000"/>
                  </a:solidFill>
                </a:uFill>
                <a:latin typeface="Times New Roman" panose="02020603050405020304" pitchFamily="18" charset="0"/>
                <a:ea typeface="Times New Roman" panose="02020603050405020304" pitchFamily="18" charset="0"/>
              </a:rPr>
              <a:t> </a:t>
            </a:r>
            <a:r>
              <a:rPr lang="en-US" sz="3200" b="1" dirty="0" err="1">
                <a:solidFill>
                  <a:srgbClr val="0000FF"/>
                </a:solidFill>
                <a:uFill>
                  <a:solidFill>
                    <a:srgbClr val="000000"/>
                  </a:solidFill>
                </a:uFill>
                <a:latin typeface="Times New Roman" panose="02020603050405020304" pitchFamily="18" charset="0"/>
                <a:ea typeface="Times New Roman" panose="02020603050405020304" pitchFamily="18" charset="0"/>
              </a:rPr>
              <a:t>cơ</a:t>
            </a:r>
            <a:r>
              <a:rPr lang="en-US" sz="3200" b="1" dirty="0">
                <a:solidFill>
                  <a:srgbClr val="0000FF"/>
                </a:solidFill>
                <a:uFill>
                  <a:solidFill>
                    <a:srgbClr val="000000"/>
                  </a:solidFill>
                </a:uFill>
                <a:latin typeface="Times New Roman" panose="02020603050405020304" pitchFamily="18" charset="0"/>
                <a:ea typeface="Times New Roman" panose="02020603050405020304" pitchFamily="18" charset="0"/>
              </a:rPr>
              <a:t> </a:t>
            </a:r>
            <a:r>
              <a:rPr lang="en-US" sz="3200" b="1" dirty="0" err="1">
                <a:solidFill>
                  <a:srgbClr val="0000FF"/>
                </a:solidFill>
                <a:uFill>
                  <a:solidFill>
                    <a:srgbClr val="000000"/>
                  </a:solidFill>
                </a:uFill>
                <a:latin typeface="Times New Roman" panose="02020603050405020304" pitchFamily="18" charset="0"/>
                <a:ea typeface="Times New Roman" panose="02020603050405020304" pitchFamily="18" charset="0"/>
              </a:rPr>
              <a:t>quan</a:t>
            </a:r>
            <a:r>
              <a:rPr lang="en-US" sz="3200" b="1" dirty="0">
                <a:solidFill>
                  <a:srgbClr val="0000FF"/>
                </a:solidFill>
                <a:uFill>
                  <a:solidFill>
                    <a:srgbClr val="000000"/>
                  </a:solidFill>
                </a:uFill>
                <a:latin typeface="Times New Roman" panose="02020603050405020304" pitchFamily="18" charset="0"/>
                <a:ea typeface="Times New Roman" panose="02020603050405020304" pitchFamily="18" charset="0"/>
              </a:rPr>
              <a:t> </a:t>
            </a:r>
            <a:r>
              <a:rPr lang="en-US" sz="3200" b="1" dirty="0" err="1">
                <a:solidFill>
                  <a:srgbClr val="0000FF"/>
                </a:solidFill>
                <a:uFill>
                  <a:solidFill>
                    <a:srgbClr val="000000"/>
                  </a:solidFill>
                </a:uFill>
                <a:latin typeface="Times New Roman" panose="02020603050405020304" pitchFamily="18" charset="0"/>
                <a:ea typeface="Times New Roman" panose="02020603050405020304" pitchFamily="18" charset="0"/>
              </a:rPr>
              <a:t>thực</a:t>
            </a:r>
            <a:r>
              <a:rPr lang="en-US" sz="3200" b="1" dirty="0">
                <a:solidFill>
                  <a:srgbClr val="0000FF"/>
                </a:solidFill>
                <a:uFill>
                  <a:solidFill>
                    <a:srgbClr val="000000"/>
                  </a:solidFill>
                </a:uFill>
                <a:latin typeface="Times New Roman" panose="02020603050405020304" pitchFamily="18" charset="0"/>
                <a:ea typeface="Times New Roman" panose="02020603050405020304" pitchFamily="18" charset="0"/>
              </a:rPr>
              <a:t> </a:t>
            </a:r>
            <a:r>
              <a:rPr lang="en-US" sz="3200" b="1" dirty="0" err="1">
                <a:solidFill>
                  <a:srgbClr val="0000FF"/>
                </a:solidFill>
                <a:uFill>
                  <a:solidFill>
                    <a:srgbClr val="000000"/>
                  </a:solidFill>
                </a:uFill>
                <a:latin typeface="Times New Roman" panose="02020603050405020304" pitchFamily="18" charset="0"/>
                <a:ea typeface="Times New Roman" panose="02020603050405020304" pitchFamily="18" charset="0"/>
              </a:rPr>
              <a:t>hiện</a:t>
            </a:r>
            <a:r>
              <a:rPr lang="en-US" sz="3200" b="1" dirty="0">
                <a:solidFill>
                  <a:srgbClr val="0000FF"/>
                </a:solidFill>
                <a:uFill>
                  <a:solidFill>
                    <a:srgbClr val="000000"/>
                  </a:solidFill>
                </a:uFill>
                <a:latin typeface="Times New Roman" panose="02020603050405020304" pitchFamily="18" charset="0"/>
                <a:ea typeface="Times New Roman" panose="02020603050405020304" pitchFamily="18" charset="0"/>
              </a:rPr>
              <a:t> </a:t>
            </a:r>
            <a:r>
              <a:rPr lang="en-US" sz="3200" b="1" dirty="0" err="1">
                <a:solidFill>
                  <a:srgbClr val="0000FF"/>
                </a:solidFill>
                <a:uFill>
                  <a:solidFill>
                    <a:srgbClr val="000000"/>
                  </a:solidFill>
                </a:uFill>
                <a:latin typeface="Times New Roman" panose="02020603050405020304" pitchFamily="18" charset="0"/>
                <a:ea typeface="Times New Roman" panose="02020603050405020304" pitchFamily="18" charset="0"/>
              </a:rPr>
              <a:t>quá</a:t>
            </a:r>
            <a:r>
              <a:rPr lang="en-US" sz="3200" b="1" dirty="0">
                <a:solidFill>
                  <a:srgbClr val="0000FF"/>
                </a:solidFill>
                <a:uFill>
                  <a:solidFill>
                    <a:srgbClr val="000000"/>
                  </a:solidFill>
                </a:uFill>
                <a:latin typeface="Times New Roman" panose="02020603050405020304" pitchFamily="18" charset="0"/>
                <a:ea typeface="Times New Roman" panose="02020603050405020304" pitchFamily="18" charset="0"/>
              </a:rPr>
              <a:t> </a:t>
            </a:r>
            <a:r>
              <a:rPr lang="en-US" sz="3200" b="1" dirty="0" err="1">
                <a:solidFill>
                  <a:srgbClr val="0000FF"/>
                </a:solidFill>
                <a:uFill>
                  <a:solidFill>
                    <a:srgbClr val="000000"/>
                  </a:solidFill>
                </a:uFill>
                <a:latin typeface="Times New Roman" panose="02020603050405020304" pitchFamily="18" charset="0"/>
                <a:ea typeface="Times New Roman" panose="02020603050405020304" pitchFamily="18" charset="0"/>
              </a:rPr>
              <a:t>trình</a:t>
            </a:r>
            <a:r>
              <a:rPr lang="en-US" sz="3200" b="1" dirty="0">
                <a:solidFill>
                  <a:srgbClr val="0000FF"/>
                </a:solidFill>
                <a:uFill>
                  <a:solidFill>
                    <a:srgbClr val="000000"/>
                  </a:solidFill>
                </a:uFill>
                <a:latin typeface="Times New Roman" panose="02020603050405020304" pitchFamily="18" charset="0"/>
                <a:ea typeface="Times New Roman" panose="02020603050405020304" pitchFamily="18" charset="0"/>
              </a:rPr>
              <a:t> </a:t>
            </a:r>
            <a:r>
              <a:rPr lang="en-US" sz="3200" b="1" dirty="0" err="1">
                <a:solidFill>
                  <a:srgbClr val="0000FF"/>
                </a:solidFill>
                <a:uFill>
                  <a:solidFill>
                    <a:srgbClr val="000000"/>
                  </a:solidFill>
                </a:uFill>
                <a:latin typeface="Times New Roman" panose="02020603050405020304" pitchFamily="18" charset="0"/>
                <a:ea typeface="Times New Roman" panose="02020603050405020304" pitchFamily="18" charset="0"/>
              </a:rPr>
              <a:t>thoát</a:t>
            </a:r>
            <a:r>
              <a:rPr lang="en-US" sz="3200" b="1" dirty="0">
                <a:solidFill>
                  <a:srgbClr val="0000FF"/>
                </a:solidFill>
                <a:uFill>
                  <a:solidFill>
                    <a:srgbClr val="000000"/>
                  </a:solidFill>
                </a:uFill>
                <a:latin typeface="Times New Roman" panose="02020603050405020304" pitchFamily="18" charset="0"/>
                <a:ea typeface="Times New Roman" panose="02020603050405020304" pitchFamily="18" charset="0"/>
              </a:rPr>
              <a:t> </a:t>
            </a:r>
            <a:r>
              <a:rPr lang="en-US" sz="3200" b="1" dirty="0" err="1">
                <a:solidFill>
                  <a:srgbClr val="0000FF"/>
                </a:solidFill>
                <a:uFill>
                  <a:solidFill>
                    <a:srgbClr val="000000"/>
                  </a:solidFill>
                </a:uFill>
                <a:latin typeface="Times New Roman" panose="02020603050405020304" pitchFamily="18" charset="0"/>
                <a:ea typeface="Times New Roman" panose="02020603050405020304" pitchFamily="18" charset="0"/>
              </a:rPr>
              <a:t>hơi</a:t>
            </a:r>
            <a:r>
              <a:rPr lang="en-US" sz="3200" b="1" dirty="0">
                <a:solidFill>
                  <a:srgbClr val="0000FF"/>
                </a:solidFill>
                <a:uFill>
                  <a:solidFill>
                    <a:srgbClr val="000000"/>
                  </a:solidFill>
                </a:uFill>
                <a:latin typeface="Times New Roman" panose="02020603050405020304" pitchFamily="18" charset="0"/>
                <a:ea typeface="Times New Roman" panose="02020603050405020304" pitchFamily="18" charset="0"/>
              </a:rPr>
              <a:t> </a:t>
            </a:r>
            <a:r>
              <a:rPr lang="en-US" sz="3200" b="1" dirty="0" err="1">
                <a:solidFill>
                  <a:srgbClr val="0000FF"/>
                </a:solidFill>
                <a:uFill>
                  <a:solidFill>
                    <a:srgbClr val="000000"/>
                  </a:solidFill>
                </a:uFill>
                <a:latin typeface="Times New Roman" panose="02020603050405020304" pitchFamily="18" charset="0"/>
                <a:ea typeface="Times New Roman" panose="02020603050405020304" pitchFamily="18" charset="0"/>
              </a:rPr>
              <a:t>nước</a:t>
            </a:r>
            <a:r>
              <a:rPr lang="en-US" sz="3200" b="1" dirty="0">
                <a:solidFill>
                  <a:srgbClr val="0000FF"/>
                </a:solidFill>
                <a:uFill>
                  <a:solidFill>
                    <a:srgbClr val="000000"/>
                  </a:solidFill>
                </a:uFill>
                <a:latin typeface="Times New Roman" panose="02020603050405020304" pitchFamily="18" charset="0"/>
                <a:ea typeface="Times New Roman" panose="02020603050405020304" pitchFamily="18" charset="0"/>
              </a:rPr>
              <a:t>.</a:t>
            </a:r>
          </a:p>
          <a:p>
            <a:pPr lvl="0" fontAlgn="base"/>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Vai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của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thoát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nước</a:t>
            </a:r>
            <a:r>
              <a:rPr lang="en-US" sz="3200" b="1" dirty="0">
                <a:latin typeface="Times New Roman" panose="02020603050405020304" pitchFamily="18" charset="0"/>
                <a:cs typeface="Times New Roman" panose="02020603050405020304" pitchFamily="18" charset="0"/>
              </a:rPr>
              <a:t> ở lá </a:t>
            </a:r>
            <a:r>
              <a:rPr lang="en-US" sz="3200" b="1" dirty="0" err="1">
                <a:latin typeface="Times New Roman" panose="02020603050405020304" pitchFamily="18" charset="0"/>
                <a:cs typeface="Times New Roman" panose="02020603050405020304" pitchFamily="18" charset="0"/>
              </a:rPr>
              <a:t>cây</a:t>
            </a:r>
            <a:r>
              <a:rPr lang="vi-VN" sz="3200" b="1"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r>
              <a:rPr lang="vi-VN"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lực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hút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vận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chuyển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nước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muối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khoáng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rễ</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lá</a:t>
            </a:r>
            <a:r>
              <a:rPr lang="en-US" sz="3200" b="1" dirty="0">
                <a:latin typeface="Times New Roman" panose="02020603050405020304" pitchFamily="18" charset="0"/>
                <a:cs typeface="Times New Roman" panose="02020603050405020304" pitchFamily="18" charset="0"/>
              </a:rPr>
              <a:t>.</a:t>
            </a:r>
          </a:p>
          <a:p>
            <a:r>
              <a:rPr lang="vi-VN"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Giúp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bị</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dưới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động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ánh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mặt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trời</a:t>
            </a:r>
            <a:r>
              <a:rPr lang="en-US" sz="3200" b="1" dirty="0">
                <a:latin typeface="Times New Roman" panose="02020603050405020304" pitchFamily="18" charset="0"/>
                <a:cs typeface="Times New Roman" panose="02020603050405020304" pitchFamily="18" charset="0"/>
              </a:rPr>
              <a:t>.</a:t>
            </a:r>
          </a:p>
          <a:p>
            <a:pPr marL="342900" marR="0" lvl="0" indent="-342900" algn="just" fontAlgn="base">
              <a:lnSpc>
                <a:spcPct val="115000"/>
              </a:lnSpc>
              <a:spcBef>
                <a:spcPts val="0"/>
              </a:spcBef>
              <a:spcAft>
                <a:spcPts val="0"/>
              </a:spcAft>
              <a:buClr>
                <a:srgbClr val="000000"/>
              </a:buClr>
              <a:buSzPts val="1400"/>
              <a:buFont typeface="Symbol" panose="05050102010706020507" pitchFamily="18" charset="2"/>
              <a:buChar char="-"/>
              <a:tabLst>
                <a:tab pos="228600" algn="l"/>
              </a:tabLst>
            </a:pPr>
            <a:endParaRPr lang="en-US" sz="2400" b="1" dirty="0">
              <a:solidFill>
                <a:srgbClr val="0000FF"/>
              </a:solidFill>
              <a:uFill>
                <a:solidFill>
                  <a:srgbClr val="000000"/>
                </a:solidFill>
              </a:uFill>
              <a:latin typeface="+mj-lt"/>
              <a:ea typeface="Times New Roman" panose="02020603050405020304" pitchFamily="18" charset="0"/>
            </a:endParaRPr>
          </a:p>
          <a:p>
            <a:pPr marL="342900" marR="0" lvl="0" indent="-342900" algn="just" fontAlgn="base">
              <a:lnSpc>
                <a:spcPct val="115000"/>
              </a:lnSpc>
              <a:spcBef>
                <a:spcPts val="0"/>
              </a:spcBef>
              <a:spcAft>
                <a:spcPts val="0"/>
              </a:spcAft>
              <a:buClr>
                <a:srgbClr val="000000"/>
              </a:buClr>
              <a:buSzPts val="1400"/>
              <a:buFont typeface="Symbol" panose="05050102010706020507" pitchFamily="18" charset="2"/>
              <a:buChar char="-"/>
              <a:tabLst>
                <a:tab pos="228600" algn="l"/>
              </a:tabLst>
            </a:pPr>
            <a:endParaRPr lang="en-US" sz="3200" b="1" dirty="0">
              <a:solidFill>
                <a:srgbClr val="0000FF"/>
              </a:solidFill>
              <a:uFill>
                <a:solidFill>
                  <a:srgbClr val="000000"/>
                </a:solidFill>
              </a:uFill>
              <a:latin typeface="Times New Roman" panose="02020603050405020304" pitchFamily="18" charset="0"/>
              <a:ea typeface="Times New Roman" panose="02020603050405020304" pitchFamily="18" charset="0"/>
            </a:endParaRPr>
          </a:p>
          <a:p>
            <a:pPr marL="342900" marR="0" lvl="0" indent="-342900" algn="just" fontAlgn="base">
              <a:lnSpc>
                <a:spcPct val="115000"/>
              </a:lnSpc>
              <a:spcBef>
                <a:spcPts val="0"/>
              </a:spcBef>
              <a:spcAft>
                <a:spcPts val="0"/>
              </a:spcAft>
              <a:buClr>
                <a:srgbClr val="000000"/>
              </a:buClr>
              <a:buSzPts val="1400"/>
              <a:buFont typeface="Symbol" panose="05050102010706020507" pitchFamily="18" charset="2"/>
              <a:buChar char="-"/>
              <a:tabLst>
                <a:tab pos="228600" algn="l"/>
              </a:tabLst>
            </a:pPr>
            <a:endParaRPr lang="en-US" sz="3200" dirty="0">
              <a:solidFill>
                <a:srgbClr val="000000"/>
              </a:solidFill>
              <a:uFill>
                <a:solidFill>
                  <a:srgbClr val="000000"/>
                </a:solidFill>
              </a:uFill>
              <a:latin typeface="Times New Roman" panose="02020603050405020304" pitchFamily="18" charset="0"/>
              <a:ea typeface="Times New Roman" panose="02020603050405020304" pitchFamily="18" charset="0"/>
            </a:endParaRPr>
          </a:p>
        </p:txBody>
      </p:sp>
      <p:pic>
        <p:nvPicPr>
          <p:cNvPr id="8" name="Picture 10"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81743" y="1653763"/>
            <a:ext cx="816428" cy="895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906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 calcmode="lin" valueType="num">
                                      <p:cBhvr additive="base">
                                        <p:cTn id="1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 calcmode="lin" valueType="num">
                                      <p:cBhvr additive="base">
                                        <p:cTn id="28"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7">
                                            <p:txEl>
                                              <p:pRg st="1" end="1"/>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 calcmode="lin" valueType="num">
                                      <p:cBhvr additive="base">
                                        <p:cTn id="32"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7">
                                            <p:txEl>
                                              <p:pRg st="3" end="3"/>
                                            </p:txEl>
                                          </p:spTgt>
                                        </p:tgtEl>
                                        <p:attrNameLst>
                                          <p:attrName>style.visibility</p:attrName>
                                        </p:attrNameLst>
                                      </p:cBhvr>
                                      <p:to>
                                        <p:strVal val="visible"/>
                                      </p:to>
                                    </p:set>
                                    <p:anim calcmode="lin" valueType="num">
                                      <p:cBhvr additive="base">
                                        <p:cTn id="38"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9331" y="-11093"/>
            <a:ext cx="11830164" cy="1631216"/>
          </a:xfrm>
          <a:prstGeom prst="rect">
            <a:avLst/>
          </a:prstGeom>
          <a:noFill/>
        </p:spPr>
        <p:txBody>
          <a:bodyPr wrap="square" rtlCol="0">
            <a:spAutoFit/>
          </a:bodyPr>
          <a:lstStyle/>
          <a:p>
            <a:pPr algn="ctr"/>
            <a:r>
              <a:rPr lang="en-US" sz="3600" b="1" dirty="0">
                <a:solidFill>
                  <a:srgbClr val="512274"/>
                </a:solidFill>
              </a:rPr>
              <a:t> </a:t>
            </a:r>
            <a:r>
              <a:rPr lang="en-US" sz="3200" b="1" dirty="0">
                <a:solidFill>
                  <a:srgbClr val="512274"/>
                </a:solidFill>
                <a:latin typeface="Times New Roman" panose="02020603050405020304" pitchFamily="18" charset="0"/>
                <a:cs typeface="Times New Roman" panose="02020603050405020304" pitchFamily="18" charset="0"/>
              </a:rPr>
              <a:t>BÀI 29: TRAO ĐỔI NƯỚC VÀ CÁC CHẤT DINH DƯỠNG </a:t>
            </a:r>
          </a:p>
          <a:p>
            <a:pPr algn="ctr"/>
            <a:r>
              <a:rPr lang="en-US" sz="3200" b="1" dirty="0">
                <a:solidFill>
                  <a:srgbClr val="512274"/>
                </a:solidFill>
                <a:latin typeface="Times New Roman" panose="02020603050405020304" pitchFamily="18" charset="0"/>
                <a:cs typeface="Times New Roman" panose="02020603050405020304" pitchFamily="18" charset="0"/>
              </a:rPr>
              <a:t>Ở THỰC VẬT</a:t>
            </a:r>
            <a:endParaRPr lang="en-US" sz="3200" dirty="0">
              <a:solidFill>
                <a:srgbClr val="512274"/>
              </a:solidFill>
              <a:latin typeface="Times New Roman" panose="02020603050405020304" pitchFamily="18" charset="0"/>
              <a:cs typeface="Times New Roman" panose="02020603050405020304" pitchFamily="18" charset="0"/>
            </a:endParaRPr>
          </a:p>
          <a:p>
            <a:pPr algn="ctr"/>
            <a:endParaRPr lang="en-US" sz="3200" b="1" dirty="0">
              <a:solidFill>
                <a:srgbClr val="512274"/>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69331" y="1327735"/>
            <a:ext cx="11603569"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2.Trình </a:t>
            </a:r>
            <a:r>
              <a:rPr lang="en-US" sz="3200" b="1" dirty="0" err="1">
                <a:latin typeface="Times New Roman" panose="02020603050405020304" pitchFamily="18" charset="0"/>
                <a:cs typeface="Times New Roman" panose="02020603050405020304" pitchFamily="18" charset="0"/>
              </a:rPr>
              <a:t>bày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động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mở</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khổng</a:t>
            </a:r>
            <a:r>
              <a:rPr lang="en-US" sz="3200" b="1" dirty="0">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a:t>
            </a:r>
            <a:r>
              <a:rPr lang="en-US" sz="3200" b="1" dirty="0" err="1">
                <a:solidFill>
                  <a:srgbClr val="FF0000"/>
                </a:solidFill>
                <a:latin typeface="Times New Roman" panose="02020603050405020304" pitchFamily="18" charset="0"/>
                <a:cs typeface="Times New Roman" panose="02020603050405020304" pitchFamily="18" charset="0"/>
              </a:rPr>
              <a:t>tiết</a:t>
            </a:r>
            <a:r>
              <a:rPr lang="en-US" sz="3200" b="1" dirty="0">
                <a:solidFill>
                  <a:srgbClr val="FF0000"/>
                </a:solidFill>
                <a:latin typeface="Times New Roman" panose="02020603050405020304" pitchFamily="18" charset="0"/>
                <a:cs typeface="Times New Roman" panose="02020603050405020304" pitchFamily="18" charset="0"/>
              </a:rPr>
              <a:t> 3)</a:t>
            </a:r>
          </a:p>
        </p:txBody>
      </p:sp>
      <p:sp>
        <p:nvSpPr>
          <p:cNvPr id="2" name="TextBox 1"/>
          <p:cNvSpPr txBox="1"/>
          <p:nvPr/>
        </p:nvSpPr>
        <p:spPr>
          <a:xfrm>
            <a:off x="669471" y="2286000"/>
            <a:ext cx="4572000" cy="3970318"/>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HS </a:t>
            </a:r>
            <a:r>
              <a:rPr lang="en-US" sz="3600" dirty="0" err="1">
                <a:latin typeface="Times New Roman" panose="02020603050405020304" pitchFamily="18" charset="0"/>
                <a:cs typeface="Times New Roman" panose="02020603050405020304" pitchFamily="18" charset="0"/>
              </a:rPr>
              <a:t>nghiên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cứu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thông</a:t>
            </a:r>
            <a:r>
              <a:rPr lang="en-US" sz="3600" dirty="0">
                <a:latin typeface="Times New Roman" panose="02020603050405020304" pitchFamily="18" charset="0"/>
                <a:cs typeface="Times New Roman" panose="02020603050405020304" pitchFamily="18" charset="0"/>
              </a:rPr>
              <a:t> tin SGK/133 </a:t>
            </a:r>
            <a:r>
              <a:rPr lang="en-US" sz="3600" dirty="0" err="1">
                <a:latin typeface="Times New Roman" panose="02020603050405020304" pitchFamily="18" charset="0"/>
                <a:cs typeface="Times New Roman" panose="02020603050405020304" pitchFamily="18" charset="0"/>
              </a:rPr>
              <a:t>quan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29.4.</a:t>
            </a:r>
          </a:p>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nhóm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hoàn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hỏi</a:t>
            </a:r>
            <a:r>
              <a:rPr lang="en-US" sz="3600" dirty="0">
                <a:latin typeface="Times New Roman" panose="02020603050405020304" pitchFamily="18" charset="0"/>
                <a:cs typeface="Times New Roman" panose="02020603050405020304" pitchFamily="18" charset="0"/>
              </a:rPr>
              <a:t>.</a:t>
            </a:r>
          </a:p>
          <a:p>
            <a:endParaRPr lang="en-US" sz="3600" dirty="0">
              <a:latin typeface="Times New Roman" panose="02020603050405020304" pitchFamily="18" charset="0"/>
              <a:cs typeface="Times New Roman" panose="02020603050405020304" pitchFamily="18" charset="0"/>
            </a:endParaRPr>
          </a:p>
          <a:p>
            <a:endParaRPr lang="en-US" sz="3600"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1470" y="2403613"/>
            <a:ext cx="6531429" cy="3899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377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0346" y="331692"/>
            <a:ext cx="11603569"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2.Trình </a:t>
            </a:r>
            <a:r>
              <a:rPr lang="en-US" sz="3200" b="1" dirty="0" err="1">
                <a:latin typeface="Times New Roman" panose="02020603050405020304" pitchFamily="18" charset="0"/>
                <a:cs typeface="Times New Roman" panose="02020603050405020304" pitchFamily="18" charset="0"/>
              </a:rPr>
              <a:t>bày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động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mở</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khổng</a:t>
            </a:r>
            <a:r>
              <a:rPr lang="en-US" sz="3200" b="1" dirty="0">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571499" y="1251531"/>
            <a:ext cx="10793187" cy="4056495"/>
          </a:xfrm>
          <a:prstGeom prst="rect">
            <a:avLst/>
          </a:prstGeom>
        </p:spPr>
        <p:txBody>
          <a:bodyPr wrap="square">
            <a:spAutoFit/>
          </a:bodyPr>
          <a:lstStyle/>
          <a:p>
            <a:pPr marL="180340" marR="0" algn="just">
              <a:lnSpc>
                <a:spcPct val="115000"/>
              </a:lnSpc>
              <a:spcBef>
                <a:spcPts val="0"/>
              </a:spcBef>
              <a:spcAft>
                <a:spcPts val="0"/>
              </a:spcAft>
              <a:tabLst>
                <a:tab pos="180340" algn="l"/>
              </a:tabLst>
            </a:pPr>
            <a:endParaRPr lang="en-US" sz="3200" b="1" dirty="0">
              <a:solidFill>
                <a:srgbClr val="000000"/>
              </a:solidFill>
              <a:latin typeface="Times New Roman" panose="02020603050405020304" pitchFamily="18" charset="0"/>
              <a:ea typeface="Times New Roman" panose="02020603050405020304" pitchFamily="18" charset="0"/>
            </a:endParaRPr>
          </a:p>
          <a:p>
            <a:pPr marL="180340" marR="0" algn="just">
              <a:lnSpc>
                <a:spcPct val="115000"/>
              </a:lnSpc>
              <a:spcBef>
                <a:spcPts val="0"/>
              </a:spcBef>
              <a:spcAft>
                <a:spcPts val="0"/>
              </a:spcAft>
              <a:tabLst>
                <a:tab pos="180340" algn="l"/>
              </a:tabLst>
            </a:pPr>
            <a:r>
              <a:rPr lang="en-US" sz="3200" b="1" dirty="0" err="1">
                <a:solidFill>
                  <a:srgbClr val="000000"/>
                </a:solidFill>
                <a:latin typeface="Times New Roman" panose="02020603050405020304" pitchFamily="18" charset="0"/>
                <a:ea typeface="Times New Roman" panose="02020603050405020304" pitchFamily="18" charset="0"/>
              </a:rPr>
              <a:t>Câu</a:t>
            </a:r>
            <a:r>
              <a:rPr lang="en-US" sz="3200" b="1" dirty="0">
                <a:solidFill>
                  <a:srgbClr val="000000"/>
                </a:solidFill>
                <a:latin typeface="Times New Roman" panose="02020603050405020304" pitchFamily="18" charset="0"/>
                <a:ea typeface="Times New Roman" panose="02020603050405020304" pitchFamily="18" charset="0"/>
              </a:rPr>
              <a:t> 6: </a:t>
            </a:r>
            <a:r>
              <a:rPr lang="en-US" sz="3200" dirty="0" err="1">
                <a:solidFill>
                  <a:srgbClr val="000000"/>
                </a:solidFill>
                <a:latin typeface="Times New Roman" panose="02020603050405020304" pitchFamily="18" charset="0"/>
                <a:ea typeface="DengXian"/>
              </a:rPr>
              <a:t>Nguyên</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nhân</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chủ</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yếu</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làm</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cho</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khí</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khổng</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đóng</a:t>
            </a:r>
            <a:r>
              <a:rPr lang="en-US" sz="3200" dirty="0">
                <a:solidFill>
                  <a:srgbClr val="000000"/>
                </a:solidFill>
                <a:latin typeface="Times New Roman" panose="02020603050405020304" pitchFamily="18" charset="0"/>
                <a:ea typeface="DengXian"/>
              </a:rPr>
              <a:t> hay </a:t>
            </a:r>
            <a:r>
              <a:rPr lang="en-US" sz="3200" dirty="0" err="1">
                <a:solidFill>
                  <a:srgbClr val="000000"/>
                </a:solidFill>
                <a:latin typeface="Times New Roman" panose="02020603050405020304" pitchFamily="18" charset="0"/>
                <a:ea typeface="DengXian"/>
              </a:rPr>
              <a:t>mở</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là</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gì</a:t>
            </a:r>
            <a:r>
              <a:rPr lang="en-US" sz="3200" dirty="0">
                <a:solidFill>
                  <a:srgbClr val="000000"/>
                </a:solidFill>
                <a:latin typeface="Times New Roman" panose="02020603050405020304" pitchFamily="18" charset="0"/>
                <a:ea typeface="DengXian"/>
              </a:rPr>
              <a:t>?</a:t>
            </a:r>
          </a:p>
          <a:p>
            <a:pPr marL="180340" marR="0" algn="just">
              <a:lnSpc>
                <a:spcPct val="115000"/>
              </a:lnSpc>
              <a:spcBef>
                <a:spcPts val="0"/>
              </a:spcBef>
              <a:spcAft>
                <a:spcPts val="0"/>
              </a:spcAft>
              <a:tabLst>
                <a:tab pos="180340" algn="l"/>
              </a:tabLst>
            </a:pPr>
            <a:r>
              <a:rPr lang="en-US" sz="3200" b="1" dirty="0" err="1">
                <a:solidFill>
                  <a:srgbClr val="000000"/>
                </a:solidFill>
                <a:latin typeface="Times New Roman" panose="02020603050405020304" pitchFamily="18" charset="0"/>
                <a:ea typeface="Times New Roman" panose="02020603050405020304" pitchFamily="18" charset="0"/>
              </a:rPr>
              <a:t>Câu</a:t>
            </a:r>
            <a:r>
              <a:rPr lang="en-US" sz="3200" b="1" dirty="0">
                <a:solidFill>
                  <a:srgbClr val="000000"/>
                </a:solidFill>
                <a:latin typeface="Times New Roman" panose="02020603050405020304" pitchFamily="18" charset="0"/>
                <a:ea typeface="Times New Roman" panose="02020603050405020304" pitchFamily="18" charset="0"/>
              </a:rPr>
              <a:t> 7: </a:t>
            </a:r>
            <a:r>
              <a:rPr lang="en-US" sz="3200" dirty="0" err="1">
                <a:solidFill>
                  <a:srgbClr val="000000"/>
                </a:solidFill>
                <a:latin typeface="Times New Roman" panose="02020603050405020304" pitchFamily="18" charset="0"/>
                <a:ea typeface="DengXian"/>
              </a:rPr>
              <a:t>Dựa</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vào</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kiến</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thức</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đã</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học</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về</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câu</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tạo</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của</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khí</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khổng</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và</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quan</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sát</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Hình</a:t>
            </a:r>
            <a:r>
              <a:rPr lang="en-US" sz="3200" dirty="0">
                <a:solidFill>
                  <a:srgbClr val="000000"/>
                </a:solidFill>
                <a:latin typeface="Times New Roman" panose="02020603050405020304" pitchFamily="18" charset="0"/>
                <a:ea typeface="DengXian"/>
              </a:rPr>
              <a:t> 29.4, </a:t>
            </a:r>
            <a:r>
              <a:rPr lang="en-US" sz="3200" dirty="0" err="1">
                <a:solidFill>
                  <a:srgbClr val="000000"/>
                </a:solidFill>
                <a:latin typeface="Times New Roman" panose="02020603050405020304" pitchFamily="18" charset="0"/>
                <a:ea typeface="DengXian"/>
              </a:rPr>
              <a:t>em</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hãy</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cho</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biết</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thành</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tế</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bào</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hạt</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đậu</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có</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những</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biến</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đổi</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như</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thế</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nào</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trong</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hoạt</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động</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đóng</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mở</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khí</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khổng</a:t>
            </a:r>
            <a:r>
              <a:rPr lang="en-US" sz="3200" dirty="0">
                <a:solidFill>
                  <a:srgbClr val="000000"/>
                </a:solidFill>
                <a:latin typeface="Times New Roman" panose="02020603050405020304" pitchFamily="18" charset="0"/>
                <a:ea typeface="DengXian"/>
              </a:rPr>
              <a:t>.</a:t>
            </a:r>
          </a:p>
        </p:txBody>
      </p:sp>
    </p:spTree>
    <p:extLst>
      <p:ext uri="{BB962C8B-B14F-4D97-AF65-F5344CB8AC3E}">
        <p14:creationId xmlns:p14="http://schemas.microsoft.com/office/powerpoint/2010/main" val="234405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0346" y="331692"/>
            <a:ext cx="11603569"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2.Trình </a:t>
            </a:r>
            <a:r>
              <a:rPr lang="en-US" sz="3200" b="1" dirty="0" err="1">
                <a:latin typeface="Times New Roman" panose="02020603050405020304" pitchFamily="18" charset="0"/>
                <a:cs typeface="Times New Roman" panose="02020603050405020304" pitchFamily="18" charset="0"/>
              </a:rPr>
              <a:t>bày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động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mở</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khổng</a:t>
            </a:r>
            <a:r>
              <a:rPr lang="en-US" sz="3200" b="1" dirty="0">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20346" y="1267860"/>
            <a:ext cx="11266715" cy="4622804"/>
          </a:xfrm>
          <a:prstGeom prst="rect">
            <a:avLst/>
          </a:prstGeom>
        </p:spPr>
        <p:txBody>
          <a:bodyPr wrap="square">
            <a:spAutoFit/>
          </a:bodyPr>
          <a:lstStyle/>
          <a:p>
            <a:pPr marL="180340" marR="0" indent="351790" algn="just">
              <a:lnSpc>
                <a:spcPct val="115000"/>
              </a:lnSpc>
              <a:spcBef>
                <a:spcPts val="0"/>
              </a:spcBef>
              <a:spcAft>
                <a:spcPts val="0"/>
              </a:spcAft>
              <a:tabLst>
                <a:tab pos="180340" algn="l"/>
              </a:tabLst>
            </a:pPr>
            <a:r>
              <a:rPr lang="en-US" sz="3200" dirty="0">
                <a:solidFill>
                  <a:srgbClr val="FF0000"/>
                </a:solidFill>
                <a:latin typeface="Times New Roman" panose="02020603050405020304" pitchFamily="18" charset="0"/>
                <a:ea typeface="DengXian"/>
              </a:rPr>
              <a:t>                                 </a:t>
            </a:r>
            <a:r>
              <a:rPr lang="en-US" sz="3200" dirty="0" err="1">
                <a:solidFill>
                  <a:srgbClr val="FF0000"/>
                </a:solidFill>
                <a:latin typeface="Times New Roman" panose="02020603050405020304" pitchFamily="18" charset="0"/>
                <a:ea typeface="DengXian"/>
              </a:rPr>
              <a:t>Dự</a:t>
            </a:r>
            <a:r>
              <a:rPr lang="en-US" sz="3200" dirty="0">
                <a:solidFill>
                  <a:srgbClr val="FF0000"/>
                </a:solidFill>
                <a:latin typeface="Times New Roman" panose="02020603050405020304" pitchFamily="18" charset="0"/>
                <a:ea typeface="DengXian"/>
              </a:rPr>
              <a:t> </a:t>
            </a:r>
            <a:r>
              <a:rPr lang="en-US" sz="3200" dirty="0" err="1">
                <a:solidFill>
                  <a:srgbClr val="FF0000"/>
                </a:solidFill>
                <a:latin typeface="Times New Roman" panose="02020603050405020304" pitchFamily="18" charset="0"/>
                <a:ea typeface="DengXian"/>
              </a:rPr>
              <a:t>kiến</a:t>
            </a:r>
            <a:r>
              <a:rPr lang="en-US" sz="3200" dirty="0">
                <a:solidFill>
                  <a:srgbClr val="FF0000"/>
                </a:solidFill>
                <a:latin typeface="Times New Roman" panose="02020603050405020304" pitchFamily="18" charset="0"/>
                <a:ea typeface="DengXian"/>
              </a:rPr>
              <a:t> </a:t>
            </a:r>
            <a:r>
              <a:rPr lang="en-US" sz="3200" dirty="0" err="1">
                <a:solidFill>
                  <a:srgbClr val="FF0000"/>
                </a:solidFill>
                <a:latin typeface="Times New Roman" panose="02020603050405020304" pitchFamily="18" charset="0"/>
                <a:ea typeface="DengXian"/>
              </a:rPr>
              <a:t>sản</a:t>
            </a:r>
            <a:r>
              <a:rPr lang="en-US" sz="3200" dirty="0">
                <a:solidFill>
                  <a:srgbClr val="FF0000"/>
                </a:solidFill>
                <a:latin typeface="Times New Roman" panose="02020603050405020304" pitchFamily="18" charset="0"/>
                <a:ea typeface="DengXian"/>
              </a:rPr>
              <a:t> </a:t>
            </a:r>
            <a:r>
              <a:rPr lang="en-US" sz="3200" dirty="0" err="1">
                <a:solidFill>
                  <a:srgbClr val="FF0000"/>
                </a:solidFill>
                <a:latin typeface="Times New Roman" panose="02020603050405020304" pitchFamily="18" charset="0"/>
                <a:ea typeface="DengXian"/>
              </a:rPr>
              <a:t>phẩm</a:t>
            </a:r>
            <a:endParaRPr lang="en-US" sz="3200" dirty="0">
              <a:solidFill>
                <a:srgbClr val="FF0000"/>
              </a:solidFill>
              <a:latin typeface="Times New Roman" panose="02020603050405020304" pitchFamily="18" charset="0"/>
              <a:ea typeface="DengXian"/>
            </a:endParaRPr>
          </a:p>
          <a:p>
            <a:pPr marL="180340" marR="0" indent="351790" algn="just">
              <a:lnSpc>
                <a:spcPct val="115000"/>
              </a:lnSpc>
              <a:spcBef>
                <a:spcPts val="0"/>
              </a:spcBef>
              <a:spcAft>
                <a:spcPts val="0"/>
              </a:spcAft>
              <a:tabLst>
                <a:tab pos="180340" algn="l"/>
              </a:tabLst>
            </a:pPr>
            <a:endParaRPr lang="en-US" sz="3200" dirty="0">
              <a:latin typeface="Times New Roman" panose="02020603050405020304" pitchFamily="18" charset="0"/>
              <a:ea typeface="DengXian"/>
            </a:endParaRPr>
          </a:p>
          <a:p>
            <a:pPr marL="180340" marR="0" indent="351790" algn="just">
              <a:lnSpc>
                <a:spcPct val="115000"/>
              </a:lnSpc>
              <a:spcBef>
                <a:spcPts val="0"/>
              </a:spcBef>
              <a:spcAft>
                <a:spcPts val="0"/>
              </a:spcAft>
              <a:tabLst>
                <a:tab pos="180340" algn="l"/>
              </a:tabLst>
            </a:pPr>
            <a:r>
              <a:rPr lang="vi-VN" sz="3200" dirty="0">
                <a:latin typeface="Times New Roman" panose="02020603050405020304" pitchFamily="18" charset="0"/>
                <a:ea typeface="DengXian"/>
              </a:rPr>
              <a:t>- </a:t>
            </a:r>
            <a:r>
              <a:rPr lang="en-US" sz="3200" dirty="0" err="1">
                <a:latin typeface="Times New Roman" panose="02020603050405020304" pitchFamily="18" charset="0"/>
                <a:ea typeface="DengXian"/>
              </a:rPr>
              <a:t>Khí</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khổng</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đóng</a:t>
            </a:r>
            <a:r>
              <a:rPr lang="en-US" sz="3200" dirty="0">
                <a:latin typeface="Times New Roman" panose="02020603050405020304" pitchFamily="18" charset="0"/>
                <a:ea typeface="DengXian"/>
              </a:rPr>
              <a:t> hay </a:t>
            </a:r>
            <a:r>
              <a:rPr lang="en-US" sz="3200" dirty="0" err="1">
                <a:latin typeface="Times New Roman" panose="02020603050405020304" pitchFamily="18" charset="0"/>
                <a:ea typeface="DengXian"/>
              </a:rPr>
              <a:t>mở</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phụ</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thuộc</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vào</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hàm</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lượng</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nước</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bên</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trong</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tế</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bào</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hạt</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đậu</a:t>
            </a:r>
            <a:r>
              <a:rPr lang="en-US" sz="3200" dirty="0">
                <a:latin typeface="Times New Roman" panose="02020603050405020304" pitchFamily="18" charset="0"/>
                <a:ea typeface="DengXian"/>
              </a:rPr>
              <a:t>.</a:t>
            </a:r>
          </a:p>
          <a:p>
            <a:pPr marL="180340" marR="0" indent="351790" algn="just">
              <a:lnSpc>
                <a:spcPct val="115000"/>
              </a:lnSpc>
              <a:spcBef>
                <a:spcPts val="0"/>
              </a:spcBef>
              <a:spcAft>
                <a:spcPts val="0"/>
              </a:spcAft>
              <a:tabLst>
                <a:tab pos="180340" algn="l"/>
              </a:tabLst>
            </a:pPr>
            <a:r>
              <a:rPr lang="vi-VN" sz="3200" dirty="0">
                <a:latin typeface="Times New Roman" panose="02020603050405020304" pitchFamily="18" charset="0"/>
                <a:ea typeface="DengXian"/>
              </a:rPr>
              <a:t>- </a:t>
            </a:r>
            <a:r>
              <a:rPr lang="en-US" sz="3200" dirty="0" err="1">
                <a:latin typeface="Times New Roman" panose="02020603050405020304" pitchFamily="18" charset="0"/>
                <a:ea typeface="DengXian"/>
              </a:rPr>
              <a:t>Khí</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khổng</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đóng</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khi</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nước</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ra</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khỏi</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tế</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bào</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hạt</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đậu</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tế</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bào</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bị</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mất</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nước</a:t>
            </a:r>
            <a:r>
              <a:rPr lang="en-US" sz="3200" dirty="0">
                <a:latin typeface="Times New Roman" panose="02020603050405020304" pitchFamily="18" charset="0"/>
                <a:ea typeface="DengXian"/>
              </a:rPr>
              <a:t>).</a:t>
            </a:r>
          </a:p>
          <a:p>
            <a:pPr marL="180340" marR="0" indent="351790" algn="just">
              <a:lnSpc>
                <a:spcPct val="115000"/>
              </a:lnSpc>
              <a:spcBef>
                <a:spcPts val="0"/>
              </a:spcBef>
              <a:spcAft>
                <a:spcPts val="0"/>
              </a:spcAft>
              <a:tabLst>
                <a:tab pos="180340" algn="l"/>
              </a:tabLst>
            </a:pPr>
            <a:r>
              <a:rPr lang="vi-VN" sz="3200" dirty="0">
                <a:latin typeface="Times New Roman" panose="02020603050405020304" pitchFamily="18" charset="0"/>
                <a:ea typeface="DengXian"/>
              </a:rPr>
              <a:t>- </a:t>
            </a:r>
            <a:r>
              <a:rPr lang="en-US" sz="3200" dirty="0" err="1">
                <a:latin typeface="Times New Roman" panose="02020603050405020304" pitchFamily="18" charset="0"/>
                <a:ea typeface="DengXian"/>
              </a:rPr>
              <a:t>Khí</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khổng</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mở</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khi</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nước</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vào</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trong</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tế</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bào</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hạt</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đậu</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tế</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bào</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trương</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nước</a:t>
            </a:r>
            <a:r>
              <a:rPr lang="en-US" sz="3200" dirty="0">
                <a:latin typeface="Times New Roman" panose="02020603050405020304" pitchFamily="18" charset="0"/>
                <a:ea typeface="DengXian"/>
              </a:rPr>
              <a:t>).</a:t>
            </a:r>
          </a:p>
        </p:txBody>
      </p:sp>
    </p:spTree>
    <p:extLst>
      <p:ext uri="{BB962C8B-B14F-4D97-AF65-F5344CB8AC3E}">
        <p14:creationId xmlns:p14="http://schemas.microsoft.com/office/powerpoint/2010/main" val="3856942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7263" y="-181089"/>
            <a:ext cx="10646229" cy="2312171"/>
          </a:xfrm>
          <a:prstGeom prst="rect">
            <a:avLst/>
          </a:prstGeom>
        </p:spPr>
        <p:txBody>
          <a:bodyPr wrap="square">
            <a:spAutoFit/>
          </a:bodyPr>
          <a:lstStyle/>
          <a:p>
            <a:pPr marL="180340" marR="0" indent="351790" algn="just">
              <a:lnSpc>
                <a:spcPct val="115000"/>
              </a:lnSpc>
              <a:spcBef>
                <a:spcPts val="0"/>
              </a:spcBef>
              <a:spcAft>
                <a:spcPts val="0"/>
              </a:spcAft>
              <a:tabLst>
                <a:tab pos="180340" algn="l"/>
              </a:tabLst>
            </a:pPr>
            <a:endParaRPr lang="en-US" sz="3200" dirty="0">
              <a:latin typeface="Times New Roman" panose="02020603050405020304" pitchFamily="18" charset="0"/>
              <a:ea typeface="DengXian"/>
            </a:endParaRPr>
          </a:p>
          <a:p>
            <a:pPr marL="180340" marR="0" indent="351790" algn="just">
              <a:lnSpc>
                <a:spcPct val="115000"/>
              </a:lnSpc>
              <a:spcBef>
                <a:spcPts val="0"/>
              </a:spcBef>
              <a:spcAft>
                <a:spcPts val="0"/>
              </a:spcAft>
              <a:tabLst>
                <a:tab pos="180340" algn="l"/>
              </a:tabLst>
            </a:pPr>
            <a:r>
              <a:rPr lang="vi-VN" sz="3200" dirty="0">
                <a:latin typeface="Times New Roman" panose="02020603050405020304" pitchFamily="18" charset="0"/>
                <a:ea typeface="DengXian"/>
              </a:rPr>
              <a:t>- </a:t>
            </a:r>
            <a:r>
              <a:rPr lang="en-US" sz="3200" dirty="0" err="1">
                <a:latin typeface="Times New Roman" panose="02020603050405020304" pitchFamily="18" charset="0"/>
                <a:ea typeface="DengXian"/>
              </a:rPr>
              <a:t>Khi</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tế</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bào</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trương</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nước</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thành</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mỏng</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cong</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làm</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cho</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thành</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dày</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cong</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theo</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làm</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khí</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khổng</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mở</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khi</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mất</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nước</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thành</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tế</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bào</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duỗi</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thẳng</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làm</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khí</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khổng</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đóng</a:t>
            </a:r>
            <a:r>
              <a:rPr lang="en-US" sz="3200" dirty="0">
                <a:latin typeface="Times New Roman" panose="02020603050405020304" pitchFamily="18" charset="0"/>
                <a:ea typeface="DengXian"/>
              </a:rPr>
              <a:t> </a:t>
            </a:r>
            <a:r>
              <a:rPr lang="en-US" sz="3200" dirty="0" err="1">
                <a:latin typeface="Times New Roman" panose="02020603050405020304" pitchFamily="18" charset="0"/>
                <a:ea typeface="DengXian"/>
              </a:rPr>
              <a:t>lại</a:t>
            </a:r>
            <a:r>
              <a:rPr lang="en-US" sz="3200" dirty="0">
                <a:latin typeface="Times New Roman" panose="02020603050405020304" pitchFamily="18" charset="0"/>
                <a:ea typeface="DengXian"/>
              </a:rPr>
              <a:t>.</a:t>
            </a:r>
          </a:p>
        </p:txBody>
      </p:sp>
      <p:sp>
        <p:nvSpPr>
          <p:cNvPr id="5" name="Rectangle 4"/>
          <p:cNvSpPr/>
          <p:nvPr/>
        </p:nvSpPr>
        <p:spPr>
          <a:xfrm>
            <a:off x="617764" y="2464140"/>
            <a:ext cx="10455728" cy="1745863"/>
          </a:xfrm>
          <a:prstGeom prst="rect">
            <a:avLst/>
          </a:prstGeom>
        </p:spPr>
        <p:txBody>
          <a:bodyPr wrap="square">
            <a:spAutoFit/>
          </a:bodyPr>
          <a:lstStyle/>
          <a:p>
            <a:pPr marL="180340" marR="0" algn="just">
              <a:lnSpc>
                <a:spcPct val="115000"/>
              </a:lnSpc>
              <a:spcBef>
                <a:spcPts val="0"/>
              </a:spcBef>
              <a:spcAft>
                <a:spcPts val="0"/>
              </a:spcAft>
              <a:tabLst>
                <a:tab pos="180340" algn="l"/>
              </a:tabLst>
            </a:pPr>
            <a:r>
              <a:rPr lang="en-US" sz="3200" b="1" dirty="0" err="1">
                <a:solidFill>
                  <a:srgbClr val="146EA9"/>
                </a:solidFill>
                <a:latin typeface="Times New Roman" panose="02020603050405020304" pitchFamily="18" charset="0"/>
                <a:ea typeface="DengXian"/>
              </a:rPr>
              <a:t>Luyện</a:t>
            </a:r>
            <a:r>
              <a:rPr lang="en-US" sz="3200" b="1" dirty="0">
                <a:solidFill>
                  <a:srgbClr val="146EA9"/>
                </a:solidFill>
                <a:latin typeface="Times New Roman" panose="02020603050405020304" pitchFamily="18" charset="0"/>
                <a:ea typeface="DengXian"/>
              </a:rPr>
              <a:t> </a:t>
            </a:r>
            <a:r>
              <a:rPr lang="en-US" sz="3200" b="1" dirty="0" err="1">
                <a:solidFill>
                  <a:srgbClr val="146EA9"/>
                </a:solidFill>
                <a:latin typeface="Times New Roman" panose="02020603050405020304" pitchFamily="18" charset="0"/>
                <a:ea typeface="DengXian"/>
              </a:rPr>
              <a:t>tập</a:t>
            </a:r>
            <a:endParaRPr lang="en-US" sz="3200" dirty="0">
              <a:solidFill>
                <a:srgbClr val="000000"/>
              </a:solidFill>
              <a:latin typeface="Times New Roman" panose="02020603050405020304" pitchFamily="18" charset="0"/>
              <a:ea typeface="DengXian"/>
            </a:endParaRPr>
          </a:p>
          <a:p>
            <a:pPr marL="180340" marR="0" algn="just">
              <a:lnSpc>
                <a:spcPct val="115000"/>
              </a:lnSpc>
              <a:spcBef>
                <a:spcPts val="0"/>
              </a:spcBef>
              <a:spcAft>
                <a:spcPts val="0"/>
              </a:spcAft>
              <a:tabLst>
                <a:tab pos="180340" algn="l"/>
              </a:tabLst>
            </a:pP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Tại</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sao</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người</a:t>
            </a:r>
            <a:r>
              <a:rPr lang="en-US" sz="3200" dirty="0">
                <a:solidFill>
                  <a:srgbClr val="000000"/>
                </a:solidFill>
                <a:latin typeface="Times New Roman" panose="02020603050405020304" pitchFamily="18" charset="0"/>
                <a:ea typeface="DengXian"/>
              </a:rPr>
              <a:t> ta </a:t>
            </a:r>
            <a:r>
              <a:rPr lang="en-US" sz="3200" dirty="0" err="1">
                <a:solidFill>
                  <a:srgbClr val="000000"/>
                </a:solidFill>
                <a:latin typeface="Times New Roman" panose="02020603050405020304" pitchFamily="18" charset="0"/>
                <a:ea typeface="DengXian"/>
              </a:rPr>
              <a:t>thường</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tưới</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nước</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nhiều</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hơn</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cho</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cây</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trổng</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vào</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những</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ngày</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mùa</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hè</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nóng</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bức</a:t>
            </a:r>
            <a:r>
              <a:rPr lang="en-US" sz="3200" dirty="0">
                <a:solidFill>
                  <a:srgbClr val="000000"/>
                </a:solidFill>
                <a:latin typeface="Times New Roman" panose="02020603050405020304" pitchFamily="18" charset="0"/>
                <a:ea typeface="DengXian"/>
              </a:rPr>
              <a:t>?</a:t>
            </a:r>
          </a:p>
        </p:txBody>
      </p:sp>
      <p:sp>
        <p:nvSpPr>
          <p:cNvPr id="6" name="Rectangle 5"/>
          <p:cNvSpPr/>
          <p:nvPr/>
        </p:nvSpPr>
        <p:spPr>
          <a:xfrm>
            <a:off x="427263" y="4389617"/>
            <a:ext cx="11070772" cy="1578894"/>
          </a:xfrm>
          <a:prstGeom prst="rect">
            <a:avLst/>
          </a:prstGeom>
        </p:spPr>
        <p:txBody>
          <a:bodyPr wrap="square">
            <a:spAutoFit/>
          </a:bodyPr>
          <a:lstStyle/>
          <a:p>
            <a:pPr marL="180340" marR="0" indent="351790" algn="just">
              <a:lnSpc>
                <a:spcPct val="115000"/>
              </a:lnSpc>
              <a:spcBef>
                <a:spcPts val="0"/>
              </a:spcBef>
              <a:spcAft>
                <a:spcPts val="0"/>
              </a:spcAft>
              <a:tabLst>
                <a:tab pos="180340" algn="l"/>
              </a:tabLst>
            </a:pPr>
            <a:r>
              <a:rPr lang="en-US" sz="2800" b="1" dirty="0">
                <a:latin typeface="Times New Roman" panose="02020603050405020304" pitchFamily="18" charset="0"/>
                <a:ea typeface="DengXian"/>
              </a:rPr>
              <a:t>- </a:t>
            </a:r>
            <a:r>
              <a:rPr lang="en-US" sz="2800" b="1" dirty="0" err="1">
                <a:latin typeface="Times New Roman" panose="02020603050405020304" pitchFamily="18" charset="0"/>
                <a:ea typeface="DengXian"/>
              </a:rPr>
              <a:t>Vào</a:t>
            </a:r>
            <a:r>
              <a:rPr lang="en-US" sz="2800" b="1" dirty="0">
                <a:latin typeface="Times New Roman" panose="02020603050405020304" pitchFamily="18" charset="0"/>
                <a:ea typeface="DengXian"/>
              </a:rPr>
              <a:t> </a:t>
            </a:r>
            <a:r>
              <a:rPr lang="en-US" sz="2800" b="1" dirty="0" err="1">
                <a:latin typeface="Times New Roman" panose="02020603050405020304" pitchFamily="18" charset="0"/>
                <a:ea typeface="DengXian"/>
              </a:rPr>
              <a:t>những</a:t>
            </a:r>
            <a:r>
              <a:rPr lang="en-US" sz="2800" b="1" dirty="0">
                <a:latin typeface="Times New Roman" panose="02020603050405020304" pitchFamily="18" charset="0"/>
                <a:ea typeface="DengXian"/>
              </a:rPr>
              <a:t> </a:t>
            </a:r>
            <a:r>
              <a:rPr lang="en-US" sz="2800" b="1" dirty="0" err="1">
                <a:latin typeface="Times New Roman" panose="02020603050405020304" pitchFamily="18" charset="0"/>
                <a:ea typeface="DengXian"/>
              </a:rPr>
              <a:t>ngày</a:t>
            </a:r>
            <a:r>
              <a:rPr lang="en-US" sz="2800" b="1" dirty="0">
                <a:latin typeface="Times New Roman" panose="02020603050405020304" pitchFamily="18" charset="0"/>
                <a:ea typeface="DengXian"/>
              </a:rPr>
              <a:t> </a:t>
            </a:r>
            <a:r>
              <a:rPr lang="en-US" sz="2800" b="1" dirty="0" err="1">
                <a:latin typeface="Times New Roman" panose="02020603050405020304" pitchFamily="18" charset="0"/>
                <a:ea typeface="DengXian"/>
              </a:rPr>
              <a:t>mùa</a:t>
            </a:r>
            <a:r>
              <a:rPr lang="en-US" sz="2800" b="1" dirty="0">
                <a:latin typeface="Times New Roman" panose="02020603050405020304" pitchFamily="18" charset="0"/>
                <a:ea typeface="DengXian"/>
              </a:rPr>
              <a:t> </a:t>
            </a:r>
            <a:r>
              <a:rPr lang="en-US" sz="2800" b="1" dirty="0" err="1">
                <a:latin typeface="Times New Roman" panose="02020603050405020304" pitchFamily="18" charset="0"/>
                <a:ea typeface="DengXian"/>
              </a:rPr>
              <a:t>hè</a:t>
            </a:r>
            <a:r>
              <a:rPr lang="en-US" sz="2800" b="1" dirty="0">
                <a:latin typeface="Times New Roman" panose="02020603050405020304" pitchFamily="18" charset="0"/>
                <a:ea typeface="DengXian"/>
              </a:rPr>
              <a:t> </a:t>
            </a:r>
            <a:r>
              <a:rPr lang="en-US" sz="2800" b="1" dirty="0" err="1">
                <a:latin typeface="Times New Roman" panose="02020603050405020304" pitchFamily="18" charset="0"/>
                <a:ea typeface="DengXian"/>
              </a:rPr>
              <a:t>nóng</a:t>
            </a:r>
            <a:r>
              <a:rPr lang="en-US" sz="2800" b="1" dirty="0">
                <a:latin typeface="Times New Roman" panose="02020603050405020304" pitchFamily="18" charset="0"/>
                <a:ea typeface="DengXian"/>
              </a:rPr>
              <a:t> </a:t>
            </a:r>
            <a:r>
              <a:rPr lang="en-US" sz="2800" b="1" dirty="0" err="1">
                <a:latin typeface="Times New Roman" panose="02020603050405020304" pitchFamily="18" charset="0"/>
                <a:ea typeface="DengXian"/>
              </a:rPr>
              <a:t>bức</a:t>
            </a:r>
            <a:r>
              <a:rPr lang="en-US" sz="2800" b="1" dirty="0">
                <a:latin typeface="Times New Roman" panose="02020603050405020304" pitchFamily="18" charset="0"/>
                <a:ea typeface="DengXian"/>
              </a:rPr>
              <a:t>, </a:t>
            </a:r>
            <a:r>
              <a:rPr lang="en-US" sz="2800" b="1" dirty="0" err="1">
                <a:latin typeface="Times New Roman" panose="02020603050405020304" pitchFamily="18" charset="0"/>
                <a:ea typeface="DengXian"/>
              </a:rPr>
              <a:t>cây</a:t>
            </a:r>
            <a:r>
              <a:rPr lang="en-US" sz="2800" b="1" dirty="0">
                <a:latin typeface="Times New Roman" panose="02020603050405020304" pitchFamily="18" charset="0"/>
                <a:ea typeface="DengXian"/>
              </a:rPr>
              <a:t> </a:t>
            </a:r>
            <a:r>
              <a:rPr lang="en-US" sz="2800" b="1" dirty="0" err="1">
                <a:latin typeface="Times New Roman" panose="02020603050405020304" pitchFamily="18" charset="0"/>
                <a:ea typeface="DengXian"/>
              </a:rPr>
              <a:t>sẽ</a:t>
            </a:r>
            <a:r>
              <a:rPr lang="en-US" sz="2800" b="1" dirty="0">
                <a:latin typeface="Times New Roman" panose="02020603050405020304" pitchFamily="18" charset="0"/>
                <a:ea typeface="DengXian"/>
              </a:rPr>
              <a:t> </a:t>
            </a:r>
            <a:r>
              <a:rPr lang="en-US" sz="2800" b="1" dirty="0" err="1">
                <a:latin typeface="Times New Roman" panose="02020603050405020304" pitchFamily="18" charset="0"/>
                <a:ea typeface="DengXian"/>
              </a:rPr>
              <a:t>thoát</a:t>
            </a:r>
            <a:r>
              <a:rPr lang="en-US" sz="2800" b="1" dirty="0">
                <a:latin typeface="Times New Roman" panose="02020603050405020304" pitchFamily="18" charset="0"/>
                <a:ea typeface="DengXian"/>
              </a:rPr>
              <a:t> </a:t>
            </a:r>
            <a:r>
              <a:rPr lang="en-US" sz="2800" b="1" dirty="0" err="1">
                <a:latin typeface="Times New Roman" panose="02020603050405020304" pitchFamily="18" charset="0"/>
                <a:ea typeface="DengXian"/>
              </a:rPr>
              <a:t>hơi</a:t>
            </a:r>
            <a:r>
              <a:rPr lang="en-US" sz="2800" b="1" dirty="0">
                <a:latin typeface="Times New Roman" panose="02020603050405020304" pitchFamily="18" charset="0"/>
                <a:ea typeface="DengXian"/>
              </a:rPr>
              <a:t> </a:t>
            </a:r>
            <a:r>
              <a:rPr lang="en-US" sz="2800" b="1" dirty="0" err="1">
                <a:latin typeface="Times New Roman" panose="02020603050405020304" pitchFamily="18" charset="0"/>
                <a:ea typeface="DengXian"/>
              </a:rPr>
              <a:t>nước</a:t>
            </a:r>
            <a:r>
              <a:rPr lang="en-US" sz="2800" b="1" dirty="0">
                <a:latin typeface="Times New Roman" panose="02020603050405020304" pitchFamily="18" charset="0"/>
                <a:ea typeface="DengXian"/>
              </a:rPr>
              <a:t> </a:t>
            </a:r>
            <a:r>
              <a:rPr lang="en-US" sz="2800" b="1" dirty="0" err="1">
                <a:latin typeface="Times New Roman" panose="02020603050405020304" pitchFamily="18" charset="0"/>
                <a:ea typeface="DengXian"/>
              </a:rPr>
              <a:t>nhiều</a:t>
            </a:r>
            <a:r>
              <a:rPr lang="en-US" sz="2800" b="1" dirty="0">
                <a:latin typeface="Times New Roman" panose="02020603050405020304" pitchFamily="18" charset="0"/>
                <a:ea typeface="DengXian"/>
              </a:rPr>
              <a:t> </a:t>
            </a:r>
            <a:r>
              <a:rPr lang="en-US" sz="2800" b="1" dirty="0" err="1">
                <a:latin typeface="Times New Roman" panose="02020603050405020304" pitchFamily="18" charset="0"/>
                <a:ea typeface="DengXian"/>
              </a:rPr>
              <a:t>hơn</a:t>
            </a:r>
            <a:r>
              <a:rPr lang="en-US" sz="2800" b="1" dirty="0">
                <a:latin typeface="Times New Roman" panose="02020603050405020304" pitchFamily="18" charset="0"/>
                <a:ea typeface="DengXian"/>
              </a:rPr>
              <a:t> </a:t>
            </a:r>
            <a:r>
              <a:rPr lang="en-US" sz="2800" b="1" dirty="0" err="1">
                <a:latin typeface="Times New Roman" panose="02020603050405020304" pitchFamily="18" charset="0"/>
                <a:ea typeface="DengXian"/>
              </a:rPr>
              <a:t>để</a:t>
            </a:r>
            <a:r>
              <a:rPr lang="en-US" sz="2800" b="1" dirty="0">
                <a:latin typeface="Times New Roman" panose="02020603050405020304" pitchFamily="18" charset="0"/>
                <a:ea typeface="DengXian"/>
              </a:rPr>
              <a:t> </a:t>
            </a:r>
            <a:r>
              <a:rPr lang="en-US" sz="2800" b="1" dirty="0" err="1">
                <a:latin typeface="Times New Roman" panose="02020603050405020304" pitchFamily="18" charset="0"/>
                <a:ea typeface="DengXian"/>
              </a:rPr>
              <a:t>làm</a:t>
            </a:r>
            <a:r>
              <a:rPr lang="en-US" sz="2800" b="1" dirty="0">
                <a:latin typeface="Times New Roman" panose="02020603050405020304" pitchFamily="18" charset="0"/>
                <a:ea typeface="DengXian"/>
              </a:rPr>
              <a:t> </a:t>
            </a:r>
            <a:r>
              <a:rPr lang="en-US" sz="2800" b="1" dirty="0" err="1">
                <a:latin typeface="Times New Roman" panose="02020603050405020304" pitchFamily="18" charset="0"/>
                <a:ea typeface="DengXian"/>
              </a:rPr>
              <a:t>giảm</a:t>
            </a:r>
            <a:r>
              <a:rPr lang="en-US" sz="2800" b="1" dirty="0">
                <a:latin typeface="Times New Roman" panose="02020603050405020304" pitchFamily="18" charset="0"/>
                <a:ea typeface="DengXian"/>
              </a:rPr>
              <a:t> </a:t>
            </a:r>
            <a:r>
              <a:rPr lang="en-US" sz="2800" b="1" dirty="0" err="1">
                <a:latin typeface="Times New Roman" panose="02020603050405020304" pitchFamily="18" charset="0"/>
                <a:ea typeface="DengXian"/>
              </a:rPr>
              <a:t>nhiệt</a:t>
            </a:r>
            <a:r>
              <a:rPr lang="en-US" sz="2800" b="1" dirty="0">
                <a:latin typeface="Times New Roman" panose="02020603050405020304" pitchFamily="18" charset="0"/>
                <a:ea typeface="DengXian"/>
              </a:rPr>
              <a:t> </a:t>
            </a:r>
            <a:r>
              <a:rPr lang="en-US" sz="2800" b="1" dirty="0" err="1">
                <a:latin typeface="Times New Roman" panose="02020603050405020304" pitchFamily="18" charset="0"/>
                <a:ea typeface="DengXian"/>
              </a:rPr>
              <a:t>độ</a:t>
            </a:r>
            <a:r>
              <a:rPr lang="en-US" sz="2800" b="1" dirty="0">
                <a:latin typeface="Times New Roman" panose="02020603050405020304" pitchFamily="18" charset="0"/>
                <a:ea typeface="DengXian"/>
              </a:rPr>
              <a:t> </a:t>
            </a:r>
            <a:r>
              <a:rPr lang="en-US" sz="2800" b="1" dirty="0" err="1">
                <a:latin typeface="Times New Roman" panose="02020603050405020304" pitchFamily="18" charset="0"/>
                <a:ea typeface="DengXian"/>
              </a:rPr>
              <a:t>bề</a:t>
            </a:r>
            <a:r>
              <a:rPr lang="en-US" sz="2800" b="1" dirty="0">
                <a:latin typeface="Times New Roman" panose="02020603050405020304" pitchFamily="18" charset="0"/>
                <a:ea typeface="DengXian"/>
              </a:rPr>
              <a:t> </a:t>
            </a:r>
            <a:r>
              <a:rPr lang="en-US" sz="2800" b="1" dirty="0" err="1">
                <a:latin typeface="Times New Roman" panose="02020603050405020304" pitchFamily="18" charset="0"/>
                <a:ea typeface="DengXian"/>
              </a:rPr>
              <a:t>mặt</a:t>
            </a:r>
            <a:r>
              <a:rPr lang="en-US" sz="2800" b="1" dirty="0">
                <a:latin typeface="Times New Roman" panose="02020603050405020304" pitchFamily="18" charset="0"/>
                <a:ea typeface="DengXian"/>
              </a:rPr>
              <a:t> </a:t>
            </a:r>
            <a:r>
              <a:rPr lang="en-US" sz="2800" b="1" dirty="0" err="1">
                <a:latin typeface="Times New Roman" panose="02020603050405020304" pitchFamily="18" charset="0"/>
                <a:ea typeface="DengXian"/>
              </a:rPr>
              <a:t>lá</a:t>
            </a:r>
            <a:r>
              <a:rPr lang="en-US" sz="2800" b="1" dirty="0">
                <a:latin typeface="Times New Roman" panose="02020603050405020304" pitchFamily="18" charset="0"/>
                <a:ea typeface="DengXian"/>
              </a:rPr>
              <a:t> do </a:t>
            </a:r>
            <a:r>
              <a:rPr lang="en-US" sz="2800" b="1" dirty="0" err="1">
                <a:latin typeface="Times New Roman" panose="02020603050405020304" pitchFamily="18" charset="0"/>
                <a:ea typeface="DengXian"/>
              </a:rPr>
              <a:t>đó</a:t>
            </a:r>
            <a:r>
              <a:rPr lang="en-US" sz="2800" b="1" dirty="0">
                <a:latin typeface="Times New Roman" panose="02020603050405020304" pitchFamily="18" charset="0"/>
                <a:ea typeface="DengXian"/>
              </a:rPr>
              <a:t> </a:t>
            </a:r>
            <a:r>
              <a:rPr lang="en-US" sz="2800" b="1" dirty="0" err="1">
                <a:latin typeface="Times New Roman" panose="02020603050405020304" pitchFamily="18" charset="0"/>
                <a:ea typeface="DengXian"/>
              </a:rPr>
              <a:t>cần</a:t>
            </a:r>
            <a:r>
              <a:rPr lang="en-US" sz="2800" b="1" dirty="0">
                <a:latin typeface="Times New Roman" panose="02020603050405020304" pitchFamily="18" charset="0"/>
                <a:ea typeface="DengXian"/>
              </a:rPr>
              <a:t> </a:t>
            </a:r>
            <a:r>
              <a:rPr lang="en-US" sz="2800" b="1" dirty="0" err="1">
                <a:latin typeface="Times New Roman" panose="02020603050405020304" pitchFamily="18" charset="0"/>
                <a:ea typeface="DengXian"/>
              </a:rPr>
              <a:t>tưới</a:t>
            </a:r>
            <a:r>
              <a:rPr lang="en-US" sz="2800" b="1" dirty="0">
                <a:latin typeface="Times New Roman" panose="02020603050405020304" pitchFamily="18" charset="0"/>
                <a:ea typeface="DengXian"/>
              </a:rPr>
              <a:t> </a:t>
            </a:r>
            <a:r>
              <a:rPr lang="en-US" sz="2800" b="1" dirty="0" err="1">
                <a:latin typeface="Times New Roman" panose="02020603050405020304" pitchFamily="18" charset="0"/>
                <a:ea typeface="DengXian"/>
              </a:rPr>
              <a:t>nước</a:t>
            </a:r>
            <a:r>
              <a:rPr lang="en-US" sz="2800" b="1" dirty="0">
                <a:latin typeface="Times New Roman" panose="02020603050405020304" pitchFamily="18" charset="0"/>
                <a:ea typeface="DengXian"/>
              </a:rPr>
              <a:t> </a:t>
            </a:r>
            <a:r>
              <a:rPr lang="en-US" sz="2800" b="1" dirty="0" err="1">
                <a:latin typeface="Times New Roman" panose="02020603050405020304" pitchFamily="18" charset="0"/>
                <a:ea typeface="DengXian"/>
              </a:rPr>
              <a:t>nhiều</a:t>
            </a:r>
            <a:r>
              <a:rPr lang="en-US" sz="2800" b="1" dirty="0">
                <a:latin typeface="Times New Roman" panose="02020603050405020304" pitchFamily="18" charset="0"/>
                <a:ea typeface="DengXian"/>
              </a:rPr>
              <a:t> </a:t>
            </a:r>
            <a:r>
              <a:rPr lang="en-US" sz="2800" b="1" dirty="0" err="1">
                <a:latin typeface="Times New Roman" panose="02020603050405020304" pitchFamily="18" charset="0"/>
                <a:ea typeface="DengXian"/>
              </a:rPr>
              <a:t>hơn</a:t>
            </a:r>
            <a:r>
              <a:rPr lang="en-US" sz="2800" b="1" dirty="0">
                <a:latin typeface="Times New Roman" panose="02020603050405020304" pitchFamily="18" charset="0"/>
                <a:ea typeface="DengXian"/>
              </a:rPr>
              <a:t> </a:t>
            </a:r>
            <a:r>
              <a:rPr lang="en-US" sz="2800" b="1" dirty="0" err="1">
                <a:latin typeface="Times New Roman" panose="02020603050405020304" pitchFamily="18" charset="0"/>
                <a:ea typeface="DengXian"/>
              </a:rPr>
              <a:t>cho</a:t>
            </a:r>
            <a:r>
              <a:rPr lang="en-US" sz="2800" b="1" dirty="0">
                <a:latin typeface="Times New Roman" panose="02020603050405020304" pitchFamily="18" charset="0"/>
                <a:ea typeface="DengXian"/>
              </a:rPr>
              <a:t> </a:t>
            </a:r>
            <a:r>
              <a:rPr lang="en-US" sz="2800" b="1" dirty="0" err="1">
                <a:latin typeface="Times New Roman" panose="02020603050405020304" pitchFamily="18" charset="0"/>
                <a:ea typeface="DengXian"/>
              </a:rPr>
              <a:t>cây</a:t>
            </a:r>
            <a:r>
              <a:rPr lang="en-US" sz="2800" b="1" dirty="0">
                <a:latin typeface="Times New Roman" panose="02020603050405020304" pitchFamily="18" charset="0"/>
                <a:ea typeface="DengXian"/>
              </a:rPr>
              <a:t> </a:t>
            </a:r>
            <a:r>
              <a:rPr lang="en-US" sz="2800" b="1" dirty="0" err="1">
                <a:latin typeface="Times New Roman" panose="02020603050405020304" pitchFamily="18" charset="0"/>
                <a:ea typeface="DengXian"/>
              </a:rPr>
              <a:t>để</a:t>
            </a:r>
            <a:r>
              <a:rPr lang="en-US" sz="2800" b="1" dirty="0">
                <a:latin typeface="Times New Roman" panose="02020603050405020304" pitchFamily="18" charset="0"/>
                <a:ea typeface="DengXian"/>
              </a:rPr>
              <a:t> </a:t>
            </a:r>
            <a:r>
              <a:rPr lang="en-US" sz="2800" b="1" dirty="0" err="1">
                <a:latin typeface="Times New Roman" panose="02020603050405020304" pitchFamily="18" charset="0"/>
                <a:ea typeface="DengXian"/>
              </a:rPr>
              <a:t>bù</a:t>
            </a:r>
            <a:r>
              <a:rPr lang="en-US" sz="2800" b="1" dirty="0">
                <a:latin typeface="Times New Roman" panose="02020603050405020304" pitchFamily="18" charset="0"/>
                <a:ea typeface="DengXian"/>
              </a:rPr>
              <a:t> </a:t>
            </a:r>
            <a:r>
              <a:rPr lang="en-US" sz="2800" b="1" dirty="0" err="1">
                <a:latin typeface="Times New Roman" panose="02020603050405020304" pitchFamily="18" charset="0"/>
                <a:ea typeface="DengXian"/>
              </a:rPr>
              <a:t>lại</a:t>
            </a:r>
            <a:r>
              <a:rPr lang="en-US" sz="2800" b="1" dirty="0">
                <a:latin typeface="Times New Roman" panose="02020603050405020304" pitchFamily="18" charset="0"/>
                <a:ea typeface="DengXian"/>
              </a:rPr>
              <a:t> </a:t>
            </a:r>
            <a:r>
              <a:rPr lang="en-US" sz="2800" b="1" dirty="0" err="1">
                <a:latin typeface="Times New Roman" panose="02020603050405020304" pitchFamily="18" charset="0"/>
                <a:ea typeface="DengXian"/>
              </a:rPr>
              <a:t>lượng</a:t>
            </a:r>
            <a:r>
              <a:rPr lang="en-US" sz="2800" b="1" dirty="0">
                <a:latin typeface="Times New Roman" panose="02020603050405020304" pitchFamily="18" charset="0"/>
                <a:ea typeface="DengXian"/>
              </a:rPr>
              <a:t> </a:t>
            </a:r>
            <a:r>
              <a:rPr lang="en-US" sz="2800" b="1" dirty="0" err="1">
                <a:latin typeface="Times New Roman" panose="02020603050405020304" pitchFamily="18" charset="0"/>
                <a:ea typeface="DengXian"/>
              </a:rPr>
              <a:t>nước</a:t>
            </a:r>
            <a:r>
              <a:rPr lang="en-US" sz="2800" b="1" dirty="0">
                <a:latin typeface="Times New Roman" panose="02020603050405020304" pitchFamily="18" charset="0"/>
                <a:ea typeface="DengXian"/>
              </a:rPr>
              <a:t> </a:t>
            </a:r>
            <a:r>
              <a:rPr lang="en-US" sz="2800" b="1" dirty="0" err="1">
                <a:latin typeface="Times New Roman" panose="02020603050405020304" pitchFamily="18" charset="0"/>
                <a:ea typeface="DengXian"/>
              </a:rPr>
              <a:t>bị</a:t>
            </a:r>
            <a:r>
              <a:rPr lang="en-US" sz="2800" b="1" dirty="0">
                <a:latin typeface="Times New Roman" panose="02020603050405020304" pitchFamily="18" charset="0"/>
                <a:ea typeface="DengXian"/>
              </a:rPr>
              <a:t> </a:t>
            </a:r>
            <a:r>
              <a:rPr lang="en-US" sz="2800" b="1" dirty="0" err="1">
                <a:latin typeface="Times New Roman" panose="02020603050405020304" pitchFamily="18" charset="0"/>
                <a:ea typeface="DengXian"/>
              </a:rPr>
              <a:t>mất</a:t>
            </a:r>
            <a:r>
              <a:rPr lang="en-US" sz="2800" b="1" dirty="0">
                <a:latin typeface="Times New Roman" panose="02020603050405020304" pitchFamily="18" charset="0"/>
                <a:ea typeface="DengXian"/>
              </a:rPr>
              <a:t> qua </a:t>
            </a:r>
            <a:r>
              <a:rPr lang="en-US" sz="2800" b="1" dirty="0" err="1">
                <a:latin typeface="Times New Roman" panose="02020603050405020304" pitchFamily="18" charset="0"/>
                <a:ea typeface="DengXian"/>
              </a:rPr>
              <a:t>sự</a:t>
            </a:r>
            <a:r>
              <a:rPr lang="en-US" sz="2800" b="1" dirty="0">
                <a:latin typeface="Times New Roman" panose="02020603050405020304" pitchFamily="18" charset="0"/>
                <a:ea typeface="DengXian"/>
              </a:rPr>
              <a:t> </a:t>
            </a:r>
            <a:r>
              <a:rPr lang="en-US" sz="2800" b="1" dirty="0" err="1">
                <a:latin typeface="Times New Roman" panose="02020603050405020304" pitchFamily="18" charset="0"/>
                <a:ea typeface="DengXian"/>
              </a:rPr>
              <a:t>thoát</a:t>
            </a:r>
            <a:r>
              <a:rPr lang="en-US" sz="2800" b="1" dirty="0">
                <a:latin typeface="Times New Roman" panose="02020603050405020304" pitchFamily="18" charset="0"/>
                <a:ea typeface="DengXian"/>
              </a:rPr>
              <a:t> </a:t>
            </a:r>
            <a:r>
              <a:rPr lang="en-US" sz="2800" b="1" dirty="0" err="1">
                <a:latin typeface="Times New Roman" panose="02020603050405020304" pitchFamily="18" charset="0"/>
                <a:ea typeface="DengXian"/>
              </a:rPr>
              <a:t>hơi</a:t>
            </a:r>
            <a:r>
              <a:rPr lang="en-US" sz="2800" b="1" dirty="0">
                <a:latin typeface="Times New Roman" panose="02020603050405020304" pitchFamily="18" charset="0"/>
                <a:ea typeface="DengXian"/>
              </a:rPr>
              <a:t> </a:t>
            </a:r>
            <a:r>
              <a:rPr lang="en-US" sz="2800" b="1" dirty="0" err="1">
                <a:latin typeface="Times New Roman" panose="02020603050405020304" pitchFamily="18" charset="0"/>
                <a:ea typeface="DengXian"/>
              </a:rPr>
              <a:t>nước</a:t>
            </a:r>
            <a:r>
              <a:rPr lang="en-US" sz="2800" b="1" dirty="0">
                <a:latin typeface="Times New Roman" panose="02020603050405020304" pitchFamily="18" charset="0"/>
                <a:ea typeface="DengXian"/>
              </a:rPr>
              <a:t>.</a:t>
            </a:r>
          </a:p>
        </p:txBody>
      </p:sp>
    </p:spTree>
    <p:extLst>
      <p:ext uri="{BB962C8B-B14F-4D97-AF65-F5344CB8AC3E}">
        <p14:creationId xmlns:p14="http://schemas.microsoft.com/office/powerpoint/2010/main" val="25588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0346" y="331692"/>
            <a:ext cx="11603569"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2.Trình </a:t>
            </a:r>
            <a:r>
              <a:rPr lang="en-US" sz="3200" b="1" dirty="0" err="1">
                <a:latin typeface="Times New Roman" panose="02020603050405020304" pitchFamily="18" charset="0"/>
                <a:cs typeface="Times New Roman" panose="02020603050405020304" pitchFamily="18" charset="0"/>
              </a:rPr>
              <a:t>bày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động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mở</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khổng</a:t>
            </a:r>
            <a:r>
              <a:rPr lang="en-US" sz="3200" b="1" dirty="0">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22513" y="1665514"/>
            <a:ext cx="10433957" cy="107721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khổng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thoát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a:t>
            </a:r>
          </a:p>
        </p:txBody>
      </p:sp>
      <p:sp>
        <p:nvSpPr>
          <p:cNvPr id="6" name="Rectangle 5"/>
          <p:cNvSpPr/>
          <p:nvPr/>
        </p:nvSpPr>
        <p:spPr>
          <a:xfrm>
            <a:off x="220887" y="1665046"/>
            <a:ext cx="11402486" cy="1754326"/>
          </a:xfrm>
          <a:prstGeom prst="rect">
            <a:avLst/>
          </a:prstGeom>
        </p:spPr>
        <p:txBody>
          <a:bodyPr wrap="square">
            <a:spAutoFit/>
          </a:bodyPr>
          <a:lstStyle/>
          <a:p>
            <a:r>
              <a:rPr lang="en-US" sz="3600" b="1" dirty="0">
                <a:latin typeface="Times New Roman" panose="02020603050405020304" pitchFamily="18" charset="0"/>
                <a:ea typeface="DengXian"/>
              </a:rPr>
              <a:t>-</a:t>
            </a:r>
            <a:r>
              <a:rPr lang="en-US" sz="3600" b="1" dirty="0" err="1">
                <a:latin typeface="Times New Roman" panose="02020603050405020304" pitchFamily="18" charset="0"/>
                <a:ea typeface="DengXian"/>
              </a:rPr>
              <a:t>Hoạt</a:t>
            </a:r>
            <a:r>
              <a:rPr lang="en-US" sz="3600" b="1" dirty="0">
                <a:latin typeface="Times New Roman" panose="02020603050405020304" pitchFamily="18" charset="0"/>
                <a:ea typeface="DengXian"/>
              </a:rPr>
              <a:t> </a:t>
            </a:r>
            <a:r>
              <a:rPr lang="en-US" sz="3600" b="1" dirty="0" err="1">
                <a:latin typeface="Times New Roman" panose="02020603050405020304" pitchFamily="18" charset="0"/>
                <a:ea typeface="DengXian"/>
              </a:rPr>
              <a:t>động</a:t>
            </a:r>
            <a:r>
              <a:rPr lang="en-US" sz="3600" b="1" dirty="0">
                <a:latin typeface="Times New Roman" panose="02020603050405020304" pitchFamily="18" charset="0"/>
                <a:ea typeface="DengXian"/>
              </a:rPr>
              <a:t> </a:t>
            </a:r>
            <a:r>
              <a:rPr lang="en-US" sz="3600" b="1" dirty="0" err="1">
                <a:latin typeface="Times New Roman" panose="02020603050405020304" pitchFamily="18" charset="0"/>
                <a:ea typeface="DengXian"/>
              </a:rPr>
              <a:t>đóng</a:t>
            </a:r>
            <a:r>
              <a:rPr lang="en-US" sz="3600" b="1" dirty="0">
                <a:latin typeface="Times New Roman" panose="02020603050405020304" pitchFamily="18" charset="0"/>
                <a:ea typeface="DengXian"/>
              </a:rPr>
              <a:t>, </a:t>
            </a:r>
            <a:r>
              <a:rPr lang="en-US" sz="3600" b="1" dirty="0" err="1">
                <a:latin typeface="Times New Roman" panose="02020603050405020304" pitchFamily="18" charset="0"/>
                <a:ea typeface="DengXian"/>
              </a:rPr>
              <a:t>mở</a:t>
            </a:r>
            <a:r>
              <a:rPr lang="en-US" sz="3600" b="1" dirty="0">
                <a:latin typeface="Times New Roman" panose="02020603050405020304" pitchFamily="18" charset="0"/>
                <a:ea typeface="DengXian"/>
              </a:rPr>
              <a:t> </a:t>
            </a:r>
            <a:r>
              <a:rPr lang="en-US" sz="3600" b="1" dirty="0" err="1">
                <a:latin typeface="Times New Roman" panose="02020603050405020304" pitchFamily="18" charset="0"/>
                <a:ea typeface="DengXian"/>
              </a:rPr>
              <a:t>khi</a:t>
            </a:r>
            <a:r>
              <a:rPr lang="en-US" sz="3600" b="1" dirty="0">
                <a:latin typeface="Times New Roman" panose="02020603050405020304" pitchFamily="18" charset="0"/>
                <a:ea typeface="DengXian"/>
              </a:rPr>
              <a:t>́ </a:t>
            </a:r>
            <a:r>
              <a:rPr lang="en-US" sz="3600" b="1" dirty="0" err="1">
                <a:latin typeface="Times New Roman" panose="02020603050405020304" pitchFamily="18" charset="0"/>
                <a:ea typeface="DengXian"/>
              </a:rPr>
              <a:t>khổng</a:t>
            </a:r>
            <a:r>
              <a:rPr lang="en-US" sz="3600" b="1" dirty="0">
                <a:latin typeface="Times New Roman" panose="02020603050405020304" pitchFamily="18" charset="0"/>
                <a:ea typeface="DengXian"/>
              </a:rPr>
              <a:t> có </a:t>
            </a:r>
            <a:r>
              <a:rPr lang="en-US" sz="3600" b="1" dirty="0" err="1">
                <a:latin typeface="Times New Roman" panose="02020603050405020304" pitchFamily="18" charset="0"/>
                <a:ea typeface="DengXian"/>
              </a:rPr>
              <a:t>vai</a:t>
            </a:r>
            <a:r>
              <a:rPr lang="en-US" sz="3600" b="1" dirty="0">
                <a:latin typeface="Times New Roman" panose="02020603050405020304" pitchFamily="18" charset="0"/>
                <a:ea typeface="DengXian"/>
              </a:rPr>
              <a:t> </a:t>
            </a:r>
            <a:r>
              <a:rPr lang="en-US" sz="3600" b="1" dirty="0" err="1">
                <a:latin typeface="Times New Roman" panose="02020603050405020304" pitchFamily="18" charset="0"/>
                <a:ea typeface="DengXian"/>
              </a:rPr>
              <a:t>trò</a:t>
            </a:r>
            <a:r>
              <a:rPr lang="en-US" sz="3600" b="1" dirty="0">
                <a:latin typeface="Times New Roman" panose="02020603050405020304" pitchFamily="18" charset="0"/>
                <a:ea typeface="DengXian"/>
              </a:rPr>
              <a:t> </a:t>
            </a:r>
            <a:r>
              <a:rPr lang="en-US" sz="3600" b="1" dirty="0" err="1">
                <a:latin typeface="Times New Roman" panose="02020603050405020304" pitchFamily="18" charset="0"/>
                <a:ea typeface="DengXian"/>
              </a:rPr>
              <a:t>điều</a:t>
            </a:r>
            <a:r>
              <a:rPr lang="en-US" sz="3600" b="1" dirty="0">
                <a:latin typeface="Times New Roman" panose="02020603050405020304" pitchFamily="18" charset="0"/>
                <a:ea typeface="DengXian"/>
              </a:rPr>
              <a:t> </a:t>
            </a:r>
            <a:r>
              <a:rPr lang="en-US" sz="3600" b="1" dirty="0" err="1">
                <a:latin typeface="Times New Roman" panose="02020603050405020304" pitchFamily="18" charset="0"/>
                <a:ea typeface="DengXian"/>
              </a:rPr>
              <a:t>chỉnh</a:t>
            </a:r>
            <a:r>
              <a:rPr lang="en-US" sz="3600" b="1" dirty="0">
                <a:latin typeface="Times New Roman" panose="02020603050405020304" pitchFamily="18" charset="0"/>
                <a:ea typeface="DengXian"/>
              </a:rPr>
              <a:t> </a:t>
            </a:r>
            <a:r>
              <a:rPr lang="en-US" sz="3600" b="1" dirty="0" err="1">
                <a:latin typeface="Times New Roman" panose="02020603050405020304" pitchFamily="18" charset="0"/>
                <a:ea typeface="DengXian"/>
              </a:rPr>
              <a:t>tốc</a:t>
            </a:r>
            <a:r>
              <a:rPr lang="en-US" sz="3600" b="1" dirty="0">
                <a:latin typeface="Times New Roman" panose="02020603050405020304" pitchFamily="18" charset="0"/>
                <a:ea typeface="DengXian"/>
              </a:rPr>
              <a:t> </a:t>
            </a:r>
            <a:r>
              <a:rPr lang="en-US" sz="3600" b="1" dirty="0" err="1">
                <a:latin typeface="Times New Roman" panose="02020603050405020304" pitchFamily="18" charset="0"/>
                <a:ea typeface="DengXian"/>
              </a:rPr>
              <a:t>đô</a:t>
            </a:r>
            <a:r>
              <a:rPr lang="en-US" sz="3600" b="1" dirty="0">
                <a:latin typeface="Times New Roman" panose="02020603050405020304" pitchFamily="18" charset="0"/>
                <a:ea typeface="DengXian"/>
              </a:rPr>
              <a:t>̣ </a:t>
            </a:r>
            <a:r>
              <a:rPr lang="en-US" sz="3600" b="1" dirty="0" err="1">
                <a:latin typeface="Times New Roman" panose="02020603050405020304" pitchFamily="18" charset="0"/>
                <a:ea typeface="DengXian"/>
              </a:rPr>
              <a:t>thoát</a:t>
            </a:r>
            <a:r>
              <a:rPr lang="en-US" sz="3600" b="1" dirty="0">
                <a:latin typeface="Times New Roman" panose="02020603050405020304" pitchFamily="18" charset="0"/>
                <a:ea typeface="DengXian"/>
              </a:rPr>
              <a:t> </a:t>
            </a:r>
            <a:r>
              <a:rPr lang="en-US" sz="3600" b="1" dirty="0" err="1">
                <a:latin typeface="Times New Roman" panose="02020603050405020304" pitchFamily="18" charset="0"/>
                <a:ea typeface="DengXian"/>
              </a:rPr>
              <a:t>hơi</a:t>
            </a:r>
            <a:r>
              <a:rPr lang="en-US" sz="3600" b="1" dirty="0">
                <a:latin typeface="Times New Roman" panose="02020603050405020304" pitchFamily="18" charset="0"/>
                <a:ea typeface="DengXian"/>
              </a:rPr>
              <a:t> </a:t>
            </a:r>
            <a:r>
              <a:rPr lang="en-US" sz="3600" b="1" dirty="0" err="1">
                <a:latin typeface="Times New Roman" panose="02020603050405020304" pitchFamily="18" charset="0"/>
                <a:ea typeface="DengXian"/>
              </a:rPr>
              <a:t>nước</a:t>
            </a:r>
            <a:r>
              <a:rPr lang="en-US" sz="3600" b="1" dirty="0">
                <a:latin typeface="Times New Roman" panose="02020603050405020304" pitchFamily="18" charset="0"/>
                <a:ea typeface="DengXian"/>
              </a:rPr>
              <a:t> </a:t>
            </a:r>
            <a:r>
              <a:rPr lang="en-US" sz="3600" b="1" dirty="0" err="1">
                <a:latin typeface="Times New Roman" panose="02020603050405020304" pitchFamily="18" charset="0"/>
                <a:ea typeface="DengXian"/>
              </a:rPr>
              <a:t>và</a:t>
            </a:r>
            <a:r>
              <a:rPr lang="en-US" sz="3600" b="1" dirty="0">
                <a:latin typeface="Times New Roman" panose="02020603050405020304" pitchFamily="18" charset="0"/>
                <a:ea typeface="DengXian"/>
              </a:rPr>
              <a:t> </a:t>
            </a:r>
            <a:r>
              <a:rPr lang="en-US" sz="3600" b="1" dirty="0" err="1">
                <a:latin typeface="Times New Roman" panose="02020603050405020304" pitchFamily="18" charset="0"/>
                <a:ea typeface="DengXian"/>
              </a:rPr>
              <a:t>tạo</a:t>
            </a:r>
            <a:r>
              <a:rPr lang="en-US" sz="3600" b="1" dirty="0">
                <a:latin typeface="Times New Roman" panose="02020603050405020304" pitchFamily="18" charset="0"/>
                <a:ea typeface="DengXian"/>
              </a:rPr>
              <a:t> </a:t>
            </a:r>
            <a:r>
              <a:rPr lang="en-US" sz="3600" b="1" dirty="0" err="1">
                <a:latin typeface="Times New Roman" panose="02020603050405020304" pitchFamily="18" charset="0"/>
                <a:ea typeface="DengXian"/>
              </a:rPr>
              <a:t>điều</a:t>
            </a:r>
            <a:r>
              <a:rPr lang="en-US" sz="3600" b="1" dirty="0">
                <a:latin typeface="Times New Roman" panose="02020603050405020304" pitchFamily="18" charset="0"/>
                <a:ea typeface="DengXian"/>
              </a:rPr>
              <a:t> </a:t>
            </a:r>
            <a:r>
              <a:rPr lang="en-US" sz="3600" b="1" dirty="0" err="1">
                <a:latin typeface="Times New Roman" panose="02020603050405020304" pitchFamily="18" charset="0"/>
                <a:ea typeface="DengXian"/>
              </a:rPr>
              <a:t>kiện</a:t>
            </a:r>
            <a:r>
              <a:rPr lang="en-US" sz="3600" b="1" dirty="0">
                <a:latin typeface="Times New Roman" panose="02020603050405020304" pitchFamily="18" charset="0"/>
                <a:ea typeface="DengXian"/>
              </a:rPr>
              <a:t> </a:t>
            </a:r>
            <a:r>
              <a:rPr lang="en-US" sz="3600" b="1" dirty="0" err="1">
                <a:latin typeface="Times New Roman" panose="02020603050405020304" pitchFamily="18" charset="0"/>
                <a:ea typeface="DengXian"/>
              </a:rPr>
              <a:t>cho</a:t>
            </a:r>
            <a:r>
              <a:rPr lang="en-US" sz="3600" b="1" dirty="0">
                <a:latin typeface="Times New Roman" panose="02020603050405020304" pitchFamily="18" charset="0"/>
                <a:ea typeface="DengXian"/>
              </a:rPr>
              <a:t> quá </a:t>
            </a:r>
            <a:r>
              <a:rPr lang="en-US" sz="3600" b="1" dirty="0" err="1">
                <a:latin typeface="Times New Roman" panose="02020603050405020304" pitchFamily="18" charset="0"/>
                <a:ea typeface="DengXian"/>
              </a:rPr>
              <a:t>trình</a:t>
            </a:r>
            <a:r>
              <a:rPr lang="en-US" sz="3600" b="1" dirty="0">
                <a:latin typeface="Times New Roman" panose="02020603050405020304" pitchFamily="18" charset="0"/>
                <a:ea typeface="DengXian"/>
              </a:rPr>
              <a:t> </a:t>
            </a:r>
            <a:r>
              <a:rPr lang="en-US" sz="3600" b="1" dirty="0" err="1">
                <a:latin typeface="Times New Roman" panose="02020603050405020304" pitchFamily="18" charset="0"/>
                <a:ea typeface="DengXian"/>
              </a:rPr>
              <a:t>trao</a:t>
            </a:r>
            <a:r>
              <a:rPr lang="en-US" sz="3600" b="1" dirty="0">
                <a:latin typeface="Times New Roman" panose="02020603050405020304" pitchFamily="18" charset="0"/>
                <a:ea typeface="DengXian"/>
              </a:rPr>
              <a:t> </a:t>
            </a:r>
            <a:r>
              <a:rPr lang="en-US" sz="3600" b="1" dirty="0" err="1">
                <a:latin typeface="Times New Roman" panose="02020603050405020304" pitchFamily="18" charset="0"/>
                <a:ea typeface="DengXian"/>
              </a:rPr>
              <a:t>đổi</a:t>
            </a:r>
            <a:r>
              <a:rPr lang="en-US" sz="3600" b="1" dirty="0">
                <a:latin typeface="Times New Roman" panose="02020603050405020304" pitchFamily="18" charset="0"/>
                <a:ea typeface="DengXian"/>
              </a:rPr>
              <a:t> </a:t>
            </a:r>
            <a:r>
              <a:rPr lang="en-US" sz="3600" b="1" dirty="0" err="1">
                <a:latin typeface="Times New Roman" panose="02020603050405020304" pitchFamily="18" charset="0"/>
                <a:ea typeface="DengXian"/>
              </a:rPr>
              <a:t>khi</a:t>
            </a:r>
            <a:r>
              <a:rPr lang="en-US" sz="3600" b="1" dirty="0">
                <a:latin typeface="Times New Roman" panose="02020603050405020304" pitchFamily="18" charset="0"/>
                <a:ea typeface="DengXian"/>
              </a:rPr>
              <a:t>́ ở lá.</a:t>
            </a:r>
            <a:endParaRPr lang="en-US" sz="3600" b="1" dirty="0"/>
          </a:p>
        </p:txBody>
      </p:sp>
      <p:pic>
        <p:nvPicPr>
          <p:cNvPr id="7" name="Picture 10"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22513" y="843431"/>
            <a:ext cx="816428" cy="895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522513" y="4049486"/>
            <a:ext cx="10972801"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 HS </a:t>
            </a:r>
            <a:r>
              <a:rPr lang="en-US" sz="4000" b="1" dirty="0" err="1">
                <a:solidFill>
                  <a:srgbClr val="FF0000"/>
                </a:solidFill>
                <a:latin typeface="Times New Roman" panose="02020603050405020304" pitchFamily="18" charset="0"/>
                <a:cs typeface="Times New Roman" panose="02020603050405020304" pitchFamily="18" charset="0"/>
              </a:rPr>
              <a:t>đọc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mục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Em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có</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biết</a:t>
            </a:r>
            <a:r>
              <a:rPr lang="en-US" sz="4000" b="1" dirty="0">
                <a:solidFill>
                  <a:srgbClr val="FF0000"/>
                </a:solidFill>
                <a:latin typeface="Times New Roman" panose="02020603050405020304" pitchFamily="18" charset="0"/>
                <a:cs typeface="Times New Roman" panose="02020603050405020304" pitchFamily="18" charset="0"/>
              </a:rPr>
              <a:t>” SGK/134.</a:t>
            </a:r>
          </a:p>
        </p:txBody>
      </p:sp>
    </p:spTree>
    <p:extLst>
      <p:ext uri="{BB962C8B-B14F-4D97-AF65-F5344CB8AC3E}">
        <p14:creationId xmlns:p14="http://schemas.microsoft.com/office/powerpoint/2010/main" val="399113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 calcmode="lin" valueType="num">
                                      <p:cBhvr additive="base">
                                        <p:cTn id="28"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0346" y="331692"/>
            <a:ext cx="11603569" cy="1077218"/>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II.Một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yếu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chủ</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yếu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ảnh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hưởng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trao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đổi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nước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dưỡng</a:t>
            </a:r>
            <a:r>
              <a:rPr lang="en-US" sz="3200" b="1" dirty="0">
                <a:latin typeface="Times New Roman" panose="02020603050405020304" pitchFamily="18" charset="0"/>
                <a:cs typeface="Times New Roman" panose="02020603050405020304" pitchFamily="18" charset="0"/>
              </a:rPr>
              <a:t> ở </a:t>
            </a:r>
            <a:r>
              <a:rPr lang="en-US" sz="3200" b="1" dirty="0" err="1">
                <a:latin typeface="Times New Roman" panose="02020603050405020304" pitchFamily="18" charset="0"/>
                <a:cs typeface="Times New Roman" panose="02020603050405020304" pitchFamily="18" charset="0"/>
              </a:rPr>
              <a:t>thực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a:t>
            </a:r>
            <a:r>
              <a:rPr lang="en-US" sz="3200" b="1" dirty="0" err="1">
                <a:solidFill>
                  <a:srgbClr val="FF0000"/>
                </a:solidFill>
                <a:latin typeface="Times New Roman" panose="02020603050405020304" pitchFamily="18" charset="0"/>
                <a:cs typeface="Times New Roman" panose="02020603050405020304" pitchFamily="18" charset="0"/>
              </a:rPr>
              <a:t>tiết</a:t>
            </a:r>
            <a:r>
              <a:rPr lang="en-US" sz="3200" b="1" dirty="0">
                <a:solidFill>
                  <a:srgbClr val="FF0000"/>
                </a:solidFill>
                <a:latin typeface="Times New Roman" panose="02020603050405020304" pitchFamily="18" charset="0"/>
                <a:cs typeface="Times New Roman" panose="02020603050405020304" pitchFamily="18" charset="0"/>
              </a:rPr>
              <a:t> 4)</a:t>
            </a:r>
          </a:p>
        </p:txBody>
      </p:sp>
      <p:sp>
        <p:nvSpPr>
          <p:cNvPr id="5" name="TextBox 4"/>
          <p:cNvSpPr txBox="1"/>
          <p:nvPr/>
        </p:nvSpPr>
        <p:spPr>
          <a:xfrm>
            <a:off x="0" y="1584513"/>
            <a:ext cx="11430001" cy="1077218"/>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Tìm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yếu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môi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ảnh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hưởng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trao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đổi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nước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dưỡng</a:t>
            </a:r>
            <a:r>
              <a:rPr lang="en-US" sz="3200" b="1" dirty="0">
                <a:latin typeface="Times New Roman" panose="02020603050405020304" pitchFamily="18" charset="0"/>
                <a:cs typeface="Times New Roman" panose="02020603050405020304" pitchFamily="18" charset="0"/>
              </a:rPr>
              <a:t> ở </a:t>
            </a:r>
            <a:r>
              <a:rPr lang="en-US" sz="3200" b="1" dirty="0" err="1">
                <a:latin typeface="Times New Roman" panose="02020603050405020304" pitchFamily="18" charset="0"/>
                <a:cs typeface="Times New Roman" panose="02020603050405020304" pitchFamily="18" charset="0"/>
              </a:rPr>
              <a:t>thực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cs typeface="Times New Roman" panose="02020603050405020304" pitchFamily="18" charset="0"/>
              </a:rPr>
              <a:t>.</a:t>
            </a:r>
          </a:p>
        </p:txBody>
      </p:sp>
      <p:sp>
        <p:nvSpPr>
          <p:cNvPr id="6" name="TextBox 5"/>
          <p:cNvSpPr txBox="1"/>
          <p:nvPr/>
        </p:nvSpPr>
        <p:spPr>
          <a:xfrm>
            <a:off x="293913" y="2837335"/>
            <a:ext cx="11119757" cy="4278094"/>
          </a:xfrm>
          <a:prstGeom prst="rect">
            <a:avLst/>
          </a:prstGeom>
          <a:noFill/>
        </p:spPr>
        <p:txBody>
          <a:bodyPr wrap="square" rtlCol="0">
            <a:spAutoFit/>
          </a:bodyPr>
          <a:lstStyle/>
          <a:p>
            <a:pPr marL="457200" indent="-457200">
              <a:buFontTx/>
              <a:buChar char="-"/>
            </a:pPr>
            <a:r>
              <a:rPr lang="en-US" sz="3200" dirty="0">
                <a:solidFill>
                  <a:srgbClr val="FF0000"/>
                </a:solidFill>
                <a:latin typeface="Times New Roman" panose="02020603050405020304" pitchFamily="18" charset="0"/>
                <a:cs typeface="Times New Roman" panose="02020603050405020304" pitchFamily="18" charset="0"/>
              </a:rPr>
              <a:t>HS </a:t>
            </a:r>
            <a:r>
              <a:rPr lang="en-US" sz="3200" dirty="0" err="1">
                <a:solidFill>
                  <a:srgbClr val="FF0000"/>
                </a:solidFill>
                <a:latin typeface="Times New Roman" panose="02020603050405020304" pitchFamily="18" charset="0"/>
                <a:cs typeface="Times New Roman" panose="02020603050405020304" pitchFamily="18" charset="0"/>
              </a:rPr>
              <a:t>nghiên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cứu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thông</a:t>
            </a:r>
            <a:r>
              <a:rPr lang="en-US" sz="3200" dirty="0">
                <a:solidFill>
                  <a:srgbClr val="FF0000"/>
                </a:solidFill>
                <a:latin typeface="Times New Roman" panose="02020603050405020304" pitchFamily="18" charset="0"/>
                <a:cs typeface="Times New Roman" panose="02020603050405020304" pitchFamily="18" charset="0"/>
              </a:rPr>
              <a:t> tin SGK/134, </a:t>
            </a:r>
            <a:r>
              <a:rPr lang="en-US" sz="3200" dirty="0" err="1">
                <a:solidFill>
                  <a:srgbClr val="FF0000"/>
                </a:solidFill>
                <a:latin typeface="Times New Roman" panose="02020603050405020304" pitchFamily="18" charset="0"/>
                <a:cs typeface="Times New Roman" panose="02020603050405020304" pitchFamily="18" charset="0"/>
              </a:rPr>
              <a:t>Hoạt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động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nhóm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hoàn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thành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câu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hỏi</a:t>
            </a:r>
            <a:r>
              <a:rPr lang="en-US" sz="3200" dirty="0">
                <a:solidFill>
                  <a:srgbClr val="FF0000"/>
                </a:solidFill>
                <a:latin typeface="Times New Roman" panose="02020603050405020304" pitchFamily="18" charset="0"/>
                <a:cs typeface="Times New Roman" panose="02020603050405020304" pitchFamily="18" charset="0"/>
              </a:rPr>
              <a:t>.</a:t>
            </a:r>
          </a:p>
          <a:p>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8: </a:t>
            </a:r>
            <a:r>
              <a:rPr lang="en-US" sz="3200" dirty="0" err="1">
                <a:latin typeface="Times New Roman" panose="02020603050405020304" pitchFamily="18" charset="0"/>
                <a:cs typeface="Times New Roman" panose="02020603050405020304" pitchFamily="18" charset="0"/>
              </a:rPr>
              <a:t>Kể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hưởng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muối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cây</a:t>
            </a:r>
            <a:r>
              <a:rPr lang="en-US" sz="3200" dirty="0">
                <a:latin typeface="Times New Roman" panose="02020603050405020304" pitchFamily="18" charset="0"/>
                <a:cs typeface="Times New Roman" panose="02020603050405020304" pitchFamily="18" charset="0"/>
              </a:rPr>
              <a:t>.</a:t>
            </a:r>
          </a:p>
          <a:p>
            <a:r>
              <a:rPr lang="en-US" sz="2800" b="1" dirty="0" err="1">
                <a:latin typeface="Times New Roman" panose="02020603050405020304" pitchFamily="18" charset="0"/>
                <a:cs typeface="Times New Roman" panose="02020603050405020304" pitchFamily="18" charset="0"/>
              </a:rPr>
              <a:t>Vận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dụng</a:t>
            </a:r>
            <a:endParaRPr lang="en-US" sz="2800" dirty="0">
              <a:latin typeface="Times New Roman" panose="02020603050405020304" pitchFamily="18" charset="0"/>
              <a:cs typeface="Times New Roman" panose="02020603050405020304" pitchFamily="18" charset="0"/>
            </a:endParaRPr>
          </a:p>
          <a:p>
            <a:pPr lvl="0"/>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bón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a:t>
            </a:r>
          </a:p>
          <a:p>
            <a:pPr marL="457200" indent="-457200">
              <a:buFontTx/>
              <a:buChar char="-"/>
            </a:pP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885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5943" y="472054"/>
            <a:ext cx="11800114" cy="2357568"/>
          </a:xfrm>
          <a:prstGeom prst="rect">
            <a:avLst/>
          </a:prstGeom>
        </p:spPr>
        <p:txBody>
          <a:bodyPr wrap="square">
            <a:spAutoFit/>
          </a:bodyPr>
          <a:lstStyle/>
          <a:p>
            <a:pPr algn="ctr">
              <a:lnSpc>
                <a:spcPct val="115000"/>
              </a:lnSpc>
            </a:pPr>
            <a:r>
              <a:rPr lang="en-US" sz="3200" dirty="0" err="1">
                <a:solidFill>
                  <a:srgbClr val="FF0000"/>
                </a:solidFill>
                <a:latin typeface="Times New Roman" panose="02020603050405020304" pitchFamily="18" charset="0"/>
                <a:ea typeface="DengXian"/>
              </a:rPr>
              <a:t>Sản</a:t>
            </a:r>
            <a:r>
              <a:rPr lang="en-US" sz="3200" dirty="0">
                <a:solidFill>
                  <a:srgbClr val="FF0000"/>
                </a:solidFill>
                <a:latin typeface="Times New Roman" panose="02020603050405020304" pitchFamily="18" charset="0"/>
                <a:ea typeface="DengXian"/>
              </a:rPr>
              <a:t> </a:t>
            </a:r>
            <a:r>
              <a:rPr lang="en-US" sz="3200" dirty="0" err="1">
                <a:solidFill>
                  <a:srgbClr val="FF0000"/>
                </a:solidFill>
                <a:latin typeface="Times New Roman" panose="02020603050405020304" pitchFamily="18" charset="0"/>
                <a:ea typeface="DengXian"/>
              </a:rPr>
              <a:t>phẩm</a:t>
            </a:r>
            <a:r>
              <a:rPr lang="en-US" sz="3200" dirty="0">
                <a:solidFill>
                  <a:srgbClr val="FF0000"/>
                </a:solidFill>
                <a:latin typeface="Times New Roman" panose="02020603050405020304" pitchFamily="18" charset="0"/>
                <a:ea typeface="DengXian"/>
              </a:rPr>
              <a:t> </a:t>
            </a:r>
            <a:r>
              <a:rPr lang="en-US" sz="3200" dirty="0" err="1">
                <a:solidFill>
                  <a:srgbClr val="FF0000"/>
                </a:solidFill>
                <a:latin typeface="Times New Roman" panose="02020603050405020304" pitchFamily="18" charset="0"/>
                <a:ea typeface="DengXian"/>
              </a:rPr>
              <a:t>dự</a:t>
            </a:r>
            <a:r>
              <a:rPr lang="en-US" sz="3200" dirty="0">
                <a:solidFill>
                  <a:srgbClr val="FF0000"/>
                </a:solidFill>
                <a:latin typeface="Times New Roman" panose="02020603050405020304" pitchFamily="18" charset="0"/>
                <a:ea typeface="DengXian"/>
              </a:rPr>
              <a:t> </a:t>
            </a:r>
            <a:r>
              <a:rPr lang="en-US" sz="3200" dirty="0" err="1">
                <a:solidFill>
                  <a:srgbClr val="FF0000"/>
                </a:solidFill>
                <a:latin typeface="Times New Roman" panose="02020603050405020304" pitchFamily="18" charset="0"/>
                <a:ea typeface="DengXian"/>
              </a:rPr>
              <a:t>kiến</a:t>
            </a:r>
            <a:endParaRPr lang="en-US" sz="3200" dirty="0">
              <a:solidFill>
                <a:srgbClr val="FF0000"/>
              </a:solidFill>
              <a:latin typeface="Times New Roman" panose="02020603050405020304" pitchFamily="18" charset="0"/>
              <a:ea typeface="DengXian"/>
            </a:endParaRPr>
          </a:p>
          <a:p>
            <a:pPr algn="just">
              <a:lnSpc>
                <a:spcPct val="115000"/>
              </a:lnSpc>
            </a:pP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Một</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sô</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yếu</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tô</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chu</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yếu</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ảnh</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hưởng</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đến</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trao</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đổi</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nước</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va</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các</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chất</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dinh</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dưỡng</a:t>
            </a:r>
            <a:r>
              <a:rPr lang="en-US" sz="3200" dirty="0">
                <a:solidFill>
                  <a:srgbClr val="000000"/>
                </a:solidFill>
                <a:latin typeface="Times New Roman" panose="02020603050405020304" pitchFamily="18" charset="0"/>
                <a:ea typeface="DengXian"/>
              </a:rPr>
              <a:t> ở </a:t>
            </a:r>
            <a:r>
              <a:rPr lang="en-US" sz="3200" dirty="0" err="1">
                <a:solidFill>
                  <a:srgbClr val="000000"/>
                </a:solidFill>
                <a:latin typeface="Times New Roman" panose="02020603050405020304" pitchFamily="18" charset="0"/>
                <a:ea typeface="DengXian"/>
              </a:rPr>
              <a:t>thực</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vật</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gồm</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ánh</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sáng</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nhiệt</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đô</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đô</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ẩm</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đô</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tơi</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xốp</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của</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đất</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hàm</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lượng</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khoáng</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va</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đô</a:t>
            </a:r>
            <a:r>
              <a:rPr lang="en-US" sz="3200" dirty="0">
                <a:solidFill>
                  <a:srgbClr val="000000"/>
                </a:solidFill>
                <a:latin typeface="Times New Roman" panose="02020603050405020304" pitchFamily="18" charset="0"/>
                <a:ea typeface="DengXian"/>
              </a:rPr>
              <a:t>̣ pH </a:t>
            </a:r>
            <a:r>
              <a:rPr lang="en-US" sz="3200" dirty="0" err="1">
                <a:solidFill>
                  <a:srgbClr val="000000"/>
                </a:solidFill>
                <a:latin typeface="Times New Roman" panose="02020603050405020304" pitchFamily="18" charset="0"/>
                <a:ea typeface="DengXian"/>
              </a:rPr>
              <a:t>của</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đất</a:t>
            </a:r>
            <a:endParaRPr lang="en-US" sz="3200" dirty="0">
              <a:solidFill>
                <a:srgbClr val="000000"/>
              </a:solidFill>
              <a:latin typeface="Times New Roman" panose="02020603050405020304" pitchFamily="18" charset="0"/>
              <a:ea typeface="DengXian"/>
            </a:endParaRPr>
          </a:p>
        </p:txBody>
      </p:sp>
      <p:sp>
        <p:nvSpPr>
          <p:cNvPr id="5" name="Rectangle 4"/>
          <p:cNvSpPr/>
          <p:nvPr/>
        </p:nvSpPr>
        <p:spPr>
          <a:xfrm>
            <a:off x="195943" y="3055443"/>
            <a:ext cx="11593286" cy="3709734"/>
          </a:xfrm>
          <a:prstGeom prst="rect">
            <a:avLst/>
          </a:prstGeom>
        </p:spPr>
        <p:txBody>
          <a:bodyPr wrap="square">
            <a:spAutoFit/>
          </a:bodyPr>
          <a:lstStyle/>
          <a:p>
            <a:pPr marR="0" lvl="0">
              <a:lnSpc>
                <a:spcPct val="130000"/>
              </a:lnSpc>
              <a:spcBef>
                <a:spcPts val="0"/>
              </a:spcBef>
              <a:spcAft>
                <a:spcPts val="500"/>
              </a:spcAft>
              <a:buClr>
                <a:srgbClr val="000000"/>
              </a:buClr>
              <a:buSzPts val="1000"/>
              <a:tabLst>
                <a:tab pos="528320" algn="l"/>
              </a:tabLs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marL="342900" marR="0" lvl="0" indent="-342900">
              <a:lnSpc>
                <a:spcPct val="130000"/>
              </a:lnSpc>
              <a:spcBef>
                <a:spcPts val="0"/>
              </a:spcBef>
              <a:spcAft>
                <a:spcPts val="500"/>
              </a:spcAft>
              <a:buClr>
                <a:srgbClr val="000000"/>
              </a:buClr>
              <a:buSzPts val="1000"/>
              <a:buFont typeface="Symbol" panose="05050102010706020507" pitchFamily="18" charset="2"/>
              <a:buChar char="-"/>
              <a:tabLst>
                <a:tab pos="528320" algn="l"/>
              </a:tabLs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tưới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ngập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úng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tưới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thiếu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marL="342900" marR="0" lvl="0" indent="-342900">
              <a:lnSpc>
                <a:spcPct val="130000"/>
              </a:lnSpc>
              <a:spcBef>
                <a:spcPts val="0"/>
              </a:spcBef>
              <a:spcAft>
                <a:spcPts val="500"/>
              </a:spcAft>
              <a:buClr>
                <a:srgbClr val="000000"/>
              </a:buClr>
              <a:buSzPts val="1000"/>
              <a:buFont typeface="Symbol" panose="05050102010706020507" pitchFamily="18" charset="2"/>
              <a:buChar char="-"/>
              <a:tabLst>
                <a:tab pos="528320" algn="l"/>
              </a:tabLs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tưới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gắt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marL="342900" marR="0" lvl="0" indent="-342900">
              <a:lnSpc>
                <a:spcPct val="130000"/>
              </a:lnSpc>
              <a:spcBef>
                <a:spcPts val="0"/>
              </a:spcBef>
              <a:spcAft>
                <a:spcPts val="500"/>
              </a:spcAft>
              <a:buClr>
                <a:srgbClr val="000000"/>
              </a:buClr>
              <a:buSzPts val="1000"/>
              <a:buFont typeface="Symbol" panose="05050102010706020507" pitchFamily="18" charset="2"/>
              <a:buChar char="-"/>
              <a:tabLst>
                <a:tab pos="528320" algn="l"/>
              </a:tabLs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bón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hấp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thụ</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gây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ò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nhiễm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mòi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marL="342900" marR="0" lvl="0" indent="-342900">
              <a:lnSpc>
                <a:spcPct val="130000"/>
              </a:lnSpc>
              <a:spcBef>
                <a:spcPts val="0"/>
              </a:spcBef>
              <a:spcAft>
                <a:spcPts val="500"/>
              </a:spcAft>
              <a:buClr>
                <a:srgbClr val="000000"/>
              </a:buClr>
              <a:buSzPts val="1000"/>
              <a:buFont typeface="Symbol" panose="05050102010706020507" pitchFamily="18" charset="2"/>
              <a:buChar char="-"/>
              <a:tabLst>
                <a:tab pos="528320" algn="l"/>
              </a:tabLs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bón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tưới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138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 calcmode="lin" valueType="num">
                                      <p:cBhvr additive="base">
                                        <p:cTn id="1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 calcmode="lin" valueType="num">
                                      <p:cBhvr additive="base">
                                        <p:cTn id="1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 calcmode="lin" valueType="num">
                                      <p:cBhvr additive="base">
                                        <p:cTn id="2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657" y="1635191"/>
            <a:ext cx="11430001" cy="1077218"/>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Tìm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yếu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môi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ảnh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hưởng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trao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đổi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nước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dưỡng</a:t>
            </a:r>
            <a:r>
              <a:rPr lang="en-US" sz="3200" b="1" dirty="0">
                <a:latin typeface="Times New Roman" panose="02020603050405020304" pitchFamily="18" charset="0"/>
                <a:cs typeface="Times New Roman" panose="02020603050405020304" pitchFamily="18" charset="0"/>
              </a:rPr>
              <a:t> ở </a:t>
            </a:r>
            <a:r>
              <a:rPr lang="en-US" sz="3200" b="1" dirty="0" err="1">
                <a:latin typeface="Times New Roman" panose="02020603050405020304" pitchFamily="18" charset="0"/>
                <a:cs typeface="Times New Roman" panose="02020603050405020304" pitchFamily="18" charset="0"/>
              </a:rPr>
              <a:t>thực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cs typeface="Times New Roman" panose="02020603050405020304" pitchFamily="18" charset="0"/>
              </a:rPr>
              <a:t>.</a:t>
            </a:r>
          </a:p>
        </p:txBody>
      </p:sp>
      <p:sp>
        <p:nvSpPr>
          <p:cNvPr id="5" name="Rectangle 4"/>
          <p:cNvSpPr/>
          <p:nvPr/>
        </p:nvSpPr>
        <p:spPr>
          <a:xfrm>
            <a:off x="293914" y="3880676"/>
            <a:ext cx="11168744" cy="1569660"/>
          </a:xfrm>
          <a:prstGeom prst="rect">
            <a:avLst/>
          </a:prstGeom>
        </p:spPr>
        <p:txBody>
          <a:bodyPr wrap="square">
            <a:spAutoFit/>
          </a:bodyPr>
          <a:lstStyle/>
          <a:p>
            <a:r>
              <a:rPr lang="en-US" dirty="0">
                <a:solidFill>
                  <a:srgbClr val="FF0000"/>
                </a:solidFill>
                <a:latin typeface="Times New Roman" panose="02020603050405020304" pitchFamily="18" charset="0"/>
                <a:ea typeface="DengXian"/>
              </a:rPr>
              <a:t>- </a:t>
            </a:r>
            <a:r>
              <a:rPr lang="vi-VN" sz="3200" b="1" dirty="0">
                <a:latin typeface="Times New Roman" panose="02020603050405020304" pitchFamily="18" charset="0"/>
                <a:ea typeface="DengXian"/>
              </a:rPr>
              <a:t>Một số yếu tố chủ yếu ảnh hưởng đến trao đổi nước và các chất dinh dưỡng ở thực vật gồm: ánh sáng, nhiệt độ, độ ẩm, độ tơi xốp của đất, hàm lượng khoáng và độ pH của đất</a:t>
            </a:r>
            <a:endParaRPr lang="en-US" sz="3200" b="1" dirty="0"/>
          </a:p>
        </p:txBody>
      </p:sp>
      <p:sp>
        <p:nvSpPr>
          <p:cNvPr id="6" name="TextBox 5"/>
          <p:cNvSpPr txBox="1"/>
          <p:nvPr/>
        </p:nvSpPr>
        <p:spPr>
          <a:xfrm>
            <a:off x="293914" y="4035848"/>
            <a:ext cx="10450286" cy="107721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yếu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môi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ảnh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hưởng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trao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đổi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nước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dưỡng</a:t>
            </a:r>
            <a:r>
              <a:rPr lang="en-US" sz="3200" b="1" dirty="0">
                <a:latin typeface="Times New Roman" panose="02020603050405020304" pitchFamily="18" charset="0"/>
                <a:cs typeface="Times New Roman" panose="02020603050405020304" pitchFamily="18" charset="0"/>
              </a:rPr>
              <a:t> ở </a:t>
            </a:r>
            <a:r>
              <a:rPr lang="en-US" sz="3200" b="1" dirty="0" err="1">
                <a:latin typeface="Times New Roman" panose="02020603050405020304" pitchFamily="18" charset="0"/>
                <a:cs typeface="Times New Roman" panose="02020603050405020304" pitchFamily="18" charset="0"/>
              </a:rPr>
              <a:t>thực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cs typeface="Times New Roman" panose="02020603050405020304" pitchFamily="18" charset="0"/>
              </a:rPr>
              <a:t>? </a:t>
            </a:r>
          </a:p>
        </p:txBody>
      </p:sp>
      <p:pic>
        <p:nvPicPr>
          <p:cNvPr id="7" name="Picture 10"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57199" y="2803458"/>
            <a:ext cx="816428" cy="895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54128" y="375875"/>
            <a:ext cx="11603569" cy="1077218"/>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II. </a:t>
            </a:r>
            <a:r>
              <a:rPr lang="en-US" sz="3200" b="1" dirty="0" err="1">
                <a:solidFill>
                  <a:srgbClr val="FF0000"/>
                </a:solidFill>
                <a:latin typeface="Times New Roman" panose="02020603050405020304" pitchFamily="18" charset="0"/>
                <a:cs typeface="Times New Roman" panose="02020603050405020304" pitchFamily="18" charset="0"/>
              </a:rPr>
              <a:t>Một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yếu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tố</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chủ</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yếu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ảnh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hưởng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đến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trao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đổi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nước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chất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dưỡng</a:t>
            </a:r>
            <a:r>
              <a:rPr lang="en-US" sz="3200" b="1" dirty="0">
                <a:solidFill>
                  <a:srgbClr val="FF0000"/>
                </a:solidFill>
                <a:latin typeface="Times New Roman" panose="02020603050405020304" pitchFamily="18" charset="0"/>
                <a:cs typeface="Times New Roman" panose="02020603050405020304" pitchFamily="18" charset="0"/>
              </a:rPr>
              <a:t> ở </a:t>
            </a:r>
            <a:r>
              <a:rPr lang="en-US" sz="3200" b="1" dirty="0" err="1">
                <a:solidFill>
                  <a:srgbClr val="FF0000"/>
                </a:solidFill>
                <a:latin typeface="Times New Roman" panose="02020603050405020304" pitchFamily="18" charset="0"/>
                <a:cs typeface="Times New Roman" panose="02020603050405020304" pitchFamily="18" charset="0"/>
              </a:rPr>
              <a:t>thực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vật</a:t>
            </a:r>
            <a:r>
              <a:rPr lang="en-US" sz="32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5386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883321" y="0"/>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điểm</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9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dành</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cho</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bạn</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310314" y="251418"/>
            <a:ext cx="9375320"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nl-NL"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 loài cây ăn thịt(cây gọng vó, cây nắp ấm,...) thường lấy chất gì từ côn trùng?</a:t>
            </a:r>
            <a:endParaRPr kumimoji="0" lang="en-US"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10"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83321" y="3920234"/>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18" name="AutoShape 36"/>
          <p:cNvSpPr>
            <a:spLocks noChangeArrowheads="1"/>
          </p:cNvSpPr>
          <p:nvPr/>
        </p:nvSpPr>
        <p:spPr bwMode="auto">
          <a:xfrm>
            <a:off x="228600" y="4921250"/>
            <a:ext cx="4267200" cy="793750"/>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chất</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vô</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cơ</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sp>
        <p:nvSpPr>
          <p:cNvPr id="19" name="AutoShape 36"/>
          <p:cNvSpPr>
            <a:spLocks noChangeArrowheads="1"/>
          </p:cNvSpPr>
          <p:nvPr/>
        </p:nvSpPr>
        <p:spPr bwMode="auto">
          <a:xfrm>
            <a:off x="228600" y="5988050"/>
            <a:ext cx="4267200" cy="793750"/>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chất</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hữu</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cơ</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sp>
        <p:nvSpPr>
          <p:cNvPr id="20" name="AutoShape 36"/>
          <p:cNvSpPr>
            <a:spLocks noChangeArrowheads="1"/>
          </p:cNvSpPr>
          <p:nvPr/>
        </p:nvSpPr>
        <p:spPr bwMode="auto">
          <a:xfrm>
            <a:off x="4648200" y="4921250"/>
            <a:ext cx="4267200" cy="793750"/>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muối</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khoáng</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sp>
        <p:nvSpPr>
          <p:cNvPr id="21" name="AutoShape 36"/>
          <p:cNvSpPr>
            <a:spLocks noChangeArrowheads="1"/>
          </p:cNvSpPr>
          <p:nvPr/>
        </p:nvSpPr>
        <p:spPr bwMode="auto">
          <a:xfrm>
            <a:off x="4646613" y="5997575"/>
            <a:ext cx="4267200" cy="793750"/>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nước</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pic>
        <p:nvPicPr>
          <p:cNvPr id="22" name="Picture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173748" y="2309086"/>
            <a:ext cx="2927153" cy="2195365"/>
          </a:xfrm>
          <a:prstGeom prst="rect">
            <a:avLst/>
          </a:prstGeom>
        </p:spPr>
      </p:pic>
      <p:pic>
        <p:nvPicPr>
          <p:cNvPr id="23" name="Picture 2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171627" y="1990509"/>
            <a:ext cx="3101677" cy="2607347"/>
          </a:xfrm>
          <a:prstGeom prst="rect">
            <a:avLst/>
          </a:prstGeom>
        </p:spPr>
      </p:pic>
      <p:pic>
        <p:nvPicPr>
          <p:cNvPr id="24" name="Picture 2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541919" y="2285546"/>
            <a:ext cx="2927153" cy="2195365"/>
          </a:xfrm>
          <a:prstGeom prst="rect">
            <a:avLst/>
          </a:prstGeom>
        </p:spPr>
      </p:pic>
      <p:pic>
        <p:nvPicPr>
          <p:cNvPr id="25" name="Picture 2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334588" y="2309086"/>
            <a:ext cx="2927153" cy="2195365"/>
          </a:xfrm>
          <a:prstGeom prst="rect">
            <a:avLst/>
          </a:prstGeom>
        </p:spPr>
      </p:pic>
    </p:spTree>
    <p:extLst>
      <p:ext uri="{BB962C8B-B14F-4D97-AF65-F5344CB8AC3E}">
        <p14:creationId xmlns:p14="http://schemas.microsoft.com/office/powerpoint/2010/main" val="365955964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2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1.66667E-6 -3.7037E-6 L -1.66667E-6 -0.22476 " pathEditMode="relative" rAng="0" ptsTypes="AA">
                                      <p:cBhvr>
                                        <p:cTn id="14" dur="2000" fill="hold"/>
                                        <p:tgtEl>
                                          <p:spTgt spid="7"/>
                                        </p:tgtEl>
                                        <p:attrNameLst>
                                          <p:attrName>ppt_x</p:attrName>
                                          <p:attrName>ppt_y</p:attrName>
                                        </p:attrNameLst>
                                      </p:cBhvr>
                                      <p:rCtr x="0" y="-11250"/>
                                    </p:animMotion>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par>
                                <p:cTn id="19" presetID="10"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500"/>
                                        <p:tgtEl>
                                          <p:spTgt spid="53"/>
                                        </p:tgtEl>
                                      </p:cBhvr>
                                    </p:animEffect>
                                  </p:childTnLst>
                                </p:cTn>
                              </p:par>
                              <p:par>
                                <p:cTn id="22" presetID="10" presetClass="entr" presetSubtype="0" fill="hold"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500"/>
                                        <p:tgtEl>
                                          <p:spTgt spid="55"/>
                                        </p:tgtEl>
                                      </p:cBhvr>
                                    </p:animEffect>
                                  </p:childTnLst>
                                </p:cTn>
                              </p:par>
                            </p:childTnLst>
                          </p:cTn>
                        </p:par>
                        <p:par>
                          <p:cTn id="25" fill="hold">
                            <p:stCondLst>
                              <p:cond delay="2500"/>
                            </p:stCondLst>
                            <p:childTnLst>
                              <p:par>
                                <p:cTn id="26" presetID="32" presetClass="emph" presetSubtype="0" repeatCount="indefinite" fill="hold" grpId="1" nodeType="afterEffect">
                                  <p:stCondLst>
                                    <p:cond delay="0"/>
                                  </p:stCondLst>
                                  <p:childTnLst>
                                    <p:animRot by="120000">
                                      <p:cBhvr>
                                        <p:cTn id="27" dur="100" fill="hold">
                                          <p:stCondLst>
                                            <p:cond delay="0"/>
                                          </p:stCondLst>
                                        </p:cTn>
                                        <p:tgtEl>
                                          <p:spTgt spid="9"/>
                                        </p:tgtEl>
                                        <p:attrNameLst>
                                          <p:attrName>r</p:attrName>
                                        </p:attrNameLst>
                                      </p:cBhvr>
                                    </p:animRot>
                                    <p:animRot by="-240000">
                                      <p:cBhvr>
                                        <p:cTn id="28" dur="200" fill="hold">
                                          <p:stCondLst>
                                            <p:cond delay="200"/>
                                          </p:stCondLst>
                                        </p:cTn>
                                        <p:tgtEl>
                                          <p:spTgt spid="9"/>
                                        </p:tgtEl>
                                        <p:attrNameLst>
                                          <p:attrName>r</p:attrName>
                                        </p:attrNameLst>
                                      </p:cBhvr>
                                    </p:animRot>
                                    <p:animRot by="240000">
                                      <p:cBhvr>
                                        <p:cTn id="29" dur="200" fill="hold">
                                          <p:stCondLst>
                                            <p:cond delay="400"/>
                                          </p:stCondLst>
                                        </p:cTn>
                                        <p:tgtEl>
                                          <p:spTgt spid="9"/>
                                        </p:tgtEl>
                                        <p:attrNameLst>
                                          <p:attrName>r</p:attrName>
                                        </p:attrNameLst>
                                      </p:cBhvr>
                                    </p:animRot>
                                    <p:animRot by="-240000">
                                      <p:cBhvr>
                                        <p:cTn id="30" dur="200" fill="hold">
                                          <p:stCondLst>
                                            <p:cond delay="600"/>
                                          </p:stCondLst>
                                        </p:cTn>
                                        <p:tgtEl>
                                          <p:spTgt spid="9"/>
                                        </p:tgtEl>
                                        <p:attrNameLst>
                                          <p:attrName>r</p:attrName>
                                        </p:attrNameLst>
                                      </p:cBhvr>
                                    </p:animRot>
                                    <p:animRot by="120000">
                                      <p:cBhvr>
                                        <p:cTn id="3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20"/>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500" fill="hold"/>
                                        <p:tgtEl>
                                          <p:spTgt spid="20"/>
                                        </p:tgtEl>
                                        <p:attrNameLst>
                                          <p:attrName>fillcolor</p:attrName>
                                        </p:attrNameLst>
                                      </p:cBhvr>
                                      <p:to>
                                        <a:srgbClr val="FC4122"/>
                                      </p:to>
                                    </p:animClr>
                                    <p:set>
                                      <p:cBhvr>
                                        <p:cTn id="37" dur="500" fill="hold"/>
                                        <p:tgtEl>
                                          <p:spTgt spid="20"/>
                                        </p:tgtEl>
                                        <p:attrNameLst>
                                          <p:attrName>fill.type</p:attrName>
                                        </p:attrNameLst>
                                      </p:cBhvr>
                                      <p:to>
                                        <p:strVal val="solid"/>
                                      </p:to>
                                    </p:set>
                                    <p:set>
                                      <p:cBhvr>
                                        <p:cTn id="38" dur="500" fill="hold"/>
                                        <p:tgtEl>
                                          <p:spTgt spid="20"/>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4" name="TT_sai.wav"/>
                                        </p:tgtEl>
                                      </p:cMediaNode>
                                    </p:audio>
                                  </p:sub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19"/>
                                        </p:tgtEl>
                                        <p:attrNameLst>
                                          <p:attrName>fillcolor</p:attrName>
                                        </p:attrNameLst>
                                      </p:cBhvr>
                                      <p:to>
                                        <a:srgbClr val="77E23C"/>
                                      </p:to>
                                    </p:animClr>
                                    <p:set>
                                      <p:cBhvr>
                                        <p:cTn id="46" dur="500" fill="hold"/>
                                        <p:tgtEl>
                                          <p:spTgt spid="19"/>
                                        </p:tgtEl>
                                        <p:attrNameLst>
                                          <p:attrName>fill.type</p:attrName>
                                        </p:attrNameLst>
                                      </p:cBhvr>
                                      <p:to>
                                        <p:strVal val="solid"/>
                                      </p:to>
                                    </p:set>
                                    <p:set>
                                      <p:cBhvr>
                                        <p:cTn id="47" dur="500" fill="hold"/>
                                        <p:tgtEl>
                                          <p:spTgt spid="19"/>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5" name="VCNV_ô_chữ_được_mở.wav"/>
                                        </p:tgtEl>
                                      </p:cMediaNode>
                                    </p:audio>
                                  </p:subTnLst>
                                </p:cTn>
                              </p:par>
                              <p:par>
                                <p:cTn id="48" presetID="1" presetClass="entr" presetSubtype="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50" restart="whenNotActive" fill="hold" evtFilter="cancelBubble" nodeType="interactiveSeq">
                <p:stCondLst>
                  <p:cond evt="onClick" delay="0">
                    <p:tgtEl>
                      <p:spTgt spid="21"/>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21"/>
                                        </p:tgtEl>
                                        <p:attrNameLst>
                                          <p:attrName>fillcolor</p:attrName>
                                        </p:attrNameLst>
                                      </p:cBhvr>
                                      <p:to>
                                        <a:srgbClr val="FC4122"/>
                                      </p:to>
                                    </p:animClr>
                                    <p:set>
                                      <p:cBhvr>
                                        <p:cTn id="55" dur="500" fill="hold"/>
                                        <p:tgtEl>
                                          <p:spTgt spid="21"/>
                                        </p:tgtEl>
                                        <p:attrNameLst>
                                          <p:attrName>fill.type</p:attrName>
                                        </p:attrNameLst>
                                      </p:cBhvr>
                                      <p:to>
                                        <p:strVal val="solid"/>
                                      </p:to>
                                    </p:set>
                                    <p:set>
                                      <p:cBhvr>
                                        <p:cTn id="56" dur="500" fill="hold"/>
                                        <p:tgtEl>
                                          <p:spTgt spid="21"/>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4" name="TT_sai.wav"/>
                                        </p:tgtEl>
                                      </p:cMediaNode>
                                    </p:audio>
                                  </p:subTnLst>
                                </p:cTn>
                              </p:par>
                              <p:par>
                                <p:cTn id="57" presetID="1" presetClass="entr" presetSubtype="0"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500" fill="hold"/>
                                        <p:tgtEl>
                                          <p:spTgt spid="18"/>
                                        </p:tgtEl>
                                        <p:attrNameLst>
                                          <p:attrName>fillcolor</p:attrName>
                                        </p:attrNameLst>
                                      </p:cBhvr>
                                      <p:to>
                                        <a:srgbClr val="FC4122"/>
                                      </p:to>
                                    </p:animClr>
                                    <p:set>
                                      <p:cBhvr>
                                        <p:cTn id="64" dur="500" fill="hold"/>
                                        <p:tgtEl>
                                          <p:spTgt spid="18"/>
                                        </p:tgtEl>
                                        <p:attrNameLst>
                                          <p:attrName>fill.type</p:attrName>
                                        </p:attrNameLst>
                                      </p:cBhvr>
                                      <p:to>
                                        <p:strVal val="solid"/>
                                      </p:to>
                                    </p:set>
                                    <p:set>
                                      <p:cBhvr>
                                        <p:cTn id="65" dur="500" fill="hold"/>
                                        <p:tgtEl>
                                          <p:spTgt spid="18"/>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TT_sai.wav"/>
                                        </p:tgtEl>
                                      </p:cMediaNode>
                                    </p:audio>
                                  </p:subTnLst>
                                </p:cTn>
                              </p:par>
                              <p:par>
                                <p:cTn id="66" presetID="1" presetClass="entr" presetSubtype="0" fill="hold" nodeType="withEffect">
                                  <p:stCondLst>
                                    <p:cond delay="0"/>
                                  </p:stCondLst>
                                  <p:childTnLst>
                                    <p:set>
                                      <p:cBhvr>
                                        <p:cTn id="67"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68" restart="whenNotActive" fill="hold" evtFilter="cancelBubble" nodeType="interactiveSeq">
                <p:stCondLst>
                  <p:cond evt="onClick" delay="0">
                    <p:tgtEl>
                      <p:spTgt spid="22"/>
                    </p:tgtEl>
                  </p:cond>
                </p:stCondLst>
                <p:endSync evt="end" delay="0">
                  <p:rtn val="all"/>
                </p:endSync>
                <p:childTnLst>
                  <p:par>
                    <p:cTn id="69" fill="hold">
                      <p:stCondLst>
                        <p:cond delay="0"/>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3" restart="whenNotActive" fill="hold" evtFilter="cancelBubble" nodeType="interactiveSeq">
                <p:stCondLst>
                  <p:cond evt="onClick" delay="0">
                    <p:tgtEl>
                      <p:spTgt spid="25"/>
                    </p:tgtEl>
                  </p:cond>
                </p:stCondLst>
                <p:endSync evt="end" delay="0">
                  <p:rtn val="all"/>
                </p:endSync>
                <p:childTnLst>
                  <p:par>
                    <p:cTn id="74" fill="hold">
                      <p:stCondLst>
                        <p:cond delay="indefinite"/>
                      </p:stCondLst>
                      <p:childTnLst>
                        <p:par>
                          <p:cTn id="75" fill="hold">
                            <p:stCondLst>
                              <p:cond delay="0"/>
                            </p:stCondLst>
                            <p:childTnLst>
                              <p:par>
                                <p:cTn id="76" presetID="1" presetClass="exit" presetSubtype="0" fill="hold" nodeType="clickEffect">
                                  <p:stCondLst>
                                    <p:cond delay="0"/>
                                  </p:stCondLst>
                                  <p:childTnLst>
                                    <p:set>
                                      <p:cBhvr>
                                        <p:cTn id="77"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78" restart="whenNotActive" fill="hold" evtFilter="cancelBubble" nodeType="interactiveSeq">
                <p:stCondLst>
                  <p:cond evt="onClick" delay="0">
                    <p:tgtEl>
                      <p:spTgt spid="24"/>
                    </p:tgtEl>
                  </p:cond>
                </p:stCondLst>
                <p:endSync evt="end" delay="0">
                  <p:rtn val="all"/>
                </p:endSync>
                <p:childTnLst>
                  <p:par>
                    <p:cTn id="79" fill="hold">
                      <p:stCondLst>
                        <p:cond delay="0"/>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9" grpId="0" animBg="1"/>
      <p:bldP spid="9" grpId="1" animBg="1"/>
      <p:bldP spid="2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128" y="375875"/>
            <a:ext cx="11603569" cy="1569660"/>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III. </a:t>
            </a:r>
            <a:r>
              <a:rPr lang="en-US" sz="3200" b="1" dirty="0" err="1">
                <a:solidFill>
                  <a:srgbClr val="FF0000"/>
                </a:solidFill>
                <a:latin typeface="Times New Roman" panose="02020603050405020304" pitchFamily="18" charset="0"/>
                <a:cs typeface="Times New Roman" panose="02020603050405020304" pitchFamily="18" charset="0"/>
              </a:rPr>
              <a:t>Vận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dụng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hiểu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biết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trao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đổi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chất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chuyển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hóa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năng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lượng</a:t>
            </a:r>
            <a:r>
              <a:rPr lang="en-US" sz="3200" b="1" dirty="0">
                <a:solidFill>
                  <a:srgbClr val="FF0000"/>
                </a:solidFill>
                <a:latin typeface="Times New Roman" panose="02020603050405020304" pitchFamily="18" charset="0"/>
                <a:cs typeface="Times New Roman" panose="02020603050405020304" pitchFamily="18" charset="0"/>
              </a:rPr>
              <a:t> ở </a:t>
            </a:r>
            <a:r>
              <a:rPr lang="en-US" sz="3200" b="1" dirty="0" err="1">
                <a:solidFill>
                  <a:srgbClr val="FF0000"/>
                </a:solidFill>
                <a:latin typeface="Times New Roman" panose="02020603050405020304" pitchFamily="18" charset="0"/>
                <a:cs typeface="Times New Roman" panose="02020603050405020304" pitchFamily="18" charset="0"/>
              </a:rPr>
              <a:t>thực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vật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thực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tiễn</a:t>
            </a:r>
            <a:r>
              <a:rPr lang="en-US" sz="3200" b="1" dirty="0">
                <a:solidFill>
                  <a:srgbClr val="FF0000"/>
                </a:solidFill>
                <a:latin typeface="Times New Roman" panose="02020603050405020304" pitchFamily="18" charset="0"/>
                <a:cs typeface="Times New Roman" panose="02020603050405020304" pitchFamily="18" charset="0"/>
              </a:rPr>
              <a:t>.</a:t>
            </a:r>
          </a:p>
          <a:p>
            <a:r>
              <a:rPr lang="en-US" sz="3200" b="1" dirty="0">
                <a:solidFill>
                  <a:srgbClr val="FF0000"/>
                </a:solidFill>
                <a:latin typeface="Times New Roman" panose="02020603050405020304" pitchFamily="18" charset="0"/>
                <a:cs typeface="Times New Roman" panose="02020603050405020304" pitchFamily="18" charset="0"/>
              </a:rPr>
              <a:t>1. </a:t>
            </a:r>
            <a:r>
              <a:rPr lang="en-US" sz="3200" b="1" dirty="0" err="1">
                <a:solidFill>
                  <a:srgbClr val="FF0000"/>
                </a:solidFill>
                <a:latin typeface="Times New Roman" panose="02020603050405020304" pitchFamily="18" charset="0"/>
                <a:cs typeface="Times New Roman" panose="02020603050405020304" pitchFamily="18" charset="0"/>
              </a:rPr>
              <a:t>Vận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dụng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việc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tưới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nước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hợp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lý</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cây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trồng</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5" name="TextBox 4"/>
          <p:cNvSpPr txBox="1"/>
          <p:nvPr/>
        </p:nvSpPr>
        <p:spPr>
          <a:xfrm>
            <a:off x="310243" y="2383971"/>
            <a:ext cx="11239198" cy="107721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HS </a:t>
            </a:r>
            <a:r>
              <a:rPr lang="en-US" sz="3200" dirty="0" err="1">
                <a:latin typeface="Times New Roman" panose="02020603050405020304" pitchFamily="18" charset="0"/>
                <a:cs typeface="Times New Roman" panose="02020603050405020304" pitchFamily="18" charset="0"/>
              </a:rPr>
              <a:t>nghiên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cứu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tin SGK/135, </a:t>
            </a: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(5 </a:t>
            </a:r>
            <a:r>
              <a:rPr lang="en-US" sz="3200" dirty="0" err="1">
                <a:latin typeface="Times New Roman" panose="02020603050405020304" pitchFamily="18" charset="0"/>
                <a:cs typeface="Times New Roman" panose="02020603050405020304" pitchFamily="18" charset="0"/>
              </a:rPr>
              <a:t>phút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4818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9230" y="255204"/>
            <a:ext cx="11136085" cy="5543056"/>
          </a:xfrm>
          <a:prstGeom prst="rect">
            <a:avLst/>
          </a:prstGeom>
        </p:spPr>
        <p:txBody>
          <a:bodyPr wrap="square">
            <a:spAutoFit/>
          </a:bodyPr>
          <a:lstStyle/>
          <a:p>
            <a:pPr marL="234950" marR="0" algn="ctr">
              <a:lnSpc>
                <a:spcPct val="115000"/>
              </a:lnSpc>
              <a:spcBef>
                <a:spcPts val="0"/>
              </a:spcBef>
              <a:spcAft>
                <a:spcPts val="0"/>
              </a:spcAft>
              <a:tabLst>
                <a:tab pos="180340" algn="l"/>
              </a:tabLst>
            </a:pPr>
            <a:r>
              <a:rPr lang="en-US" sz="2800" b="1" dirty="0">
                <a:solidFill>
                  <a:srgbClr val="000000"/>
                </a:solidFill>
                <a:latin typeface="Times New Roman" panose="02020603050405020304" pitchFamily="18" charset="0"/>
                <a:ea typeface="Times New Roman" panose="02020603050405020304" pitchFamily="18" charset="0"/>
              </a:rPr>
              <a:t>PHIẾU HỌC TẬP</a:t>
            </a:r>
          </a:p>
          <a:p>
            <a:pPr marL="234950" marR="0" algn="just">
              <a:lnSpc>
                <a:spcPct val="115000"/>
              </a:lnSpc>
              <a:spcBef>
                <a:spcPts val="0"/>
              </a:spcBef>
              <a:spcAft>
                <a:spcPts val="0"/>
              </a:spcAft>
              <a:tabLst>
                <a:tab pos="180340" algn="l"/>
              </a:tabLst>
            </a:pPr>
            <a:r>
              <a:rPr lang="en-US" sz="2800" b="1" dirty="0" err="1">
                <a:solidFill>
                  <a:srgbClr val="000000"/>
                </a:solidFill>
                <a:latin typeface="Times New Roman" panose="02020603050405020304" pitchFamily="18" charset="0"/>
                <a:ea typeface="Times New Roman" panose="02020603050405020304" pitchFamily="18" charset="0"/>
              </a:rPr>
              <a:t>Câu</a:t>
            </a:r>
            <a:r>
              <a:rPr lang="en-US" sz="2800" b="1" dirty="0">
                <a:solidFill>
                  <a:srgbClr val="000000"/>
                </a:solidFill>
                <a:latin typeface="Times New Roman" panose="02020603050405020304" pitchFamily="18" charset="0"/>
                <a:ea typeface="Times New Roman" panose="02020603050405020304" pitchFamily="18" charset="0"/>
              </a:rPr>
              <a:t> 9: </a:t>
            </a:r>
            <a:r>
              <a:rPr lang="en-US" sz="2800" dirty="0" err="1">
                <a:solidFill>
                  <a:srgbClr val="000000"/>
                </a:solidFill>
                <a:latin typeface="Times New Roman" panose="02020603050405020304" pitchFamily="18" charset="0"/>
                <a:ea typeface="DengXian"/>
              </a:rPr>
              <a:t>Để</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tưới</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nước</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và</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bón</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phân</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hợp</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lí</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cho</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cây</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trổng</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cần</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dựa</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vào</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những</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yếu</a:t>
            </a:r>
            <a:r>
              <a:rPr lang="en-US" sz="2800" dirty="0">
                <a:solidFill>
                  <a:srgbClr val="000000"/>
                </a:solidFill>
                <a:latin typeface="Times New Roman" panose="02020603050405020304" pitchFamily="18" charset="0"/>
                <a:ea typeface="DengXian"/>
              </a:rPr>
              <a:t> t</a:t>
            </a:r>
            <a:r>
              <a:rPr lang="vi-VN" sz="2800" dirty="0">
                <a:solidFill>
                  <a:srgbClr val="000000"/>
                </a:solidFill>
                <a:latin typeface="Times New Roman" panose="02020603050405020304" pitchFamily="18" charset="0"/>
                <a:ea typeface="DengXian"/>
              </a:rPr>
              <a:t>ố</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nào</a:t>
            </a:r>
            <a:r>
              <a:rPr lang="en-US" sz="2800" dirty="0">
                <a:solidFill>
                  <a:srgbClr val="000000"/>
                </a:solidFill>
                <a:latin typeface="Times New Roman" panose="02020603050405020304" pitchFamily="18" charset="0"/>
                <a:ea typeface="DengXian"/>
              </a:rPr>
              <a:t>?</a:t>
            </a:r>
          </a:p>
          <a:p>
            <a:pPr marL="234950" marR="0" algn="just">
              <a:lnSpc>
                <a:spcPct val="115000"/>
              </a:lnSpc>
              <a:spcBef>
                <a:spcPts val="0"/>
              </a:spcBef>
              <a:spcAft>
                <a:spcPts val="0"/>
              </a:spcAft>
              <a:tabLst>
                <a:tab pos="180340" algn="l"/>
              </a:tabLst>
            </a:pPr>
            <a:r>
              <a:rPr lang="en-US" sz="2800" b="1" dirty="0" err="1">
                <a:solidFill>
                  <a:srgbClr val="000000"/>
                </a:solidFill>
                <a:latin typeface="Times New Roman" panose="02020603050405020304" pitchFamily="18" charset="0"/>
                <a:ea typeface="Times New Roman" panose="02020603050405020304" pitchFamily="18" charset="0"/>
              </a:rPr>
              <a:t>Câu</a:t>
            </a:r>
            <a:r>
              <a:rPr lang="en-US" sz="2800" b="1" dirty="0">
                <a:solidFill>
                  <a:srgbClr val="000000"/>
                </a:solidFill>
                <a:latin typeface="Times New Roman" panose="02020603050405020304" pitchFamily="18" charset="0"/>
                <a:ea typeface="Times New Roman" panose="02020603050405020304" pitchFamily="18" charset="0"/>
              </a:rPr>
              <a:t> </a:t>
            </a:r>
            <a:r>
              <a:rPr lang="vi-VN" sz="2800" b="1" dirty="0">
                <a:solidFill>
                  <a:srgbClr val="000000"/>
                </a:solidFill>
                <a:latin typeface="Times New Roman" panose="02020603050405020304" pitchFamily="18" charset="0"/>
                <a:ea typeface="Times New Roman" panose="02020603050405020304" pitchFamily="18" charset="0"/>
              </a:rPr>
              <a:t>1</a:t>
            </a:r>
            <a:r>
              <a:rPr lang="en-US" sz="2800" b="1" dirty="0">
                <a:solidFill>
                  <a:srgbClr val="000000"/>
                </a:solidFill>
                <a:latin typeface="Times New Roman" panose="02020603050405020304" pitchFamily="18" charset="0"/>
                <a:ea typeface="Times New Roman" panose="02020603050405020304" pitchFamily="18" charset="0"/>
              </a:rPr>
              <a:t>0: </a:t>
            </a:r>
            <a:r>
              <a:rPr lang="en-US" sz="2800" dirty="0" err="1">
                <a:solidFill>
                  <a:srgbClr val="000000"/>
                </a:solidFill>
                <a:latin typeface="Times New Roman" panose="02020603050405020304" pitchFamily="18" charset="0"/>
                <a:ea typeface="DengXian"/>
              </a:rPr>
              <a:t>Điều</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gì</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sẽ</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xảy</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ra</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với</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cây</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khi</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lượng</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nước</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cây</a:t>
            </a:r>
            <a:r>
              <a:rPr lang="en-US" sz="2800" dirty="0">
                <a:solidFill>
                  <a:srgbClr val="000000"/>
                </a:solidFill>
                <a:latin typeface="Times New Roman" panose="02020603050405020304" pitchFamily="18" charset="0"/>
                <a:ea typeface="DengXian"/>
              </a:rPr>
              <a:t> h</a:t>
            </a:r>
            <a:r>
              <a:rPr lang="vi-VN" sz="2800" dirty="0">
                <a:solidFill>
                  <a:srgbClr val="000000"/>
                </a:solidFill>
                <a:latin typeface="Times New Roman" panose="02020603050405020304" pitchFamily="18" charset="0"/>
                <a:ea typeface="DengXian"/>
              </a:rPr>
              <a:t>ấ</a:t>
            </a:r>
            <a:r>
              <a:rPr lang="en-US" sz="2800" dirty="0">
                <a:solidFill>
                  <a:srgbClr val="000000"/>
                </a:solidFill>
                <a:latin typeface="Times New Roman" panose="02020603050405020304" pitchFamily="18" charset="0"/>
                <a:ea typeface="DengXian"/>
              </a:rPr>
              <a:t>p </a:t>
            </a:r>
            <a:r>
              <a:rPr lang="en-US" sz="2800" dirty="0" err="1">
                <a:solidFill>
                  <a:srgbClr val="000000"/>
                </a:solidFill>
                <a:latin typeface="Times New Roman" panose="02020603050405020304" pitchFamily="18" charset="0"/>
                <a:ea typeface="DengXian"/>
              </a:rPr>
              <a:t>thụ</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được</a:t>
            </a:r>
            <a:r>
              <a:rPr lang="en-US" sz="2800" dirty="0">
                <a:solidFill>
                  <a:srgbClr val="000000"/>
                </a:solidFill>
                <a:latin typeface="Times New Roman" panose="02020603050405020304" pitchFamily="18" charset="0"/>
                <a:ea typeface="DengXian"/>
              </a:rPr>
              <a:t> ở </a:t>
            </a:r>
            <a:r>
              <a:rPr lang="en-US" sz="2800" dirty="0" err="1">
                <a:solidFill>
                  <a:srgbClr val="000000"/>
                </a:solidFill>
                <a:latin typeface="Times New Roman" panose="02020603050405020304" pitchFamily="18" charset="0"/>
                <a:ea typeface="DengXian"/>
              </a:rPr>
              <a:t>rễ</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bằng</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lớn</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hơn</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hoặc</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bé</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hơn</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lượng</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nước</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mất</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đi</a:t>
            </a:r>
            <a:r>
              <a:rPr lang="en-US" sz="2800" dirty="0">
                <a:solidFill>
                  <a:srgbClr val="000000"/>
                </a:solidFill>
                <a:latin typeface="Times New Roman" panose="02020603050405020304" pitchFamily="18" charset="0"/>
                <a:ea typeface="DengXian"/>
              </a:rPr>
              <a:t> qua </a:t>
            </a:r>
            <a:r>
              <a:rPr lang="en-US" sz="2800" dirty="0" err="1">
                <a:solidFill>
                  <a:srgbClr val="000000"/>
                </a:solidFill>
                <a:latin typeface="Times New Roman" panose="02020603050405020304" pitchFamily="18" charset="0"/>
                <a:ea typeface="DengXian"/>
              </a:rPr>
              <a:t>quá</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trình</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thoát</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hơi</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nước</a:t>
            </a:r>
            <a:r>
              <a:rPr lang="en-US" sz="2800" dirty="0">
                <a:solidFill>
                  <a:srgbClr val="000000"/>
                </a:solidFill>
                <a:latin typeface="Times New Roman" panose="02020603050405020304" pitchFamily="18" charset="0"/>
                <a:ea typeface="DengXian"/>
              </a:rPr>
              <a:t> ở </a:t>
            </a:r>
            <a:r>
              <a:rPr lang="en-US" sz="2800" dirty="0" err="1">
                <a:solidFill>
                  <a:srgbClr val="000000"/>
                </a:solidFill>
                <a:latin typeface="Times New Roman" panose="02020603050405020304" pitchFamily="18" charset="0"/>
                <a:ea typeface="DengXian"/>
              </a:rPr>
              <a:t>lá</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Giải</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thích</a:t>
            </a:r>
            <a:r>
              <a:rPr lang="en-US" sz="2800" dirty="0">
                <a:solidFill>
                  <a:srgbClr val="000000"/>
                </a:solidFill>
                <a:latin typeface="Times New Roman" panose="02020603050405020304" pitchFamily="18" charset="0"/>
                <a:ea typeface="DengXian"/>
              </a:rPr>
              <a:t>.</a:t>
            </a:r>
          </a:p>
          <a:p>
            <a:pPr marL="234950" marR="0" algn="just">
              <a:lnSpc>
                <a:spcPct val="115000"/>
              </a:lnSpc>
              <a:spcBef>
                <a:spcPts val="0"/>
              </a:spcBef>
              <a:spcAft>
                <a:spcPts val="0"/>
              </a:spcAft>
              <a:tabLst>
                <a:tab pos="180340" algn="l"/>
              </a:tabLst>
            </a:pPr>
            <a:r>
              <a:rPr lang="en-US" sz="2800" b="1" dirty="0" err="1">
                <a:solidFill>
                  <a:srgbClr val="000000"/>
                </a:solidFill>
                <a:latin typeface="Times New Roman" panose="02020603050405020304" pitchFamily="18" charset="0"/>
                <a:ea typeface="Times New Roman" panose="02020603050405020304" pitchFamily="18" charset="0"/>
              </a:rPr>
              <a:t>Câu</a:t>
            </a:r>
            <a:r>
              <a:rPr lang="en-US" sz="2800" b="1" dirty="0">
                <a:solidFill>
                  <a:srgbClr val="000000"/>
                </a:solidFill>
                <a:latin typeface="Times New Roman" panose="02020603050405020304" pitchFamily="18" charset="0"/>
                <a:ea typeface="Times New Roman" panose="02020603050405020304" pitchFamily="18" charset="0"/>
              </a:rPr>
              <a:t> </a:t>
            </a:r>
            <a:r>
              <a:rPr lang="vi-VN" sz="2800" b="1" dirty="0">
                <a:solidFill>
                  <a:srgbClr val="000000"/>
                </a:solidFill>
                <a:latin typeface="Times New Roman" panose="02020603050405020304" pitchFamily="18" charset="0"/>
                <a:ea typeface="Times New Roman" panose="02020603050405020304" pitchFamily="18" charset="0"/>
              </a:rPr>
              <a:t>1</a:t>
            </a:r>
            <a:r>
              <a:rPr lang="en-US" sz="2800" b="1" dirty="0">
                <a:solidFill>
                  <a:srgbClr val="000000"/>
                </a:solidFill>
                <a:latin typeface="Times New Roman" panose="02020603050405020304" pitchFamily="18" charset="0"/>
                <a:ea typeface="Times New Roman" panose="02020603050405020304" pitchFamily="18" charset="0"/>
              </a:rPr>
              <a:t>1: </a:t>
            </a:r>
            <a:r>
              <a:rPr lang="vi-VN" sz="2800" dirty="0">
                <a:solidFill>
                  <a:srgbClr val="000000"/>
                </a:solidFill>
                <a:latin typeface="Times New Roman" panose="02020603050405020304" pitchFamily="18" charset="0"/>
                <a:ea typeface="DengXian"/>
              </a:rPr>
              <a:t>Các giai đoạn nào sau đây cần tưới nhiều nước cho cây? Giải thích</a:t>
            </a:r>
            <a:endParaRPr lang="en-US" sz="2800" dirty="0">
              <a:solidFill>
                <a:srgbClr val="000000"/>
              </a:solidFill>
              <a:latin typeface="Times New Roman" panose="02020603050405020304" pitchFamily="18" charset="0"/>
              <a:ea typeface="DengXian"/>
            </a:endParaRPr>
          </a:p>
          <a:p>
            <a:pPr marL="234950" marR="0" indent="297180" algn="just">
              <a:lnSpc>
                <a:spcPct val="115000"/>
              </a:lnSpc>
              <a:spcBef>
                <a:spcPts val="0"/>
              </a:spcBef>
              <a:spcAft>
                <a:spcPts val="0"/>
              </a:spcAft>
              <a:tabLst>
                <a:tab pos="180340" algn="l"/>
              </a:tabLst>
            </a:pPr>
            <a:r>
              <a:rPr lang="vi-VN" sz="2800" dirty="0">
                <a:solidFill>
                  <a:srgbClr val="000000"/>
                </a:solidFill>
                <a:latin typeface="Times New Roman" panose="02020603050405020304" pitchFamily="18" charset="0"/>
                <a:ea typeface="DengXian"/>
              </a:rPr>
              <a:t>a) Cây chuẩn bị ra hoa</a:t>
            </a:r>
            <a:endParaRPr lang="en-US" sz="2800" dirty="0">
              <a:solidFill>
                <a:srgbClr val="000000"/>
              </a:solidFill>
              <a:latin typeface="Times New Roman" panose="02020603050405020304" pitchFamily="18" charset="0"/>
              <a:ea typeface="DengXian"/>
            </a:endParaRPr>
          </a:p>
          <a:p>
            <a:pPr marL="234950" marR="0" indent="297180" algn="just">
              <a:lnSpc>
                <a:spcPct val="115000"/>
              </a:lnSpc>
              <a:spcBef>
                <a:spcPts val="0"/>
              </a:spcBef>
              <a:spcAft>
                <a:spcPts val="0"/>
              </a:spcAft>
              <a:tabLst>
                <a:tab pos="180340" algn="l"/>
              </a:tabLst>
            </a:pPr>
            <a:r>
              <a:rPr lang="vi-VN" sz="2800" dirty="0">
                <a:solidFill>
                  <a:srgbClr val="000000"/>
                </a:solidFill>
                <a:latin typeface="Times New Roman" panose="02020603050405020304" pitchFamily="18" charset="0"/>
                <a:ea typeface="DengXian"/>
              </a:rPr>
              <a:t>b) Cây ở thời kì thu hoạch quả</a:t>
            </a:r>
            <a:endParaRPr lang="en-US" sz="2800" dirty="0">
              <a:solidFill>
                <a:srgbClr val="000000"/>
              </a:solidFill>
              <a:latin typeface="Times New Roman" panose="02020603050405020304" pitchFamily="18" charset="0"/>
              <a:ea typeface="DengXian"/>
            </a:endParaRPr>
          </a:p>
          <a:p>
            <a:pPr marL="234950" marR="0" indent="297180" algn="just">
              <a:lnSpc>
                <a:spcPct val="115000"/>
              </a:lnSpc>
              <a:spcBef>
                <a:spcPts val="0"/>
              </a:spcBef>
              <a:spcAft>
                <a:spcPts val="0"/>
              </a:spcAft>
              <a:tabLst>
                <a:tab pos="180340" algn="l"/>
              </a:tabLst>
            </a:pPr>
            <a:r>
              <a:rPr lang="vi-VN" sz="2800" dirty="0">
                <a:solidFill>
                  <a:srgbClr val="000000"/>
                </a:solidFill>
                <a:latin typeface="Times New Roman" panose="02020603050405020304" pitchFamily="18" charset="0"/>
                <a:ea typeface="DengXian"/>
              </a:rPr>
              <a:t>c) Cây đâm chồi, đẻ nhánh</a:t>
            </a:r>
            <a:endParaRPr lang="en-US" sz="2800" dirty="0">
              <a:solidFill>
                <a:srgbClr val="000000"/>
              </a:solidFill>
              <a:latin typeface="Times New Roman" panose="02020603050405020304" pitchFamily="18" charset="0"/>
              <a:ea typeface="DengXian"/>
            </a:endParaRPr>
          </a:p>
        </p:txBody>
      </p:sp>
    </p:spTree>
    <p:extLst>
      <p:ext uri="{BB962C8B-B14F-4D97-AF65-F5344CB8AC3E}">
        <p14:creationId xmlns:p14="http://schemas.microsoft.com/office/powerpoint/2010/main" val="156041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27408"/>
            <a:ext cx="12192000" cy="2569934"/>
          </a:xfrm>
          <a:prstGeom prst="rect">
            <a:avLst/>
          </a:prstGeom>
        </p:spPr>
        <p:txBody>
          <a:bodyPr wrap="square">
            <a:spAutoFit/>
          </a:bodyPr>
          <a:lstStyle/>
          <a:p>
            <a:pPr marL="234950" marR="0" algn="ctr">
              <a:lnSpc>
                <a:spcPct val="115000"/>
              </a:lnSpc>
              <a:spcBef>
                <a:spcPts val="0"/>
              </a:spcBef>
              <a:spcAft>
                <a:spcPts val="0"/>
              </a:spcAft>
              <a:tabLst>
                <a:tab pos="180340" algn="l"/>
              </a:tabLst>
            </a:pPr>
            <a:r>
              <a:rPr lang="en-US" sz="2800" b="1" dirty="0" err="1">
                <a:solidFill>
                  <a:srgbClr val="FF0000"/>
                </a:solidFill>
                <a:latin typeface="Times New Roman" panose="02020603050405020304" pitchFamily="18" charset="0"/>
                <a:ea typeface="Times New Roman" panose="02020603050405020304" pitchFamily="18" charset="0"/>
              </a:rPr>
              <a:t>Dự</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kiến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sản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phẩm</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của</a:t>
            </a:r>
            <a:r>
              <a:rPr lang="en-US" sz="2800" b="1" dirty="0">
                <a:solidFill>
                  <a:srgbClr val="FF0000"/>
                </a:solidFill>
                <a:latin typeface="Times New Roman" panose="02020603050405020304" pitchFamily="18" charset="0"/>
                <a:ea typeface="Times New Roman" panose="02020603050405020304" pitchFamily="18" charset="0"/>
              </a:rPr>
              <a:t> HS</a:t>
            </a:r>
          </a:p>
          <a:p>
            <a:pPr marL="234950" marR="0" algn="just">
              <a:lnSpc>
                <a:spcPct val="115000"/>
              </a:lnSpc>
              <a:spcBef>
                <a:spcPts val="0"/>
              </a:spcBef>
              <a:spcAft>
                <a:spcPts val="0"/>
              </a:spcAft>
              <a:tabLst>
                <a:tab pos="180340" algn="l"/>
              </a:tabLst>
            </a:pPr>
            <a:r>
              <a:rPr lang="en-US" sz="2800" b="1" dirty="0" err="1">
                <a:solidFill>
                  <a:srgbClr val="000000"/>
                </a:solidFill>
                <a:latin typeface="Times New Roman" panose="02020603050405020304" pitchFamily="18" charset="0"/>
                <a:ea typeface="Times New Roman" panose="02020603050405020304" pitchFamily="18" charset="0"/>
              </a:rPr>
              <a:t>Câu</a:t>
            </a:r>
            <a:r>
              <a:rPr lang="en-US" sz="2800" b="1" dirty="0">
                <a:solidFill>
                  <a:srgbClr val="000000"/>
                </a:solidFill>
                <a:latin typeface="Times New Roman" panose="02020603050405020304" pitchFamily="18" charset="0"/>
                <a:ea typeface="Times New Roman" panose="02020603050405020304" pitchFamily="18" charset="0"/>
              </a:rPr>
              <a:t> 9:</a:t>
            </a:r>
            <a:endParaRPr lang="en-US" sz="2800" dirty="0">
              <a:solidFill>
                <a:srgbClr val="000000"/>
              </a:solidFill>
              <a:latin typeface="Times New Roman" panose="02020603050405020304" pitchFamily="18" charset="0"/>
              <a:ea typeface="DengXian"/>
            </a:endParaRPr>
          </a:p>
          <a:p>
            <a:pPr marL="234950" marR="0" indent="297180" algn="just">
              <a:lnSpc>
                <a:spcPct val="115000"/>
              </a:lnSpc>
              <a:spcBef>
                <a:spcPts val="0"/>
              </a:spcBef>
              <a:spcAft>
                <a:spcPts val="0"/>
              </a:spcAft>
              <a:tabLst>
                <a:tab pos="180340" algn="l"/>
              </a:tabLst>
            </a:pPr>
            <a:r>
              <a:rPr lang="vi-VN"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Dựa</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vào</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nhu</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cầu</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của</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từng</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loài</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cây</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giai</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đoạn</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sinh</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trưởng</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và</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phát</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triển</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đặc</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điểm</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loại</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đất</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trổng</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và</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thời</a:t>
            </a:r>
            <a:r>
              <a:rPr lang="en-US" sz="2800" dirty="0">
                <a:solidFill>
                  <a:srgbClr val="000000"/>
                </a:solidFill>
                <a:latin typeface="Times New Roman" panose="02020603050405020304" pitchFamily="18" charset="0"/>
                <a:ea typeface="DengXian"/>
              </a:rPr>
              <a:t> </a:t>
            </a:r>
            <a:r>
              <a:rPr lang="en-US" sz="2800" dirty="0" err="1">
                <a:solidFill>
                  <a:srgbClr val="000000"/>
                </a:solidFill>
                <a:latin typeface="Times New Roman" panose="02020603050405020304" pitchFamily="18" charset="0"/>
                <a:ea typeface="DengXian"/>
              </a:rPr>
              <a:t>tiết</a:t>
            </a:r>
            <a:r>
              <a:rPr lang="en-US" sz="2800" dirty="0">
                <a:solidFill>
                  <a:srgbClr val="000000"/>
                </a:solidFill>
                <a:latin typeface="Times New Roman" panose="02020603050405020304" pitchFamily="18" charset="0"/>
                <a:ea typeface="DengXian"/>
              </a:rPr>
              <a:t>.</a:t>
            </a:r>
          </a:p>
          <a:p>
            <a:pPr marL="234950" marR="0" algn="just">
              <a:lnSpc>
                <a:spcPct val="115000"/>
              </a:lnSpc>
              <a:spcBef>
                <a:spcPts val="0"/>
              </a:spcBef>
              <a:spcAft>
                <a:spcPts val="0"/>
              </a:spcAft>
              <a:tabLst>
                <a:tab pos="180340" algn="l"/>
              </a:tabLst>
            </a:pPr>
            <a:endParaRPr lang="en-US" sz="2800" b="1"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786403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2129" y="506186"/>
            <a:ext cx="10466614" cy="1569660"/>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10: </a:t>
            </a:r>
            <a:r>
              <a:rPr lang="en-US" sz="3200" dirty="0" err="1">
                <a:latin typeface="Times New Roman" panose="02020603050405020304" pitchFamily="18" charset="0"/>
                <a:cs typeface="Times New Roman" panose="02020603050405020304" pitchFamily="18" charset="0"/>
              </a:rPr>
              <a:t>Gọi</a:t>
            </a:r>
            <a:r>
              <a:rPr lang="en-US" sz="3200" dirty="0">
                <a:latin typeface="Times New Roman" panose="02020603050405020304" pitchFamily="18" charset="0"/>
                <a:cs typeface="Times New Roman" panose="02020603050405020304" pitchFamily="18" charset="0"/>
              </a:rPr>
              <a:t> A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rễ</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B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quá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thoát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lá</a:t>
            </a:r>
            <a:r>
              <a:rPr lang="en-US" sz="3200" dirty="0">
                <a:latin typeface="Times New Roman" panose="02020603050405020304" pitchFamily="18" charset="0"/>
                <a:cs typeface="Times New Roman" panose="02020603050405020304" pitchFamily="18" charset="0"/>
              </a:rPr>
              <a:t>: Ta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a:t>
            </a:r>
          </a:p>
        </p:txBody>
      </p:sp>
      <p:graphicFrame>
        <p:nvGraphicFramePr>
          <p:cNvPr id="5" name="Table 4"/>
          <p:cNvGraphicFramePr>
            <a:graphicFrameLocks noGrp="1"/>
          </p:cNvGraphicFramePr>
          <p:nvPr>
            <p:extLst>
              <p:ext uri="{D42A27DB-BD31-4B8C-83A1-F6EECF244321}">
                <p14:modId xmlns:p14="http://schemas.microsoft.com/office/powerpoint/2010/main" val="2742995952"/>
              </p:ext>
            </p:extLst>
          </p:nvPr>
        </p:nvGraphicFramePr>
        <p:xfrm>
          <a:off x="1427842" y="2172909"/>
          <a:ext cx="9234714" cy="4358640"/>
        </p:xfrm>
        <a:graphic>
          <a:graphicData uri="http://schemas.openxmlformats.org/drawingml/2006/table">
            <a:tbl>
              <a:tblPr firstRow="1" bandRow="1">
                <a:tableStyleId>{5C22544A-7EE6-4342-B048-85BDC9FD1C3A}</a:tableStyleId>
              </a:tblPr>
              <a:tblGrid>
                <a:gridCol w="1445987">
                  <a:extLst>
                    <a:ext uri="{9D8B030D-6E8A-4147-A177-3AD203B41FA5}">
                      <a16:colId xmlns:a16="http://schemas.microsoft.com/office/drawing/2014/main" val="1930040268"/>
                    </a:ext>
                  </a:extLst>
                </a:gridCol>
                <a:gridCol w="4710489">
                  <a:extLst>
                    <a:ext uri="{9D8B030D-6E8A-4147-A177-3AD203B41FA5}">
                      <a16:colId xmlns:a16="http://schemas.microsoft.com/office/drawing/2014/main" val="2088117937"/>
                    </a:ext>
                  </a:extLst>
                </a:gridCol>
                <a:gridCol w="3078238">
                  <a:extLst>
                    <a:ext uri="{9D8B030D-6E8A-4147-A177-3AD203B41FA5}">
                      <a16:colId xmlns:a16="http://schemas.microsoft.com/office/drawing/2014/main" val="2630034473"/>
                    </a:ext>
                  </a:extLst>
                </a:gridCol>
              </a:tblGrid>
              <a:tr h="370840">
                <a:tc>
                  <a:txBody>
                    <a:bodyPr/>
                    <a:lstStyle/>
                    <a:p>
                      <a:endParaRPr lang="en-US" dirty="0"/>
                    </a:p>
                  </a:txBody>
                  <a:tcPr/>
                </a:tc>
                <a:tc>
                  <a:txBody>
                    <a:bodyPr/>
                    <a:lstStyle/>
                    <a:p>
                      <a:r>
                        <a:rPr lang="en-US" sz="3200" dirty="0" err="1">
                          <a:solidFill>
                            <a:srgbClr val="FFFF00"/>
                          </a:solidFill>
                          <a:latin typeface="Times New Roman" panose="02020603050405020304" pitchFamily="18" charset="0"/>
                          <a:cs typeface="Times New Roman" panose="02020603050405020304" pitchFamily="18" charset="0"/>
                        </a:rPr>
                        <a:t>Cây</a:t>
                      </a:r>
                      <a:r>
                        <a:rPr lang="en-US" sz="3200" baseline="0" dirty="0">
                          <a:solidFill>
                            <a:srgbClr val="FFFF00"/>
                          </a:solidFill>
                          <a:latin typeface="Times New Roman" panose="02020603050405020304" pitchFamily="18" charset="0"/>
                          <a:cs typeface="Times New Roman" panose="02020603050405020304" pitchFamily="18" charset="0"/>
                        </a:rPr>
                        <a:t> </a:t>
                      </a:r>
                      <a:r>
                        <a:rPr lang="en-US" sz="3200" baseline="0" dirty="0" err="1">
                          <a:solidFill>
                            <a:srgbClr val="FFFF00"/>
                          </a:solidFill>
                          <a:latin typeface="Times New Roman" panose="02020603050405020304" pitchFamily="18" charset="0"/>
                          <a:cs typeface="Times New Roman" panose="02020603050405020304" pitchFamily="18" charset="0"/>
                        </a:rPr>
                        <a:t>phát</a:t>
                      </a:r>
                      <a:r>
                        <a:rPr lang="en-US" sz="3200" baseline="0" dirty="0">
                          <a:solidFill>
                            <a:srgbClr val="FFFF00"/>
                          </a:solidFill>
                          <a:latin typeface="Times New Roman" panose="02020603050405020304" pitchFamily="18" charset="0"/>
                          <a:cs typeface="Times New Roman" panose="02020603050405020304" pitchFamily="18" charset="0"/>
                        </a:rPr>
                        <a:t> </a:t>
                      </a:r>
                      <a:r>
                        <a:rPr lang="en-US" sz="3200" baseline="0" dirty="0" err="1">
                          <a:solidFill>
                            <a:srgbClr val="FFFF00"/>
                          </a:solidFill>
                          <a:latin typeface="Times New Roman" panose="02020603050405020304" pitchFamily="18" charset="0"/>
                          <a:cs typeface="Times New Roman" panose="02020603050405020304" pitchFamily="18" charset="0"/>
                        </a:rPr>
                        <a:t>triển</a:t>
                      </a:r>
                      <a:r>
                        <a:rPr lang="en-US" sz="3200" baseline="0" dirty="0">
                          <a:solidFill>
                            <a:srgbClr val="FFFF00"/>
                          </a:solidFill>
                          <a:latin typeface="Times New Roman" panose="02020603050405020304" pitchFamily="18" charset="0"/>
                          <a:cs typeface="Times New Roman" panose="02020603050405020304" pitchFamily="18" charset="0"/>
                        </a:rPr>
                        <a:t> </a:t>
                      </a:r>
                      <a:r>
                        <a:rPr lang="en-US" sz="3200" baseline="0" dirty="0" err="1">
                          <a:solidFill>
                            <a:srgbClr val="FFFF00"/>
                          </a:solidFill>
                          <a:latin typeface="Times New Roman" panose="02020603050405020304" pitchFamily="18" charset="0"/>
                          <a:cs typeface="Times New Roman" panose="02020603050405020304" pitchFamily="18" charset="0"/>
                        </a:rPr>
                        <a:t>bình</a:t>
                      </a:r>
                      <a:r>
                        <a:rPr lang="en-US" sz="3200" baseline="0" dirty="0">
                          <a:solidFill>
                            <a:srgbClr val="FFFF00"/>
                          </a:solidFill>
                          <a:latin typeface="Times New Roman" panose="02020603050405020304" pitchFamily="18" charset="0"/>
                          <a:cs typeface="Times New Roman" panose="02020603050405020304" pitchFamily="18" charset="0"/>
                        </a:rPr>
                        <a:t> </a:t>
                      </a:r>
                      <a:r>
                        <a:rPr lang="en-US" sz="3200" baseline="0" dirty="0" err="1">
                          <a:solidFill>
                            <a:srgbClr val="FFFF00"/>
                          </a:solidFill>
                          <a:latin typeface="Times New Roman" panose="02020603050405020304" pitchFamily="18" charset="0"/>
                          <a:cs typeface="Times New Roman" panose="02020603050405020304" pitchFamily="18" charset="0"/>
                        </a:rPr>
                        <a:t>thường</a:t>
                      </a:r>
                      <a:endParaRPr lang="en-US" sz="3200" dirty="0">
                        <a:solidFill>
                          <a:srgbClr val="FFFF00"/>
                        </a:solidFill>
                        <a:latin typeface="Times New Roman" panose="02020603050405020304" pitchFamily="18" charset="0"/>
                        <a:cs typeface="Times New Roman" panose="02020603050405020304" pitchFamily="18" charset="0"/>
                      </a:endParaRPr>
                    </a:p>
                  </a:txBody>
                  <a:tcPr/>
                </a:tc>
                <a:tc>
                  <a:txBody>
                    <a:bodyPr/>
                    <a:lstStyle/>
                    <a:p>
                      <a:r>
                        <a:rPr lang="en-US" sz="3200" dirty="0" err="1">
                          <a:solidFill>
                            <a:srgbClr val="FFFF00"/>
                          </a:solidFill>
                          <a:latin typeface="Times New Roman" panose="02020603050405020304" pitchFamily="18" charset="0"/>
                          <a:cs typeface="Times New Roman" panose="02020603050405020304" pitchFamily="18" charset="0"/>
                        </a:rPr>
                        <a:t>Cây</a:t>
                      </a:r>
                      <a:r>
                        <a:rPr lang="en-US" sz="3200" baseline="0" dirty="0">
                          <a:solidFill>
                            <a:srgbClr val="FFFF00"/>
                          </a:solidFill>
                          <a:latin typeface="Times New Roman" panose="02020603050405020304" pitchFamily="18" charset="0"/>
                          <a:cs typeface="Times New Roman" panose="02020603050405020304" pitchFamily="18" charset="0"/>
                        </a:rPr>
                        <a:t> </a:t>
                      </a:r>
                      <a:r>
                        <a:rPr lang="en-US" sz="3200" baseline="0" dirty="0" err="1">
                          <a:solidFill>
                            <a:srgbClr val="FFFF00"/>
                          </a:solidFill>
                          <a:latin typeface="Times New Roman" panose="02020603050405020304" pitchFamily="18" charset="0"/>
                          <a:cs typeface="Times New Roman" panose="02020603050405020304" pitchFamily="18" charset="0"/>
                        </a:rPr>
                        <a:t>héo</a:t>
                      </a:r>
                      <a:r>
                        <a:rPr lang="en-US" sz="3200" baseline="0" dirty="0">
                          <a:solidFill>
                            <a:srgbClr val="FFFF00"/>
                          </a:solidFill>
                          <a:latin typeface="Times New Roman" panose="02020603050405020304" pitchFamily="18" charset="0"/>
                          <a:cs typeface="Times New Roman" panose="02020603050405020304" pitchFamily="18" charset="0"/>
                        </a:rPr>
                        <a:t> (</a:t>
                      </a:r>
                      <a:r>
                        <a:rPr lang="en-US" sz="3200" baseline="0" dirty="0" err="1">
                          <a:solidFill>
                            <a:srgbClr val="FFFF00"/>
                          </a:solidFill>
                          <a:latin typeface="Times New Roman" panose="02020603050405020304" pitchFamily="18" charset="0"/>
                          <a:cs typeface="Times New Roman" panose="02020603050405020304" pitchFamily="18" charset="0"/>
                        </a:rPr>
                        <a:t>Có</a:t>
                      </a:r>
                      <a:r>
                        <a:rPr lang="en-US" sz="3200" baseline="0" dirty="0">
                          <a:solidFill>
                            <a:srgbClr val="FFFF00"/>
                          </a:solidFill>
                          <a:latin typeface="Times New Roman" panose="02020603050405020304" pitchFamily="18" charset="0"/>
                          <a:cs typeface="Times New Roman" panose="02020603050405020304" pitchFamily="18" charset="0"/>
                        </a:rPr>
                        <a:t> </a:t>
                      </a:r>
                      <a:r>
                        <a:rPr lang="en-US" sz="3200" baseline="0" dirty="0" err="1">
                          <a:solidFill>
                            <a:srgbClr val="FFFF00"/>
                          </a:solidFill>
                          <a:latin typeface="Times New Roman" panose="02020603050405020304" pitchFamily="18" charset="0"/>
                          <a:cs typeface="Times New Roman" panose="02020603050405020304" pitchFamily="18" charset="0"/>
                        </a:rPr>
                        <a:t>thể</a:t>
                      </a:r>
                      <a:r>
                        <a:rPr lang="en-US" sz="3200" baseline="0" dirty="0">
                          <a:solidFill>
                            <a:srgbClr val="FFFF00"/>
                          </a:solidFill>
                          <a:latin typeface="Times New Roman" panose="02020603050405020304" pitchFamily="18" charset="0"/>
                          <a:cs typeface="Times New Roman" panose="02020603050405020304" pitchFamily="18" charset="0"/>
                        </a:rPr>
                        <a:t> </a:t>
                      </a:r>
                      <a:r>
                        <a:rPr lang="en-US" sz="3200" baseline="0" dirty="0" err="1">
                          <a:solidFill>
                            <a:srgbClr val="FFFF00"/>
                          </a:solidFill>
                          <a:latin typeface="Times New Roman" panose="02020603050405020304" pitchFamily="18" charset="0"/>
                          <a:cs typeface="Times New Roman" panose="02020603050405020304" pitchFamily="18" charset="0"/>
                        </a:rPr>
                        <a:t>chết</a:t>
                      </a:r>
                      <a:r>
                        <a:rPr lang="en-US" sz="3200" baseline="0" dirty="0">
                          <a:solidFill>
                            <a:srgbClr val="FFFF00"/>
                          </a:solidFill>
                          <a:latin typeface="Times New Roman" panose="02020603050405020304" pitchFamily="18" charset="0"/>
                          <a:cs typeface="Times New Roman" panose="02020603050405020304" pitchFamily="18" charset="0"/>
                        </a:rPr>
                        <a:t>)</a:t>
                      </a:r>
                      <a:endParaRPr lang="en-US" sz="3200" dirty="0">
                        <a:solidFill>
                          <a:srgbClr val="FFFF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43868972"/>
                  </a:ext>
                </a:extLst>
              </a:tr>
              <a:tr h="370840">
                <a:tc>
                  <a:txBody>
                    <a:bodyPr/>
                    <a:lstStyle/>
                    <a:p>
                      <a:endParaRPr lang="en-US" dirty="0"/>
                    </a:p>
                    <a:p>
                      <a:r>
                        <a:rPr lang="en-US" sz="3600" dirty="0">
                          <a:latin typeface="Times New Roman" panose="02020603050405020304" pitchFamily="18" charset="0"/>
                          <a:cs typeface="Times New Roman" panose="02020603050405020304" pitchFamily="18" charset="0"/>
                        </a:rPr>
                        <a:t>A = B</a:t>
                      </a: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179947535"/>
                  </a:ext>
                </a:extLst>
              </a:tr>
              <a:tr h="370840">
                <a:tc>
                  <a:txBody>
                    <a:bodyPr/>
                    <a:lstStyle/>
                    <a:p>
                      <a:r>
                        <a:rPr lang="en-US" sz="3200" dirty="0">
                          <a:latin typeface="Times New Roman" panose="02020603050405020304" pitchFamily="18" charset="0"/>
                          <a:cs typeface="Times New Roman" panose="02020603050405020304" pitchFamily="18" charset="0"/>
                        </a:rPr>
                        <a:t> A</a:t>
                      </a:r>
                      <a:r>
                        <a:rPr lang="en-US" sz="3600" kern="1200" dirty="0">
                          <a:solidFill>
                            <a:schemeClr val="dk1"/>
                          </a:solidFill>
                          <a:effectLst/>
                          <a:latin typeface="Times New Roman" panose="02020603050405020304" pitchFamily="18" charset="0"/>
                          <a:ea typeface="+mn-ea"/>
                          <a:cs typeface="Times New Roman" panose="02020603050405020304" pitchFamily="18" charset="0"/>
                        </a:rPr>
                        <a:t>&gt;</a:t>
                      </a:r>
                      <a:r>
                        <a:rPr lang="en-US" sz="3600" dirty="0">
                          <a:latin typeface="Times New Roman" panose="02020603050405020304" pitchFamily="18" charset="0"/>
                          <a:cs typeface="Times New Roman" panose="02020603050405020304" pitchFamily="18" charset="0"/>
                        </a:rPr>
                        <a:t> B</a:t>
                      </a:r>
                    </a:p>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699126179"/>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600" dirty="0">
                          <a:latin typeface="Times New Roman" panose="02020603050405020304" pitchFamily="18" charset="0"/>
                          <a:cs typeface="Times New Roman" panose="02020603050405020304" pitchFamily="18" charset="0"/>
                        </a:rPr>
                        <a:t>A</a:t>
                      </a:r>
                      <a:r>
                        <a:rPr lang="en-US" sz="3600" kern="1200" dirty="0">
                          <a:solidFill>
                            <a:schemeClr val="dk1"/>
                          </a:solidFill>
                          <a:effectLst/>
                          <a:latin typeface="Times New Roman" panose="02020603050405020304" pitchFamily="18" charset="0"/>
                          <a:ea typeface="+mn-ea"/>
                          <a:cs typeface="Times New Roman" panose="02020603050405020304" pitchFamily="18" charset="0"/>
                        </a:rPr>
                        <a:t>&lt; </a:t>
                      </a:r>
                      <a:r>
                        <a:rPr lang="en-US" sz="3600" dirty="0">
                          <a:latin typeface="Times New Roman" panose="02020603050405020304" pitchFamily="18" charset="0"/>
                          <a:cs typeface="Times New Roman" panose="02020603050405020304" pitchFamily="18" charset="0"/>
                        </a:rPr>
                        <a:t> B</a:t>
                      </a:r>
                    </a:p>
                    <a:p>
                      <a:endParaRPr lang="en-US" dirty="0"/>
                    </a:p>
                    <a:p>
                      <a:endParaRPr lang="en-US" dirty="0"/>
                    </a:p>
                  </a:txBody>
                  <a:tcPr/>
                </a:tc>
                <a:tc>
                  <a:txBody>
                    <a:bodyPr/>
                    <a:lstStyle/>
                    <a:p>
                      <a:endParaRPr lang="en-US" dirty="0"/>
                    </a:p>
                    <a:p>
                      <a:endParaRPr lang="en-US" dirty="0"/>
                    </a:p>
                    <a:p>
                      <a:endParaRPr lang="en-US" dirty="0"/>
                    </a:p>
                    <a:p>
                      <a:endParaRPr lang="en-US" dirty="0"/>
                    </a:p>
                    <a:p>
                      <a:endParaRPr lang="en-US" dirty="0"/>
                    </a:p>
                  </a:txBody>
                  <a:tcPr/>
                </a:tc>
                <a:tc>
                  <a:txBody>
                    <a:bodyPr/>
                    <a:lstStyle/>
                    <a:p>
                      <a:endParaRPr lang="en-US" dirty="0"/>
                    </a:p>
                  </a:txBody>
                  <a:tcPr/>
                </a:tc>
                <a:extLst>
                  <a:ext uri="{0D108BD9-81ED-4DB2-BD59-A6C34878D82A}">
                    <a16:rowId xmlns:a16="http://schemas.microsoft.com/office/drawing/2014/main" val="3549684704"/>
                  </a:ext>
                </a:extLst>
              </a:tr>
            </a:tbl>
          </a:graphicData>
        </a:graphic>
      </p:graphicFrame>
      <p:sp>
        <p:nvSpPr>
          <p:cNvPr id="8" name="TextBox 7"/>
          <p:cNvSpPr txBox="1"/>
          <p:nvPr/>
        </p:nvSpPr>
        <p:spPr>
          <a:xfrm>
            <a:off x="2988129" y="3396343"/>
            <a:ext cx="4359729" cy="646331"/>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Phát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triển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thường</a:t>
            </a:r>
            <a:endParaRPr lang="en-US" sz="36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2988129" y="4215069"/>
            <a:ext cx="4359729" cy="646331"/>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Phát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triển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thường</a:t>
            </a:r>
            <a:endParaRPr lang="en-US" sz="36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7453994" y="5279572"/>
            <a:ext cx="4359729" cy="1200329"/>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héo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hoặc</a:t>
            </a:r>
            <a:endParaRPr lang="en-US" sz="3600" dirty="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chết</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718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2900" y="647090"/>
            <a:ext cx="11038114" cy="4512261"/>
          </a:xfrm>
          <a:prstGeom prst="rect">
            <a:avLst/>
          </a:prstGeom>
        </p:spPr>
        <p:txBody>
          <a:bodyPr wrap="square">
            <a:spAutoFit/>
          </a:bodyPr>
          <a:lstStyle/>
          <a:p>
            <a:pPr marL="234950" marR="0" algn="just">
              <a:lnSpc>
                <a:spcPct val="115000"/>
              </a:lnSpc>
              <a:spcBef>
                <a:spcPts val="0"/>
              </a:spcBef>
              <a:spcAft>
                <a:spcPts val="0"/>
              </a:spcAft>
              <a:tabLst>
                <a:tab pos="180340" algn="l"/>
              </a:tabLst>
            </a:pPr>
            <a:r>
              <a:rPr lang="en-US" sz="2800" b="1" dirty="0" err="1">
                <a:solidFill>
                  <a:srgbClr val="000000"/>
                </a:solidFill>
                <a:latin typeface="Times New Roman" panose="02020603050405020304" pitchFamily="18" charset="0"/>
                <a:ea typeface="Times New Roman" panose="02020603050405020304" pitchFamily="18" charset="0"/>
              </a:rPr>
              <a:t>Câu</a:t>
            </a:r>
            <a:r>
              <a:rPr lang="en-US" sz="2800" b="1" dirty="0">
                <a:solidFill>
                  <a:srgbClr val="000000"/>
                </a:solidFill>
                <a:latin typeface="Times New Roman" panose="02020603050405020304" pitchFamily="18" charset="0"/>
                <a:ea typeface="Times New Roman" panose="02020603050405020304" pitchFamily="18" charset="0"/>
              </a:rPr>
              <a:t> </a:t>
            </a:r>
            <a:r>
              <a:rPr lang="vi-VN" sz="2800" b="1" dirty="0">
                <a:solidFill>
                  <a:srgbClr val="000000"/>
                </a:solidFill>
                <a:latin typeface="Times New Roman" panose="02020603050405020304" pitchFamily="18" charset="0"/>
                <a:ea typeface="Times New Roman" panose="02020603050405020304" pitchFamily="18" charset="0"/>
              </a:rPr>
              <a:t>1</a:t>
            </a:r>
            <a:r>
              <a:rPr lang="en-US" sz="2800" b="1" dirty="0">
                <a:solidFill>
                  <a:srgbClr val="000000"/>
                </a:solidFill>
                <a:latin typeface="Times New Roman" panose="02020603050405020304" pitchFamily="18" charset="0"/>
                <a:ea typeface="Times New Roman" panose="02020603050405020304" pitchFamily="18" charset="0"/>
              </a:rPr>
              <a:t>1: </a:t>
            </a:r>
            <a:r>
              <a:rPr lang="vi-VN" sz="2800" dirty="0">
                <a:solidFill>
                  <a:srgbClr val="000000"/>
                </a:solidFill>
                <a:latin typeface="Times New Roman" panose="02020603050405020304" pitchFamily="18" charset="0"/>
                <a:ea typeface="DengXian"/>
              </a:rPr>
              <a:t>Các giai đoạn nào sau đây cần tưới nhiều nước cho cây? Giải thích</a:t>
            </a:r>
            <a:endParaRPr lang="en-US" sz="2800" dirty="0">
              <a:solidFill>
                <a:srgbClr val="000000"/>
              </a:solidFill>
              <a:latin typeface="Times New Roman" panose="02020603050405020304" pitchFamily="18" charset="0"/>
              <a:ea typeface="DengXian"/>
            </a:endParaRPr>
          </a:p>
          <a:p>
            <a:pPr marL="234950" marR="0" algn="just">
              <a:lnSpc>
                <a:spcPct val="115000"/>
              </a:lnSpc>
              <a:spcBef>
                <a:spcPts val="0"/>
              </a:spcBef>
              <a:spcAft>
                <a:spcPts val="0"/>
              </a:spcAft>
              <a:tabLst>
                <a:tab pos="180340" algn="l"/>
              </a:tabLst>
            </a:pPr>
            <a:r>
              <a:rPr lang="vi-VN" sz="2800" dirty="0">
                <a:solidFill>
                  <a:srgbClr val="000000"/>
                </a:solidFill>
                <a:latin typeface="Times New Roman" panose="02020603050405020304" pitchFamily="18" charset="0"/>
                <a:ea typeface="DengXian"/>
              </a:rPr>
              <a:t>a) Cây chuẩn bị ra hoa</a:t>
            </a:r>
            <a:endParaRPr lang="en-US" sz="2800" dirty="0">
              <a:solidFill>
                <a:srgbClr val="000000"/>
              </a:solidFill>
              <a:latin typeface="Times New Roman" panose="02020603050405020304" pitchFamily="18" charset="0"/>
              <a:ea typeface="DengXian"/>
            </a:endParaRPr>
          </a:p>
          <a:p>
            <a:pPr marL="234950" marR="0" algn="just">
              <a:lnSpc>
                <a:spcPct val="115000"/>
              </a:lnSpc>
              <a:spcBef>
                <a:spcPts val="0"/>
              </a:spcBef>
              <a:spcAft>
                <a:spcPts val="0"/>
              </a:spcAft>
              <a:tabLst>
                <a:tab pos="180340" algn="l"/>
              </a:tabLst>
            </a:pPr>
            <a:r>
              <a:rPr lang="vi-VN" sz="2800" dirty="0">
                <a:solidFill>
                  <a:srgbClr val="000000"/>
                </a:solidFill>
                <a:latin typeface="Times New Roman" panose="02020603050405020304" pitchFamily="18" charset="0"/>
                <a:ea typeface="Times New Roman" panose="02020603050405020304" pitchFamily="18" charset="0"/>
              </a:rPr>
              <a:t>b) </a:t>
            </a:r>
            <a:r>
              <a:rPr lang="vi-VN" sz="2800" dirty="0">
                <a:solidFill>
                  <a:srgbClr val="000000"/>
                </a:solidFill>
                <a:latin typeface="Times New Roman" panose="02020603050405020304" pitchFamily="18" charset="0"/>
                <a:ea typeface="DengXian"/>
              </a:rPr>
              <a:t>Cây ở thời kì thu hoạch quả</a:t>
            </a:r>
            <a:endParaRPr lang="en-US" sz="2800" dirty="0">
              <a:solidFill>
                <a:srgbClr val="000000"/>
              </a:solidFill>
              <a:latin typeface="Times New Roman" panose="02020603050405020304" pitchFamily="18" charset="0"/>
              <a:ea typeface="DengXian"/>
            </a:endParaRPr>
          </a:p>
          <a:p>
            <a:pPr marL="234950" marR="0" algn="just">
              <a:lnSpc>
                <a:spcPct val="115000"/>
              </a:lnSpc>
              <a:spcBef>
                <a:spcPts val="0"/>
              </a:spcBef>
              <a:spcAft>
                <a:spcPts val="0"/>
              </a:spcAft>
              <a:tabLst>
                <a:tab pos="180340" algn="l"/>
              </a:tabLst>
            </a:pPr>
            <a:r>
              <a:rPr lang="vi-VN" sz="2800" dirty="0">
                <a:solidFill>
                  <a:srgbClr val="000000"/>
                </a:solidFill>
                <a:latin typeface="Times New Roman" panose="02020603050405020304" pitchFamily="18" charset="0"/>
                <a:ea typeface="DengXian"/>
              </a:rPr>
              <a:t>c) Cây đâm chồi, đẻ nhánh</a:t>
            </a:r>
            <a:endParaRPr lang="en-US" sz="2800" dirty="0">
              <a:solidFill>
                <a:srgbClr val="000000"/>
              </a:solidFill>
              <a:latin typeface="Times New Roman" panose="02020603050405020304" pitchFamily="18" charset="0"/>
              <a:ea typeface="DengXian"/>
            </a:endParaRPr>
          </a:p>
          <a:p>
            <a:pPr marL="234950" marR="0" indent="297180" algn="just">
              <a:lnSpc>
                <a:spcPct val="115000"/>
              </a:lnSpc>
              <a:spcBef>
                <a:spcPts val="0"/>
              </a:spcBef>
              <a:spcAft>
                <a:spcPts val="0"/>
              </a:spcAft>
              <a:tabLst>
                <a:tab pos="180340" algn="l"/>
              </a:tabLst>
            </a:pPr>
            <a:r>
              <a:rPr lang="vi-VN" sz="2800" dirty="0">
                <a:solidFill>
                  <a:srgbClr val="000000"/>
                </a:solidFill>
                <a:latin typeface="Times New Roman" panose="02020603050405020304" pitchFamily="18" charset="0"/>
                <a:ea typeface="DengXian"/>
              </a:rPr>
              <a:t>Các giai đoạn cây chuẩn bị ra hoa và cây đâm chồi, đẻ nhanh cần tưới nhiều nước v</a:t>
            </a:r>
            <a:r>
              <a:rPr lang="vi-VN" sz="2800" dirty="0">
                <a:solidFill>
                  <a:srgbClr val="000000"/>
                </a:solidFill>
                <a:latin typeface="Times New Roman" panose="02020603050405020304" pitchFamily="18" charset="0"/>
                <a:ea typeface="Times New Roman" panose="02020603050405020304" pitchFamily="18" charset="0"/>
              </a:rPr>
              <a:t>ì trong những giai </a:t>
            </a:r>
            <a:r>
              <a:rPr lang="vi-VN" sz="2800" dirty="0">
                <a:solidFill>
                  <a:srgbClr val="000000"/>
                </a:solidFill>
                <a:latin typeface="Times New Roman" panose="02020603050405020304" pitchFamily="18" charset="0"/>
                <a:ea typeface="DengXian"/>
              </a:rPr>
              <a:t>đoạn nay, cây cần nước để cung cấp liên tục cho các phản ứng hoá học, dẫn truyền các chất được tổng hợp đến các bộ phận giúp cây sinh trưởng, phát triển nhanh, ra hoa đúng thời vụ.</a:t>
            </a:r>
            <a:endParaRPr lang="en-US" sz="2800" dirty="0">
              <a:solidFill>
                <a:srgbClr val="000000"/>
              </a:solidFill>
              <a:latin typeface="Times New Roman" panose="02020603050405020304" pitchFamily="18" charset="0"/>
              <a:ea typeface="DengXian"/>
            </a:endParaRPr>
          </a:p>
        </p:txBody>
      </p:sp>
    </p:spTree>
    <p:extLst>
      <p:ext uri="{BB962C8B-B14F-4D97-AF65-F5344CB8AC3E}">
        <p14:creationId xmlns:p14="http://schemas.microsoft.com/office/powerpoint/2010/main" val="52683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128" y="375875"/>
            <a:ext cx="11603569" cy="1569660"/>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III. </a:t>
            </a:r>
            <a:r>
              <a:rPr lang="en-US" sz="3200" b="1" dirty="0" err="1">
                <a:latin typeface="Times New Roman" panose="02020603050405020304" pitchFamily="18" charset="0"/>
                <a:cs typeface="Times New Roman" panose="02020603050405020304" pitchFamily="18" charset="0"/>
              </a:rPr>
              <a:t>Vận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dụng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trao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đổi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chuyển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hóa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năng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lượng</a:t>
            </a:r>
            <a:r>
              <a:rPr lang="en-US" sz="3200" b="1" dirty="0">
                <a:latin typeface="Times New Roman" panose="02020603050405020304" pitchFamily="18" charset="0"/>
                <a:cs typeface="Times New Roman" panose="02020603050405020304" pitchFamily="18" charset="0"/>
              </a:rPr>
              <a:t> ở </a:t>
            </a:r>
            <a:r>
              <a:rPr lang="en-US" sz="3200" b="1" dirty="0" err="1">
                <a:latin typeface="Times New Roman" panose="02020603050405020304" pitchFamily="18" charset="0"/>
                <a:cs typeface="Times New Roman" panose="02020603050405020304" pitchFamily="18" charset="0"/>
              </a:rPr>
              <a:t>thực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thực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tiễn</a:t>
            </a:r>
            <a:r>
              <a:rPr lang="en-US" sz="3200" b="1" dirty="0">
                <a:latin typeface="Times New Roman" panose="02020603050405020304" pitchFamily="18" charset="0"/>
                <a:cs typeface="Times New Roman" panose="02020603050405020304" pitchFamily="18" charset="0"/>
              </a:rPr>
              <a:t>.</a:t>
            </a:r>
          </a:p>
          <a:p>
            <a:r>
              <a:rPr lang="en-US" sz="3200" b="1" dirty="0">
                <a:solidFill>
                  <a:srgbClr val="FF0000"/>
                </a:solidFill>
                <a:latin typeface="Times New Roman" panose="02020603050405020304" pitchFamily="18" charset="0"/>
                <a:cs typeface="Times New Roman" panose="02020603050405020304" pitchFamily="18" charset="0"/>
              </a:rPr>
              <a:t>1. </a:t>
            </a:r>
            <a:r>
              <a:rPr lang="en-US" sz="3200" b="1" dirty="0" err="1">
                <a:solidFill>
                  <a:srgbClr val="FF0000"/>
                </a:solidFill>
                <a:latin typeface="Times New Roman" panose="02020603050405020304" pitchFamily="18" charset="0"/>
                <a:cs typeface="Times New Roman" panose="02020603050405020304" pitchFamily="18" charset="0"/>
              </a:rPr>
              <a:t>Vận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dụng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việc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tưới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nước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hợp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lý</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cây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trồng</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5" name="TextBox 4"/>
          <p:cNvSpPr txBox="1"/>
          <p:nvPr/>
        </p:nvSpPr>
        <p:spPr>
          <a:xfrm>
            <a:off x="146957" y="2596242"/>
            <a:ext cx="10928955" cy="1200329"/>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yếu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hưởng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dưỡng</a:t>
            </a:r>
            <a:r>
              <a:rPr lang="en-US" sz="3600" dirty="0">
                <a:latin typeface="Times New Roman" panose="02020603050405020304" pitchFamily="18" charset="0"/>
                <a:cs typeface="Times New Roman" panose="02020603050405020304" pitchFamily="18" charset="0"/>
              </a:rPr>
              <a:t> ở </a:t>
            </a:r>
            <a:r>
              <a:rPr lang="en-US" sz="3600" dirty="0" err="1">
                <a:latin typeface="Times New Roman" panose="02020603050405020304" pitchFamily="18" charset="0"/>
                <a:cs typeface="Times New Roman" panose="02020603050405020304" pitchFamily="18" charset="0"/>
              </a:rPr>
              <a:t>thực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vật</a:t>
            </a:r>
            <a:r>
              <a:rPr lang="en-US" sz="3600" dirty="0">
                <a:latin typeface="Times New Roman" panose="02020603050405020304" pitchFamily="18" charset="0"/>
                <a:cs typeface="Times New Roman" panose="02020603050405020304" pitchFamily="18" charset="0"/>
              </a:rPr>
              <a:t>?</a:t>
            </a:r>
          </a:p>
        </p:txBody>
      </p:sp>
      <p:sp>
        <p:nvSpPr>
          <p:cNvPr id="6" name="TextBox 5"/>
          <p:cNvSpPr txBox="1"/>
          <p:nvPr/>
        </p:nvSpPr>
        <p:spPr>
          <a:xfrm>
            <a:off x="146957" y="2818102"/>
            <a:ext cx="11636679" cy="2308324"/>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yếu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hưởng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dưỡng</a:t>
            </a:r>
            <a:r>
              <a:rPr lang="en-US" sz="3600" dirty="0">
                <a:latin typeface="Times New Roman" panose="02020603050405020304" pitchFamily="18" charset="0"/>
                <a:cs typeface="Times New Roman" panose="02020603050405020304" pitchFamily="18" charset="0"/>
              </a:rPr>
              <a:t> ở </a:t>
            </a:r>
            <a:r>
              <a:rPr lang="en-US" sz="3600" dirty="0" err="1">
                <a:latin typeface="Times New Roman" panose="02020603050405020304" pitchFamily="18" charset="0"/>
                <a:cs typeface="Times New Roman" panose="02020603050405020304" pitchFamily="18" charset="0"/>
              </a:rPr>
              <a:t>thực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gồm</a:t>
            </a:r>
            <a:r>
              <a:rPr lang="en-US" sz="3600" dirty="0">
                <a:latin typeface="Times New Roman" panose="02020603050405020304" pitchFamily="18" charset="0"/>
                <a:cs typeface="Times New Roman" panose="02020603050405020304" pitchFamily="18" charset="0"/>
              </a:rPr>
              <a:t>: </a:t>
            </a:r>
          </a:p>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nhiệt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ẩm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xốp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lượng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khoáng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đất</a:t>
            </a:r>
            <a:r>
              <a:rPr lang="en-US" sz="3600" dirty="0">
                <a:latin typeface="Times New Roman" panose="02020603050405020304" pitchFamily="18" charset="0"/>
                <a:cs typeface="Times New Roman" panose="02020603050405020304" pitchFamily="18" charset="0"/>
              </a:rPr>
              <a:t>.</a:t>
            </a:r>
          </a:p>
        </p:txBody>
      </p:sp>
      <p:pic>
        <p:nvPicPr>
          <p:cNvPr id="7" name="Picture 10"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13657" y="1922982"/>
            <a:ext cx="816428" cy="895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133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6458" y="386833"/>
            <a:ext cx="9349611" cy="584775"/>
          </a:xfrm>
          <a:prstGeom prst="rect">
            <a:avLst/>
          </a:prstGeom>
        </p:spPr>
        <p:txBody>
          <a:bodyPr wrap="none">
            <a:spAutoFit/>
          </a:bodyPr>
          <a:lstStyle/>
          <a:p>
            <a:r>
              <a:rPr lang="en-US" sz="3200" b="1" dirty="0">
                <a:solidFill>
                  <a:srgbClr val="FF0000"/>
                </a:solidFill>
                <a:latin typeface="Times New Roman" panose="02020603050405020304" pitchFamily="18" charset="0"/>
                <a:cs typeface="Times New Roman" panose="02020603050405020304" pitchFamily="18" charset="0"/>
              </a:rPr>
              <a:t>2. </a:t>
            </a:r>
            <a:r>
              <a:rPr lang="en-US" sz="3200" b="1" dirty="0" err="1">
                <a:solidFill>
                  <a:srgbClr val="FF0000"/>
                </a:solidFill>
                <a:latin typeface="Times New Roman" panose="02020603050405020304" pitchFamily="18" charset="0"/>
                <a:cs typeface="Times New Roman" panose="02020603050405020304" pitchFamily="18" charset="0"/>
              </a:rPr>
              <a:t>Vận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dụng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việc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bón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phân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hợp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lý</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cây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trồng</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5" name="TextBox 4"/>
          <p:cNvSpPr txBox="1"/>
          <p:nvPr/>
        </p:nvSpPr>
        <p:spPr>
          <a:xfrm>
            <a:off x="306458" y="971608"/>
            <a:ext cx="10989128" cy="1200329"/>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 HS </a:t>
            </a:r>
            <a:r>
              <a:rPr lang="en-US" sz="3600" dirty="0" err="1">
                <a:latin typeface="Times New Roman" panose="02020603050405020304" pitchFamily="18" charset="0"/>
                <a:cs typeface="Times New Roman" panose="02020603050405020304" pitchFamily="18" charset="0"/>
              </a:rPr>
              <a:t>nghiên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cứu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thông</a:t>
            </a:r>
            <a:r>
              <a:rPr lang="en-US" sz="3600" dirty="0">
                <a:latin typeface="Times New Roman" panose="02020603050405020304" pitchFamily="18" charset="0"/>
                <a:cs typeface="Times New Roman" panose="02020603050405020304" pitchFamily="18" charset="0"/>
              </a:rPr>
              <a:t> tin SGK/135, 136, </a:t>
            </a:r>
            <a:r>
              <a:rPr lang="en-US" sz="3600" dirty="0" err="1">
                <a:latin typeface="Times New Roman" panose="02020603050405020304" pitchFamily="18" charset="0"/>
                <a:cs typeface="Times New Roman" panose="02020603050405020304" pitchFamily="18" charset="0"/>
              </a:rPr>
              <a:t>thảo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luận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nhóm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hoàn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phiếu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a:t>
            </a:r>
          </a:p>
        </p:txBody>
      </p:sp>
      <p:sp>
        <p:nvSpPr>
          <p:cNvPr id="6" name="Rectangle 5"/>
          <p:cNvSpPr/>
          <p:nvPr/>
        </p:nvSpPr>
        <p:spPr>
          <a:xfrm>
            <a:off x="306458" y="2447578"/>
            <a:ext cx="11760356" cy="4104200"/>
          </a:xfrm>
          <a:prstGeom prst="rect">
            <a:avLst/>
          </a:prstGeom>
        </p:spPr>
        <p:txBody>
          <a:bodyPr wrap="square">
            <a:spAutoFit/>
          </a:bodyPr>
          <a:lstStyle/>
          <a:p>
            <a:pPr marL="6350" marR="0" indent="-6350">
              <a:lnSpc>
                <a:spcPct val="115000"/>
              </a:lnSpc>
              <a:spcBef>
                <a:spcPts val="0"/>
              </a:spcBef>
              <a:spcAft>
                <a:spcPts val="0"/>
              </a:spcAft>
            </a:pPr>
            <a:r>
              <a:rPr lang="en-US" sz="3200" b="1" dirty="0" err="1">
                <a:solidFill>
                  <a:srgbClr val="FF0000"/>
                </a:solidFill>
                <a:latin typeface="Times New Roman" panose="02020603050405020304" pitchFamily="18" charset="0"/>
              </a:rPr>
              <a:t>Câu</a:t>
            </a:r>
            <a:r>
              <a:rPr lang="en-US" sz="3200" b="1" dirty="0">
                <a:solidFill>
                  <a:srgbClr val="FF0000"/>
                </a:solidFill>
                <a:latin typeface="Times New Roman" panose="02020603050405020304" pitchFamily="18" charset="0"/>
              </a:rPr>
              <a:t> 12: </a:t>
            </a:r>
            <a:r>
              <a:rPr lang="en-US" sz="3200" b="1" dirty="0" err="1">
                <a:solidFill>
                  <a:srgbClr val="7030A0"/>
                </a:solidFill>
                <a:latin typeface="Times New Roman" panose="02020603050405020304" pitchFamily="18" charset="0"/>
              </a:rPr>
              <a:t>Điều</a:t>
            </a:r>
            <a:r>
              <a:rPr lang="en-US" sz="3200" b="1" dirty="0">
                <a:solidFill>
                  <a:srgbClr val="7030A0"/>
                </a:solidFill>
                <a:latin typeface="Times New Roman" panose="02020603050405020304" pitchFamily="18" charset="0"/>
              </a:rPr>
              <a:t> </a:t>
            </a:r>
            <a:r>
              <a:rPr lang="en-US" sz="3200" b="1" dirty="0" err="1">
                <a:solidFill>
                  <a:srgbClr val="7030A0"/>
                </a:solidFill>
                <a:latin typeface="Times New Roman" panose="02020603050405020304" pitchFamily="18" charset="0"/>
              </a:rPr>
              <a:t>gì</a:t>
            </a:r>
            <a:r>
              <a:rPr lang="en-US" sz="3200" b="1" dirty="0">
                <a:solidFill>
                  <a:srgbClr val="7030A0"/>
                </a:solidFill>
                <a:latin typeface="Times New Roman" panose="02020603050405020304" pitchFamily="18" charset="0"/>
              </a:rPr>
              <a:t> </a:t>
            </a:r>
            <a:r>
              <a:rPr lang="en-US" sz="3200" b="1" dirty="0" err="1">
                <a:solidFill>
                  <a:srgbClr val="7030A0"/>
                </a:solidFill>
                <a:latin typeface="Times New Roman" panose="02020603050405020304" pitchFamily="18" charset="0"/>
              </a:rPr>
              <a:t>sẽ</a:t>
            </a:r>
            <a:r>
              <a:rPr lang="en-US" sz="3200" b="1" dirty="0">
                <a:solidFill>
                  <a:srgbClr val="7030A0"/>
                </a:solidFill>
                <a:latin typeface="Times New Roman" panose="02020603050405020304" pitchFamily="18" charset="0"/>
              </a:rPr>
              <a:t> </a:t>
            </a:r>
            <a:r>
              <a:rPr lang="en-US" sz="3200" b="1" dirty="0" err="1">
                <a:solidFill>
                  <a:srgbClr val="7030A0"/>
                </a:solidFill>
                <a:latin typeface="Times New Roman" panose="02020603050405020304" pitchFamily="18" charset="0"/>
              </a:rPr>
              <a:t>xẩy</a:t>
            </a:r>
            <a:r>
              <a:rPr lang="en-US" sz="3200" b="1" dirty="0">
                <a:solidFill>
                  <a:srgbClr val="7030A0"/>
                </a:solidFill>
                <a:latin typeface="Times New Roman" panose="02020603050405020304" pitchFamily="18" charset="0"/>
              </a:rPr>
              <a:t> </a:t>
            </a:r>
            <a:r>
              <a:rPr lang="en-US" sz="3200" b="1" dirty="0" err="1">
                <a:solidFill>
                  <a:srgbClr val="7030A0"/>
                </a:solidFill>
                <a:latin typeface="Times New Roman" panose="02020603050405020304" pitchFamily="18" charset="0"/>
              </a:rPr>
              <a:t>ra</a:t>
            </a:r>
            <a:r>
              <a:rPr lang="en-US" sz="3200" b="1" dirty="0">
                <a:solidFill>
                  <a:srgbClr val="7030A0"/>
                </a:solidFill>
                <a:latin typeface="Times New Roman" panose="02020603050405020304" pitchFamily="18" charset="0"/>
              </a:rPr>
              <a:t> </a:t>
            </a:r>
            <a:r>
              <a:rPr lang="en-US" sz="3200" b="1" dirty="0" err="1">
                <a:solidFill>
                  <a:srgbClr val="7030A0"/>
                </a:solidFill>
                <a:latin typeface="Times New Roman" panose="02020603050405020304" pitchFamily="18" charset="0"/>
              </a:rPr>
              <a:t>nếu</a:t>
            </a:r>
            <a:r>
              <a:rPr lang="en-US" sz="3200" b="1" dirty="0">
                <a:solidFill>
                  <a:srgbClr val="7030A0"/>
                </a:solidFill>
                <a:latin typeface="Times New Roman" panose="02020603050405020304" pitchFamily="18" charset="0"/>
              </a:rPr>
              <a:t>: </a:t>
            </a:r>
          </a:p>
          <a:p>
            <a:pPr marL="742950" marR="0" lvl="1" indent="-285750">
              <a:lnSpc>
                <a:spcPct val="107000"/>
              </a:lnSpc>
              <a:spcBef>
                <a:spcPts val="0"/>
              </a:spcBef>
              <a:spcAft>
                <a:spcPts val="800"/>
              </a:spcAft>
              <a:buFont typeface="+mj-lt"/>
              <a:buAutoNum type="alphaLcPeriod"/>
            </a:pPr>
            <a:r>
              <a:rPr lang="en-US" sz="3200" dirty="0" err="1">
                <a:solidFill>
                  <a:srgbClr val="000000"/>
                </a:solidFill>
                <a:latin typeface="Times New Roman" panose="02020603050405020304" pitchFamily="18" charset="0"/>
                <a:ea typeface="DengXian"/>
                <a:cs typeface="Times New Roman" panose="02020603050405020304" pitchFamily="18" charset="0"/>
              </a:rPr>
              <a:t>Bón</a:t>
            </a:r>
            <a:r>
              <a:rPr lang="en-US" sz="3200" dirty="0">
                <a:solidFill>
                  <a:srgbClr val="000000"/>
                </a:solidFill>
                <a:latin typeface="Times New Roman" panose="02020603050405020304" pitchFamily="18" charset="0"/>
                <a:ea typeface="DengXian"/>
                <a:cs typeface="Times New Roman" panose="02020603050405020304" pitchFamily="18" charset="0"/>
              </a:rPr>
              <a:t> </a:t>
            </a:r>
            <a:r>
              <a:rPr lang="en-US" sz="3200" dirty="0" err="1">
                <a:solidFill>
                  <a:srgbClr val="000000"/>
                </a:solidFill>
                <a:latin typeface="Times New Roman" panose="02020603050405020304" pitchFamily="18" charset="0"/>
                <a:ea typeface="DengXian"/>
                <a:cs typeface="Times New Roman" panose="02020603050405020304" pitchFamily="18" charset="0"/>
              </a:rPr>
              <a:t>phân</a:t>
            </a:r>
            <a:r>
              <a:rPr lang="en-US" sz="3200" dirty="0">
                <a:solidFill>
                  <a:srgbClr val="000000"/>
                </a:solidFill>
                <a:latin typeface="Times New Roman" panose="02020603050405020304" pitchFamily="18" charset="0"/>
                <a:ea typeface="DengXian"/>
                <a:cs typeface="Times New Roman" panose="02020603050405020304" pitchFamily="18" charset="0"/>
              </a:rPr>
              <a:t> </a:t>
            </a:r>
            <a:r>
              <a:rPr lang="en-US" sz="3200" dirty="0" err="1">
                <a:solidFill>
                  <a:srgbClr val="000000"/>
                </a:solidFill>
                <a:latin typeface="Times New Roman" panose="02020603050405020304" pitchFamily="18" charset="0"/>
                <a:ea typeface="DengXian"/>
                <a:cs typeface="Times New Roman" panose="02020603050405020304" pitchFamily="18" charset="0"/>
              </a:rPr>
              <a:t>không</a:t>
            </a:r>
            <a:r>
              <a:rPr lang="en-US" sz="3200" dirty="0">
                <a:solidFill>
                  <a:srgbClr val="000000"/>
                </a:solidFill>
                <a:latin typeface="Times New Roman" panose="02020603050405020304" pitchFamily="18" charset="0"/>
                <a:ea typeface="DengXian"/>
                <a:cs typeface="Times New Roman" panose="02020603050405020304" pitchFamily="18" charset="0"/>
              </a:rPr>
              <a:t> </a:t>
            </a:r>
            <a:r>
              <a:rPr lang="en-US" sz="3200" dirty="0" err="1">
                <a:solidFill>
                  <a:srgbClr val="000000"/>
                </a:solidFill>
                <a:latin typeface="Times New Roman" panose="02020603050405020304" pitchFamily="18" charset="0"/>
                <a:ea typeface="DengXian"/>
                <a:cs typeface="Times New Roman" panose="02020603050405020304" pitchFamily="18" charset="0"/>
              </a:rPr>
              <a:t>đủ</a:t>
            </a:r>
            <a:r>
              <a:rPr lang="en-US" sz="3200" dirty="0">
                <a:solidFill>
                  <a:srgbClr val="000000"/>
                </a:solidFill>
                <a:latin typeface="Times New Roman" panose="02020603050405020304" pitchFamily="18" charset="0"/>
                <a:ea typeface="DengXian"/>
                <a:cs typeface="Times New Roman" panose="02020603050405020304" pitchFamily="18" charset="0"/>
              </a:rPr>
              <a:t>.?</a:t>
            </a:r>
          </a:p>
          <a:p>
            <a:pPr marL="742950" marR="0" lvl="1" indent="-285750">
              <a:lnSpc>
                <a:spcPct val="107000"/>
              </a:lnSpc>
              <a:spcBef>
                <a:spcPts val="0"/>
              </a:spcBef>
              <a:spcAft>
                <a:spcPts val="800"/>
              </a:spcAft>
              <a:buFont typeface="+mj-lt"/>
              <a:buAutoNum type="alphaLcPeriod"/>
            </a:pPr>
            <a:r>
              <a:rPr lang="en-US" sz="3200" dirty="0" err="1">
                <a:solidFill>
                  <a:srgbClr val="000000"/>
                </a:solidFill>
                <a:latin typeface="Times New Roman" panose="02020603050405020304" pitchFamily="18" charset="0"/>
                <a:ea typeface="DengXian"/>
                <a:cs typeface="Times New Roman" panose="02020603050405020304" pitchFamily="18" charset="0"/>
              </a:rPr>
              <a:t>Bón</a:t>
            </a:r>
            <a:r>
              <a:rPr lang="en-US" sz="3200" dirty="0">
                <a:solidFill>
                  <a:srgbClr val="000000"/>
                </a:solidFill>
                <a:latin typeface="Times New Roman" panose="02020603050405020304" pitchFamily="18" charset="0"/>
                <a:ea typeface="DengXian"/>
                <a:cs typeface="Times New Roman" panose="02020603050405020304" pitchFamily="18" charset="0"/>
              </a:rPr>
              <a:t> </a:t>
            </a:r>
            <a:r>
              <a:rPr lang="en-US" sz="3200" dirty="0" err="1">
                <a:solidFill>
                  <a:srgbClr val="000000"/>
                </a:solidFill>
                <a:latin typeface="Times New Roman" panose="02020603050405020304" pitchFamily="18" charset="0"/>
                <a:ea typeface="DengXian"/>
                <a:cs typeface="Times New Roman" panose="02020603050405020304" pitchFamily="18" charset="0"/>
              </a:rPr>
              <a:t>phân</a:t>
            </a:r>
            <a:r>
              <a:rPr lang="en-US" sz="3200" dirty="0">
                <a:solidFill>
                  <a:srgbClr val="000000"/>
                </a:solidFill>
                <a:latin typeface="Times New Roman" panose="02020603050405020304" pitchFamily="18" charset="0"/>
                <a:ea typeface="DengXian"/>
                <a:cs typeface="Times New Roman" panose="02020603050405020304" pitchFamily="18" charset="0"/>
              </a:rPr>
              <a:t> </a:t>
            </a:r>
            <a:r>
              <a:rPr lang="en-US" sz="3200" dirty="0" err="1">
                <a:solidFill>
                  <a:srgbClr val="000000"/>
                </a:solidFill>
                <a:latin typeface="Times New Roman" panose="02020603050405020304" pitchFamily="18" charset="0"/>
                <a:ea typeface="DengXian"/>
                <a:cs typeface="Times New Roman" panose="02020603050405020304" pitchFamily="18" charset="0"/>
              </a:rPr>
              <a:t>quá</a:t>
            </a:r>
            <a:r>
              <a:rPr lang="en-US" sz="3200" dirty="0">
                <a:solidFill>
                  <a:srgbClr val="000000"/>
                </a:solidFill>
                <a:latin typeface="Times New Roman" panose="02020603050405020304" pitchFamily="18" charset="0"/>
                <a:ea typeface="DengXian"/>
                <a:cs typeface="Times New Roman" panose="02020603050405020304" pitchFamily="18" charset="0"/>
              </a:rPr>
              <a:t> </a:t>
            </a:r>
            <a:r>
              <a:rPr lang="en-US" sz="3200" dirty="0" err="1">
                <a:solidFill>
                  <a:srgbClr val="000000"/>
                </a:solidFill>
                <a:latin typeface="Times New Roman" panose="02020603050405020304" pitchFamily="18" charset="0"/>
                <a:ea typeface="DengXian"/>
                <a:cs typeface="Times New Roman" panose="02020603050405020304" pitchFamily="18" charset="0"/>
              </a:rPr>
              <a:t>nhiều</a:t>
            </a:r>
            <a:r>
              <a:rPr lang="en-US" sz="3200" dirty="0">
                <a:solidFill>
                  <a:srgbClr val="000000"/>
                </a:solidFill>
                <a:latin typeface="Times New Roman" panose="02020603050405020304" pitchFamily="18" charset="0"/>
                <a:ea typeface="DengXian"/>
                <a:cs typeface="Times New Roman" panose="02020603050405020304" pitchFamily="18" charset="0"/>
              </a:rPr>
              <a:t>?</a:t>
            </a:r>
          </a:p>
          <a:p>
            <a:pPr marL="6350" marR="0" indent="-6350">
              <a:lnSpc>
                <a:spcPct val="115000"/>
              </a:lnSpc>
              <a:spcBef>
                <a:spcPts val="0"/>
              </a:spcBef>
              <a:spcAft>
                <a:spcPts val="0"/>
              </a:spcAft>
            </a:pPr>
            <a:r>
              <a:rPr lang="en-US" sz="3200" b="1" dirty="0" err="1">
                <a:solidFill>
                  <a:srgbClr val="FF0000"/>
                </a:solidFill>
                <a:latin typeface="Times New Roman" panose="02020603050405020304" pitchFamily="18" charset="0"/>
              </a:rPr>
              <a:t>Câu</a:t>
            </a:r>
            <a:r>
              <a:rPr lang="en-US" sz="3200" b="1" dirty="0">
                <a:solidFill>
                  <a:srgbClr val="FF0000"/>
                </a:solidFill>
                <a:latin typeface="Times New Roman" panose="02020603050405020304" pitchFamily="18" charset="0"/>
              </a:rPr>
              <a:t> 13: </a:t>
            </a:r>
            <a:r>
              <a:rPr lang="en-US" sz="3200" dirty="0" err="1">
                <a:solidFill>
                  <a:srgbClr val="7030A0"/>
                </a:solidFill>
                <a:latin typeface="Times New Roman" panose="02020603050405020304" pitchFamily="18" charset="0"/>
              </a:rPr>
              <a:t>Để</a:t>
            </a:r>
            <a:r>
              <a:rPr lang="en-US" sz="3200" dirty="0">
                <a:solidFill>
                  <a:srgbClr val="7030A0"/>
                </a:solidFill>
                <a:latin typeface="Times New Roman" panose="02020603050405020304" pitchFamily="18" charset="0"/>
              </a:rPr>
              <a:t> </a:t>
            </a:r>
            <a:r>
              <a:rPr lang="en-US" sz="3200" dirty="0" err="1">
                <a:solidFill>
                  <a:srgbClr val="7030A0"/>
                </a:solidFill>
                <a:latin typeface="Times New Roman" panose="02020603050405020304" pitchFamily="18" charset="0"/>
              </a:rPr>
              <a:t>đảm</a:t>
            </a:r>
            <a:r>
              <a:rPr lang="en-US" sz="3200" dirty="0">
                <a:solidFill>
                  <a:srgbClr val="7030A0"/>
                </a:solidFill>
                <a:latin typeface="Times New Roman" panose="02020603050405020304" pitchFamily="18" charset="0"/>
              </a:rPr>
              <a:t> </a:t>
            </a:r>
            <a:r>
              <a:rPr lang="en-US" sz="3200" dirty="0" err="1">
                <a:solidFill>
                  <a:srgbClr val="7030A0"/>
                </a:solidFill>
                <a:latin typeface="Times New Roman" panose="02020603050405020304" pitchFamily="18" charset="0"/>
              </a:rPr>
              <a:t>bảo</a:t>
            </a:r>
            <a:r>
              <a:rPr lang="en-US" sz="3200" dirty="0">
                <a:solidFill>
                  <a:srgbClr val="7030A0"/>
                </a:solidFill>
                <a:latin typeface="Times New Roman" panose="02020603050405020304" pitchFamily="18" charset="0"/>
              </a:rPr>
              <a:t> </a:t>
            </a:r>
            <a:r>
              <a:rPr lang="en-US" sz="3200" dirty="0" err="1">
                <a:solidFill>
                  <a:srgbClr val="7030A0"/>
                </a:solidFill>
                <a:latin typeface="Times New Roman" panose="02020603050405020304" pitchFamily="18" charset="0"/>
              </a:rPr>
              <a:t>bón</a:t>
            </a:r>
            <a:r>
              <a:rPr lang="en-US" sz="3200" dirty="0">
                <a:solidFill>
                  <a:srgbClr val="7030A0"/>
                </a:solidFill>
                <a:latin typeface="Times New Roman" panose="02020603050405020304" pitchFamily="18" charset="0"/>
              </a:rPr>
              <a:t> </a:t>
            </a:r>
            <a:r>
              <a:rPr lang="en-US" sz="3200" dirty="0" err="1">
                <a:solidFill>
                  <a:srgbClr val="7030A0"/>
                </a:solidFill>
                <a:latin typeface="Times New Roman" panose="02020603050405020304" pitchFamily="18" charset="0"/>
              </a:rPr>
              <a:t>phân</a:t>
            </a:r>
            <a:r>
              <a:rPr lang="en-US" sz="3200" dirty="0">
                <a:solidFill>
                  <a:srgbClr val="7030A0"/>
                </a:solidFill>
                <a:latin typeface="Times New Roman" panose="02020603050405020304" pitchFamily="18" charset="0"/>
              </a:rPr>
              <a:t> </a:t>
            </a:r>
            <a:r>
              <a:rPr lang="en-US" sz="3200" dirty="0" err="1">
                <a:solidFill>
                  <a:srgbClr val="7030A0"/>
                </a:solidFill>
                <a:latin typeface="Times New Roman" panose="02020603050405020304" pitchFamily="18" charset="0"/>
              </a:rPr>
              <a:t>hợp</a:t>
            </a:r>
            <a:r>
              <a:rPr lang="en-US" sz="3200" dirty="0">
                <a:solidFill>
                  <a:srgbClr val="7030A0"/>
                </a:solidFill>
                <a:latin typeface="Times New Roman" panose="02020603050405020304" pitchFamily="18" charset="0"/>
              </a:rPr>
              <a:t> </a:t>
            </a:r>
            <a:r>
              <a:rPr lang="en-US" sz="3200" dirty="0" err="1">
                <a:solidFill>
                  <a:srgbClr val="7030A0"/>
                </a:solidFill>
                <a:latin typeface="Times New Roman" panose="02020603050405020304" pitchFamily="18" charset="0"/>
              </a:rPr>
              <a:t>lý</a:t>
            </a:r>
            <a:r>
              <a:rPr lang="en-US" sz="3200" dirty="0">
                <a:solidFill>
                  <a:srgbClr val="7030A0"/>
                </a:solidFill>
                <a:latin typeface="Times New Roman" panose="02020603050405020304" pitchFamily="18" charset="0"/>
              </a:rPr>
              <a:t> </a:t>
            </a:r>
            <a:r>
              <a:rPr lang="en-US" sz="3200" dirty="0" err="1">
                <a:solidFill>
                  <a:srgbClr val="7030A0"/>
                </a:solidFill>
                <a:latin typeface="Times New Roman" panose="02020603050405020304" pitchFamily="18" charset="0"/>
              </a:rPr>
              <a:t>cho</a:t>
            </a:r>
            <a:r>
              <a:rPr lang="en-US" sz="3200" dirty="0">
                <a:solidFill>
                  <a:srgbClr val="7030A0"/>
                </a:solidFill>
                <a:latin typeface="Times New Roman" panose="02020603050405020304" pitchFamily="18" charset="0"/>
              </a:rPr>
              <a:t> </a:t>
            </a:r>
            <a:r>
              <a:rPr lang="en-US" sz="3200" dirty="0" err="1">
                <a:solidFill>
                  <a:srgbClr val="7030A0"/>
                </a:solidFill>
                <a:latin typeface="Times New Roman" panose="02020603050405020304" pitchFamily="18" charset="0"/>
              </a:rPr>
              <a:t>cây</a:t>
            </a:r>
            <a:r>
              <a:rPr lang="en-US" sz="3200" dirty="0">
                <a:solidFill>
                  <a:srgbClr val="7030A0"/>
                </a:solidFill>
                <a:latin typeface="Times New Roman" panose="02020603050405020304" pitchFamily="18" charset="0"/>
              </a:rPr>
              <a:t> </a:t>
            </a:r>
            <a:r>
              <a:rPr lang="en-US" sz="3200" dirty="0" err="1">
                <a:solidFill>
                  <a:srgbClr val="7030A0"/>
                </a:solidFill>
                <a:latin typeface="Times New Roman" panose="02020603050405020304" pitchFamily="18" charset="0"/>
              </a:rPr>
              <a:t>trồng</a:t>
            </a:r>
            <a:r>
              <a:rPr lang="en-US" sz="3200" dirty="0">
                <a:solidFill>
                  <a:srgbClr val="7030A0"/>
                </a:solidFill>
                <a:latin typeface="Times New Roman" panose="02020603050405020304" pitchFamily="18" charset="0"/>
              </a:rPr>
              <a:t> </a:t>
            </a:r>
            <a:r>
              <a:rPr lang="en-US" sz="3200" dirty="0" err="1">
                <a:solidFill>
                  <a:srgbClr val="7030A0"/>
                </a:solidFill>
                <a:latin typeface="Times New Roman" panose="02020603050405020304" pitchFamily="18" charset="0"/>
              </a:rPr>
              <a:t>cần</a:t>
            </a:r>
            <a:r>
              <a:rPr lang="en-US" sz="3200" dirty="0">
                <a:solidFill>
                  <a:srgbClr val="7030A0"/>
                </a:solidFill>
                <a:latin typeface="Times New Roman" panose="02020603050405020304" pitchFamily="18" charset="0"/>
              </a:rPr>
              <a:t> </a:t>
            </a:r>
            <a:r>
              <a:rPr lang="en-US" sz="3200" dirty="0" err="1">
                <a:solidFill>
                  <a:srgbClr val="7030A0"/>
                </a:solidFill>
                <a:latin typeface="Times New Roman" panose="02020603050405020304" pitchFamily="18" charset="0"/>
              </a:rPr>
              <a:t>phải</a:t>
            </a:r>
            <a:r>
              <a:rPr lang="en-US" sz="3200" dirty="0">
                <a:solidFill>
                  <a:srgbClr val="7030A0"/>
                </a:solidFill>
                <a:latin typeface="Times New Roman" panose="02020603050405020304" pitchFamily="18" charset="0"/>
              </a:rPr>
              <a:t> </a:t>
            </a:r>
            <a:r>
              <a:rPr lang="en-US" sz="3200" dirty="0" err="1">
                <a:solidFill>
                  <a:srgbClr val="7030A0"/>
                </a:solidFill>
                <a:latin typeface="Times New Roman" panose="02020603050405020304" pitchFamily="18" charset="0"/>
              </a:rPr>
              <a:t>tuân</a:t>
            </a:r>
            <a:r>
              <a:rPr lang="en-US" sz="3200" dirty="0">
                <a:solidFill>
                  <a:srgbClr val="7030A0"/>
                </a:solidFill>
                <a:latin typeface="Times New Roman" panose="02020603050405020304" pitchFamily="18" charset="0"/>
              </a:rPr>
              <a:t> </a:t>
            </a:r>
            <a:r>
              <a:rPr lang="en-US" sz="3200" dirty="0" err="1">
                <a:solidFill>
                  <a:srgbClr val="7030A0"/>
                </a:solidFill>
                <a:latin typeface="Times New Roman" panose="02020603050405020304" pitchFamily="18" charset="0"/>
              </a:rPr>
              <a:t>thủtheo</a:t>
            </a:r>
            <a:r>
              <a:rPr lang="en-US" sz="3200" dirty="0">
                <a:solidFill>
                  <a:srgbClr val="7030A0"/>
                </a:solidFill>
                <a:latin typeface="Times New Roman" panose="02020603050405020304" pitchFamily="18" charset="0"/>
              </a:rPr>
              <a:t> </a:t>
            </a:r>
            <a:r>
              <a:rPr lang="en-US" sz="3200" dirty="0" err="1">
                <a:solidFill>
                  <a:srgbClr val="7030A0"/>
                </a:solidFill>
                <a:latin typeface="Times New Roman" panose="02020603050405020304" pitchFamily="18" charset="0"/>
              </a:rPr>
              <a:t>những</a:t>
            </a:r>
            <a:r>
              <a:rPr lang="en-US" sz="3200" dirty="0">
                <a:solidFill>
                  <a:srgbClr val="7030A0"/>
                </a:solidFill>
                <a:latin typeface="Times New Roman" panose="02020603050405020304" pitchFamily="18" charset="0"/>
              </a:rPr>
              <a:t> </a:t>
            </a:r>
            <a:r>
              <a:rPr lang="en-US" sz="3200" dirty="0" err="1">
                <a:solidFill>
                  <a:srgbClr val="7030A0"/>
                </a:solidFill>
                <a:latin typeface="Times New Roman" panose="02020603050405020304" pitchFamily="18" charset="0"/>
              </a:rPr>
              <a:t>nguyên</a:t>
            </a:r>
            <a:r>
              <a:rPr lang="en-US" sz="3200" dirty="0">
                <a:solidFill>
                  <a:srgbClr val="7030A0"/>
                </a:solidFill>
                <a:latin typeface="Times New Roman" panose="02020603050405020304" pitchFamily="18" charset="0"/>
              </a:rPr>
              <a:t> </a:t>
            </a:r>
            <a:r>
              <a:rPr lang="en-US" sz="3200" dirty="0" err="1">
                <a:solidFill>
                  <a:srgbClr val="7030A0"/>
                </a:solidFill>
                <a:latin typeface="Times New Roman" panose="02020603050405020304" pitchFamily="18" charset="0"/>
              </a:rPr>
              <a:t>tắc</a:t>
            </a:r>
            <a:r>
              <a:rPr lang="en-US" sz="3200" dirty="0">
                <a:solidFill>
                  <a:srgbClr val="7030A0"/>
                </a:solidFill>
                <a:latin typeface="Times New Roman" panose="02020603050405020304" pitchFamily="18" charset="0"/>
              </a:rPr>
              <a:t> </a:t>
            </a:r>
            <a:r>
              <a:rPr lang="en-US" sz="3200" dirty="0" err="1">
                <a:solidFill>
                  <a:srgbClr val="7030A0"/>
                </a:solidFill>
                <a:latin typeface="Times New Roman" panose="02020603050405020304" pitchFamily="18" charset="0"/>
              </a:rPr>
              <a:t>nào</a:t>
            </a:r>
            <a:r>
              <a:rPr lang="en-US" sz="3200" dirty="0">
                <a:solidFill>
                  <a:srgbClr val="7030A0"/>
                </a:solidFill>
                <a:latin typeface="Times New Roman" panose="02020603050405020304" pitchFamily="18" charset="0"/>
              </a:rPr>
              <a:t>?</a:t>
            </a:r>
            <a:endParaRPr lang="en-US" sz="3200" b="1" dirty="0">
              <a:solidFill>
                <a:srgbClr val="7030A0"/>
              </a:solidFill>
              <a:latin typeface="Times New Roman" panose="02020603050405020304" pitchFamily="18" charset="0"/>
            </a:endParaRPr>
          </a:p>
          <a:p>
            <a:pPr>
              <a:lnSpc>
                <a:spcPct val="107000"/>
              </a:lnSpc>
              <a:spcAft>
                <a:spcPts val="800"/>
              </a:spcAft>
            </a:pPr>
            <a:r>
              <a:rPr lang="en-US" sz="3200" b="1" dirty="0" err="1">
                <a:solidFill>
                  <a:srgbClr val="FF0000"/>
                </a:solidFill>
                <a:latin typeface="Times New Roman" panose="02020603050405020304" pitchFamily="18" charset="0"/>
                <a:ea typeface="DengXian"/>
              </a:rPr>
              <a:t>Câu</a:t>
            </a:r>
            <a:r>
              <a:rPr lang="en-US" sz="3200" b="1" dirty="0">
                <a:solidFill>
                  <a:srgbClr val="FF0000"/>
                </a:solidFill>
                <a:latin typeface="Times New Roman" panose="02020603050405020304" pitchFamily="18" charset="0"/>
                <a:ea typeface="DengXian"/>
              </a:rPr>
              <a:t> 14:</a:t>
            </a:r>
            <a:r>
              <a:rPr lang="en-US" sz="3200" dirty="0">
                <a:solidFill>
                  <a:srgbClr val="FF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Nêu</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tưới</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nước</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và</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bón</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phân</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không</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hợp</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lý</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sẽ</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dẫn</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đến</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những</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hậu</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quả</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gì</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trong</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cây</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trồng</a:t>
            </a:r>
            <a:r>
              <a:rPr lang="en-US" sz="3200" dirty="0">
                <a:solidFill>
                  <a:srgbClr val="000000"/>
                </a:solidFill>
                <a:latin typeface="Times New Roman" panose="02020603050405020304" pitchFamily="18" charset="0"/>
                <a:ea typeface="DengXian"/>
              </a:rPr>
              <a:t>?</a:t>
            </a:r>
            <a:endParaRPr lang="en-US" sz="3200" dirty="0">
              <a:solidFill>
                <a:srgbClr val="000000"/>
              </a:solidFill>
              <a:effectLst/>
              <a:latin typeface="Times New Roman" panose="02020603050405020304" pitchFamily="18" charset="0"/>
              <a:ea typeface="DengXian"/>
            </a:endParaRPr>
          </a:p>
        </p:txBody>
      </p:sp>
    </p:spTree>
    <p:extLst>
      <p:ext uri="{BB962C8B-B14F-4D97-AF65-F5344CB8AC3E}">
        <p14:creationId xmlns:p14="http://schemas.microsoft.com/office/powerpoint/2010/main" val="1087049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199" y="387474"/>
            <a:ext cx="11348358" cy="4625369"/>
          </a:xfrm>
          <a:prstGeom prst="rect">
            <a:avLst/>
          </a:prstGeom>
        </p:spPr>
        <p:txBody>
          <a:bodyPr wrap="square">
            <a:spAutoFit/>
          </a:bodyPr>
          <a:lstStyle/>
          <a:p>
            <a:pPr marL="6350" marR="0" indent="-6350" algn="ctr">
              <a:lnSpc>
                <a:spcPct val="115000"/>
              </a:lnSpc>
              <a:spcBef>
                <a:spcPts val="0"/>
              </a:spcBef>
              <a:spcAft>
                <a:spcPts val="0"/>
              </a:spcAft>
            </a:pPr>
            <a:r>
              <a:rPr lang="en-US" sz="3200" b="1" dirty="0" err="1">
                <a:solidFill>
                  <a:srgbClr val="7030A0"/>
                </a:solidFill>
                <a:latin typeface="Times New Roman" panose="02020603050405020304" pitchFamily="18" charset="0"/>
              </a:rPr>
              <a:t>Sản</a:t>
            </a:r>
            <a:r>
              <a:rPr lang="en-US" sz="3200" b="1" dirty="0">
                <a:solidFill>
                  <a:srgbClr val="7030A0"/>
                </a:solidFill>
                <a:latin typeface="Times New Roman" panose="02020603050405020304" pitchFamily="18" charset="0"/>
              </a:rPr>
              <a:t> </a:t>
            </a:r>
            <a:r>
              <a:rPr lang="en-US" sz="3200" b="1" dirty="0" err="1">
                <a:solidFill>
                  <a:srgbClr val="7030A0"/>
                </a:solidFill>
                <a:latin typeface="Times New Roman" panose="02020603050405020304" pitchFamily="18" charset="0"/>
              </a:rPr>
              <a:t>phẩm</a:t>
            </a:r>
            <a:r>
              <a:rPr lang="en-US" sz="3200" b="1" dirty="0">
                <a:solidFill>
                  <a:srgbClr val="7030A0"/>
                </a:solidFill>
                <a:latin typeface="Times New Roman" panose="02020603050405020304" pitchFamily="18" charset="0"/>
              </a:rPr>
              <a:t> </a:t>
            </a:r>
            <a:r>
              <a:rPr lang="en-US" sz="3200" b="1" dirty="0" err="1">
                <a:solidFill>
                  <a:srgbClr val="7030A0"/>
                </a:solidFill>
                <a:latin typeface="Times New Roman" panose="02020603050405020304" pitchFamily="18" charset="0"/>
              </a:rPr>
              <a:t>dự</a:t>
            </a:r>
            <a:r>
              <a:rPr lang="en-US" sz="3200" b="1" dirty="0">
                <a:solidFill>
                  <a:srgbClr val="7030A0"/>
                </a:solidFill>
                <a:latin typeface="Times New Roman" panose="02020603050405020304" pitchFamily="18" charset="0"/>
              </a:rPr>
              <a:t> </a:t>
            </a:r>
            <a:r>
              <a:rPr lang="en-US" sz="3200" b="1" dirty="0" err="1">
                <a:solidFill>
                  <a:srgbClr val="7030A0"/>
                </a:solidFill>
                <a:latin typeface="Times New Roman" panose="02020603050405020304" pitchFamily="18" charset="0"/>
              </a:rPr>
              <a:t>kiến</a:t>
            </a:r>
            <a:r>
              <a:rPr lang="en-US" sz="3200" b="1" dirty="0">
                <a:solidFill>
                  <a:srgbClr val="7030A0"/>
                </a:solidFill>
                <a:latin typeface="Times New Roman" panose="02020603050405020304" pitchFamily="18" charset="0"/>
              </a:rPr>
              <a:t> </a:t>
            </a:r>
            <a:r>
              <a:rPr lang="en-US" sz="3200" b="1" dirty="0" err="1">
                <a:solidFill>
                  <a:srgbClr val="7030A0"/>
                </a:solidFill>
                <a:latin typeface="Times New Roman" panose="02020603050405020304" pitchFamily="18" charset="0"/>
              </a:rPr>
              <a:t>của</a:t>
            </a:r>
            <a:r>
              <a:rPr lang="en-US" sz="3200" b="1" dirty="0">
                <a:solidFill>
                  <a:srgbClr val="7030A0"/>
                </a:solidFill>
                <a:latin typeface="Times New Roman" panose="02020603050405020304" pitchFamily="18" charset="0"/>
              </a:rPr>
              <a:t> HS</a:t>
            </a:r>
          </a:p>
          <a:p>
            <a:pPr marL="6350" marR="0" indent="-6350">
              <a:lnSpc>
                <a:spcPct val="115000"/>
              </a:lnSpc>
              <a:spcBef>
                <a:spcPts val="0"/>
              </a:spcBef>
              <a:spcAft>
                <a:spcPts val="0"/>
              </a:spcAft>
            </a:pPr>
            <a:r>
              <a:rPr lang="en-US" sz="3200" b="1" dirty="0" err="1">
                <a:solidFill>
                  <a:srgbClr val="7030A0"/>
                </a:solidFill>
                <a:latin typeface="Times New Roman" panose="02020603050405020304" pitchFamily="18" charset="0"/>
              </a:rPr>
              <a:t>Câu</a:t>
            </a:r>
            <a:r>
              <a:rPr lang="en-US" sz="3200" b="1" dirty="0">
                <a:solidFill>
                  <a:srgbClr val="7030A0"/>
                </a:solidFill>
                <a:latin typeface="Times New Roman" panose="02020603050405020304" pitchFamily="18" charset="0"/>
              </a:rPr>
              <a:t> 12: </a:t>
            </a:r>
          </a:p>
          <a:p>
            <a:pPr marL="463550" marR="0">
              <a:lnSpc>
                <a:spcPct val="107000"/>
              </a:lnSpc>
              <a:spcBef>
                <a:spcPts val="0"/>
              </a:spcBef>
              <a:spcAft>
                <a:spcPts val="800"/>
              </a:spcAft>
            </a:pPr>
            <a:r>
              <a:rPr lang="en-US" sz="3200" dirty="0" err="1">
                <a:solidFill>
                  <a:srgbClr val="000000"/>
                </a:solidFill>
                <a:latin typeface="Times New Roman" panose="02020603050405020304" pitchFamily="18" charset="0"/>
                <a:ea typeface="DengXian"/>
              </a:rPr>
              <a:t>a.Bón</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phân</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không</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đủ</a:t>
            </a:r>
            <a:r>
              <a:rPr lang="en-US" sz="3200" dirty="0">
                <a:solidFill>
                  <a:srgbClr val="000000"/>
                </a:solidFill>
                <a:latin typeface="Times New Roman" panose="02020603050405020304" pitchFamily="18" charset="0"/>
                <a:ea typeface="DengXian"/>
              </a:rPr>
              <a:t>.?</a:t>
            </a:r>
          </a:p>
          <a:p>
            <a:pPr marL="463550" marR="0">
              <a:lnSpc>
                <a:spcPct val="107000"/>
              </a:lnSpc>
              <a:spcBef>
                <a:spcPts val="0"/>
              </a:spcBef>
              <a:spcAft>
                <a:spcPts val="800"/>
              </a:spcAft>
            </a:pPr>
            <a:r>
              <a:rPr lang="en-US" sz="3200" dirty="0" err="1">
                <a:solidFill>
                  <a:srgbClr val="000000"/>
                </a:solidFill>
                <a:latin typeface="Times New Roman" panose="02020603050405020304" pitchFamily="18" charset="0"/>
                <a:ea typeface="DengXian"/>
              </a:rPr>
              <a:t>Cây</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sẽ</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thiếu</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chất</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dinh</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dưỡng</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dẫn</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đến</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chậm</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quá</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trình</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sinh</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trưởng</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và</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phát</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triển</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của</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cây</a:t>
            </a:r>
            <a:r>
              <a:rPr lang="en-US" sz="3200" dirty="0">
                <a:solidFill>
                  <a:srgbClr val="000000"/>
                </a:solidFill>
                <a:latin typeface="Times New Roman" panose="02020603050405020304" pitchFamily="18" charset="0"/>
                <a:ea typeface="DengXian"/>
              </a:rPr>
              <a:t>.</a:t>
            </a:r>
          </a:p>
          <a:p>
            <a:pPr marL="463550" marR="0">
              <a:lnSpc>
                <a:spcPct val="107000"/>
              </a:lnSpc>
              <a:spcBef>
                <a:spcPts val="0"/>
              </a:spcBef>
              <a:spcAft>
                <a:spcPts val="800"/>
              </a:spcAft>
            </a:pPr>
            <a:r>
              <a:rPr lang="en-US" sz="3200" dirty="0" err="1">
                <a:solidFill>
                  <a:srgbClr val="000000"/>
                </a:solidFill>
                <a:latin typeface="Times New Roman" panose="02020603050405020304" pitchFamily="18" charset="0"/>
                <a:ea typeface="DengXian"/>
              </a:rPr>
              <a:t>b.Bón</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phân</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quá</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nhiều</a:t>
            </a:r>
            <a:r>
              <a:rPr lang="en-US" sz="3200" dirty="0">
                <a:solidFill>
                  <a:srgbClr val="000000"/>
                </a:solidFill>
                <a:latin typeface="Times New Roman" panose="02020603050405020304" pitchFamily="18" charset="0"/>
                <a:ea typeface="DengXian"/>
              </a:rPr>
              <a:t>?</a:t>
            </a:r>
          </a:p>
          <a:p>
            <a:r>
              <a:rPr lang="en-US" sz="3200" dirty="0" err="1">
                <a:solidFill>
                  <a:srgbClr val="000000"/>
                </a:solidFill>
                <a:latin typeface="Times New Roman" panose="02020603050405020304" pitchFamily="18" charset="0"/>
                <a:ea typeface="DengXian"/>
              </a:rPr>
              <a:t>Cây</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không</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hấp</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thụ</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được</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nước</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dẫn</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đến</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cây</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chết</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gây</a:t>
            </a:r>
            <a:r>
              <a:rPr lang="en-US" sz="3200" dirty="0">
                <a:solidFill>
                  <a:srgbClr val="000000"/>
                </a:solidFill>
                <a:latin typeface="Times New Roman" panose="02020603050405020304" pitchFamily="18" charset="0"/>
                <a:ea typeface="DengXian"/>
              </a:rPr>
              <a:t> ô </a:t>
            </a:r>
            <a:r>
              <a:rPr lang="en-US" sz="3200" dirty="0" err="1">
                <a:solidFill>
                  <a:srgbClr val="000000"/>
                </a:solidFill>
                <a:latin typeface="Times New Roman" panose="02020603050405020304" pitchFamily="18" charset="0"/>
                <a:ea typeface="DengXian"/>
              </a:rPr>
              <a:t>nhiễm</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môi</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trường</a:t>
            </a:r>
            <a:endParaRPr lang="en-US" sz="3200" dirty="0"/>
          </a:p>
        </p:txBody>
      </p:sp>
    </p:spTree>
    <p:extLst>
      <p:ext uri="{BB962C8B-B14F-4D97-AF65-F5344CB8AC3E}">
        <p14:creationId xmlns:p14="http://schemas.microsoft.com/office/powerpoint/2010/main" val="147286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9229" y="404640"/>
            <a:ext cx="11511643" cy="5083186"/>
          </a:xfrm>
          <a:prstGeom prst="rect">
            <a:avLst/>
          </a:prstGeom>
        </p:spPr>
        <p:txBody>
          <a:bodyPr wrap="square">
            <a:spAutoFit/>
          </a:bodyPr>
          <a:lstStyle/>
          <a:p>
            <a:pPr marL="6350" marR="0" indent="-6350">
              <a:lnSpc>
                <a:spcPct val="115000"/>
              </a:lnSpc>
              <a:spcBef>
                <a:spcPts val="0"/>
              </a:spcBef>
              <a:spcAft>
                <a:spcPts val="0"/>
              </a:spcAft>
            </a:pPr>
            <a:r>
              <a:rPr lang="en-US" sz="3200" b="1" dirty="0" err="1">
                <a:solidFill>
                  <a:srgbClr val="7030A0"/>
                </a:solidFill>
                <a:latin typeface="Times New Roman" panose="02020603050405020304" pitchFamily="18" charset="0"/>
              </a:rPr>
              <a:t>Câu</a:t>
            </a:r>
            <a:r>
              <a:rPr lang="en-US" sz="3200" b="1" dirty="0">
                <a:solidFill>
                  <a:srgbClr val="7030A0"/>
                </a:solidFill>
                <a:latin typeface="Times New Roman" panose="02020603050405020304" pitchFamily="18" charset="0"/>
              </a:rPr>
              <a:t> 13: </a:t>
            </a:r>
            <a:r>
              <a:rPr lang="en-US" sz="3200" dirty="0" err="1">
                <a:solidFill>
                  <a:srgbClr val="7030A0"/>
                </a:solidFill>
                <a:latin typeface="Times New Roman" panose="02020603050405020304" pitchFamily="18" charset="0"/>
              </a:rPr>
              <a:t>Để</a:t>
            </a:r>
            <a:r>
              <a:rPr lang="en-US" sz="3200" dirty="0">
                <a:solidFill>
                  <a:srgbClr val="7030A0"/>
                </a:solidFill>
                <a:latin typeface="Times New Roman" panose="02020603050405020304" pitchFamily="18" charset="0"/>
              </a:rPr>
              <a:t> </a:t>
            </a:r>
            <a:r>
              <a:rPr lang="en-US" sz="3200" dirty="0" err="1">
                <a:solidFill>
                  <a:srgbClr val="7030A0"/>
                </a:solidFill>
                <a:latin typeface="Times New Roman" panose="02020603050405020304" pitchFamily="18" charset="0"/>
              </a:rPr>
              <a:t>đảm</a:t>
            </a:r>
            <a:r>
              <a:rPr lang="en-US" sz="3200" dirty="0">
                <a:solidFill>
                  <a:srgbClr val="7030A0"/>
                </a:solidFill>
                <a:latin typeface="Times New Roman" panose="02020603050405020304" pitchFamily="18" charset="0"/>
              </a:rPr>
              <a:t> </a:t>
            </a:r>
            <a:r>
              <a:rPr lang="en-US" sz="3200" dirty="0" err="1">
                <a:solidFill>
                  <a:srgbClr val="7030A0"/>
                </a:solidFill>
                <a:latin typeface="Times New Roman" panose="02020603050405020304" pitchFamily="18" charset="0"/>
              </a:rPr>
              <a:t>bảo</a:t>
            </a:r>
            <a:r>
              <a:rPr lang="en-US" sz="3200" dirty="0">
                <a:solidFill>
                  <a:srgbClr val="7030A0"/>
                </a:solidFill>
                <a:latin typeface="Times New Roman" panose="02020603050405020304" pitchFamily="18" charset="0"/>
              </a:rPr>
              <a:t> </a:t>
            </a:r>
            <a:r>
              <a:rPr lang="en-US" sz="3200" dirty="0" err="1">
                <a:solidFill>
                  <a:srgbClr val="7030A0"/>
                </a:solidFill>
                <a:latin typeface="Times New Roman" panose="02020603050405020304" pitchFamily="18" charset="0"/>
              </a:rPr>
              <a:t>bón</a:t>
            </a:r>
            <a:r>
              <a:rPr lang="en-US" sz="3200" dirty="0">
                <a:solidFill>
                  <a:srgbClr val="7030A0"/>
                </a:solidFill>
                <a:latin typeface="Times New Roman" panose="02020603050405020304" pitchFamily="18" charset="0"/>
              </a:rPr>
              <a:t> </a:t>
            </a:r>
            <a:r>
              <a:rPr lang="en-US" sz="3200" dirty="0" err="1">
                <a:solidFill>
                  <a:srgbClr val="7030A0"/>
                </a:solidFill>
                <a:latin typeface="Times New Roman" panose="02020603050405020304" pitchFamily="18" charset="0"/>
              </a:rPr>
              <a:t>phân</a:t>
            </a:r>
            <a:r>
              <a:rPr lang="en-US" sz="3200" dirty="0">
                <a:solidFill>
                  <a:srgbClr val="7030A0"/>
                </a:solidFill>
                <a:latin typeface="Times New Roman" panose="02020603050405020304" pitchFamily="18" charset="0"/>
              </a:rPr>
              <a:t> </a:t>
            </a:r>
            <a:r>
              <a:rPr lang="en-US" sz="3200" dirty="0" err="1">
                <a:solidFill>
                  <a:srgbClr val="7030A0"/>
                </a:solidFill>
                <a:latin typeface="Times New Roman" panose="02020603050405020304" pitchFamily="18" charset="0"/>
              </a:rPr>
              <a:t>hợp</a:t>
            </a:r>
            <a:r>
              <a:rPr lang="en-US" sz="3200" dirty="0">
                <a:solidFill>
                  <a:srgbClr val="7030A0"/>
                </a:solidFill>
                <a:latin typeface="Times New Roman" panose="02020603050405020304" pitchFamily="18" charset="0"/>
              </a:rPr>
              <a:t> </a:t>
            </a:r>
            <a:r>
              <a:rPr lang="en-US" sz="3200" dirty="0" err="1">
                <a:solidFill>
                  <a:srgbClr val="7030A0"/>
                </a:solidFill>
                <a:latin typeface="Times New Roman" panose="02020603050405020304" pitchFamily="18" charset="0"/>
              </a:rPr>
              <a:t>lý</a:t>
            </a:r>
            <a:r>
              <a:rPr lang="en-US" sz="3200" dirty="0">
                <a:solidFill>
                  <a:srgbClr val="7030A0"/>
                </a:solidFill>
                <a:latin typeface="Times New Roman" panose="02020603050405020304" pitchFamily="18" charset="0"/>
              </a:rPr>
              <a:t> </a:t>
            </a:r>
            <a:r>
              <a:rPr lang="en-US" sz="3200" dirty="0" err="1">
                <a:solidFill>
                  <a:srgbClr val="7030A0"/>
                </a:solidFill>
                <a:latin typeface="Times New Roman" panose="02020603050405020304" pitchFamily="18" charset="0"/>
              </a:rPr>
              <a:t>cho</a:t>
            </a:r>
            <a:r>
              <a:rPr lang="en-US" sz="3200" dirty="0">
                <a:solidFill>
                  <a:srgbClr val="7030A0"/>
                </a:solidFill>
                <a:latin typeface="Times New Roman" panose="02020603050405020304" pitchFamily="18" charset="0"/>
              </a:rPr>
              <a:t> </a:t>
            </a:r>
            <a:r>
              <a:rPr lang="en-US" sz="3200" dirty="0" err="1">
                <a:solidFill>
                  <a:srgbClr val="7030A0"/>
                </a:solidFill>
                <a:latin typeface="Times New Roman" panose="02020603050405020304" pitchFamily="18" charset="0"/>
              </a:rPr>
              <a:t>cây</a:t>
            </a:r>
            <a:r>
              <a:rPr lang="en-US" sz="3200" dirty="0">
                <a:solidFill>
                  <a:srgbClr val="7030A0"/>
                </a:solidFill>
                <a:latin typeface="Times New Roman" panose="02020603050405020304" pitchFamily="18" charset="0"/>
              </a:rPr>
              <a:t> </a:t>
            </a:r>
            <a:r>
              <a:rPr lang="en-US" sz="3200" dirty="0" err="1">
                <a:solidFill>
                  <a:srgbClr val="7030A0"/>
                </a:solidFill>
                <a:latin typeface="Times New Roman" panose="02020603050405020304" pitchFamily="18" charset="0"/>
              </a:rPr>
              <a:t>trồng</a:t>
            </a:r>
            <a:r>
              <a:rPr lang="en-US" sz="3200" dirty="0">
                <a:solidFill>
                  <a:srgbClr val="7030A0"/>
                </a:solidFill>
                <a:latin typeface="Times New Roman" panose="02020603050405020304" pitchFamily="18" charset="0"/>
              </a:rPr>
              <a:t> </a:t>
            </a:r>
            <a:r>
              <a:rPr lang="en-US" sz="3200" dirty="0" err="1">
                <a:solidFill>
                  <a:srgbClr val="7030A0"/>
                </a:solidFill>
                <a:latin typeface="Times New Roman" panose="02020603050405020304" pitchFamily="18" charset="0"/>
              </a:rPr>
              <a:t>cần</a:t>
            </a:r>
            <a:r>
              <a:rPr lang="en-US" sz="3200" dirty="0">
                <a:solidFill>
                  <a:srgbClr val="7030A0"/>
                </a:solidFill>
                <a:latin typeface="Times New Roman" panose="02020603050405020304" pitchFamily="18" charset="0"/>
              </a:rPr>
              <a:t> </a:t>
            </a:r>
            <a:r>
              <a:rPr lang="en-US" sz="3200" dirty="0" err="1">
                <a:solidFill>
                  <a:srgbClr val="7030A0"/>
                </a:solidFill>
                <a:latin typeface="Times New Roman" panose="02020603050405020304" pitchFamily="18" charset="0"/>
              </a:rPr>
              <a:t>phải</a:t>
            </a:r>
            <a:r>
              <a:rPr lang="en-US" sz="3200" dirty="0">
                <a:solidFill>
                  <a:srgbClr val="7030A0"/>
                </a:solidFill>
                <a:latin typeface="Times New Roman" panose="02020603050405020304" pitchFamily="18" charset="0"/>
              </a:rPr>
              <a:t> </a:t>
            </a:r>
            <a:r>
              <a:rPr lang="en-US" sz="3200" dirty="0" err="1">
                <a:solidFill>
                  <a:srgbClr val="7030A0"/>
                </a:solidFill>
                <a:latin typeface="Times New Roman" panose="02020603050405020304" pitchFamily="18" charset="0"/>
              </a:rPr>
              <a:t>tuân</a:t>
            </a:r>
            <a:r>
              <a:rPr lang="en-US" sz="3200" dirty="0">
                <a:solidFill>
                  <a:srgbClr val="7030A0"/>
                </a:solidFill>
                <a:latin typeface="Times New Roman" panose="02020603050405020304" pitchFamily="18" charset="0"/>
              </a:rPr>
              <a:t> </a:t>
            </a:r>
            <a:r>
              <a:rPr lang="en-US" sz="3200" dirty="0" err="1">
                <a:solidFill>
                  <a:srgbClr val="7030A0"/>
                </a:solidFill>
                <a:latin typeface="Times New Roman" panose="02020603050405020304" pitchFamily="18" charset="0"/>
              </a:rPr>
              <a:t>thủtheo</a:t>
            </a:r>
            <a:r>
              <a:rPr lang="en-US" sz="3200" dirty="0">
                <a:solidFill>
                  <a:srgbClr val="7030A0"/>
                </a:solidFill>
                <a:latin typeface="Times New Roman" panose="02020603050405020304" pitchFamily="18" charset="0"/>
              </a:rPr>
              <a:t> </a:t>
            </a:r>
            <a:r>
              <a:rPr lang="en-US" sz="3200" dirty="0" err="1">
                <a:solidFill>
                  <a:srgbClr val="7030A0"/>
                </a:solidFill>
                <a:latin typeface="Times New Roman" panose="02020603050405020304" pitchFamily="18" charset="0"/>
              </a:rPr>
              <a:t>những</a:t>
            </a:r>
            <a:r>
              <a:rPr lang="en-US" sz="3200" dirty="0">
                <a:solidFill>
                  <a:srgbClr val="7030A0"/>
                </a:solidFill>
                <a:latin typeface="Times New Roman" panose="02020603050405020304" pitchFamily="18" charset="0"/>
              </a:rPr>
              <a:t> </a:t>
            </a:r>
            <a:r>
              <a:rPr lang="en-US" sz="3200" dirty="0" err="1">
                <a:solidFill>
                  <a:srgbClr val="7030A0"/>
                </a:solidFill>
                <a:latin typeface="Times New Roman" panose="02020603050405020304" pitchFamily="18" charset="0"/>
              </a:rPr>
              <a:t>nguyên</a:t>
            </a:r>
            <a:r>
              <a:rPr lang="en-US" sz="3200" dirty="0">
                <a:solidFill>
                  <a:srgbClr val="7030A0"/>
                </a:solidFill>
                <a:latin typeface="Times New Roman" panose="02020603050405020304" pitchFamily="18" charset="0"/>
              </a:rPr>
              <a:t> </a:t>
            </a:r>
            <a:r>
              <a:rPr lang="en-US" sz="3200" dirty="0" err="1">
                <a:solidFill>
                  <a:srgbClr val="7030A0"/>
                </a:solidFill>
                <a:latin typeface="Times New Roman" panose="02020603050405020304" pitchFamily="18" charset="0"/>
              </a:rPr>
              <a:t>tắc</a:t>
            </a:r>
            <a:r>
              <a:rPr lang="en-US" sz="3200" dirty="0">
                <a:solidFill>
                  <a:srgbClr val="7030A0"/>
                </a:solidFill>
                <a:latin typeface="Times New Roman" panose="02020603050405020304" pitchFamily="18" charset="0"/>
              </a:rPr>
              <a:t> </a:t>
            </a:r>
            <a:r>
              <a:rPr lang="en-US" sz="3200" dirty="0" err="1">
                <a:solidFill>
                  <a:srgbClr val="7030A0"/>
                </a:solidFill>
                <a:latin typeface="Times New Roman" panose="02020603050405020304" pitchFamily="18" charset="0"/>
              </a:rPr>
              <a:t>nào</a:t>
            </a:r>
            <a:r>
              <a:rPr lang="en-US" sz="3200" dirty="0">
                <a:solidFill>
                  <a:srgbClr val="7030A0"/>
                </a:solidFill>
                <a:latin typeface="Times New Roman" panose="02020603050405020304" pitchFamily="18" charset="0"/>
              </a:rPr>
              <a:t>?</a:t>
            </a:r>
            <a:endParaRPr lang="en-US" sz="3200" b="1" dirty="0">
              <a:solidFill>
                <a:srgbClr val="7030A0"/>
              </a:solidFill>
              <a:latin typeface="Times New Roman" panose="02020603050405020304" pitchFamily="18" charset="0"/>
            </a:endParaRPr>
          </a:p>
          <a:p>
            <a:pPr indent="457200">
              <a:lnSpc>
                <a:spcPct val="107000"/>
              </a:lnSpc>
              <a:spcAft>
                <a:spcPts val="800"/>
              </a:spcAft>
            </a:pPr>
            <a:r>
              <a:rPr lang="en-US" sz="3200" dirty="0" err="1">
                <a:solidFill>
                  <a:srgbClr val="000000"/>
                </a:solidFill>
                <a:latin typeface="Times New Roman" panose="02020603050405020304" pitchFamily="18" charset="0"/>
                <a:ea typeface="DengXian"/>
              </a:rPr>
              <a:t>Các</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nguyên</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tắc</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khi</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bón</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phân</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Đúng</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loại</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đúng</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liều</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lượng</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và</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thành</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phân</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dinh</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dưỡng</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đúng</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nhu</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cầu</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của</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giống</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và</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loài</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cây</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đúng</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lúc</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và</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phù</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hợp</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với</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điều</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kiện</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đất</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đai</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cũng</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như</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thời</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tiết</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mùa</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vụ</a:t>
            </a:r>
            <a:r>
              <a:rPr lang="en-US" sz="3200" dirty="0">
                <a:solidFill>
                  <a:srgbClr val="000000"/>
                </a:solidFill>
                <a:latin typeface="Times New Roman" panose="02020603050405020304" pitchFamily="18" charset="0"/>
                <a:ea typeface="DengXian"/>
              </a:rPr>
              <a:t>.</a:t>
            </a:r>
          </a:p>
          <a:p>
            <a:pPr>
              <a:lnSpc>
                <a:spcPct val="107000"/>
              </a:lnSpc>
              <a:spcAft>
                <a:spcPts val="800"/>
              </a:spcAft>
            </a:pPr>
            <a:r>
              <a:rPr lang="en-US" sz="3200" b="1" dirty="0" err="1">
                <a:solidFill>
                  <a:srgbClr val="000000"/>
                </a:solidFill>
                <a:latin typeface="Times New Roman" panose="02020603050405020304" pitchFamily="18" charset="0"/>
                <a:ea typeface="DengXian"/>
              </a:rPr>
              <a:t>Câu</a:t>
            </a:r>
            <a:r>
              <a:rPr lang="en-US" sz="3200" b="1" dirty="0">
                <a:solidFill>
                  <a:srgbClr val="000000"/>
                </a:solidFill>
                <a:latin typeface="Times New Roman" panose="02020603050405020304" pitchFamily="18" charset="0"/>
                <a:ea typeface="DengXian"/>
              </a:rPr>
              <a:t> 14:</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nêu</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tưới</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nước</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và</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bón</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phân</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không</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hợp</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lý</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sẽ</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dẫn</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đến</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những</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hậu</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quả</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gì</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trong</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cây</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trồng</a:t>
            </a:r>
            <a:r>
              <a:rPr lang="en-US" sz="3200" dirty="0">
                <a:solidFill>
                  <a:srgbClr val="000000"/>
                </a:solidFill>
                <a:latin typeface="Times New Roman" panose="02020603050405020304" pitchFamily="18" charset="0"/>
                <a:ea typeface="DengXian"/>
              </a:rPr>
              <a:t>?</a:t>
            </a:r>
          </a:p>
          <a:p>
            <a:pPr indent="457200">
              <a:lnSpc>
                <a:spcPct val="107000"/>
              </a:lnSpc>
              <a:spcAft>
                <a:spcPts val="800"/>
              </a:spcAft>
            </a:pPr>
            <a:r>
              <a:rPr lang="en-US" sz="3200" dirty="0" err="1">
                <a:solidFill>
                  <a:srgbClr val="000000"/>
                </a:solidFill>
                <a:latin typeface="Times New Roman" panose="02020603050405020304" pitchFamily="18" charset="0"/>
                <a:ea typeface="DengXian"/>
              </a:rPr>
              <a:t>Nếu</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bị</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thiếu</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nước</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và</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chất</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dinh</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dưỡng</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dẫn</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đến</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cây</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không</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sinh</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trưởng</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và</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phát</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triển</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tốt</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giảm</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năng</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suất</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héo</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và</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có</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thể</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chết</a:t>
            </a:r>
            <a:r>
              <a:rPr lang="en-US" sz="3200" dirty="0">
                <a:solidFill>
                  <a:srgbClr val="000000"/>
                </a:solidFill>
                <a:latin typeface="Times New Roman" panose="02020603050405020304" pitchFamily="18" charset="0"/>
                <a:ea typeface="DengXian"/>
              </a:rPr>
              <a:t>.</a:t>
            </a:r>
          </a:p>
        </p:txBody>
      </p:sp>
    </p:spTree>
    <p:extLst>
      <p:ext uri="{BB962C8B-B14F-4D97-AF65-F5344CB8AC3E}">
        <p14:creationId xmlns:p14="http://schemas.microsoft.com/office/powerpoint/2010/main" val="358933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6458" y="386833"/>
            <a:ext cx="9349611" cy="584775"/>
          </a:xfrm>
          <a:prstGeom prst="rect">
            <a:avLst/>
          </a:prstGeom>
        </p:spPr>
        <p:txBody>
          <a:bodyPr wrap="none">
            <a:spAutoFit/>
          </a:bodyPr>
          <a:lstStyle/>
          <a:p>
            <a:r>
              <a:rPr lang="en-US" sz="3200" b="1" dirty="0">
                <a:solidFill>
                  <a:srgbClr val="FF0000"/>
                </a:solidFill>
                <a:latin typeface="Times New Roman" panose="02020603050405020304" pitchFamily="18" charset="0"/>
                <a:cs typeface="Times New Roman" panose="02020603050405020304" pitchFamily="18" charset="0"/>
              </a:rPr>
              <a:t>2. </a:t>
            </a:r>
            <a:r>
              <a:rPr lang="en-US" sz="3200" b="1" dirty="0" err="1">
                <a:solidFill>
                  <a:srgbClr val="FF0000"/>
                </a:solidFill>
                <a:latin typeface="Times New Roman" panose="02020603050405020304" pitchFamily="18" charset="0"/>
                <a:cs typeface="Times New Roman" panose="02020603050405020304" pitchFamily="18" charset="0"/>
              </a:rPr>
              <a:t>Vận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dụng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việc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bón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phân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hợp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lý</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cây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trồng</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5" name="TextBox 4"/>
          <p:cNvSpPr txBox="1"/>
          <p:nvPr/>
        </p:nvSpPr>
        <p:spPr>
          <a:xfrm>
            <a:off x="306458" y="1861457"/>
            <a:ext cx="10727871" cy="1200329"/>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Hãy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nguyên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tắc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bón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hợp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lí</a:t>
            </a:r>
            <a:r>
              <a:rPr lang="en-US" sz="3600" dirty="0">
                <a:latin typeface="Times New Roman" panose="02020603050405020304" pitchFamily="18" charset="0"/>
                <a:cs typeface="Times New Roman" panose="02020603050405020304" pitchFamily="18" charset="0"/>
              </a:rPr>
              <a:t>?</a:t>
            </a:r>
          </a:p>
        </p:txBody>
      </p:sp>
      <p:sp>
        <p:nvSpPr>
          <p:cNvPr id="6" name="Rectangle 5"/>
          <p:cNvSpPr/>
          <p:nvPr/>
        </p:nvSpPr>
        <p:spPr>
          <a:xfrm>
            <a:off x="45200" y="2871923"/>
            <a:ext cx="11250386" cy="2702278"/>
          </a:xfrm>
          <a:prstGeom prst="rect">
            <a:avLst/>
          </a:prstGeom>
        </p:spPr>
        <p:txBody>
          <a:bodyPr wrap="square">
            <a:spAutoFit/>
          </a:bodyPr>
          <a:lstStyle/>
          <a:p>
            <a:pPr marL="342900" marR="0" lvl="0" indent="-342900" algn="just" fontAlgn="base">
              <a:lnSpc>
                <a:spcPct val="115000"/>
              </a:lnSpc>
              <a:spcBef>
                <a:spcPts val="0"/>
              </a:spcBef>
              <a:spcAft>
                <a:spcPts val="0"/>
              </a:spcAft>
              <a:buClr>
                <a:srgbClr val="000000"/>
              </a:buClr>
              <a:buSzPts val="1400"/>
              <a:buFont typeface="Symbol" panose="05050102010706020507" pitchFamily="18" charset="2"/>
              <a:buChar char="-"/>
              <a:tabLst>
                <a:tab pos="228600" algn="l"/>
              </a:tabLst>
            </a:pPr>
            <a:r>
              <a:rPr lang="en-US" sz="3200" b="1" dirty="0" err="1">
                <a:uFill>
                  <a:solidFill>
                    <a:srgbClr val="000000"/>
                  </a:solidFill>
                </a:uFill>
                <a:latin typeface="Times New Roman" panose="02020603050405020304" pitchFamily="18" charset="0"/>
                <a:ea typeface="Times New Roman" panose="02020603050405020304" pitchFamily="18" charset="0"/>
              </a:rPr>
              <a:t>Nguyên</a:t>
            </a:r>
            <a:r>
              <a:rPr lang="en-US" sz="3200" b="1" dirty="0">
                <a:uFill>
                  <a:solidFill>
                    <a:srgbClr val="000000"/>
                  </a:solidFill>
                </a:uFill>
                <a:latin typeface="Times New Roman" panose="02020603050405020304" pitchFamily="18" charset="0"/>
                <a:ea typeface="Times New Roman" panose="02020603050405020304" pitchFamily="18" charset="0"/>
              </a:rPr>
              <a:t> </a:t>
            </a:r>
            <a:r>
              <a:rPr lang="en-US" sz="3200" b="1" dirty="0" err="1">
                <a:uFill>
                  <a:solidFill>
                    <a:srgbClr val="000000"/>
                  </a:solidFill>
                </a:uFill>
                <a:latin typeface="Times New Roman" panose="02020603050405020304" pitchFamily="18" charset="0"/>
                <a:ea typeface="Times New Roman" panose="02020603050405020304" pitchFamily="18" charset="0"/>
              </a:rPr>
              <a:t>tắc</a:t>
            </a:r>
            <a:r>
              <a:rPr lang="en-US" sz="3200" b="1" dirty="0">
                <a:uFill>
                  <a:solidFill>
                    <a:srgbClr val="000000"/>
                  </a:solidFill>
                </a:uFill>
                <a:latin typeface="Times New Roman" panose="02020603050405020304" pitchFamily="18" charset="0"/>
                <a:ea typeface="Times New Roman" panose="02020603050405020304" pitchFamily="18" charset="0"/>
              </a:rPr>
              <a:t> </a:t>
            </a:r>
            <a:r>
              <a:rPr lang="en-US" sz="3200" b="1" dirty="0" err="1">
                <a:uFill>
                  <a:solidFill>
                    <a:srgbClr val="000000"/>
                  </a:solidFill>
                </a:uFill>
                <a:latin typeface="Times New Roman" panose="02020603050405020304" pitchFamily="18" charset="0"/>
                <a:ea typeface="Times New Roman" panose="02020603050405020304" pitchFamily="18" charset="0"/>
              </a:rPr>
              <a:t>của</a:t>
            </a:r>
            <a:r>
              <a:rPr lang="en-US" sz="3200" b="1" dirty="0">
                <a:uFill>
                  <a:solidFill>
                    <a:srgbClr val="000000"/>
                  </a:solidFill>
                </a:uFill>
                <a:latin typeface="Times New Roman" panose="02020603050405020304" pitchFamily="18" charset="0"/>
                <a:ea typeface="Times New Roman" panose="02020603050405020304" pitchFamily="18" charset="0"/>
              </a:rPr>
              <a:t> </a:t>
            </a:r>
            <a:r>
              <a:rPr lang="en-US" sz="3200" b="1" dirty="0" err="1">
                <a:uFill>
                  <a:solidFill>
                    <a:srgbClr val="000000"/>
                  </a:solidFill>
                </a:uFill>
                <a:latin typeface="Times New Roman" panose="02020603050405020304" pitchFamily="18" charset="0"/>
                <a:ea typeface="Times New Roman" panose="02020603050405020304" pitchFamily="18" charset="0"/>
              </a:rPr>
              <a:t>việc</a:t>
            </a:r>
            <a:r>
              <a:rPr lang="en-US" sz="3200" b="1" dirty="0">
                <a:uFill>
                  <a:solidFill>
                    <a:srgbClr val="000000"/>
                  </a:solidFill>
                </a:uFill>
                <a:latin typeface="Times New Roman" panose="02020603050405020304" pitchFamily="18" charset="0"/>
                <a:ea typeface="Times New Roman" panose="02020603050405020304" pitchFamily="18" charset="0"/>
              </a:rPr>
              <a:t> </a:t>
            </a:r>
            <a:r>
              <a:rPr lang="en-US" sz="3200" b="1" dirty="0" err="1">
                <a:uFill>
                  <a:solidFill>
                    <a:srgbClr val="000000"/>
                  </a:solidFill>
                </a:uFill>
                <a:latin typeface="Times New Roman" panose="02020603050405020304" pitchFamily="18" charset="0"/>
                <a:ea typeface="Times New Roman" panose="02020603050405020304" pitchFamily="18" charset="0"/>
              </a:rPr>
              <a:t>tưới</a:t>
            </a:r>
            <a:r>
              <a:rPr lang="en-US" sz="3200" b="1" dirty="0">
                <a:uFill>
                  <a:solidFill>
                    <a:srgbClr val="000000"/>
                  </a:solidFill>
                </a:uFill>
                <a:latin typeface="Times New Roman" panose="02020603050405020304" pitchFamily="18" charset="0"/>
                <a:ea typeface="Times New Roman" panose="02020603050405020304" pitchFamily="18" charset="0"/>
              </a:rPr>
              <a:t> </a:t>
            </a:r>
            <a:r>
              <a:rPr lang="en-US" sz="3200" b="1" dirty="0" err="1">
                <a:uFill>
                  <a:solidFill>
                    <a:srgbClr val="000000"/>
                  </a:solidFill>
                </a:uFill>
                <a:latin typeface="Times New Roman" panose="02020603050405020304" pitchFamily="18" charset="0"/>
                <a:ea typeface="Times New Roman" panose="02020603050405020304" pitchFamily="18" charset="0"/>
              </a:rPr>
              <a:t>nước</a:t>
            </a:r>
            <a:r>
              <a:rPr lang="en-US" sz="3200" b="1" dirty="0">
                <a:uFill>
                  <a:solidFill>
                    <a:srgbClr val="000000"/>
                  </a:solidFill>
                </a:uFill>
                <a:latin typeface="Times New Roman" panose="02020603050405020304" pitchFamily="18" charset="0"/>
                <a:ea typeface="Times New Roman" panose="02020603050405020304" pitchFamily="18" charset="0"/>
              </a:rPr>
              <a:t> </a:t>
            </a:r>
            <a:r>
              <a:rPr lang="en-US" sz="3200" b="1" dirty="0" err="1">
                <a:uFill>
                  <a:solidFill>
                    <a:srgbClr val="000000"/>
                  </a:solidFill>
                </a:uFill>
                <a:latin typeface="Times New Roman" panose="02020603050405020304" pitchFamily="18" charset="0"/>
                <a:ea typeface="Times New Roman" panose="02020603050405020304" pitchFamily="18" charset="0"/>
              </a:rPr>
              <a:t>và</a:t>
            </a:r>
            <a:r>
              <a:rPr lang="en-US" sz="3200" b="1" dirty="0">
                <a:uFill>
                  <a:solidFill>
                    <a:srgbClr val="000000"/>
                  </a:solidFill>
                </a:uFill>
                <a:latin typeface="Times New Roman" panose="02020603050405020304" pitchFamily="18" charset="0"/>
                <a:ea typeface="Times New Roman" panose="02020603050405020304" pitchFamily="18" charset="0"/>
              </a:rPr>
              <a:t> </a:t>
            </a:r>
            <a:r>
              <a:rPr lang="en-US" sz="3200" b="1" dirty="0" err="1">
                <a:uFill>
                  <a:solidFill>
                    <a:srgbClr val="000000"/>
                  </a:solidFill>
                </a:uFill>
                <a:latin typeface="Times New Roman" panose="02020603050405020304" pitchFamily="18" charset="0"/>
                <a:ea typeface="Times New Roman" panose="02020603050405020304" pitchFamily="18" charset="0"/>
              </a:rPr>
              <a:t>bón</a:t>
            </a:r>
            <a:r>
              <a:rPr lang="en-US" sz="3200" b="1" dirty="0">
                <a:uFill>
                  <a:solidFill>
                    <a:srgbClr val="000000"/>
                  </a:solidFill>
                </a:uFill>
                <a:latin typeface="Times New Roman" panose="02020603050405020304" pitchFamily="18" charset="0"/>
                <a:ea typeface="Times New Roman" panose="02020603050405020304" pitchFamily="18" charset="0"/>
              </a:rPr>
              <a:t> </a:t>
            </a:r>
            <a:r>
              <a:rPr lang="en-US" sz="3200" b="1" dirty="0" err="1">
                <a:uFill>
                  <a:solidFill>
                    <a:srgbClr val="000000"/>
                  </a:solidFill>
                </a:uFill>
                <a:latin typeface="Times New Roman" panose="02020603050405020304" pitchFamily="18" charset="0"/>
                <a:ea typeface="Times New Roman" panose="02020603050405020304" pitchFamily="18" charset="0"/>
              </a:rPr>
              <a:t>phân</a:t>
            </a:r>
            <a:r>
              <a:rPr lang="en-US" sz="3200" b="1" dirty="0">
                <a:uFill>
                  <a:solidFill>
                    <a:srgbClr val="000000"/>
                  </a:solidFill>
                </a:uFill>
                <a:latin typeface="Times New Roman" panose="02020603050405020304" pitchFamily="18" charset="0"/>
                <a:ea typeface="Times New Roman" panose="02020603050405020304" pitchFamily="18" charset="0"/>
              </a:rPr>
              <a:t> </a:t>
            </a:r>
            <a:r>
              <a:rPr lang="en-US" sz="3200" b="1" dirty="0" err="1">
                <a:uFill>
                  <a:solidFill>
                    <a:srgbClr val="000000"/>
                  </a:solidFill>
                </a:uFill>
                <a:latin typeface="Times New Roman" panose="02020603050405020304" pitchFamily="18" charset="0"/>
                <a:ea typeface="Times New Roman" panose="02020603050405020304" pitchFamily="18" charset="0"/>
              </a:rPr>
              <a:t>hợp</a:t>
            </a:r>
            <a:r>
              <a:rPr lang="en-US" sz="3200" b="1" dirty="0">
                <a:uFill>
                  <a:solidFill>
                    <a:srgbClr val="000000"/>
                  </a:solidFill>
                </a:uFill>
                <a:latin typeface="Times New Roman" panose="02020603050405020304" pitchFamily="18" charset="0"/>
                <a:ea typeface="Times New Roman" panose="02020603050405020304" pitchFamily="18" charset="0"/>
              </a:rPr>
              <a:t> </a:t>
            </a:r>
            <a:r>
              <a:rPr lang="en-US" sz="3200" b="1" dirty="0" err="1">
                <a:uFill>
                  <a:solidFill>
                    <a:srgbClr val="000000"/>
                  </a:solidFill>
                </a:uFill>
                <a:latin typeface="Times New Roman" panose="02020603050405020304" pitchFamily="18" charset="0"/>
                <a:ea typeface="Times New Roman" panose="02020603050405020304" pitchFamily="18" charset="0"/>
              </a:rPr>
              <a:t>lí</a:t>
            </a:r>
            <a:r>
              <a:rPr lang="en-US" sz="3200" b="1" dirty="0">
                <a:uFill>
                  <a:solidFill>
                    <a:srgbClr val="000000"/>
                  </a:solidFill>
                </a:uFill>
                <a:latin typeface="Times New Roman" panose="02020603050405020304" pitchFamily="18" charset="0"/>
                <a:ea typeface="Times New Roman" panose="02020603050405020304" pitchFamily="18" charset="0"/>
              </a:rPr>
              <a:t> </a:t>
            </a:r>
            <a:r>
              <a:rPr lang="en-US" sz="3200" b="1" dirty="0" err="1">
                <a:uFill>
                  <a:solidFill>
                    <a:srgbClr val="000000"/>
                  </a:solidFill>
                </a:uFill>
                <a:latin typeface="Times New Roman" panose="02020603050405020304" pitchFamily="18" charset="0"/>
                <a:ea typeface="Times New Roman" panose="02020603050405020304" pitchFamily="18" charset="0"/>
              </a:rPr>
              <a:t>cho</a:t>
            </a:r>
            <a:r>
              <a:rPr lang="en-US" sz="3200" b="1" dirty="0">
                <a:uFill>
                  <a:solidFill>
                    <a:srgbClr val="000000"/>
                  </a:solidFill>
                </a:uFill>
                <a:latin typeface="Times New Roman" panose="02020603050405020304" pitchFamily="18" charset="0"/>
                <a:ea typeface="Times New Roman" panose="02020603050405020304" pitchFamily="18" charset="0"/>
              </a:rPr>
              <a:t> </a:t>
            </a:r>
            <a:r>
              <a:rPr lang="en-US" sz="3200" b="1" dirty="0" err="1">
                <a:uFill>
                  <a:solidFill>
                    <a:srgbClr val="000000"/>
                  </a:solidFill>
                </a:uFill>
                <a:latin typeface="Times New Roman" panose="02020603050405020304" pitchFamily="18" charset="0"/>
                <a:ea typeface="Times New Roman" panose="02020603050405020304" pitchFamily="18" charset="0"/>
              </a:rPr>
              <a:t>cây</a:t>
            </a:r>
            <a:r>
              <a:rPr lang="en-US" sz="3200" b="1" dirty="0">
                <a:uFill>
                  <a:solidFill>
                    <a:srgbClr val="000000"/>
                  </a:solidFill>
                </a:uFill>
                <a:latin typeface="Times New Roman" panose="02020603050405020304" pitchFamily="18" charset="0"/>
                <a:ea typeface="Times New Roman" panose="02020603050405020304" pitchFamily="18" charset="0"/>
              </a:rPr>
              <a:t> </a:t>
            </a:r>
            <a:r>
              <a:rPr lang="en-US" sz="3200" b="1" dirty="0" err="1">
                <a:uFill>
                  <a:solidFill>
                    <a:srgbClr val="000000"/>
                  </a:solidFill>
                </a:uFill>
                <a:latin typeface="Times New Roman" panose="02020603050405020304" pitchFamily="18" charset="0"/>
                <a:ea typeface="Times New Roman" panose="02020603050405020304" pitchFamily="18" charset="0"/>
              </a:rPr>
              <a:t>là</a:t>
            </a:r>
            <a:r>
              <a:rPr lang="en-US" sz="3200" b="1" dirty="0">
                <a:uFill>
                  <a:solidFill>
                    <a:srgbClr val="000000"/>
                  </a:solidFill>
                </a:uFill>
                <a:latin typeface="Times New Roman" panose="02020603050405020304" pitchFamily="18" charset="0"/>
                <a:ea typeface="Times New Roman" panose="02020603050405020304" pitchFamily="18" charset="0"/>
              </a:rPr>
              <a:t> </a:t>
            </a:r>
            <a:r>
              <a:rPr lang="en-US" sz="3200" b="1" dirty="0" err="1">
                <a:uFill>
                  <a:solidFill>
                    <a:srgbClr val="000000"/>
                  </a:solidFill>
                </a:uFill>
                <a:latin typeface="Times New Roman" panose="02020603050405020304" pitchFamily="18" charset="0"/>
                <a:ea typeface="Times New Roman" panose="02020603050405020304" pitchFamily="18" charset="0"/>
              </a:rPr>
              <a:t>đúng</a:t>
            </a:r>
            <a:r>
              <a:rPr lang="en-US" sz="3200" b="1" dirty="0">
                <a:uFill>
                  <a:solidFill>
                    <a:srgbClr val="000000"/>
                  </a:solidFill>
                </a:uFill>
                <a:latin typeface="Times New Roman" panose="02020603050405020304" pitchFamily="18" charset="0"/>
                <a:ea typeface="Times New Roman" panose="02020603050405020304" pitchFamily="18" charset="0"/>
              </a:rPr>
              <a:t> </a:t>
            </a:r>
            <a:r>
              <a:rPr lang="en-US" sz="3200" b="1" dirty="0" err="1">
                <a:uFill>
                  <a:solidFill>
                    <a:srgbClr val="000000"/>
                  </a:solidFill>
                </a:uFill>
                <a:latin typeface="Times New Roman" panose="02020603050405020304" pitchFamily="18" charset="0"/>
                <a:ea typeface="Times New Roman" panose="02020603050405020304" pitchFamily="18" charset="0"/>
              </a:rPr>
              <a:t>loại</a:t>
            </a:r>
            <a:r>
              <a:rPr lang="en-US" sz="3200" b="1" dirty="0">
                <a:uFill>
                  <a:solidFill>
                    <a:srgbClr val="000000"/>
                  </a:solidFill>
                </a:uFill>
                <a:latin typeface="Times New Roman" panose="02020603050405020304" pitchFamily="18" charset="0"/>
                <a:ea typeface="Times New Roman" panose="02020603050405020304" pitchFamily="18" charset="0"/>
              </a:rPr>
              <a:t>, </a:t>
            </a:r>
            <a:r>
              <a:rPr lang="en-US" sz="3200" b="1" dirty="0" err="1">
                <a:uFill>
                  <a:solidFill>
                    <a:srgbClr val="000000"/>
                  </a:solidFill>
                </a:uFill>
                <a:latin typeface="Times New Roman" panose="02020603050405020304" pitchFamily="18" charset="0"/>
                <a:ea typeface="Times New Roman" panose="02020603050405020304" pitchFamily="18" charset="0"/>
              </a:rPr>
              <a:t>đúng</a:t>
            </a:r>
            <a:r>
              <a:rPr lang="en-US" sz="3200" b="1" dirty="0">
                <a:uFill>
                  <a:solidFill>
                    <a:srgbClr val="000000"/>
                  </a:solidFill>
                </a:uFill>
                <a:latin typeface="Times New Roman" panose="02020603050405020304" pitchFamily="18" charset="0"/>
                <a:ea typeface="Times New Roman" panose="02020603050405020304" pitchFamily="18" charset="0"/>
              </a:rPr>
              <a:t> </a:t>
            </a:r>
            <a:r>
              <a:rPr lang="en-US" sz="3200" b="1" dirty="0" err="1">
                <a:uFill>
                  <a:solidFill>
                    <a:srgbClr val="000000"/>
                  </a:solidFill>
                </a:uFill>
                <a:latin typeface="Times New Roman" panose="02020603050405020304" pitchFamily="18" charset="0"/>
                <a:ea typeface="Times New Roman" panose="02020603050405020304" pitchFamily="18" charset="0"/>
              </a:rPr>
              <a:t>lúc</a:t>
            </a:r>
            <a:r>
              <a:rPr lang="en-US" sz="3200" b="1" dirty="0">
                <a:uFill>
                  <a:solidFill>
                    <a:srgbClr val="000000"/>
                  </a:solidFill>
                </a:uFill>
                <a:latin typeface="Times New Roman" panose="02020603050405020304" pitchFamily="18" charset="0"/>
                <a:ea typeface="Times New Roman" panose="02020603050405020304" pitchFamily="18" charset="0"/>
              </a:rPr>
              <a:t>, </a:t>
            </a:r>
            <a:r>
              <a:rPr lang="en-US" sz="3200" b="1" dirty="0" err="1">
                <a:uFill>
                  <a:solidFill>
                    <a:srgbClr val="000000"/>
                  </a:solidFill>
                </a:uFill>
                <a:latin typeface="Times New Roman" panose="02020603050405020304" pitchFamily="18" charset="0"/>
                <a:ea typeface="Times New Roman" panose="02020603050405020304" pitchFamily="18" charset="0"/>
              </a:rPr>
              <a:t>đúng</a:t>
            </a:r>
            <a:r>
              <a:rPr lang="en-US" sz="3200" b="1" dirty="0">
                <a:uFill>
                  <a:solidFill>
                    <a:srgbClr val="000000"/>
                  </a:solidFill>
                </a:uFill>
                <a:latin typeface="Times New Roman" panose="02020603050405020304" pitchFamily="18" charset="0"/>
                <a:ea typeface="Times New Roman" panose="02020603050405020304" pitchFamily="18" charset="0"/>
              </a:rPr>
              <a:t> </a:t>
            </a:r>
            <a:r>
              <a:rPr lang="en-US" sz="3200" b="1" dirty="0" err="1">
                <a:uFill>
                  <a:solidFill>
                    <a:srgbClr val="000000"/>
                  </a:solidFill>
                </a:uFill>
                <a:latin typeface="Times New Roman" panose="02020603050405020304" pitchFamily="18" charset="0"/>
                <a:ea typeface="Times New Roman" panose="02020603050405020304" pitchFamily="18" charset="0"/>
              </a:rPr>
              <a:t>lượng</a:t>
            </a:r>
            <a:r>
              <a:rPr lang="en-US" sz="3200" b="1" dirty="0">
                <a:uFill>
                  <a:solidFill>
                    <a:srgbClr val="000000"/>
                  </a:solidFill>
                </a:uFill>
                <a:latin typeface="Times New Roman" panose="02020603050405020304" pitchFamily="18" charset="0"/>
                <a:ea typeface="Times New Roman" panose="02020603050405020304" pitchFamily="18" charset="0"/>
              </a:rPr>
              <a:t> </a:t>
            </a:r>
            <a:r>
              <a:rPr lang="en-US" sz="3200" b="1" dirty="0" err="1">
                <a:uFill>
                  <a:solidFill>
                    <a:srgbClr val="000000"/>
                  </a:solidFill>
                </a:uFill>
                <a:latin typeface="Times New Roman" panose="02020603050405020304" pitchFamily="18" charset="0"/>
                <a:ea typeface="Times New Roman" panose="02020603050405020304" pitchFamily="18" charset="0"/>
              </a:rPr>
              <a:t>và</a:t>
            </a:r>
            <a:r>
              <a:rPr lang="en-US" sz="3200" b="1" dirty="0">
                <a:uFill>
                  <a:solidFill>
                    <a:srgbClr val="000000"/>
                  </a:solidFill>
                </a:uFill>
                <a:latin typeface="Times New Roman" panose="02020603050405020304" pitchFamily="18" charset="0"/>
                <a:ea typeface="Times New Roman" panose="02020603050405020304" pitchFamily="18" charset="0"/>
              </a:rPr>
              <a:t> </a:t>
            </a:r>
            <a:r>
              <a:rPr lang="en-US" sz="3200" b="1" dirty="0" err="1">
                <a:uFill>
                  <a:solidFill>
                    <a:srgbClr val="000000"/>
                  </a:solidFill>
                </a:uFill>
                <a:latin typeface="Times New Roman" panose="02020603050405020304" pitchFamily="18" charset="0"/>
                <a:ea typeface="Times New Roman" panose="02020603050405020304" pitchFamily="18" charset="0"/>
              </a:rPr>
              <a:t>đúng</a:t>
            </a:r>
            <a:r>
              <a:rPr lang="en-US" sz="3200" b="1" dirty="0">
                <a:uFill>
                  <a:solidFill>
                    <a:srgbClr val="000000"/>
                  </a:solidFill>
                </a:uFill>
                <a:latin typeface="Times New Roman" panose="02020603050405020304" pitchFamily="18" charset="0"/>
                <a:ea typeface="Times New Roman" panose="02020603050405020304" pitchFamily="18" charset="0"/>
              </a:rPr>
              <a:t> </a:t>
            </a:r>
            <a:r>
              <a:rPr lang="en-US" sz="3200" b="1" dirty="0" err="1">
                <a:uFill>
                  <a:solidFill>
                    <a:srgbClr val="000000"/>
                  </a:solidFill>
                </a:uFill>
                <a:latin typeface="Times New Roman" panose="02020603050405020304" pitchFamily="18" charset="0"/>
                <a:ea typeface="Times New Roman" panose="02020603050405020304" pitchFamily="18" charset="0"/>
              </a:rPr>
              <a:t>cách</a:t>
            </a:r>
            <a:r>
              <a:rPr lang="en-US" sz="3200" b="1" dirty="0">
                <a:uFill>
                  <a:solidFill>
                    <a:srgbClr val="000000"/>
                  </a:solidFill>
                </a:uFill>
                <a:latin typeface="Times New Roman" panose="02020603050405020304" pitchFamily="18" charset="0"/>
                <a:ea typeface="Times New Roman" panose="02020603050405020304" pitchFamily="18" charset="0"/>
              </a:rPr>
              <a:t>.</a:t>
            </a:r>
          </a:p>
          <a:p>
            <a:r>
              <a:rPr lang="en-US" sz="3200" b="1" dirty="0">
                <a:latin typeface="Times New Roman" panose="02020603050405020304" pitchFamily="18" charset="0"/>
                <a:ea typeface="DengXian"/>
              </a:rPr>
              <a:t>- </a:t>
            </a:r>
            <a:r>
              <a:rPr lang="en-US" sz="3200" b="1" dirty="0" err="1">
                <a:latin typeface="Times New Roman" panose="02020603050405020304" pitchFamily="18" charset="0"/>
                <a:ea typeface="DengXian"/>
              </a:rPr>
              <a:t>Việc</a:t>
            </a:r>
            <a:r>
              <a:rPr lang="en-US" sz="3200" b="1" dirty="0">
                <a:latin typeface="Times New Roman" panose="02020603050405020304" pitchFamily="18" charset="0"/>
                <a:ea typeface="DengXian"/>
              </a:rPr>
              <a:t> </a:t>
            </a:r>
            <a:r>
              <a:rPr lang="en-US" sz="3200" b="1" dirty="0" err="1">
                <a:latin typeface="Times New Roman" panose="02020603050405020304" pitchFamily="18" charset="0"/>
                <a:ea typeface="DengXian"/>
              </a:rPr>
              <a:t>tưới</a:t>
            </a:r>
            <a:r>
              <a:rPr lang="en-US" sz="3200" b="1" dirty="0">
                <a:latin typeface="Times New Roman" panose="02020603050405020304" pitchFamily="18" charset="0"/>
                <a:ea typeface="DengXian"/>
              </a:rPr>
              <a:t> </a:t>
            </a:r>
            <a:r>
              <a:rPr lang="en-US" sz="3200" b="1" dirty="0" err="1">
                <a:latin typeface="Times New Roman" panose="02020603050405020304" pitchFamily="18" charset="0"/>
                <a:ea typeface="DengXian"/>
              </a:rPr>
              <a:t>nước</a:t>
            </a:r>
            <a:r>
              <a:rPr lang="en-US" sz="3200" b="1" dirty="0">
                <a:latin typeface="Times New Roman" panose="02020603050405020304" pitchFamily="18" charset="0"/>
                <a:ea typeface="DengXian"/>
              </a:rPr>
              <a:t> </a:t>
            </a:r>
            <a:r>
              <a:rPr lang="en-US" sz="3200" b="1" dirty="0" err="1">
                <a:latin typeface="Times New Roman" panose="02020603050405020304" pitchFamily="18" charset="0"/>
                <a:ea typeface="DengXian"/>
              </a:rPr>
              <a:t>và</a:t>
            </a:r>
            <a:r>
              <a:rPr lang="en-US" sz="3200" b="1" dirty="0">
                <a:latin typeface="Times New Roman" panose="02020603050405020304" pitchFamily="18" charset="0"/>
                <a:ea typeface="DengXian"/>
              </a:rPr>
              <a:t> </a:t>
            </a:r>
            <a:r>
              <a:rPr lang="en-US" sz="3200" b="1" dirty="0" err="1">
                <a:latin typeface="Times New Roman" panose="02020603050405020304" pitchFamily="18" charset="0"/>
                <a:ea typeface="DengXian"/>
              </a:rPr>
              <a:t>bón</a:t>
            </a:r>
            <a:r>
              <a:rPr lang="en-US" sz="3200" b="1" dirty="0">
                <a:latin typeface="Times New Roman" panose="02020603050405020304" pitchFamily="18" charset="0"/>
                <a:ea typeface="DengXian"/>
              </a:rPr>
              <a:t> </a:t>
            </a:r>
            <a:r>
              <a:rPr lang="en-US" sz="3200" b="1" dirty="0" err="1">
                <a:latin typeface="Times New Roman" panose="02020603050405020304" pitchFamily="18" charset="0"/>
                <a:ea typeface="DengXian"/>
              </a:rPr>
              <a:t>phân</a:t>
            </a:r>
            <a:r>
              <a:rPr lang="en-US" sz="3200" b="1" dirty="0">
                <a:latin typeface="Times New Roman" panose="02020603050405020304" pitchFamily="18" charset="0"/>
                <a:ea typeface="DengXian"/>
              </a:rPr>
              <a:t> </a:t>
            </a:r>
            <a:r>
              <a:rPr lang="en-US" sz="3200" b="1" dirty="0" err="1">
                <a:latin typeface="Times New Roman" panose="02020603050405020304" pitchFamily="18" charset="0"/>
                <a:ea typeface="DengXian"/>
              </a:rPr>
              <a:t>hợp</a:t>
            </a:r>
            <a:r>
              <a:rPr lang="en-US" sz="3200" b="1" dirty="0">
                <a:latin typeface="Times New Roman" panose="02020603050405020304" pitchFamily="18" charset="0"/>
                <a:ea typeface="DengXian"/>
              </a:rPr>
              <a:t> </a:t>
            </a:r>
            <a:r>
              <a:rPr lang="en-US" sz="3200" b="1" dirty="0" err="1">
                <a:latin typeface="Times New Roman" panose="02020603050405020304" pitchFamily="18" charset="0"/>
                <a:ea typeface="DengXian"/>
              </a:rPr>
              <a:t>lí</a:t>
            </a:r>
            <a:r>
              <a:rPr lang="en-US" sz="3200" b="1" dirty="0">
                <a:latin typeface="Times New Roman" panose="02020603050405020304" pitchFamily="18" charset="0"/>
                <a:ea typeface="DengXian"/>
              </a:rPr>
              <a:t> </a:t>
            </a:r>
            <a:r>
              <a:rPr lang="en-US" sz="3200" b="1" dirty="0" err="1">
                <a:latin typeface="Times New Roman" panose="02020603050405020304" pitchFamily="18" charset="0"/>
                <a:ea typeface="DengXian"/>
              </a:rPr>
              <a:t>cho</a:t>
            </a:r>
            <a:r>
              <a:rPr lang="en-US" sz="3200" b="1" dirty="0">
                <a:latin typeface="Times New Roman" panose="02020603050405020304" pitchFamily="18" charset="0"/>
                <a:ea typeface="DengXian"/>
              </a:rPr>
              <a:t> </a:t>
            </a:r>
            <a:r>
              <a:rPr lang="en-US" sz="3200" b="1" dirty="0" err="1">
                <a:latin typeface="Times New Roman" panose="02020603050405020304" pitchFamily="18" charset="0"/>
                <a:ea typeface="DengXian"/>
              </a:rPr>
              <a:t>cây</a:t>
            </a:r>
            <a:r>
              <a:rPr lang="en-US" sz="3200" b="1" dirty="0">
                <a:latin typeface="Times New Roman" panose="02020603050405020304" pitchFamily="18" charset="0"/>
                <a:ea typeface="DengXian"/>
              </a:rPr>
              <a:t> </a:t>
            </a:r>
            <a:r>
              <a:rPr lang="en-US" sz="3200" b="1" dirty="0" err="1">
                <a:latin typeface="Times New Roman" panose="02020603050405020304" pitchFamily="18" charset="0"/>
                <a:ea typeface="DengXian"/>
              </a:rPr>
              <a:t>giúp</a:t>
            </a:r>
            <a:r>
              <a:rPr lang="en-US" sz="3200" b="1" dirty="0">
                <a:latin typeface="Times New Roman" panose="02020603050405020304" pitchFamily="18" charset="0"/>
                <a:ea typeface="DengXian"/>
              </a:rPr>
              <a:t> </a:t>
            </a:r>
            <a:r>
              <a:rPr lang="en-US" sz="3200" b="1" dirty="0" err="1">
                <a:latin typeface="Times New Roman" panose="02020603050405020304" pitchFamily="18" charset="0"/>
                <a:ea typeface="DengXian"/>
              </a:rPr>
              <a:t>nâng</a:t>
            </a:r>
            <a:r>
              <a:rPr lang="en-US" sz="3200" b="1" dirty="0">
                <a:latin typeface="Times New Roman" panose="02020603050405020304" pitchFamily="18" charset="0"/>
                <a:ea typeface="DengXian"/>
              </a:rPr>
              <a:t> </a:t>
            </a:r>
            <a:r>
              <a:rPr lang="en-US" sz="3200" b="1" dirty="0" err="1">
                <a:latin typeface="Times New Roman" panose="02020603050405020304" pitchFamily="18" charset="0"/>
                <a:ea typeface="DengXian"/>
              </a:rPr>
              <a:t>cao</a:t>
            </a:r>
            <a:r>
              <a:rPr lang="en-US" sz="3200" b="1" dirty="0">
                <a:latin typeface="Times New Roman" panose="02020603050405020304" pitchFamily="18" charset="0"/>
                <a:ea typeface="DengXian"/>
              </a:rPr>
              <a:t> </a:t>
            </a:r>
            <a:r>
              <a:rPr lang="en-US" sz="3200" b="1" dirty="0" err="1">
                <a:latin typeface="Times New Roman" panose="02020603050405020304" pitchFamily="18" charset="0"/>
                <a:ea typeface="DengXian"/>
              </a:rPr>
              <a:t>năng</a:t>
            </a:r>
            <a:r>
              <a:rPr lang="en-US" sz="3200" b="1" dirty="0">
                <a:latin typeface="Times New Roman" panose="02020603050405020304" pitchFamily="18" charset="0"/>
                <a:ea typeface="DengXian"/>
              </a:rPr>
              <a:t> </a:t>
            </a:r>
            <a:r>
              <a:rPr lang="en-US" sz="3200" b="1" dirty="0" err="1">
                <a:latin typeface="Times New Roman" panose="02020603050405020304" pitchFamily="18" charset="0"/>
                <a:ea typeface="DengXian"/>
              </a:rPr>
              <a:t>suất</a:t>
            </a:r>
            <a:r>
              <a:rPr lang="en-US" sz="3200" b="1" dirty="0">
                <a:latin typeface="Times New Roman" panose="02020603050405020304" pitchFamily="18" charset="0"/>
                <a:ea typeface="DengXian"/>
              </a:rPr>
              <a:t> </a:t>
            </a:r>
            <a:r>
              <a:rPr lang="en-US" sz="3200" b="1" dirty="0" err="1">
                <a:latin typeface="Times New Roman" panose="02020603050405020304" pitchFamily="18" charset="0"/>
                <a:ea typeface="DengXian"/>
              </a:rPr>
              <a:t>cây</a:t>
            </a:r>
            <a:r>
              <a:rPr lang="en-US" sz="3200" b="1" dirty="0">
                <a:latin typeface="Times New Roman" panose="02020603050405020304" pitchFamily="18" charset="0"/>
                <a:ea typeface="DengXian"/>
              </a:rPr>
              <a:t> </a:t>
            </a:r>
            <a:r>
              <a:rPr lang="en-US" sz="3200" b="1" dirty="0" err="1">
                <a:latin typeface="Times New Roman" panose="02020603050405020304" pitchFamily="18" charset="0"/>
                <a:ea typeface="DengXian"/>
              </a:rPr>
              <a:t>trồng</a:t>
            </a:r>
            <a:r>
              <a:rPr lang="en-US" sz="3200" b="1" dirty="0">
                <a:latin typeface="Times New Roman" panose="02020603050405020304" pitchFamily="18" charset="0"/>
                <a:ea typeface="DengXian"/>
              </a:rPr>
              <a:t>, </a:t>
            </a:r>
            <a:r>
              <a:rPr lang="en-US" sz="3200" b="1" dirty="0" err="1">
                <a:latin typeface="Times New Roman" panose="02020603050405020304" pitchFamily="18" charset="0"/>
                <a:ea typeface="DengXian"/>
              </a:rPr>
              <a:t>bảo</a:t>
            </a:r>
            <a:r>
              <a:rPr lang="en-US" sz="3200" b="1" dirty="0">
                <a:latin typeface="Times New Roman" panose="02020603050405020304" pitchFamily="18" charset="0"/>
                <a:ea typeface="DengXian"/>
              </a:rPr>
              <a:t> </a:t>
            </a:r>
            <a:r>
              <a:rPr lang="en-US" sz="3200" b="1" dirty="0" err="1">
                <a:latin typeface="Times New Roman" panose="02020603050405020304" pitchFamily="18" charset="0"/>
                <a:ea typeface="DengXian"/>
              </a:rPr>
              <a:t>vệ</a:t>
            </a:r>
            <a:r>
              <a:rPr lang="en-US" sz="3200" b="1" dirty="0">
                <a:latin typeface="Times New Roman" panose="02020603050405020304" pitchFamily="18" charset="0"/>
                <a:ea typeface="DengXian"/>
              </a:rPr>
              <a:t> </a:t>
            </a:r>
            <a:r>
              <a:rPr lang="en-US" sz="3200" b="1" dirty="0" err="1">
                <a:latin typeface="Times New Roman" panose="02020603050405020304" pitchFamily="18" charset="0"/>
                <a:ea typeface="DengXian"/>
              </a:rPr>
              <a:t>môi</a:t>
            </a:r>
            <a:r>
              <a:rPr lang="en-US" sz="3200" b="1" dirty="0">
                <a:latin typeface="Times New Roman" panose="02020603050405020304" pitchFamily="18" charset="0"/>
                <a:ea typeface="DengXian"/>
              </a:rPr>
              <a:t> </a:t>
            </a:r>
            <a:r>
              <a:rPr lang="en-US" sz="3200" b="1" dirty="0" err="1">
                <a:latin typeface="Times New Roman" panose="02020603050405020304" pitchFamily="18" charset="0"/>
                <a:ea typeface="DengXian"/>
              </a:rPr>
              <a:t>trường</a:t>
            </a:r>
            <a:r>
              <a:rPr lang="en-US" sz="3200" b="1" dirty="0">
                <a:latin typeface="Times New Roman" panose="02020603050405020304" pitchFamily="18" charset="0"/>
                <a:ea typeface="DengXian"/>
              </a:rPr>
              <a:t> </a:t>
            </a:r>
            <a:r>
              <a:rPr lang="en-US" sz="3200" b="1" dirty="0" err="1">
                <a:latin typeface="Times New Roman" panose="02020603050405020304" pitchFamily="18" charset="0"/>
                <a:ea typeface="DengXian"/>
              </a:rPr>
              <a:t>tự</a:t>
            </a:r>
            <a:r>
              <a:rPr lang="en-US" sz="3200" b="1" dirty="0">
                <a:latin typeface="Times New Roman" panose="02020603050405020304" pitchFamily="18" charset="0"/>
                <a:ea typeface="DengXian"/>
              </a:rPr>
              <a:t> </a:t>
            </a:r>
            <a:r>
              <a:rPr lang="en-US" sz="3200" b="1" dirty="0" err="1">
                <a:latin typeface="Times New Roman" panose="02020603050405020304" pitchFamily="18" charset="0"/>
                <a:ea typeface="DengXian"/>
              </a:rPr>
              <a:t>nhiên</a:t>
            </a:r>
            <a:r>
              <a:rPr lang="en-US" sz="3200" b="1" dirty="0">
                <a:latin typeface="Times New Roman" panose="02020603050405020304" pitchFamily="18" charset="0"/>
                <a:ea typeface="DengXian"/>
              </a:rPr>
              <a:t> </a:t>
            </a:r>
            <a:r>
              <a:rPr lang="en-US" sz="3200" b="1" dirty="0" err="1">
                <a:latin typeface="Times New Roman" panose="02020603050405020304" pitchFamily="18" charset="0"/>
                <a:ea typeface="DengXian"/>
              </a:rPr>
              <a:t>và</a:t>
            </a:r>
            <a:r>
              <a:rPr lang="en-US" sz="3200" b="1" dirty="0">
                <a:latin typeface="Times New Roman" panose="02020603050405020304" pitchFamily="18" charset="0"/>
                <a:ea typeface="DengXian"/>
              </a:rPr>
              <a:t> </a:t>
            </a:r>
            <a:r>
              <a:rPr lang="en-US" sz="3200" b="1" dirty="0" err="1">
                <a:latin typeface="Times New Roman" panose="02020603050405020304" pitchFamily="18" charset="0"/>
                <a:ea typeface="DengXian"/>
              </a:rPr>
              <a:t>sức</a:t>
            </a:r>
            <a:r>
              <a:rPr lang="en-US" sz="3200" b="1" dirty="0">
                <a:latin typeface="Times New Roman" panose="02020603050405020304" pitchFamily="18" charset="0"/>
                <a:ea typeface="DengXian"/>
              </a:rPr>
              <a:t> </a:t>
            </a:r>
            <a:r>
              <a:rPr lang="en-US" sz="3200" b="1" dirty="0" err="1">
                <a:latin typeface="Times New Roman" panose="02020603050405020304" pitchFamily="18" charset="0"/>
                <a:ea typeface="DengXian"/>
              </a:rPr>
              <a:t>khỏe</a:t>
            </a:r>
            <a:r>
              <a:rPr lang="en-US" sz="3200" b="1" dirty="0">
                <a:latin typeface="Times New Roman" panose="02020603050405020304" pitchFamily="18" charset="0"/>
                <a:ea typeface="DengXian"/>
              </a:rPr>
              <a:t> con </a:t>
            </a:r>
            <a:r>
              <a:rPr lang="en-US" sz="3200" b="1" dirty="0" err="1">
                <a:latin typeface="Times New Roman" panose="02020603050405020304" pitchFamily="18" charset="0"/>
                <a:ea typeface="DengXian"/>
              </a:rPr>
              <a:t>người</a:t>
            </a:r>
            <a:r>
              <a:rPr lang="en-US" sz="3200" b="1" dirty="0">
                <a:latin typeface="Times New Roman" panose="02020603050405020304" pitchFamily="18" charset="0"/>
                <a:ea typeface="DengXian"/>
              </a:rPr>
              <a:t>.</a:t>
            </a:r>
            <a:endParaRPr lang="en-US" sz="3200" b="1" dirty="0"/>
          </a:p>
        </p:txBody>
      </p:sp>
      <p:pic>
        <p:nvPicPr>
          <p:cNvPr id="7" name="Picture 10"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6458" y="827462"/>
            <a:ext cx="816428" cy="895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0126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Hãy</a:t>
            </a:r>
            <a:r>
              <a:rPr kumimoji="0" lang="en-US" sz="18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nhận</a:t>
            </a:r>
            <a:r>
              <a:rPr kumimoji="0" lang="en-US" sz="18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lời</a:t>
            </a:r>
            <a:r>
              <a:rPr kumimoji="0" lang="en-US" sz="18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chúc</a:t>
            </a:r>
            <a:r>
              <a:rPr kumimoji="0" lang="en-US" sz="18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18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lớp</a:t>
            </a:r>
            <a:r>
              <a:rPr kumimoji="0" lang="en-US" sz="18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trưởng</a:t>
            </a:r>
            <a:r>
              <a:rPr kumimoji="0" lang="en-US" sz="18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sz="18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bạn</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Khi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thiếu</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chất</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lá</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sẽ</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vàng</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11"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80669" y="4086476"/>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18" name="AutoShape 36"/>
          <p:cNvSpPr>
            <a:spLocks noChangeArrowheads="1"/>
          </p:cNvSpPr>
          <p:nvPr/>
        </p:nvSpPr>
        <p:spPr bwMode="auto">
          <a:xfrm>
            <a:off x="228600" y="4953000"/>
            <a:ext cx="4267200" cy="793750"/>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Cây</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thiếu</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oxygen</a:t>
            </a:r>
          </a:p>
        </p:txBody>
      </p:sp>
      <p:sp>
        <p:nvSpPr>
          <p:cNvPr id="19" name="AutoShape 36"/>
          <p:cNvSpPr>
            <a:spLocks noChangeArrowheads="1"/>
          </p:cNvSpPr>
          <p:nvPr/>
        </p:nvSpPr>
        <p:spPr bwMode="auto">
          <a:xfrm>
            <a:off x="4694436" y="5947872"/>
            <a:ext cx="4798631" cy="793750"/>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Cây</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thiếu</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nitrogen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hay magnesium</a:t>
            </a:r>
          </a:p>
        </p:txBody>
      </p:sp>
      <p:sp>
        <p:nvSpPr>
          <p:cNvPr id="20" name="AutoShape 36"/>
          <p:cNvSpPr>
            <a:spLocks noChangeArrowheads="1"/>
          </p:cNvSpPr>
          <p:nvPr/>
        </p:nvSpPr>
        <p:spPr bwMode="auto">
          <a:xfrm>
            <a:off x="4664564" y="4945966"/>
            <a:ext cx="4740596" cy="793750"/>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Cây</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thiếu</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nitrogen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sp>
        <p:nvSpPr>
          <p:cNvPr id="21" name="AutoShape 36"/>
          <p:cNvSpPr>
            <a:spLocks noChangeArrowheads="1"/>
          </p:cNvSpPr>
          <p:nvPr/>
        </p:nvSpPr>
        <p:spPr bwMode="auto">
          <a:xfrm>
            <a:off x="-31862" y="5933740"/>
            <a:ext cx="4798630" cy="793750"/>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Cây</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thiếu</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magnesium</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2" name="Picture 2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334588" y="2309086"/>
            <a:ext cx="2927153" cy="2195365"/>
          </a:xfrm>
          <a:prstGeom prst="rect">
            <a:avLst/>
          </a:prstGeom>
        </p:spPr>
      </p:pic>
      <p:pic>
        <p:nvPicPr>
          <p:cNvPr id="23" name="Picture 2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131752" y="2280142"/>
            <a:ext cx="3101677" cy="2607347"/>
          </a:xfrm>
          <a:prstGeom prst="rect">
            <a:avLst/>
          </a:prstGeom>
        </p:spPr>
      </p:pic>
      <p:pic>
        <p:nvPicPr>
          <p:cNvPr id="24" name="Picture 2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258263" y="2280142"/>
            <a:ext cx="2927153" cy="2195365"/>
          </a:xfrm>
          <a:prstGeom prst="rect">
            <a:avLst/>
          </a:prstGeom>
        </p:spPr>
      </p:pic>
      <p:pic>
        <p:nvPicPr>
          <p:cNvPr id="25" name="Picture 2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269694" y="2361987"/>
            <a:ext cx="2927153" cy="2195365"/>
          </a:xfrm>
          <a:prstGeom prst="rect">
            <a:avLst/>
          </a:prstGeom>
        </p:spPr>
      </p:pic>
    </p:spTree>
    <p:extLst>
      <p:ext uri="{BB962C8B-B14F-4D97-AF65-F5344CB8AC3E}">
        <p14:creationId xmlns:p14="http://schemas.microsoft.com/office/powerpoint/2010/main" val="1923080657"/>
      </p:ext>
    </p:extLst>
  </p:cSld>
  <p:clrMapOvr>
    <a:masterClrMapping/>
  </p:clrMapOvr>
  <mc:AlternateContent xmlns:mc="http://schemas.openxmlformats.org/markup-compatibility/2006" xmlns:p14="http://schemas.microsoft.com/office/powerpoint/2010/main">
    <mc:Choice Requires="p14">
      <p:transition p14:dur="0">
        <p:sndAc>
          <p:stSnd>
            <p:snd r:embed="rId3" name="chimes.wav"/>
          </p:stSnd>
        </p:sndAc>
      </p:transition>
    </mc:Choice>
    <mc:Fallback xmlns="">
      <p:transition>
        <p:sndAc>
          <p:stSnd>
            <p:snd r:embed="rId2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1.66667E-6 -3.7037E-6 L -1.66667E-6 -0.22476 " pathEditMode="relative" rAng="0" ptsTypes="AA">
                                      <p:cBhvr>
                                        <p:cTn id="14" dur="2000" fill="hold"/>
                                        <p:tgtEl>
                                          <p:spTgt spid="7"/>
                                        </p:tgtEl>
                                        <p:attrNameLst>
                                          <p:attrName>ppt_x</p:attrName>
                                          <p:attrName>ppt_y</p:attrName>
                                        </p:attrNameLst>
                                      </p:cBhvr>
                                      <p:rCtr x="0" y="-11250"/>
                                    </p:animMotion>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4" name="applause.wav"/>
                                        </p:tgtEl>
                                      </p:cMediaNode>
                                    </p:audio>
                                  </p:subTnLst>
                                </p:cTn>
                              </p:par>
                              <p:par>
                                <p:cTn id="19" presetID="10"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500"/>
                                        <p:tgtEl>
                                          <p:spTgt spid="53"/>
                                        </p:tgtEl>
                                      </p:cBhvr>
                                    </p:animEffect>
                                  </p:childTnLst>
                                </p:cTn>
                              </p:par>
                              <p:par>
                                <p:cTn id="22" presetID="10" presetClass="entr" presetSubtype="0" fill="hold"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500"/>
                                        <p:tgtEl>
                                          <p:spTgt spid="55"/>
                                        </p:tgtEl>
                                      </p:cBhvr>
                                    </p:animEffect>
                                  </p:childTnLst>
                                </p:cTn>
                              </p:par>
                            </p:childTnLst>
                          </p:cTn>
                        </p:par>
                        <p:par>
                          <p:cTn id="25" fill="hold">
                            <p:stCondLst>
                              <p:cond delay="2500"/>
                            </p:stCondLst>
                            <p:childTnLst>
                              <p:par>
                                <p:cTn id="26" presetID="32" presetClass="emph" presetSubtype="0" repeatCount="indefinite" fill="hold" grpId="1" nodeType="afterEffect">
                                  <p:stCondLst>
                                    <p:cond delay="0"/>
                                  </p:stCondLst>
                                  <p:childTnLst>
                                    <p:animRot by="120000">
                                      <p:cBhvr>
                                        <p:cTn id="27" dur="100" fill="hold">
                                          <p:stCondLst>
                                            <p:cond delay="0"/>
                                          </p:stCondLst>
                                        </p:cTn>
                                        <p:tgtEl>
                                          <p:spTgt spid="9"/>
                                        </p:tgtEl>
                                        <p:attrNameLst>
                                          <p:attrName>r</p:attrName>
                                        </p:attrNameLst>
                                      </p:cBhvr>
                                    </p:animRot>
                                    <p:animRot by="-240000">
                                      <p:cBhvr>
                                        <p:cTn id="28" dur="200" fill="hold">
                                          <p:stCondLst>
                                            <p:cond delay="200"/>
                                          </p:stCondLst>
                                        </p:cTn>
                                        <p:tgtEl>
                                          <p:spTgt spid="9"/>
                                        </p:tgtEl>
                                        <p:attrNameLst>
                                          <p:attrName>r</p:attrName>
                                        </p:attrNameLst>
                                      </p:cBhvr>
                                    </p:animRot>
                                    <p:animRot by="240000">
                                      <p:cBhvr>
                                        <p:cTn id="29" dur="200" fill="hold">
                                          <p:stCondLst>
                                            <p:cond delay="400"/>
                                          </p:stCondLst>
                                        </p:cTn>
                                        <p:tgtEl>
                                          <p:spTgt spid="9"/>
                                        </p:tgtEl>
                                        <p:attrNameLst>
                                          <p:attrName>r</p:attrName>
                                        </p:attrNameLst>
                                      </p:cBhvr>
                                    </p:animRot>
                                    <p:animRot by="-240000">
                                      <p:cBhvr>
                                        <p:cTn id="30" dur="200" fill="hold">
                                          <p:stCondLst>
                                            <p:cond delay="600"/>
                                          </p:stCondLst>
                                        </p:cTn>
                                        <p:tgtEl>
                                          <p:spTgt spid="9"/>
                                        </p:tgtEl>
                                        <p:attrNameLst>
                                          <p:attrName>r</p:attrName>
                                        </p:attrNameLst>
                                      </p:cBhvr>
                                    </p:animRot>
                                    <p:animRot by="120000">
                                      <p:cBhvr>
                                        <p:cTn id="3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20"/>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500" fill="hold"/>
                                        <p:tgtEl>
                                          <p:spTgt spid="20"/>
                                        </p:tgtEl>
                                        <p:attrNameLst>
                                          <p:attrName>fillcolor</p:attrName>
                                        </p:attrNameLst>
                                      </p:cBhvr>
                                      <p:to>
                                        <a:srgbClr val="FC4122"/>
                                      </p:to>
                                    </p:animClr>
                                    <p:set>
                                      <p:cBhvr>
                                        <p:cTn id="37" dur="500" fill="hold"/>
                                        <p:tgtEl>
                                          <p:spTgt spid="20"/>
                                        </p:tgtEl>
                                        <p:attrNameLst>
                                          <p:attrName>fill.type</p:attrName>
                                        </p:attrNameLst>
                                      </p:cBhvr>
                                      <p:to>
                                        <p:strVal val="solid"/>
                                      </p:to>
                                    </p:set>
                                    <p:set>
                                      <p:cBhvr>
                                        <p:cTn id="38" dur="500" fill="hold"/>
                                        <p:tgtEl>
                                          <p:spTgt spid="20"/>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5" name="TT_sai.wav"/>
                                        </p:tgtEl>
                                      </p:cMediaNode>
                                    </p:audio>
                                  </p:sub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19"/>
                                        </p:tgtEl>
                                        <p:attrNameLst>
                                          <p:attrName>fillcolor</p:attrName>
                                        </p:attrNameLst>
                                      </p:cBhvr>
                                      <p:to>
                                        <a:srgbClr val="77E23C"/>
                                      </p:to>
                                    </p:animClr>
                                    <p:set>
                                      <p:cBhvr>
                                        <p:cTn id="46" dur="500" fill="hold"/>
                                        <p:tgtEl>
                                          <p:spTgt spid="19"/>
                                        </p:tgtEl>
                                        <p:attrNameLst>
                                          <p:attrName>fill.type</p:attrName>
                                        </p:attrNameLst>
                                      </p:cBhvr>
                                      <p:to>
                                        <p:strVal val="solid"/>
                                      </p:to>
                                    </p:set>
                                    <p:set>
                                      <p:cBhvr>
                                        <p:cTn id="47" dur="500" fill="hold"/>
                                        <p:tgtEl>
                                          <p:spTgt spid="19"/>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6" name="VCNV_ô_chữ_được_mở.wav"/>
                                        </p:tgtEl>
                                      </p:cMediaNode>
                                    </p:audio>
                                  </p:subTnLst>
                                </p:cTn>
                              </p:par>
                              <p:par>
                                <p:cTn id="48" presetID="1" presetClass="entr" presetSubtype="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50" restart="whenNotActive" fill="hold" evtFilter="cancelBubble" nodeType="interactiveSeq">
                <p:stCondLst>
                  <p:cond evt="onClick" delay="0">
                    <p:tgtEl>
                      <p:spTgt spid="21"/>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21"/>
                                        </p:tgtEl>
                                        <p:attrNameLst>
                                          <p:attrName>fillcolor</p:attrName>
                                        </p:attrNameLst>
                                      </p:cBhvr>
                                      <p:to>
                                        <a:srgbClr val="FC4122"/>
                                      </p:to>
                                    </p:animClr>
                                    <p:set>
                                      <p:cBhvr>
                                        <p:cTn id="55" dur="500" fill="hold"/>
                                        <p:tgtEl>
                                          <p:spTgt spid="21"/>
                                        </p:tgtEl>
                                        <p:attrNameLst>
                                          <p:attrName>fill.type</p:attrName>
                                        </p:attrNameLst>
                                      </p:cBhvr>
                                      <p:to>
                                        <p:strVal val="solid"/>
                                      </p:to>
                                    </p:set>
                                    <p:set>
                                      <p:cBhvr>
                                        <p:cTn id="56" dur="500" fill="hold"/>
                                        <p:tgtEl>
                                          <p:spTgt spid="21"/>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5" name="TT_sai.wav"/>
                                        </p:tgtEl>
                                      </p:cMediaNode>
                                    </p:audio>
                                  </p:subTnLst>
                                </p:cTn>
                              </p:par>
                              <p:par>
                                <p:cTn id="57" presetID="1" presetClass="entr" presetSubtype="0"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500" fill="hold"/>
                                        <p:tgtEl>
                                          <p:spTgt spid="18"/>
                                        </p:tgtEl>
                                        <p:attrNameLst>
                                          <p:attrName>fillcolor</p:attrName>
                                        </p:attrNameLst>
                                      </p:cBhvr>
                                      <p:to>
                                        <a:srgbClr val="FC4122"/>
                                      </p:to>
                                    </p:animClr>
                                    <p:set>
                                      <p:cBhvr>
                                        <p:cTn id="64" dur="500" fill="hold"/>
                                        <p:tgtEl>
                                          <p:spTgt spid="18"/>
                                        </p:tgtEl>
                                        <p:attrNameLst>
                                          <p:attrName>fill.type</p:attrName>
                                        </p:attrNameLst>
                                      </p:cBhvr>
                                      <p:to>
                                        <p:strVal val="solid"/>
                                      </p:to>
                                    </p:set>
                                    <p:set>
                                      <p:cBhvr>
                                        <p:cTn id="65" dur="500" fill="hold"/>
                                        <p:tgtEl>
                                          <p:spTgt spid="18"/>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5" name="TT_sai.wav"/>
                                        </p:tgtEl>
                                      </p:cMediaNode>
                                    </p:audio>
                                  </p:subTnLst>
                                </p:cTn>
                              </p:par>
                              <p:par>
                                <p:cTn id="66" presetID="1" presetClass="entr" presetSubtype="0" fill="hold" nodeType="withEffect">
                                  <p:stCondLst>
                                    <p:cond delay="0"/>
                                  </p:stCondLst>
                                  <p:childTnLst>
                                    <p:set>
                                      <p:cBhvr>
                                        <p:cTn id="67"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68" restart="whenNotActive" fill="hold" evtFilter="cancelBubble" nodeType="interactiveSeq">
                <p:stCondLst>
                  <p:cond evt="onClick" delay="0">
                    <p:tgtEl>
                      <p:spTgt spid="22"/>
                    </p:tgtEl>
                  </p:cond>
                </p:stCondLst>
                <p:endSync evt="end" delay="0">
                  <p:rtn val="all"/>
                </p:endSync>
                <p:childTnLst>
                  <p:par>
                    <p:cTn id="69" fill="hold">
                      <p:stCondLst>
                        <p:cond delay="0"/>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3" restart="whenNotActive" fill="hold" evtFilter="cancelBubble" nodeType="interactiveSeq">
                <p:stCondLst>
                  <p:cond evt="onClick" delay="0">
                    <p:tgtEl>
                      <p:spTgt spid="24"/>
                    </p:tgtEl>
                  </p:cond>
                </p:stCondLst>
                <p:endSync evt="end" delay="0">
                  <p:rtn val="all"/>
                </p:endSync>
                <p:childTnLst>
                  <p:par>
                    <p:cTn id="74" fill="hold">
                      <p:stCondLst>
                        <p:cond delay="0"/>
                      </p:stCondLst>
                      <p:childTnLst>
                        <p:par>
                          <p:cTn id="75" fill="hold">
                            <p:stCondLst>
                              <p:cond delay="0"/>
                            </p:stCondLst>
                            <p:childTnLst>
                              <p:par>
                                <p:cTn id="76" presetID="1" presetClass="exit" presetSubtype="0" fill="hold" nodeType="clickEffect">
                                  <p:stCondLst>
                                    <p:cond delay="0"/>
                                  </p:stCondLst>
                                  <p:childTnLst>
                                    <p:set>
                                      <p:cBhvr>
                                        <p:cTn id="77"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78" restart="whenNotActive" fill="hold" evtFilter="cancelBubble" nodeType="interactiveSeq">
                <p:stCondLst>
                  <p:cond evt="onClick" delay="0">
                    <p:tgtEl>
                      <p:spTgt spid="25"/>
                    </p:tgtEl>
                  </p:cond>
                </p:stCondLst>
                <p:endSync evt="end" delay="0">
                  <p:rtn val="all"/>
                </p:endSync>
                <p:childTnLst>
                  <p:par>
                    <p:cTn id="79" fill="hold">
                      <p:stCondLst>
                        <p:cond delay="0"/>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9" grpId="0" animBg="1"/>
      <p:bldP spid="9" grpId="1" animBg="1"/>
      <p:bldP spid="2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81743" y="408214"/>
            <a:ext cx="4294414"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3. </a:t>
            </a:r>
            <a:r>
              <a:rPr lang="en-US" sz="3600" b="1" dirty="0" err="1">
                <a:latin typeface="Times New Roman" panose="02020603050405020304" pitchFamily="18" charset="0"/>
                <a:cs typeface="Times New Roman" panose="02020603050405020304" pitchFamily="18" charset="0"/>
              </a:rPr>
              <a:t>Vận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dụng</a:t>
            </a:r>
            <a:r>
              <a:rPr lang="en-US" sz="3600" b="1" dirty="0">
                <a:latin typeface="Times New Roman" panose="02020603050405020304" pitchFamily="18" charset="0"/>
                <a:cs typeface="Times New Roman" panose="02020603050405020304" pitchFamily="18" charset="0"/>
              </a:rPr>
              <a:t>:</a:t>
            </a:r>
          </a:p>
        </p:txBody>
      </p:sp>
      <p:sp>
        <p:nvSpPr>
          <p:cNvPr id="5" name="Rectangle 4"/>
          <p:cNvSpPr/>
          <p:nvPr/>
        </p:nvSpPr>
        <p:spPr>
          <a:xfrm>
            <a:off x="228600" y="1264469"/>
            <a:ext cx="11266714" cy="3435299"/>
          </a:xfrm>
          <a:prstGeom prst="rect">
            <a:avLst/>
          </a:prstGeom>
        </p:spPr>
        <p:txBody>
          <a:bodyPr wrap="square">
            <a:spAutoFit/>
          </a:bodyPr>
          <a:lstStyle/>
          <a:p>
            <a:pPr marL="6350" marR="0" indent="460375">
              <a:lnSpc>
                <a:spcPct val="115000"/>
              </a:lnSpc>
              <a:spcBef>
                <a:spcPts val="0"/>
              </a:spcBef>
              <a:spcAft>
                <a:spcPts val="0"/>
              </a:spcAft>
            </a:pPr>
            <a:r>
              <a:rPr lang="en-US" sz="3200" b="1" dirty="0" err="1">
                <a:solidFill>
                  <a:srgbClr val="7030A0"/>
                </a:solidFill>
                <a:latin typeface="Times New Roman" panose="02020603050405020304" pitchFamily="18" charset="0"/>
              </a:rPr>
              <a:t>Câu</a:t>
            </a:r>
            <a:r>
              <a:rPr lang="en-US" sz="3200" b="1" dirty="0">
                <a:solidFill>
                  <a:srgbClr val="7030A0"/>
                </a:solidFill>
                <a:latin typeface="Times New Roman" panose="02020603050405020304" pitchFamily="18" charset="0"/>
              </a:rPr>
              <a:t> 1: </a:t>
            </a:r>
            <a:r>
              <a:rPr lang="en-US" sz="3200" b="1" dirty="0" err="1">
                <a:solidFill>
                  <a:srgbClr val="7030A0"/>
                </a:solidFill>
                <a:latin typeface="Times New Roman" panose="02020603050405020304" pitchFamily="18" charset="0"/>
              </a:rPr>
              <a:t>Tại</a:t>
            </a:r>
            <a:r>
              <a:rPr lang="en-US" sz="3200" b="1" dirty="0">
                <a:solidFill>
                  <a:srgbClr val="7030A0"/>
                </a:solidFill>
                <a:latin typeface="Times New Roman" panose="02020603050405020304" pitchFamily="18" charset="0"/>
              </a:rPr>
              <a:t> </a:t>
            </a:r>
            <a:r>
              <a:rPr lang="en-US" sz="3200" b="1" dirty="0" err="1">
                <a:solidFill>
                  <a:srgbClr val="7030A0"/>
                </a:solidFill>
                <a:latin typeface="Times New Roman" panose="02020603050405020304" pitchFamily="18" charset="0"/>
              </a:rPr>
              <a:t>sao</a:t>
            </a:r>
            <a:r>
              <a:rPr lang="en-US" sz="3200" b="1" dirty="0">
                <a:solidFill>
                  <a:srgbClr val="7030A0"/>
                </a:solidFill>
                <a:latin typeface="Times New Roman" panose="02020603050405020304" pitchFamily="18" charset="0"/>
              </a:rPr>
              <a:t> </a:t>
            </a:r>
            <a:r>
              <a:rPr lang="en-US" sz="3200" b="1" dirty="0" err="1">
                <a:solidFill>
                  <a:srgbClr val="7030A0"/>
                </a:solidFill>
                <a:latin typeface="Times New Roman" panose="02020603050405020304" pitchFamily="18" charset="0"/>
              </a:rPr>
              <a:t>người</a:t>
            </a:r>
            <a:r>
              <a:rPr lang="en-US" sz="3200" b="1" dirty="0">
                <a:solidFill>
                  <a:srgbClr val="7030A0"/>
                </a:solidFill>
                <a:latin typeface="Times New Roman" panose="02020603050405020304" pitchFamily="18" charset="0"/>
              </a:rPr>
              <a:t> ta </a:t>
            </a:r>
            <a:r>
              <a:rPr lang="en-US" sz="3200" b="1" dirty="0" err="1">
                <a:solidFill>
                  <a:srgbClr val="7030A0"/>
                </a:solidFill>
                <a:latin typeface="Times New Roman" panose="02020603050405020304" pitchFamily="18" charset="0"/>
              </a:rPr>
              <a:t>thường</a:t>
            </a:r>
            <a:r>
              <a:rPr lang="en-US" sz="3200" b="1" dirty="0">
                <a:solidFill>
                  <a:srgbClr val="7030A0"/>
                </a:solidFill>
                <a:latin typeface="Times New Roman" panose="02020603050405020304" pitchFamily="18" charset="0"/>
              </a:rPr>
              <a:t> </a:t>
            </a:r>
            <a:r>
              <a:rPr lang="en-US" sz="3200" b="1" dirty="0" err="1">
                <a:solidFill>
                  <a:srgbClr val="7030A0"/>
                </a:solidFill>
                <a:latin typeface="Times New Roman" panose="02020603050405020304" pitchFamily="18" charset="0"/>
              </a:rPr>
              <a:t>khoét</a:t>
            </a:r>
            <a:r>
              <a:rPr lang="en-US" sz="3200" b="1" dirty="0">
                <a:solidFill>
                  <a:srgbClr val="7030A0"/>
                </a:solidFill>
                <a:latin typeface="Times New Roman" panose="02020603050405020304" pitchFamily="18" charset="0"/>
              </a:rPr>
              <a:t> </a:t>
            </a:r>
            <a:r>
              <a:rPr lang="en-US" sz="3200" b="1" dirty="0" err="1">
                <a:solidFill>
                  <a:srgbClr val="7030A0"/>
                </a:solidFill>
                <a:latin typeface="Times New Roman" panose="02020603050405020304" pitchFamily="18" charset="0"/>
              </a:rPr>
              <a:t>lỗ</a:t>
            </a:r>
            <a:r>
              <a:rPr lang="en-US" sz="3200" b="1" dirty="0">
                <a:solidFill>
                  <a:srgbClr val="7030A0"/>
                </a:solidFill>
                <a:latin typeface="Times New Roman" panose="02020603050405020304" pitchFamily="18" charset="0"/>
              </a:rPr>
              <a:t> </a:t>
            </a:r>
            <a:r>
              <a:rPr lang="en-US" sz="3200" b="1" dirty="0" err="1">
                <a:solidFill>
                  <a:srgbClr val="7030A0"/>
                </a:solidFill>
                <a:latin typeface="Times New Roman" panose="02020603050405020304" pitchFamily="18" charset="0"/>
              </a:rPr>
              <a:t>bên</a:t>
            </a:r>
            <a:r>
              <a:rPr lang="en-US" sz="3200" b="1" dirty="0">
                <a:solidFill>
                  <a:srgbClr val="7030A0"/>
                </a:solidFill>
                <a:latin typeface="Times New Roman" panose="02020603050405020304" pitchFamily="18" charset="0"/>
              </a:rPr>
              <a:t> </a:t>
            </a:r>
            <a:r>
              <a:rPr lang="en-US" sz="3200" b="1" dirty="0" err="1">
                <a:solidFill>
                  <a:srgbClr val="7030A0"/>
                </a:solidFill>
                <a:latin typeface="Times New Roman" panose="02020603050405020304" pitchFamily="18" charset="0"/>
              </a:rPr>
              <a:t>dưới</a:t>
            </a:r>
            <a:r>
              <a:rPr lang="en-US" sz="3200" b="1" dirty="0">
                <a:solidFill>
                  <a:srgbClr val="7030A0"/>
                </a:solidFill>
                <a:latin typeface="Times New Roman" panose="02020603050405020304" pitchFamily="18" charset="0"/>
              </a:rPr>
              <a:t> </a:t>
            </a:r>
            <a:r>
              <a:rPr lang="en-US" sz="3200" b="1" dirty="0" err="1">
                <a:solidFill>
                  <a:srgbClr val="7030A0"/>
                </a:solidFill>
                <a:latin typeface="Times New Roman" panose="02020603050405020304" pitchFamily="18" charset="0"/>
              </a:rPr>
              <a:t>đáy</a:t>
            </a:r>
            <a:r>
              <a:rPr lang="en-US" sz="3200" b="1" dirty="0">
                <a:solidFill>
                  <a:srgbClr val="7030A0"/>
                </a:solidFill>
                <a:latin typeface="Times New Roman" panose="02020603050405020304" pitchFamily="18" charset="0"/>
              </a:rPr>
              <a:t> </a:t>
            </a:r>
            <a:r>
              <a:rPr lang="en-US" sz="3200" b="1" dirty="0" err="1">
                <a:solidFill>
                  <a:srgbClr val="7030A0"/>
                </a:solidFill>
                <a:latin typeface="Times New Roman" panose="02020603050405020304" pitchFamily="18" charset="0"/>
              </a:rPr>
              <a:t>các</a:t>
            </a:r>
            <a:r>
              <a:rPr lang="en-US" sz="3200" b="1" dirty="0">
                <a:solidFill>
                  <a:srgbClr val="7030A0"/>
                </a:solidFill>
                <a:latin typeface="Times New Roman" panose="02020603050405020304" pitchFamily="18" charset="0"/>
              </a:rPr>
              <a:t> </a:t>
            </a:r>
            <a:r>
              <a:rPr lang="en-US" sz="3200" b="1" dirty="0" err="1">
                <a:solidFill>
                  <a:srgbClr val="7030A0"/>
                </a:solidFill>
                <a:latin typeface="Times New Roman" panose="02020603050405020304" pitchFamily="18" charset="0"/>
              </a:rPr>
              <a:t>chậu</a:t>
            </a:r>
            <a:r>
              <a:rPr lang="en-US" sz="3200" b="1" dirty="0">
                <a:solidFill>
                  <a:srgbClr val="7030A0"/>
                </a:solidFill>
                <a:latin typeface="Times New Roman" panose="02020603050405020304" pitchFamily="18" charset="0"/>
              </a:rPr>
              <a:t> </a:t>
            </a:r>
            <a:r>
              <a:rPr lang="en-US" sz="3200" b="1" dirty="0" err="1">
                <a:solidFill>
                  <a:srgbClr val="7030A0"/>
                </a:solidFill>
                <a:latin typeface="Times New Roman" panose="02020603050405020304" pitchFamily="18" charset="0"/>
              </a:rPr>
              <a:t>dùng</a:t>
            </a:r>
            <a:r>
              <a:rPr lang="en-US" sz="3200" b="1" dirty="0">
                <a:solidFill>
                  <a:srgbClr val="7030A0"/>
                </a:solidFill>
                <a:latin typeface="Times New Roman" panose="02020603050405020304" pitchFamily="18" charset="0"/>
              </a:rPr>
              <a:t> </a:t>
            </a:r>
            <a:r>
              <a:rPr lang="en-US" sz="3200" b="1" dirty="0" err="1">
                <a:solidFill>
                  <a:srgbClr val="7030A0"/>
                </a:solidFill>
                <a:latin typeface="Times New Roman" panose="02020603050405020304" pitchFamily="18" charset="0"/>
              </a:rPr>
              <a:t>để</a:t>
            </a:r>
            <a:r>
              <a:rPr lang="en-US" sz="3200" b="1" dirty="0">
                <a:solidFill>
                  <a:srgbClr val="7030A0"/>
                </a:solidFill>
                <a:latin typeface="Times New Roman" panose="02020603050405020304" pitchFamily="18" charset="0"/>
              </a:rPr>
              <a:t> </a:t>
            </a:r>
            <a:r>
              <a:rPr lang="en-US" sz="3200" b="1" dirty="0" err="1">
                <a:solidFill>
                  <a:srgbClr val="7030A0"/>
                </a:solidFill>
                <a:latin typeface="Times New Roman" panose="02020603050405020304" pitchFamily="18" charset="0"/>
              </a:rPr>
              <a:t>trồng</a:t>
            </a:r>
            <a:r>
              <a:rPr lang="en-US" sz="3200" b="1" dirty="0">
                <a:solidFill>
                  <a:srgbClr val="7030A0"/>
                </a:solidFill>
                <a:latin typeface="Times New Roman" panose="02020603050405020304" pitchFamily="18" charset="0"/>
              </a:rPr>
              <a:t> </a:t>
            </a:r>
            <a:r>
              <a:rPr lang="en-US" sz="3200" b="1" dirty="0" err="1">
                <a:solidFill>
                  <a:srgbClr val="7030A0"/>
                </a:solidFill>
                <a:latin typeface="Times New Roman" panose="02020603050405020304" pitchFamily="18" charset="0"/>
              </a:rPr>
              <a:t>cây</a:t>
            </a:r>
            <a:r>
              <a:rPr lang="en-US" sz="3200" b="1" dirty="0">
                <a:solidFill>
                  <a:srgbClr val="7030A0"/>
                </a:solidFill>
                <a:latin typeface="Times New Roman" panose="02020603050405020304" pitchFamily="18" charset="0"/>
              </a:rPr>
              <a:t>?</a:t>
            </a:r>
          </a:p>
          <a:p>
            <a:pPr>
              <a:lnSpc>
                <a:spcPct val="107000"/>
              </a:lnSpc>
              <a:spcAft>
                <a:spcPts val="800"/>
              </a:spcAft>
            </a:pPr>
            <a:r>
              <a:rPr lang="en-US" sz="3200" dirty="0">
                <a:solidFill>
                  <a:srgbClr val="000000"/>
                </a:solidFill>
                <a:latin typeface="Times New Roman" panose="02020603050405020304" pitchFamily="18" charset="0"/>
                <a:ea typeface="DengXian"/>
              </a:rPr>
              <a:t>	</a:t>
            </a:r>
          </a:p>
          <a:p>
            <a:pPr>
              <a:lnSpc>
                <a:spcPct val="107000"/>
              </a:lnSpc>
              <a:spcAft>
                <a:spcPts val="800"/>
              </a:spcAft>
            </a:pP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Người</a:t>
            </a:r>
            <a:r>
              <a:rPr lang="en-US" sz="3200" dirty="0">
                <a:solidFill>
                  <a:srgbClr val="000000"/>
                </a:solidFill>
                <a:latin typeface="Times New Roman" panose="02020603050405020304" pitchFamily="18" charset="0"/>
                <a:ea typeface="DengXian"/>
              </a:rPr>
              <a:t> ta </a:t>
            </a:r>
            <a:r>
              <a:rPr lang="en-US" sz="3200" dirty="0" err="1">
                <a:solidFill>
                  <a:srgbClr val="000000"/>
                </a:solidFill>
                <a:latin typeface="Times New Roman" panose="02020603050405020304" pitchFamily="18" charset="0"/>
                <a:ea typeface="DengXian"/>
              </a:rPr>
              <a:t>thường</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khoét</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lỗ</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bên</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dưới</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đáy</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các</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chậu</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dùng</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để</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trồng</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cây</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giúp</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thoát</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bớt</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lượng</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nước</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dư</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thừa</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mà</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đất</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không</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giữ</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được</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tránh</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gây</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ngập</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úng</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rễ</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và</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làm</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chết</a:t>
            </a:r>
            <a:r>
              <a:rPr lang="en-US" sz="3200" dirty="0">
                <a:solidFill>
                  <a:srgbClr val="000000"/>
                </a:solidFill>
                <a:latin typeface="Times New Roman" panose="02020603050405020304" pitchFamily="18" charset="0"/>
                <a:ea typeface="DengXian"/>
              </a:rPr>
              <a:t> </a:t>
            </a:r>
            <a:r>
              <a:rPr lang="en-US" sz="3200" dirty="0" err="1">
                <a:solidFill>
                  <a:srgbClr val="000000"/>
                </a:solidFill>
                <a:latin typeface="Times New Roman" panose="02020603050405020304" pitchFamily="18" charset="0"/>
                <a:ea typeface="DengXian"/>
              </a:rPr>
              <a:t>cây</a:t>
            </a:r>
            <a:r>
              <a:rPr lang="en-US" sz="3200" dirty="0">
                <a:solidFill>
                  <a:srgbClr val="000000"/>
                </a:solidFill>
                <a:latin typeface="Times New Roman" panose="02020603050405020304" pitchFamily="18" charset="0"/>
                <a:ea typeface="DengXian"/>
              </a:rPr>
              <a:t>.</a:t>
            </a:r>
          </a:p>
        </p:txBody>
      </p:sp>
    </p:spTree>
    <p:extLst>
      <p:ext uri="{BB962C8B-B14F-4D97-AF65-F5344CB8AC3E}">
        <p14:creationId xmlns:p14="http://schemas.microsoft.com/office/powerpoint/2010/main" val="299571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6958" y="748753"/>
            <a:ext cx="11609614" cy="5604676"/>
          </a:xfrm>
          <a:prstGeom prst="rect">
            <a:avLst/>
          </a:prstGeom>
        </p:spPr>
        <p:txBody>
          <a:bodyPr wrap="square">
            <a:spAutoFit/>
          </a:bodyPr>
          <a:lstStyle/>
          <a:p>
            <a:pPr marL="228600" marR="0" algn="just">
              <a:lnSpc>
                <a:spcPct val="115000"/>
              </a:lnSpc>
              <a:spcBef>
                <a:spcPts val="0"/>
              </a:spcBef>
              <a:spcAft>
                <a:spcPts val="0"/>
              </a:spcAft>
            </a:pPr>
            <a:r>
              <a:rPr lang="en-US" sz="3600" b="1" dirty="0" err="1">
                <a:solidFill>
                  <a:srgbClr val="FF0000"/>
                </a:solidFill>
                <a:latin typeface="Times New Roman" panose="02020603050405020304" pitchFamily="18" charset="0"/>
                <a:ea typeface="DengXian"/>
              </a:rPr>
              <a:t>Câu</a:t>
            </a:r>
            <a:r>
              <a:rPr lang="en-US" sz="3600" b="1" dirty="0">
                <a:solidFill>
                  <a:srgbClr val="FF0000"/>
                </a:solidFill>
                <a:latin typeface="Times New Roman" panose="02020603050405020304" pitchFamily="18" charset="0"/>
                <a:ea typeface="DengXian"/>
              </a:rPr>
              <a:t> 2:  </a:t>
            </a:r>
            <a:r>
              <a:rPr lang="en-US" sz="3600" b="1" dirty="0" err="1">
                <a:solidFill>
                  <a:srgbClr val="000000"/>
                </a:solidFill>
                <a:latin typeface="Times New Roman" panose="02020603050405020304" pitchFamily="18" charset="0"/>
                <a:ea typeface="DengXian"/>
              </a:rPr>
              <a:t>Vì</a:t>
            </a:r>
            <a:r>
              <a:rPr lang="en-US" sz="3600" b="1" dirty="0">
                <a:solidFill>
                  <a:srgbClr val="000000"/>
                </a:solidFill>
                <a:latin typeface="Times New Roman" panose="02020603050405020304" pitchFamily="18" charset="0"/>
                <a:ea typeface="DengXian"/>
              </a:rPr>
              <a:t> </a:t>
            </a:r>
            <a:r>
              <a:rPr lang="en-US" sz="3600" b="1" dirty="0" err="1">
                <a:solidFill>
                  <a:srgbClr val="000000"/>
                </a:solidFill>
                <a:latin typeface="Times New Roman" panose="02020603050405020304" pitchFamily="18" charset="0"/>
                <a:ea typeface="DengXian"/>
              </a:rPr>
              <a:t>sao</a:t>
            </a:r>
            <a:r>
              <a:rPr lang="en-US" sz="3600" b="1" dirty="0">
                <a:solidFill>
                  <a:srgbClr val="000000"/>
                </a:solidFill>
                <a:latin typeface="Times New Roman" panose="02020603050405020304" pitchFamily="18" charset="0"/>
                <a:ea typeface="DengXian"/>
              </a:rPr>
              <a:t> </a:t>
            </a:r>
            <a:r>
              <a:rPr lang="en-US" sz="3600" b="1" dirty="0" err="1">
                <a:solidFill>
                  <a:srgbClr val="000000"/>
                </a:solidFill>
                <a:latin typeface="Times New Roman" panose="02020603050405020304" pitchFamily="18" charset="0"/>
                <a:ea typeface="DengXian"/>
              </a:rPr>
              <a:t>trước</a:t>
            </a:r>
            <a:r>
              <a:rPr lang="en-US" sz="3600" b="1" dirty="0">
                <a:solidFill>
                  <a:srgbClr val="000000"/>
                </a:solidFill>
                <a:latin typeface="Times New Roman" panose="02020603050405020304" pitchFamily="18" charset="0"/>
                <a:ea typeface="DengXian"/>
              </a:rPr>
              <a:t> </a:t>
            </a:r>
            <a:r>
              <a:rPr lang="en-US" sz="3600" b="1" dirty="0" err="1">
                <a:solidFill>
                  <a:srgbClr val="000000"/>
                </a:solidFill>
                <a:latin typeface="Times New Roman" panose="02020603050405020304" pitchFamily="18" charset="0"/>
                <a:ea typeface="DengXian"/>
              </a:rPr>
              <a:t>khi</a:t>
            </a:r>
            <a:r>
              <a:rPr lang="en-US" sz="3600" b="1" dirty="0">
                <a:solidFill>
                  <a:srgbClr val="000000"/>
                </a:solidFill>
                <a:latin typeface="Times New Roman" panose="02020603050405020304" pitchFamily="18" charset="0"/>
                <a:ea typeface="DengXian"/>
              </a:rPr>
              <a:t> </a:t>
            </a:r>
            <a:r>
              <a:rPr lang="en-US" sz="3600" b="1" dirty="0" err="1">
                <a:solidFill>
                  <a:srgbClr val="000000"/>
                </a:solidFill>
                <a:latin typeface="Times New Roman" panose="02020603050405020304" pitchFamily="18" charset="0"/>
                <a:ea typeface="DengXian"/>
              </a:rPr>
              <a:t>trồng</a:t>
            </a:r>
            <a:r>
              <a:rPr lang="en-US" sz="3600" b="1" dirty="0">
                <a:solidFill>
                  <a:srgbClr val="000000"/>
                </a:solidFill>
                <a:latin typeface="Times New Roman" panose="02020603050405020304" pitchFamily="18" charset="0"/>
                <a:ea typeface="DengXian"/>
              </a:rPr>
              <a:t> </a:t>
            </a:r>
            <a:r>
              <a:rPr lang="en-US" sz="3600" b="1" dirty="0" err="1">
                <a:solidFill>
                  <a:srgbClr val="000000"/>
                </a:solidFill>
                <a:latin typeface="Times New Roman" panose="02020603050405020304" pitchFamily="18" charset="0"/>
                <a:ea typeface="DengXian"/>
              </a:rPr>
              <a:t>cây</a:t>
            </a:r>
            <a:r>
              <a:rPr lang="en-US" sz="3600" b="1" dirty="0">
                <a:solidFill>
                  <a:srgbClr val="000000"/>
                </a:solidFill>
                <a:latin typeface="Times New Roman" panose="02020603050405020304" pitchFamily="18" charset="0"/>
                <a:ea typeface="DengXian"/>
              </a:rPr>
              <a:t> </a:t>
            </a:r>
            <a:r>
              <a:rPr lang="en-US" sz="3600" b="1" dirty="0" err="1">
                <a:solidFill>
                  <a:srgbClr val="000000"/>
                </a:solidFill>
                <a:latin typeface="Times New Roman" panose="02020603050405020304" pitchFamily="18" charset="0"/>
                <a:ea typeface="DengXian"/>
              </a:rPr>
              <a:t>người</a:t>
            </a:r>
            <a:r>
              <a:rPr lang="en-US" sz="3600" b="1" dirty="0">
                <a:solidFill>
                  <a:srgbClr val="000000"/>
                </a:solidFill>
                <a:latin typeface="Times New Roman" panose="02020603050405020304" pitchFamily="18" charset="0"/>
                <a:ea typeface="DengXian"/>
              </a:rPr>
              <a:t> ta </a:t>
            </a:r>
            <a:r>
              <a:rPr lang="en-US" sz="3600" b="1" dirty="0" err="1">
                <a:solidFill>
                  <a:srgbClr val="000000"/>
                </a:solidFill>
                <a:latin typeface="Times New Roman" panose="02020603050405020304" pitchFamily="18" charset="0"/>
                <a:ea typeface="DengXian"/>
              </a:rPr>
              <a:t>thường</a:t>
            </a:r>
            <a:r>
              <a:rPr lang="en-US" sz="3600" b="1" dirty="0">
                <a:solidFill>
                  <a:srgbClr val="000000"/>
                </a:solidFill>
                <a:latin typeface="Times New Roman" panose="02020603050405020304" pitchFamily="18" charset="0"/>
                <a:ea typeface="DengXian"/>
              </a:rPr>
              <a:t> </a:t>
            </a:r>
            <a:r>
              <a:rPr lang="en-US" sz="3600" b="1" dirty="0" err="1">
                <a:solidFill>
                  <a:srgbClr val="000000"/>
                </a:solidFill>
                <a:latin typeface="Times New Roman" panose="02020603050405020304" pitchFamily="18" charset="0"/>
                <a:ea typeface="DengXian"/>
              </a:rPr>
              <a:t>cày</a:t>
            </a:r>
            <a:r>
              <a:rPr lang="en-US" sz="3600" b="1" dirty="0">
                <a:solidFill>
                  <a:srgbClr val="000000"/>
                </a:solidFill>
                <a:latin typeface="Times New Roman" panose="02020603050405020304" pitchFamily="18" charset="0"/>
                <a:ea typeface="DengXian"/>
              </a:rPr>
              <a:t> </a:t>
            </a:r>
            <a:r>
              <a:rPr lang="en-US" sz="3600" b="1" dirty="0" err="1">
                <a:solidFill>
                  <a:srgbClr val="000000"/>
                </a:solidFill>
                <a:latin typeface="Times New Roman" panose="02020603050405020304" pitchFamily="18" charset="0"/>
                <a:ea typeface="DengXian"/>
              </a:rPr>
              <a:t>xới</a:t>
            </a:r>
            <a:r>
              <a:rPr lang="en-US" sz="3600" b="1" dirty="0">
                <a:solidFill>
                  <a:srgbClr val="000000"/>
                </a:solidFill>
                <a:latin typeface="Times New Roman" panose="02020603050405020304" pitchFamily="18" charset="0"/>
                <a:ea typeface="DengXian"/>
              </a:rPr>
              <a:t> </a:t>
            </a:r>
            <a:r>
              <a:rPr lang="en-US" sz="3600" b="1" dirty="0" err="1">
                <a:solidFill>
                  <a:srgbClr val="000000"/>
                </a:solidFill>
                <a:latin typeface="Times New Roman" panose="02020603050405020304" pitchFamily="18" charset="0"/>
                <a:ea typeface="DengXian"/>
              </a:rPr>
              <a:t>đất</a:t>
            </a:r>
            <a:r>
              <a:rPr lang="en-US" sz="3600" b="1" dirty="0">
                <a:solidFill>
                  <a:srgbClr val="000000"/>
                </a:solidFill>
                <a:latin typeface="Times New Roman" panose="02020603050405020304" pitchFamily="18" charset="0"/>
                <a:ea typeface="DengXian"/>
              </a:rPr>
              <a:t>, </a:t>
            </a:r>
            <a:r>
              <a:rPr lang="en-US" sz="3600" b="1" dirty="0" err="1">
                <a:solidFill>
                  <a:srgbClr val="000000"/>
                </a:solidFill>
                <a:latin typeface="Times New Roman" panose="02020603050405020304" pitchFamily="18" charset="0"/>
                <a:ea typeface="DengXian"/>
              </a:rPr>
              <a:t>làm</a:t>
            </a:r>
            <a:r>
              <a:rPr lang="en-US" sz="3600" b="1" dirty="0">
                <a:solidFill>
                  <a:srgbClr val="000000"/>
                </a:solidFill>
                <a:latin typeface="Times New Roman" panose="02020603050405020304" pitchFamily="18" charset="0"/>
                <a:ea typeface="DengXian"/>
              </a:rPr>
              <a:t> </a:t>
            </a:r>
            <a:r>
              <a:rPr lang="en-US" sz="3600" b="1" dirty="0" err="1">
                <a:solidFill>
                  <a:srgbClr val="000000"/>
                </a:solidFill>
                <a:latin typeface="Times New Roman" panose="02020603050405020304" pitchFamily="18" charset="0"/>
                <a:ea typeface="DengXian"/>
              </a:rPr>
              <a:t>đất</a:t>
            </a:r>
            <a:r>
              <a:rPr lang="en-US" sz="3600" b="1" dirty="0">
                <a:solidFill>
                  <a:srgbClr val="000000"/>
                </a:solidFill>
                <a:latin typeface="Times New Roman" panose="02020603050405020304" pitchFamily="18" charset="0"/>
                <a:ea typeface="DengXian"/>
              </a:rPr>
              <a:t> </a:t>
            </a:r>
            <a:r>
              <a:rPr lang="en-US" sz="3600" b="1" dirty="0" err="1">
                <a:solidFill>
                  <a:srgbClr val="000000"/>
                </a:solidFill>
                <a:latin typeface="Times New Roman" panose="02020603050405020304" pitchFamily="18" charset="0"/>
                <a:ea typeface="DengXian"/>
              </a:rPr>
              <a:t>tơi</a:t>
            </a:r>
            <a:r>
              <a:rPr lang="en-US" sz="3600" b="1" dirty="0">
                <a:solidFill>
                  <a:srgbClr val="000000"/>
                </a:solidFill>
                <a:latin typeface="Times New Roman" panose="02020603050405020304" pitchFamily="18" charset="0"/>
                <a:ea typeface="DengXian"/>
              </a:rPr>
              <a:t> </a:t>
            </a:r>
            <a:r>
              <a:rPr lang="en-US" sz="3600" b="1" dirty="0" err="1">
                <a:solidFill>
                  <a:srgbClr val="000000"/>
                </a:solidFill>
                <a:latin typeface="Times New Roman" panose="02020603050405020304" pitchFamily="18" charset="0"/>
                <a:ea typeface="DengXian"/>
              </a:rPr>
              <a:t>xốp</a:t>
            </a:r>
            <a:r>
              <a:rPr lang="en-US" sz="3600" b="1" dirty="0">
                <a:solidFill>
                  <a:srgbClr val="000000"/>
                </a:solidFill>
                <a:latin typeface="Times New Roman" panose="02020603050405020304" pitchFamily="18" charset="0"/>
                <a:ea typeface="DengXian"/>
              </a:rPr>
              <a:t>?</a:t>
            </a:r>
            <a:endParaRPr lang="en-US" sz="3600" dirty="0">
              <a:solidFill>
                <a:srgbClr val="000000"/>
              </a:solidFill>
              <a:latin typeface="Times New Roman" panose="02020603050405020304" pitchFamily="18" charset="0"/>
              <a:ea typeface="DengXian"/>
            </a:endParaRPr>
          </a:p>
          <a:p>
            <a:pPr marL="228600" marR="0" algn="just">
              <a:lnSpc>
                <a:spcPct val="115000"/>
              </a:lnSpc>
              <a:spcBef>
                <a:spcPts val="0"/>
              </a:spcBef>
              <a:spcAft>
                <a:spcPts val="0"/>
              </a:spcAft>
            </a:pPr>
            <a:r>
              <a:rPr lang="en-US" sz="3600" b="1"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Cày</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xới</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làm</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đất</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tơi</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xốp</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giúp</a:t>
            </a:r>
            <a:r>
              <a:rPr lang="en-US" sz="3600" dirty="0">
                <a:solidFill>
                  <a:srgbClr val="000000"/>
                </a:solidFill>
                <a:latin typeface="Times New Roman" panose="02020603050405020304" pitchFamily="18" charset="0"/>
                <a:ea typeface="DengXian"/>
              </a:rPr>
              <a:t> oxygen </a:t>
            </a:r>
            <a:r>
              <a:rPr lang="en-US" sz="3600" dirty="0" err="1">
                <a:solidFill>
                  <a:srgbClr val="000000"/>
                </a:solidFill>
                <a:latin typeface="Times New Roman" panose="02020603050405020304" pitchFamily="18" charset="0"/>
                <a:ea typeface="DengXian"/>
              </a:rPr>
              <a:t>dễ</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dàng</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xâm</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nhập</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vào</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đất</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cung</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cấp</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cho</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quá</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trình</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hô</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hấp</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của</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rễ</a:t>
            </a:r>
            <a:r>
              <a:rPr lang="en-US" sz="3600" dirty="0">
                <a:solidFill>
                  <a:srgbClr val="000000"/>
                </a:solidFill>
                <a:latin typeface="Times New Roman" panose="02020603050405020304" pitchFamily="18" charset="0"/>
                <a:ea typeface="DengXian"/>
              </a:rPr>
              <a:t>.</a:t>
            </a:r>
          </a:p>
          <a:p>
            <a:pPr>
              <a:lnSpc>
                <a:spcPct val="107000"/>
              </a:lnSpc>
            </a:pPr>
            <a:endParaRPr lang="en-US" sz="3600" dirty="0">
              <a:solidFill>
                <a:srgbClr val="000000"/>
              </a:solidFill>
              <a:latin typeface="Times New Roman" panose="02020603050405020304" pitchFamily="18" charset="0"/>
              <a:ea typeface="DengXian"/>
            </a:endParaRPr>
          </a:p>
          <a:p>
            <a:pPr>
              <a:lnSpc>
                <a:spcPct val="107000"/>
              </a:lnSpc>
            </a:pPr>
            <a:r>
              <a:rPr lang="en-US" sz="3600" b="1" dirty="0" err="1">
                <a:solidFill>
                  <a:srgbClr val="FF0000"/>
                </a:solidFill>
                <a:latin typeface="Times New Roman" panose="02020603050405020304" pitchFamily="18" charset="0"/>
                <a:ea typeface="DengXian"/>
              </a:rPr>
              <a:t>Câu</a:t>
            </a:r>
            <a:r>
              <a:rPr lang="en-US" sz="3600" b="1" dirty="0">
                <a:solidFill>
                  <a:srgbClr val="FF0000"/>
                </a:solidFill>
                <a:latin typeface="Times New Roman" panose="02020603050405020304" pitchFamily="18" charset="0"/>
                <a:ea typeface="DengXian"/>
              </a:rPr>
              <a:t> 3: </a:t>
            </a:r>
            <a:r>
              <a:rPr lang="en-US" sz="3600" b="1" dirty="0" err="1">
                <a:solidFill>
                  <a:srgbClr val="000000"/>
                </a:solidFill>
                <a:latin typeface="Times New Roman" panose="02020603050405020304" pitchFamily="18" charset="0"/>
                <a:ea typeface="DengXian"/>
              </a:rPr>
              <a:t>Vì</a:t>
            </a:r>
            <a:r>
              <a:rPr lang="en-US" sz="3600" b="1" dirty="0">
                <a:solidFill>
                  <a:srgbClr val="000000"/>
                </a:solidFill>
                <a:latin typeface="Times New Roman" panose="02020603050405020304" pitchFamily="18" charset="0"/>
                <a:ea typeface="DengXian"/>
              </a:rPr>
              <a:t> </a:t>
            </a:r>
            <a:r>
              <a:rPr lang="en-US" sz="3600" b="1" dirty="0" err="1">
                <a:solidFill>
                  <a:srgbClr val="000000"/>
                </a:solidFill>
                <a:latin typeface="Times New Roman" panose="02020603050405020304" pitchFamily="18" charset="0"/>
                <a:ea typeface="DengXian"/>
              </a:rPr>
              <a:t>sao</a:t>
            </a:r>
            <a:r>
              <a:rPr lang="en-US" sz="3600" b="1" dirty="0">
                <a:solidFill>
                  <a:srgbClr val="000000"/>
                </a:solidFill>
                <a:latin typeface="Times New Roman" panose="02020603050405020304" pitchFamily="18" charset="0"/>
                <a:ea typeface="DengXian"/>
              </a:rPr>
              <a:t> </a:t>
            </a:r>
            <a:r>
              <a:rPr lang="en-US" sz="3600" b="1" dirty="0" err="1">
                <a:solidFill>
                  <a:srgbClr val="000000"/>
                </a:solidFill>
                <a:latin typeface="Times New Roman" panose="02020603050405020304" pitchFamily="18" charset="0"/>
                <a:ea typeface="DengXian"/>
              </a:rPr>
              <a:t>sau</a:t>
            </a:r>
            <a:r>
              <a:rPr lang="en-US" sz="3600" b="1" dirty="0">
                <a:solidFill>
                  <a:srgbClr val="000000"/>
                </a:solidFill>
                <a:latin typeface="Times New Roman" panose="02020603050405020304" pitchFamily="18" charset="0"/>
                <a:ea typeface="DengXian"/>
              </a:rPr>
              <a:t> </a:t>
            </a:r>
            <a:r>
              <a:rPr lang="en-US" sz="3600" b="1" dirty="0" err="1">
                <a:solidFill>
                  <a:srgbClr val="000000"/>
                </a:solidFill>
                <a:latin typeface="Times New Roman" panose="02020603050405020304" pitchFamily="18" charset="0"/>
                <a:ea typeface="DengXian"/>
              </a:rPr>
              <a:t>khi</a:t>
            </a:r>
            <a:r>
              <a:rPr lang="en-US" sz="3600" b="1" dirty="0">
                <a:solidFill>
                  <a:srgbClr val="000000"/>
                </a:solidFill>
                <a:latin typeface="Times New Roman" panose="02020603050405020304" pitchFamily="18" charset="0"/>
                <a:ea typeface="DengXian"/>
              </a:rPr>
              <a:t> </a:t>
            </a:r>
            <a:r>
              <a:rPr lang="en-US" sz="3600" b="1" dirty="0" err="1">
                <a:solidFill>
                  <a:srgbClr val="000000"/>
                </a:solidFill>
                <a:latin typeface="Times New Roman" panose="02020603050405020304" pitchFamily="18" charset="0"/>
                <a:ea typeface="DengXian"/>
              </a:rPr>
              <a:t>bón</a:t>
            </a:r>
            <a:r>
              <a:rPr lang="en-US" sz="3600" b="1" dirty="0">
                <a:solidFill>
                  <a:srgbClr val="000000"/>
                </a:solidFill>
                <a:latin typeface="Times New Roman" panose="02020603050405020304" pitchFamily="18" charset="0"/>
                <a:ea typeface="DengXian"/>
              </a:rPr>
              <a:t> </a:t>
            </a:r>
            <a:r>
              <a:rPr lang="en-US" sz="3600" b="1" dirty="0" err="1">
                <a:solidFill>
                  <a:srgbClr val="000000"/>
                </a:solidFill>
                <a:latin typeface="Times New Roman" panose="02020603050405020304" pitchFamily="18" charset="0"/>
                <a:ea typeface="DengXian"/>
              </a:rPr>
              <a:t>phân</a:t>
            </a:r>
            <a:r>
              <a:rPr lang="en-US" sz="3600" b="1" dirty="0">
                <a:solidFill>
                  <a:srgbClr val="000000"/>
                </a:solidFill>
                <a:latin typeface="Times New Roman" panose="02020603050405020304" pitchFamily="18" charset="0"/>
                <a:ea typeface="DengXian"/>
              </a:rPr>
              <a:t>, </a:t>
            </a:r>
            <a:r>
              <a:rPr lang="en-US" sz="3600" b="1" dirty="0" err="1">
                <a:solidFill>
                  <a:srgbClr val="000000"/>
                </a:solidFill>
                <a:latin typeface="Times New Roman" panose="02020603050405020304" pitchFamily="18" charset="0"/>
                <a:ea typeface="DengXian"/>
              </a:rPr>
              <a:t>người</a:t>
            </a:r>
            <a:r>
              <a:rPr lang="en-US" sz="3600" b="1" dirty="0">
                <a:solidFill>
                  <a:srgbClr val="000000"/>
                </a:solidFill>
                <a:latin typeface="Times New Roman" panose="02020603050405020304" pitchFamily="18" charset="0"/>
                <a:ea typeface="DengXian"/>
              </a:rPr>
              <a:t> ta </a:t>
            </a:r>
            <a:r>
              <a:rPr lang="en-US" sz="3600" b="1" dirty="0" err="1">
                <a:solidFill>
                  <a:srgbClr val="000000"/>
                </a:solidFill>
                <a:latin typeface="Times New Roman" panose="02020603050405020304" pitchFamily="18" charset="0"/>
                <a:ea typeface="DengXian"/>
              </a:rPr>
              <a:t>thường</a:t>
            </a:r>
            <a:r>
              <a:rPr lang="en-US" sz="3600" b="1" dirty="0">
                <a:solidFill>
                  <a:srgbClr val="000000"/>
                </a:solidFill>
                <a:latin typeface="Times New Roman" panose="02020603050405020304" pitchFamily="18" charset="0"/>
                <a:ea typeface="DengXian"/>
              </a:rPr>
              <a:t> </a:t>
            </a:r>
            <a:r>
              <a:rPr lang="en-US" sz="3600" b="1" dirty="0" err="1">
                <a:solidFill>
                  <a:srgbClr val="000000"/>
                </a:solidFill>
                <a:latin typeface="Times New Roman" panose="02020603050405020304" pitchFamily="18" charset="0"/>
                <a:ea typeface="DengXian"/>
              </a:rPr>
              <a:t>tưới</a:t>
            </a:r>
            <a:r>
              <a:rPr lang="en-US" sz="3600" b="1" dirty="0">
                <a:solidFill>
                  <a:srgbClr val="000000"/>
                </a:solidFill>
                <a:latin typeface="Times New Roman" panose="02020603050405020304" pitchFamily="18" charset="0"/>
                <a:ea typeface="DengXian"/>
              </a:rPr>
              <a:t> </a:t>
            </a:r>
            <a:r>
              <a:rPr lang="en-US" sz="3600" b="1" dirty="0" err="1">
                <a:solidFill>
                  <a:srgbClr val="000000"/>
                </a:solidFill>
                <a:latin typeface="Times New Roman" panose="02020603050405020304" pitchFamily="18" charset="0"/>
                <a:ea typeface="DengXian"/>
              </a:rPr>
              <a:t>nước</a:t>
            </a:r>
            <a:r>
              <a:rPr lang="en-US" sz="3600" b="1" dirty="0">
                <a:solidFill>
                  <a:srgbClr val="000000"/>
                </a:solidFill>
                <a:latin typeface="Times New Roman" panose="02020603050405020304" pitchFamily="18" charset="0"/>
                <a:ea typeface="DengXian"/>
              </a:rPr>
              <a:t> </a:t>
            </a:r>
            <a:r>
              <a:rPr lang="en-US" sz="3600" b="1" dirty="0" err="1">
                <a:solidFill>
                  <a:srgbClr val="000000"/>
                </a:solidFill>
                <a:latin typeface="Times New Roman" panose="02020603050405020304" pitchFamily="18" charset="0"/>
                <a:ea typeface="DengXian"/>
              </a:rPr>
              <a:t>cho</a:t>
            </a:r>
            <a:r>
              <a:rPr lang="en-US" sz="3600" b="1" dirty="0">
                <a:solidFill>
                  <a:srgbClr val="000000"/>
                </a:solidFill>
                <a:latin typeface="Times New Roman" panose="02020603050405020304" pitchFamily="18" charset="0"/>
                <a:ea typeface="DengXian"/>
              </a:rPr>
              <a:t> </a:t>
            </a:r>
            <a:r>
              <a:rPr lang="en-US" sz="3600" b="1" dirty="0" err="1">
                <a:solidFill>
                  <a:srgbClr val="000000"/>
                </a:solidFill>
                <a:latin typeface="Times New Roman" panose="02020603050405020304" pitchFamily="18" charset="0"/>
                <a:ea typeface="DengXian"/>
              </a:rPr>
              <a:t>cây</a:t>
            </a:r>
            <a:r>
              <a:rPr lang="en-US" sz="3600" b="1" dirty="0">
                <a:solidFill>
                  <a:srgbClr val="000000"/>
                </a:solidFill>
                <a:latin typeface="Times New Roman" panose="02020603050405020304" pitchFamily="18" charset="0"/>
                <a:ea typeface="DengXian"/>
              </a:rPr>
              <a:t>?</a:t>
            </a:r>
            <a:endParaRPr lang="en-US" sz="3600" dirty="0">
              <a:solidFill>
                <a:srgbClr val="000000"/>
              </a:solidFill>
              <a:latin typeface="Times New Roman" panose="02020603050405020304" pitchFamily="18" charset="0"/>
              <a:ea typeface="DengXian"/>
            </a:endParaRPr>
          </a:p>
          <a:p>
            <a:pPr>
              <a:lnSpc>
                <a:spcPct val="107000"/>
              </a:lnSpc>
            </a:pP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Khi</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bón</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phân</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cầnkết</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hợp</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tưới</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nước</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để</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hòa</a:t>
            </a:r>
            <a:r>
              <a:rPr lang="en-US" sz="3600" dirty="0">
                <a:solidFill>
                  <a:srgbClr val="000000"/>
                </a:solidFill>
                <a:latin typeface="Times New Roman" panose="02020603050405020304" pitchFamily="18" charset="0"/>
                <a:ea typeface="DengXian"/>
              </a:rPr>
              <a:t> tan </a:t>
            </a:r>
            <a:r>
              <a:rPr lang="en-US" sz="3600" dirty="0" err="1">
                <a:solidFill>
                  <a:srgbClr val="000000"/>
                </a:solidFill>
                <a:latin typeface="Times New Roman" panose="02020603050405020304" pitchFamily="18" charset="0"/>
                <a:ea typeface="DengXian"/>
              </a:rPr>
              <a:t>phân</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bón</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nhờ</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đó</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mà</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cây</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dễ</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hấp</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thụ</a:t>
            </a:r>
            <a:r>
              <a:rPr lang="en-US" sz="3600" dirty="0">
                <a:solidFill>
                  <a:srgbClr val="000000"/>
                </a:solidFill>
                <a:latin typeface="Times New Roman" panose="02020603050405020304" pitchFamily="18" charset="0"/>
                <a:ea typeface="DengXian"/>
              </a:rPr>
              <a:t>.</a:t>
            </a:r>
          </a:p>
        </p:txBody>
      </p:sp>
    </p:spTree>
    <p:extLst>
      <p:ext uri="{BB962C8B-B14F-4D97-AF65-F5344CB8AC3E}">
        <p14:creationId xmlns:p14="http://schemas.microsoft.com/office/powerpoint/2010/main" val="146895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0486" y="424543"/>
            <a:ext cx="8311243"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V. BÀI TẬP</a:t>
            </a:r>
          </a:p>
        </p:txBody>
      </p:sp>
      <p:sp>
        <p:nvSpPr>
          <p:cNvPr id="5" name="Rectangle 4"/>
          <p:cNvSpPr/>
          <p:nvPr/>
        </p:nvSpPr>
        <p:spPr>
          <a:xfrm>
            <a:off x="228600" y="1070874"/>
            <a:ext cx="11544300" cy="3914918"/>
          </a:xfrm>
          <a:prstGeom prst="rect">
            <a:avLst/>
          </a:prstGeom>
        </p:spPr>
        <p:txBody>
          <a:bodyPr wrap="square">
            <a:spAutoFit/>
          </a:bodyPr>
          <a:lstStyle/>
          <a:p>
            <a:pPr marL="228600" marR="0" algn="just">
              <a:lnSpc>
                <a:spcPct val="115000"/>
              </a:lnSpc>
              <a:spcBef>
                <a:spcPts val="0"/>
              </a:spcBef>
              <a:spcAft>
                <a:spcPts val="0"/>
              </a:spcAft>
            </a:pPr>
            <a:r>
              <a:rPr lang="en-US" sz="3600" b="1" dirty="0" err="1">
                <a:solidFill>
                  <a:srgbClr val="000000"/>
                </a:solidFill>
                <a:latin typeface="Times New Roman" panose="02020603050405020304" pitchFamily="18" charset="0"/>
                <a:ea typeface="DengXian"/>
              </a:rPr>
              <a:t>Câu</a:t>
            </a:r>
            <a:r>
              <a:rPr lang="en-US" sz="3600" b="1" dirty="0">
                <a:solidFill>
                  <a:srgbClr val="000000"/>
                </a:solidFill>
                <a:latin typeface="Times New Roman" panose="02020603050405020304" pitchFamily="18" charset="0"/>
                <a:ea typeface="DengXian"/>
              </a:rPr>
              <a:t> 1:  </a:t>
            </a:r>
            <a:r>
              <a:rPr lang="en-US" sz="3600" b="1" dirty="0" err="1">
                <a:solidFill>
                  <a:srgbClr val="000000"/>
                </a:solidFill>
                <a:latin typeface="Times New Roman" panose="02020603050405020304" pitchFamily="18" charset="0"/>
                <a:ea typeface="DengXian"/>
              </a:rPr>
              <a:t>Vì</a:t>
            </a:r>
            <a:r>
              <a:rPr lang="en-US" sz="3600" b="1" dirty="0">
                <a:solidFill>
                  <a:srgbClr val="000000"/>
                </a:solidFill>
                <a:latin typeface="Times New Roman" panose="02020603050405020304" pitchFamily="18" charset="0"/>
                <a:ea typeface="DengXian"/>
              </a:rPr>
              <a:t> </a:t>
            </a:r>
            <a:r>
              <a:rPr lang="en-US" sz="3600" b="1" dirty="0" err="1">
                <a:solidFill>
                  <a:srgbClr val="000000"/>
                </a:solidFill>
                <a:latin typeface="Times New Roman" panose="02020603050405020304" pitchFamily="18" charset="0"/>
                <a:ea typeface="DengXian"/>
              </a:rPr>
              <a:t>sao</a:t>
            </a:r>
            <a:r>
              <a:rPr lang="en-US" sz="3600" b="1" dirty="0">
                <a:solidFill>
                  <a:srgbClr val="000000"/>
                </a:solidFill>
                <a:latin typeface="Times New Roman" panose="02020603050405020304" pitchFamily="18" charset="0"/>
                <a:ea typeface="DengXian"/>
              </a:rPr>
              <a:t> </a:t>
            </a:r>
            <a:r>
              <a:rPr lang="en-US" sz="3600" b="1" dirty="0" err="1">
                <a:solidFill>
                  <a:srgbClr val="000000"/>
                </a:solidFill>
                <a:latin typeface="Times New Roman" panose="02020603050405020304" pitchFamily="18" charset="0"/>
                <a:ea typeface="DengXian"/>
              </a:rPr>
              <a:t>đem</a:t>
            </a:r>
            <a:r>
              <a:rPr lang="en-US" sz="3600" b="1" dirty="0">
                <a:solidFill>
                  <a:srgbClr val="000000"/>
                </a:solidFill>
                <a:latin typeface="Times New Roman" panose="02020603050405020304" pitchFamily="18" charset="0"/>
                <a:ea typeface="DengXian"/>
              </a:rPr>
              <a:t> </a:t>
            </a:r>
            <a:r>
              <a:rPr lang="en-US" sz="3600" b="1" dirty="0" err="1">
                <a:solidFill>
                  <a:srgbClr val="000000"/>
                </a:solidFill>
                <a:latin typeface="Times New Roman" panose="02020603050405020304" pitchFamily="18" charset="0"/>
                <a:ea typeface="DengXian"/>
              </a:rPr>
              <a:t>cây</a:t>
            </a:r>
            <a:r>
              <a:rPr lang="en-US" sz="3600" b="1" dirty="0">
                <a:solidFill>
                  <a:srgbClr val="000000"/>
                </a:solidFill>
                <a:latin typeface="Times New Roman" panose="02020603050405020304" pitchFamily="18" charset="0"/>
                <a:ea typeface="DengXian"/>
              </a:rPr>
              <a:t> </a:t>
            </a:r>
            <a:r>
              <a:rPr lang="en-US" sz="3600" b="1" dirty="0" err="1">
                <a:solidFill>
                  <a:srgbClr val="000000"/>
                </a:solidFill>
                <a:latin typeface="Times New Roman" panose="02020603050405020304" pitchFamily="18" charset="0"/>
                <a:ea typeface="DengXian"/>
              </a:rPr>
              <a:t>đi</a:t>
            </a:r>
            <a:r>
              <a:rPr lang="en-US" sz="3600" b="1" dirty="0">
                <a:solidFill>
                  <a:srgbClr val="000000"/>
                </a:solidFill>
                <a:latin typeface="Times New Roman" panose="02020603050405020304" pitchFamily="18" charset="0"/>
                <a:ea typeface="DengXian"/>
              </a:rPr>
              <a:t> </a:t>
            </a:r>
            <a:r>
              <a:rPr lang="en-US" sz="3600" b="1" dirty="0" err="1">
                <a:solidFill>
                  <a:srgbClr val="000000"/>
                </a:solidFill>
                <a:latin typeface="Times New Roman" panose="02020603050405020304" pitchFamily="18" charset="0"/>
                <a:ea typeface="DengXian"/>
              </a:rPr>
              <a:t>trồng</a:t>
            </a:r>
            <a:r>
              <a:rPr lang="en-US" sz="3600" b="1" dirty="0">
                <a:solidFill>
                  <a:srgbClr val="000000"/>
                </a:solidFill>
                <a:latin typeface="Times New Roman" panose="02020603050405020304" pitchFamily="18" charset="0"/>
                <a:ea typeface="DengXian"/>
              </a:rPr>
              <a:t> </a:t>
            </a:r>
            <a:r>
              <a:rPr lang="en-US" sz="3600" b="1" dirty="0" err="1">
                <a:solidFill>
                  <a:srgbClr val="000000"/>
                </a:solidFill>
                <a:latin typeface="Times New Roman" panose="02020603050405020304" pitchFamily="18" charset="0"/>
                <a:ea typeface="DengXian"/>
              </a:rPr>
              <a:t>nơi</a:t>
            </a:r>
            <a:r>
              <a:rPr lang="en-US" sz="3600" b="1" dirty="0">
                <a:solidFill>
                  <a:srgbClr val="000000"/>
                </a:solidFill>
                <a:latin typeface="Times New Roman" panose="02020603050405020304" pitchFamily="18" charset="0"/>
                <a:ea typeface="DengXian"/>
              </a:rPr>
              <a:t> </a:t>
            </a:r>
            <a:r>
              <a:rPr lang="en-US" sz="3600" b="1" dirty="0" err="1">
                <a:solidFill>
                  <a:srgbClr val="000000"/>
                </a:solidFill>
                <a:latin typeface="Times New Roman" panose="02020603050405020304" pitchFamily="18" charset="0"/>
                <a:ea typeface="DengXian"/>
              </a:rPr>
              <a:t>khác</a:t>
            </a:r>
            <a:r>
              <a:rPr lang="en-US" sz="3600" b="1" dirty="0">
                <a:solidFill>
                  <a:srgbClr val="000000"/>
                </a:solidFill>
                <a:latin typeface="Times New Roman" panose="02020603050405020304" pitchFamily="18" charset="0"/>
                <a:ea typeface="DengXian"/>
              </a:rPr>
              <a:t> </a:t>
            </a:r>
            <a:r>
              <a:rPr lang="en-US" sz="3600" b="1" dirty="0" err="1">
                <a:solidFill>
                  <a:srgbClr val="000000"/>
                </a:solidFill>
                <a:latin typeface="Times New Roman" panose="02020603050405020304" pitchFamily="18" charset="0"/>
                <a:ea typeface="DengXian"/>
              </a:rPr>
              <a:t>người</a:t>
            </a:r>
            <a:r>
              <a:rPr lang="en-US" sz="3600" b="1" dirty="0">
                <a:solidFill>
                  <a:srgbClr val="000000"/>
                </a:solidFill>
                <a:latin typeface="Times New Roman" panose="02020603050405020304" pitchFamily="18" charset="0"/>
                <a:ea typeface="DengXian"/>
              </a:rPr>
              <a:t> ta </a:t>
            </a:r>
            <a:r>
              <a:rPr lang="en-US" sz="3600" b="1" dirty="0" err="1">
                <a:solidFill>
                  <a:srgbClr val="000000"/>
                </a:solidFill>
                <a:latin typeface="Times New Roman" panose="02020603050405020304" pitchFamily="18" charset="0"/>
                <a:ea typeface="DengXian"/>
              </a:rPr>
              <a:t>phải</a:t>
            </a:r>
            <a:r>
              <a:rPr lang="en-US" sz="3600" b="1" dirty="0">
                <a:solidFill>
                  <a:srgbClr val="000000"/>
                </a:solidFill>
                <a:latin typeface="Times New Roman" panose="02020603050405020304" pitchFamily="18" charset="0"/>
                <a:ea typeface="DengXian"/>
              </a:rPr>
              <a:t> </a:t>
            </a:r>
            <a:r>
              <a:rPr lang="en-US" sz="3600" b="1" dirty="0" err="1">
                <a:solidFill>
                  <a:srgbClr val="000000"/>
                </a:solidFill>
                <a:latin typeface="Times New Roman" panose="02020603050405020304" pitchFamily="18" charset="0"/>
                <a:ea typeface="DengXian"/>
              </a:rPr>
              <a:t>cắt</a:t>
            </a:r>
            <a:r>
              <a:rPr lang="en-US" sz="3600" b="1" dirty="0">
                <a:solidFill>
                  <a:srgbClr val="000000"/>
                </a:solidFill>
                <a:latin typeface="Times New Roman" panose="02020603050405020304" pitchFamily="18" charset="0"/>
                <a:ea typeface="DengXian"/>
              </a:rPr>
              <a:t> </a:t>
            </a:r>
            <a:r>
              <a:rPr lang="en-US" sz="3600" b="1" dirty="0" err="1">
                <a:solidFill>
                  <a:srgbClr val="000000"/>
                </a:solidFill>
                <a:latin typeface="Times New Roman" panose="02020603050405020304" pitchFamily="18" charset="0"/>
                <a:ea typeface="DengXian"/>
              </a:rPr>
              <a:t>bớt</a:t>
            </a:r>
            <a:r>
              <a:rPr lang="en-US" sz="3600" b="1" dirty="0">
                <a:solidFill>
                  <a:srgbClr val="000000"/>
                </a:solidFill>
                <a:latin typeface="Times New Roman" panose="02020603050405020304" pitchFamily="18" charset="0"/>
                <a:ea typeface="DengXian"/>
              </a:rPr>
              <a:t> </a:t>
            </a:r>
            <a:r>
              <a:rPr lang="en-US" sz="3600" b="1" dirty="0" err="1">
                <a:solidFill>
                  <a:srgbClr val="000000"/>
                </a:solidFill>
                <a:latin typeface="Times New Roman" panose="02020603050405020304" pitchFamily="18" charset="0"/>
                <a:ea typeface="DengXian"/>
              </a:rPr>
              <a:t>cành</a:t>
            </a:r>
            <a:r>
              <a:rPr lang="en-US" sz="3600" b="1" dirty="0">
                <a:solidFill>
                  <a:srgbClr val="000000"/>
                </a:solidFill>
                <a:latin typeface="Times New Roman" panose="02020603050405020304" pitchFamily="18" charset="0"/>
                <a:ea typeface="DengXian"/>
              </a:rPr>
              <a:t> </a:t>
            </a:r>
            <a:r>
              <a:rPr lang="en-US" sz="3600" b="1" dirty="0" err="1">
                <a:solidFill>
                  <a:srgbClr val="000000"/>
                </a:solidFill>
                <a:latin typeface="Times New Roman" panose="02020603050405020304" pitchFamily="18" charset="0"/>
                <a:ea typeface="DengXian"/>
              </a:rPr>
              <a:t>lá</a:t>
            </a:r>
            <a:r>
              <a:rPr lang="en-US" sz="3600" b="1" dirty="0">
                <a:solidFill>
                  <a:srgbClr val="000000"/>
                </a:solidFill>
                <a:latin typeface="Times New Roman" panose="02020603050405020304" pitchFamily="18" charset="0"/>
                <a:ea typeface="DengXian"/>
              </a:rPr>
              <a:t>?</a:t>
            </a:r>
            <a:endParaRPr lang="en-US" sz="3600" dirty="0">
              <a:solidFill>
                <a:srgbClr val="000000"/>
              </a:solidFill>
              <a:latin typeface="Times New Roman" panose="02020603050405020304" pitchFamily="18" charset="0"/>
              <a:ea typeface="DengXian"/>
            </a:endParaRPr>
          </a:p>
          <a:p>
            <a:pPr marL="228600" marR="0" algn="just">
              <a:lnSpc>
                <a:spcPct val="115000"/>
              </a:lnSpc>
              <a:spcBef>
                <a:spcPts val="0"/>
              </a:spcBef>
              <a:spcAft>
                <a:spcPts val="0"/>
              </a:spcAft>
            </a:pPr>
            <a:endParaRPr lang="en-US" sz="3600" dirty="0">
              <a:solidFill>
                <a:srgbClr val="000000"/>
              </a:solidFill>
              <a:latin typeface="Times New Roman" panose="02020603050405020304" pitchFamily="18" charset="0"/>
              <a:ea typeface="DengXian"/>
            </a:endParaRPr>
          </a:p>
          <a:p>
            <a:pPr marL="228600" marR="0" algn="just">
              <a:lnSpc>
                <a:spcPct val="115000"/>
              </a:lnSpc>
              <a:spcBef>
                <a:spcPts val="0"/>
              </a:spcBef>
              <a:spcAft>
                <a:spcPts val="0"/>
              </a:spcAft>
            </a:pPr>
            <a:r>
              <a:rPr lang="en-US" sz="3600" dirty="0" err="1">
                <a:solidFill>
                  <a:srgbClr val="000000"/>
                </a:solidFill>
                <a:latin typeface="Times New Roman" panose="02020603050405020304" pitchFamily="18" charset="0"/>
                <a:ea typeface="DengXian"/>
              </a:rPr>
              <a:t>Khi</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đánh</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đi</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trồng</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một</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số</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rễ</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đã</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bị</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đứt</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không</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hút</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được</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nước</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vì</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vậy</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cắt</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bớt</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cành</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lá</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để</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giảm</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quá</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trình</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thoát</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hơi</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nước</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của</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cây</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hạn</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chết</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cây</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bị</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mất</a:t>
            </a:r>
            <a:r>
              <a:rPr lang="en-US" sz="3600" dirty="0">
                <a:solidFill>
                  <a:srgbClr val="000000"/>
                </a:solidFill>
                <a:latin typeface="Times New Roman" panose="02020603050405020304" pitchFamily="18" charset="0"/>
                <a:ea typeface="DengXian"/>
              </a:rPr>
              <a:t> </a:t>
            </a:r>
            <a:r>
              <a:rPr lang="en-US" sz="3600" dirty="0" err="1">
                <a:solidFill>
                  <a:srgbClr val="000000"/>
                </a:solidFill>
                <a:latin typeface="Times New Roman" panose="02020603050405020304" pitchFamily="18" charset="0"/>
                <a:ea typeface="DengXian"/>
              </a:rPr>
              <a:t>nước</a:t>
            </a:r>
            <a:r>
              <a:rPr lang="en-US" sz="3600" dirty="0">
                <a:solidFill>
                  <a:srgbClr val="000000"/>
                </a:solidFill>
                <a:latin typeface="Times New Roman" panose="02020603050405020304" pitchFamily="18" charset="0"/>
                <a:ea typeface="DengXian"/>
              </a:rPr>
              <a:t>.</a:t>
            </a:r>
          </a:p>
        </p:txBody>
      </p:sp>
    </p:spTree>
    <p:extLst>
      <p:ext uri="{BB962C8B-B14F-4D97-AF65-F5344CB8AC3E}">
        <p14:creationId xmlns:p14="http://schemas.microsoft.com/office/powerpoint/2010/main" val="382565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6186" y="158821"/>
            <a:ext cx="11234057" cy="1569660"/>
          </a:xfrm>
          <a:prstGeom prst="rect">
            <a:avLst/>
          </a:prstGeom>
        </p:spPr>
        <p:txBody>
          <a:bodyPr wrap="square">
            <a:spAutoFit/>
          </a:bodyPr>
          <a:lstStyle/>
          <a:p>
            <a:r>
              <a:rPr lang="en-US" sz="3200" dirty="0">
                <a:solidFill>
                  <a:srgbClr val="222222"/>
                </a:solidFill>
                <a:latin typeface="Times New Roman" panose="02020603050405020304" pitchFamily="18" charset="0"/>
                <a:ea typeface="Batang"/>
                <a:cs typeface="Times New Roman" panose="02020603050405020304" pitchFamily="18" charset="0"/>
              </a:rPr>
              <a:t> </a:t>
            </a:r>
            <a:r>
              <a:rPr lang="en-US" sz="3200" b="1" dirty="0" err="1">
                <a:solidFill>
                  <a:srgbClr val="FF0000"/>
                </a:solidFill>
                <a:latin typeface="Times New Roman" panose="02020603050405020304" pitchFamily="18" charset="0"/>
                <a:ea typeface="Batang"/>
                <a:cs typeface="Times New Roman" panose="02020603050405020304" pitchFamily="18" charset="0"/>
              </a:rPr>
              <a:t>Câu</a:t>
            </a:r>
            <a:r>
              <a:rPr lang="en-US" sz="3200" b="1" dirty="0">
                <a:solidFill>
                  <a:srgbClr val="FF0000"/>
                </a:solidFill>
                <a:latin typeface="Times New Roman" panose="02020603050405020304" pitchFamily="18" charset="0"/>
                <a:ea typeface="Batang"/>
                <a:cs typeface="Times New Roman" panose="02020603050405020304" pitchFamily="18" charset="0"/>
              </a:rPr>
              <a:t> 2: </a:t>
            </a:r>
            <a:r>
              <a:rPr lang="en-US" sz="3200" dirty="0" err="1">
                <a:solidFill>
                  <a:srgbClr val="000000"/>
                </a:solidFill>
                <a:latin typeface="Times New Roman" panose="02020603050405020304" pitchFamily="18" charset="0"/>
                <a:ea typeface="Batang"/>
                <a:cs typeface="Times New Roman" panose="02020603050405020304" pitchFamily="18" charset="0"/>
              </a:rPr>
              <a:t>Em</a:t>
            </a:r>
            <a:r>
              <a:rPr lang="en-US" sz="3200" dirty="0">
                <a:solidFill>
                  <a:srgbClr val="000000"/>
                </a:solidFill>
                <a:latin typeface="Times New Roman" panose="02020603050405020304" pitchFamily="18" charset="0"/>
                <a:ea typeface="Batang"/>
                <a:cs typeface="Times New Roman" panose="02020603050405020304" pitchFamily="18" charset="0"/>
              </a:rPr>
              <a:t> </a:t>
            </a:r>
            <a:r>
              <a:rPr lang="en-US" sz="3200" dirty="0" err="1">
                <a:solidFill>
                  <a:srgbClr val="000000"/>
                </a:solidFill>
                <a:latin typeface="Times New Roman" panose="02020603050405020304" pitchFamily="18" charset="0"/>
                <a:ea typeface="Batang"/>
                <a:cs typeface="Times New Roman" panose="02020603050405020304" pitchFamily="18" charset="0"/>
              </a:rPr>
              <a:t>hãy</a:t>
            </a:r>
            <a:r>
              <a:rPr lang="en-US" sz="3200" dirty="0">
                <a:solidFill>
                  <a:srgbClr val="000000"/>
                </a:solidFill>
                <a:latin typeface="Times New Roman" panose="02020603050405020304" pitchFamily="18" charset="0"/>
                <a:ea typeface="Batang"/>
                <a:cs typeface="Times New Roman" panose="02020603050405020304" pitchFamily="18" charset="0"/>
              </a:rPr>
              <a:t> </a:t>
            </a:r>
            <a:r>
              <a:rPr lang="en-US" sz="3200" dirty="0" err="1">
                <a:solidFill>
                  <a:srgbClr val="000000"/>
                </a:solidFill>
                <a:latin typeface="Times New Roman" panose="02020603050405020304" pitchFamily="18" charset="0"/>
                <a:ea typeface="Batang"/>
                <a:cs typeface="Times New Roman" panose="02020603050405020304" pitchFamily="18" charset="0"/>
              </a:rPr>
              <a:t>dự</a:t>
            </a:r>
            <a:r>
              <a:rPr lang="en-US" sz="3200" dirty="0">
                <a:solidFill>
                  <a:srgbClr val="000000"/>
                </a:solidFill>
                <a:latin typeface="Times New Roman" panose="02020603050405020304" pitchFamily="18" charset="0"/>
                <a:ea typeface="Batang"/>
                <a:cs typeface="Times New Roman" panose="02020603050405020304" pitchFamily="18" charset="0"/>
              </a:rPr>
              <a:t> </a:t>
            </a:r>
            <a:r>
              <a:rPr lang="en-US" sz="3200" dirty="0" err="1">
                <a:solidFill>
                  <a:srgbClr val="000000"/>
                </a:solidFill>
                <a:latin typeface="Times New Roman" panose="02020603050405020304" pitchFamily="18" charset="0"/>
                <a:ea typeface="Batang"/>
                <a:cs typeface="Times New Roman" panose="02020603050405020304" pitchFamily="18" charset="0"/>
              </a:rPr>
              <a:t>đoán</a:t>
            </a:r>
            <a:r>
              <a:rPr lang="en-US" sz="3200" dirty="0">
                <a:solidFill>
                  <a:srgbClr val="000000"/>
                </a:solidFill>
                <a:latin typeface="Times New Roman" panose="02020603050405020304" pitchFamily="18" charset="0"/>
                <a:ea typeface="Batang"/>
                <a:cs typeface="Times New Roman" panose="02020603050405020304" pitchFamily="18" charset="0"/>
              </a:rPr>
              <a:t> </a:t>
            </a:r>
            <a:r>
              <a:rPr lang="en-US" sz="3200" dirty="0" err="1">
                <a:solidFill>
                  <a:srgbClr val="000000"/>
                </a:solidFill>
                <a:latin typeface="Times New Roman" panose="02020603050405020304" pitchFamily="18" charset="0"/>
                <a:ea typeface="Batang"/>
                <a:cs typeface="Times New Roman" panose="02020603050405020304" pitchFamily="18" charset="0"/>
              </a:rPr>
              <a:t>khả</a:t>
            </a:r>
            <a:r>
              <a:rPr lang="en-US" sz="3200" dirty="0">
                <a:solidFill>
                  <a:srgbClr val="000000"/>
                </a:solidFill>
                <a:latin typeface="Times New Roman" panose="02020603050405020304" pitchFamily="18" charset="0"/>
                <a:ea typeface="Batang"/>
                <a:cs typeface="Times New Roman" panose="02020603050405020304" pitchFamily="18" charset="0"/>
              </a:rPr>
              <a:t> </a:t>
            </a:r>
            <a:r>
              <a:rPr lang="en-US" sz="3200" dirty="0" err="1">
                <a:solidFill>
                  <a:srgbClr val="000000"/>
                </a:solidFill>
                <a:latin typeface="Times New Roman" panose="02020603050405020304" pitchFamily="18" charset="0"/>
                <a:ea typeface="Batang"/>
                <a:cs typeface="Times New Roman" panose="02020603050405020304" pitchFamily="18" charset="0"/>
              </a:rPr>
              <a:t>năng</a:t>
            </a:r>
            <a:r>
              <a:rPr lang="en-US" sz="3200" dirty="0">
                <a:solidFill>
                  <a:srgbClr val="000000"/>
                </a:solidFill>
                <a:latin typeface="Times New Roman" panose="02020603050405020304" pitchFamily="18" charset="0"/>
                <a:ea typeface="Batang"/>
                <a:cs typeface="Times New Roman" panose="02020603050405020304" pitchFamily="18" charset="0"/>
              </a:rPr>
              <a:t> </a:t>
            </a:r>
            <a:r>
              <a:rPr lang="en-US" sz="3200" dirty="0" err="1">
                <a:solidFill>
                  <a:srgbClr val="000000"/>
                </a:solidFill>
                <a:latin typeface="Times New Roman" panose="02020603050405020304" pitchFamily="18" charset="0"/>
                <a:ea typeface="Batang"/>
                <a:cs typeface="Times New Roman" panose="02020603050405020304" pitchFamily="18" charset="0"/>
              </a:rPr>
              <a:t>phát</a:t>
            </a:r>
            <a:r>
              <a:rPr lang="en-US" sz="3200" dirty="0">
                <a:solidFill>
                  <a:srgbClr val="000000"/>
                </a:solidFill>
                <a:latin typeface="Times New Roman" panose="02020603050405020304" pitchFamily="18" charset="0"/>
                <a:ea typeface="Batang"/>
                <a:cs typeface="Times New Roman" panose="02020603050405020304" pitchFamily="18" charset="0"/>
              </a:rPr>
              <a:t> </a:t>
            </a:r>
            <a:r>
              <a:rPr lang="en-US" sz="3200" dirty="0" err="1">
                <a:solidFill>
                  <a:srgbClr val="000000"/>
                </a:solidFill>
                <a:latin typeface="Times New Roman" panose="02020603050405020304" pitchFamily="18" charset="0"/>
                <a:ea typeface="Batang"/>
                <a:cs typeface="Times New Roman" panose="02020603050405020304" pitchFamily="18" charset="0"/>
              </a:rPr>
              <a:t>triển</a:t>
            </a:r>
            <a:r>
              <a:rPr lang="en-US" sz="3200" dirty="0">
                <a:solidFill>
                  <a:srgbClr val="000000"/>
                </a:solidFill>
                <a:latin typeface="Times New Roman" panose="02020603050405020304" pitchFamily="18" charset="0"/>
                <a:ea typeface="Batang"/>
                <a:cs typeface="Times New Roman" panose="02020603050405020304" pitchFamily="18" charset="0"/>
              </a:rPr>
              <a:t> </a:t>
            </a:r>
            <a:r>
              <a:rPr lang="en-US" sz="3200" dirty="0" err="1">
                <a:solidFill>
                  <a:srgbClr val="000000"/>
                </a:solidFill>
                <a:latin typeface="Times New Roman" panose="02020603050405020304" pitchFamily="18" charset="0"/>
                <a:ea typeface="Batang"/>
                <a:cs typeface="Times New Roman" panose="02020603050405020304" pitchFamily="18" charset="0"/>
              </a:rPr>
              <a:t>của</a:t>
            </a:r>
            <a:r>
              <a:rPr lang="en-US" sz="3200" dirty="0">
                <a:solidFill>
                  <a:srgbClr val="000000"/>
                </a:solidFill>
                <a:latin typeface="Times New Roman" panose="02020603050405020304" pitchFamily="18" charset="0"/>
                <a:ea typeface="Batang"/>
                <a:cs typeface="Times New Roman" panose="02020603050405020304" pitchFamily="18" charset="0"/>
              </a:rPr>
              <a:t> </a:t>
            </a:r>
            <a:r>
              <a:rPr lang="en-US" sz="3200" dirty="0" err="1">
                <a:solidFill>
                  <a:srgbClr val="000000"/>
                </a:solidFill>
                <a:latin typeface="Times New Roman" panose="02020603050405020304" pitchFamily="18" charset="0"/>
                <a:ea typeface="Batang"/>
                <a:cs typeface="Times New Roman" panose="02020603050405020304" pitchFamily="18" charset="0"/>
              </a:rPr>
              <a:t>các</a:t>
            </a:r>
            <a:r>
              <a:rPr lang="en-US" sz="3200" dirty="0">
                <a:solidFill>
                  <a:srgbClr val="000000"/>
                </a:solidFill>
                <a:latin typeface="Times New Roman" panose="02020603050405020304" pitchFamily="18" charset="0"/>
                <a:ea typeface="Batang"/>
                <a:cs typeface="Times New Roman" panose="02020603050405020304" pitchFamily="18" charset="0"/>
              </a:rPr>
              <a:t> </a:t>
            </a:r>
            <a:r>
              <a:rPr lang="en-US" sz="3200" dirty="0" err="1">
                <a:solidFill>
                  <a:srgbClr val="000000"/>
                </a:solidFill>
                <a:latin typeface="Times New Roman" panose="02020603050405020304" pitchFamily="18" charset="0"/>
                <a:ea typeface="Batang"/>
                <a:cs typeface="Times New Roman" panose="02020603050405020304" pitchFamily="18" charset="0"/>
              </a:rPr>
              <a:t>loài</a:t>
            </a:r>
            <a:r>
              <a:rPr lang="en-US" sz="3200" dirty="0">
                <a:solidFill>
                  <a:srgbClr val="000000"/>
                </a:solidFill>
                <a:latin typeface="Times New Roman" panose="02020603050405020304" pitchFamily="18" charset="0"/>
                <a:ea typeface="Batang"/>
                <a:cs typeface="Times New Roman" panose="02020603050405020304" pitchFamily="18" charset="0"/>
              </a:rPr>
              <a:t> </a:t>
            </a:r>
            <a:r>
              <a:rPr lang="en-US" sz="3200" dirty="0" err="1">
                <a:solidFill>
                  <a:srgbClr val="000000"/>
                </a:solidFill>
                <a:latin typeface="Times New Roman" panose="02020603050405020304" pitchFamily="18" charset="0"/>
                <a:ea typeface="Batang"/>
                <a:cs typeface="Times New Roman" panose="02020603050405020304" pitchFamily="18" charset="0"/>
              </a:rPr>
              <a:t>thực</a:t>
            </a:r>
            <a:r>
              <a:rPr lang="en-US" sz="3200" dirty="0">
                <a:solidFill>
                  <a:srgbClr val="000000"/>
                </a:solidFill>
                <a:latin typeface="Times New Roman" panose="02020603050405020304" pitchFamily="18" charset="0"/>
                <a:ea typeface="Batang"/>
                <a:cs typeface="Times New Roman" panose="02020603050405020304" pitchFamily="18" charset="0"/>
              </a:rPr>
              <a:t> </a:t>
            </a:r>
            <a:r>
              <a:rPr lang="en-US" sz="3200" dirty="0" err="1">
                <a:solidFill>
                  <a:srgbClr val="000000"/>
                </a:solidFill>
                <a:latin typeface="Times New Roman" panose="02020603050405020304" pitchFamily="18" charset="0"/>
                <a:ea typeface="Batang"/>
                <a:cs typeface="Times New Roman" panose="02020603050405020304" pitchFamily="18" charset="0"/>
              </a:rPr>
              <a:t>vật</a:t>
            </a:r>
            <a:r>
              <a:rPr lang="en-US" sz="3200" dirty="0">
                <a:solidFill>
                  <a:srgbClr val="000000"/>
                </a:solidFill>
                <a:latin typeface="Times New Roman" panose="02020603050405020304" pitchFamily="18" charset="0"/>
                <a:ea typeface="Batang"/>
                <a:cs typeface="Times New Roman" panose="02020603050405020304" pitchFamily="18" charset="0"/>
              </a:rPr>
              <a:t> </a:t>
            </a:r>
            <a:r>
              <a:rPr lang="en-US" sz="3200" dirty="0" err="1">
                <a:solidFill>
                  <a:srgbClr val="000000"/>
                </a:solidFill>
                <a:latin typeface="Times New Roman" panose="02020603050405020304" pitchFamily="18" charset="0"/>
                <a:ea typeface="Batang"/>
                <a:cs typeface="Times New Roman" panose="02020603050405020304" pitchFamily="18" charset="0"/>
              </a:rPr>
              <a:t>sau</a:t>
            </a:r>
            <a:r>
              <a:rPr lang="en-US" sz="3200" dirty="0">
                <a:solidFill>
                  <a:srgbClr val="000000"/>
                </a:solidFill>
                <a:latin typeface="Times New Roman" panose="02020603050405020304" pitchFamily="18" charset="0"/>
                <a:ea typeface="Batang"/>
                <a:cs typeface="Times New Roman" panose="02020603050405020304" pitchFamily="18" charset="0"/>
              </a:rPr>
              <a:t> </a:t>
            </a:r>
            <a:r>
              <a:rPr lang="en-US" sz="3200" dirty="0" err="1">
                <a:solidFill>
                  <a:srgbClr val="000000"/>
                </a:solidFill>
                <a:latin typeface="Times New Roman" panose="02020603050405020304" pitchFamily="18" charset="0"/>
                <a:ea typeface="Batang"/>
                <a:cs typeface="Times New Roman" panose="02020603050405020304" pitchFamily="18" charset="0"/>
              </a:rPr>
              <a:t>đây</a:t>
            </a:r>
            <a:r>
              <a:rPr lang="en-US" sz="3200" dirty="0">
                <a:solidFill>
                  <a:srgbClr val="000000"/>
                </a:solidFill>
                <a:latin typeface="Times New Roman" panose="02020603050405020304" pitchFamily="18" charset="0"/>
                <a:ea typeface="Batang"/>
                <a:cs typeface="Times New Roman" panose="02020603050405020304" pitchFamily="18" charset="0"/>
              </a:rPr>
              <a:t> ở </a:t>
            </a:r>
            <a:r>
              <a:rPr lang="en-US" sz="3200" dirty="0" err="1">
                <a:solidFill>
                  <a:srgbClr val="000000"/>
                </a:solidFill>
                <a:latin typeface="Times New Roman" panose="02020603050405020304" pitchFamily="18" charset="0"/>
                <a:ea typeface="Batang"/>
                <a:cs typeface="Times New Roman" panose="02020603050405020304" pitchFamily="18" charset="0"/>
              </a:rPr>
              <a:t>mức</a:t>
            </a:r>
            <a:r>
              <a:rPr lang="en-US" sz="3200" dirty="0">
                <a:solidFill>
                  <a:srgbClr val="000000"/>
                </a:solidFill>
                <a:latin typeface="Times New Roman" panose="02020603050405020304" pitchFamily="18" charset="0"/>
                <a:ea typeface="Batang"/>
                <a:cs typeface="Times New Roman" panose="02020603050405020304" pitchFamily="18" charset="0"/>
              </a:rPr>
              <a:t> </a:t>
            </a:r>
            <a:r>
              <a:rPr lang="en-US" sz="3200" dirty="0" err="1">
                <a:solidFill>
                  <a:srgbClr val="000000"/>
                </a:solidFill>
                <a:latin typeface="Times New Roman" panose="02020603050405020304" pitchFamily="18" charset="0"/>
                <a:ea typeface="Batang"/>
                <a:cs typeface="Times New Roman" panose="02020603050405020304" pitchFamily="18" charset="0"/>
              </a:rPr>
              <a:t>độ</a:t>
            </a:r>
            <a:r>
              <a:rPr lang="en-US" sz="3200" dirty="0">
                <a:solidFill>
                  <a:srgbClr val="000000"/>
                </a:solidFill>
                <a:latin typeface="Times New Roman" panose="02020603050405020304" pitchFamily="18" charset="0"/>
                <a:ea typeface="Batang"/>
                <a:cs typeface="Times New Roman" panose="02020603050405020304" pitchFamily="18" charset="0"/>
              </a:rPr>
              <a:t>: </a:t>
            </a:r>
            <a:r>
              <a:rPr lang="en-US" sz="3200" dirty="0" err="1">
                <a:solidFill>
                  <a:srgbClr val="000000"/>
                </a:solidFill>
                <a:latin typeface="Times New Roman" panose="02020603050405020304" pitchFamily="18" charset="0"/>
                <a:ea typeface="Batang"/>
                <a:cs typeface="Times New Roman" panose="02020603050405020304" pitchFamily="18" charset="0"/>
              </a:rPr>
              <a:t>bình</a:t>
            </a:r>
            <a:r>
              <a:rPr lang="en-US" sz="3200" dirty="0">
                <a:solidFill>
                  <a:srgbClr val="000000"/>
                </a:solidFill>
                <a:latin typeface="Times New Roman" panose="02020603050405020304" pitchFamily="18" charset="0"/>
                <a:ea typeface="Batang"/>
                <a:cs typeface="Times New Roman" panose="02020603050405020304" pitchFamily="18" charset="0"/>
              </a:rPr>
              <a:t> </a:t>
            </a:r>
            <a:r>
              <a:rPr lang="en-US" sz="3200" dirty="0" err="1">
                <a:solidFill>
                  <a:srgbClr val="000000"/>
                </a:solidFill>
                <a:latin typeface="Times New Roman" panose="02020603050405020304" pitchFamily="18" charset="0"/>
                <a:ea typeface="Batang"/>
                <a:cs typeface="Times New Roman" panose="02020603050405020304" pitchFamily="18" charset="0"/>
              </a:rPr>
              <a:t>thường</a:t>
            </a:r>
            <a:r>
              <a:rPr lang="en-US" sz="3200" dirty="0">
                <a:solidFill>
                  <a:srgbClr val="000000"/>
                </a:solidFill>
                <a:latin typeface="Times New Roman" panose="02020603050405020304" pitchFamily="18" charset="0"/>
                <a:ea typeface="Batang"/>
                <a:cs typeface="Times New Roman" panose="02020603050405020304" pitchFamily="18" charset="0"/>
              </a:rPr>
              <a:t> (+), </a:t>
            </a:r>
            <a:r>
              <a:rPr lang="en-US" sz="3200" dirty="0" err="1">
                <a:solidFill>
                  <a:srgbClr val="000000"/>
                </a:solidFill>
                <a:latin typeface="Times New Roman" panose="02020603050405020304" pitchFamily="18" charset="0"/>
                <a:ea typeface="Batang"/>
                <a:cs typeface="Times New Roman" panose="02020603050405020304" pitchFamily="18" charset="0"/>
              </a:rPr>
              <a:t>bị</a:t>
            </a:r>
            <a:r>
              <a:rPr lang="en-US" sz="3200" dirty="0">
                <a:solidFill>
                  <a:srgbClr val="000000"/>
                </a:solidFill>
                <a:latin typeface="Times New Roman" panose="02020603050405020304" pitchFamily="18" charset="0"/>
                <a:ea typeface="Batang"/>
                <a:cs typeface="Times New Roman" panose="02020603050405020304" pitchFamily="18" charset="0"/>
              </a:rPr>
              <a:t> </a:t>
            </a:r>
            <a:r>
              <a:rPr lang="en-US" sz="3200" dirty="0" err="1">
                <a:solidFill>
                  <a:srgbClr val="000000"/>
                </a:solidFill>
                <a:latin typeface="Times New Roman" panose="02020603050405020304" pitchFamily="18" charset="0"/>
                <a:ea typeface="Batang"/>
                <a:cs typeface="Times New Roman" panose="02020603050405020304" pitchFamily="18" charset="0"/>
              </a:rPr>
              <a:t>héo</a:t>
            </a:r>
            <a:r>
              <a:rPr lang="en-US" sz="3200" dirty="0">
                <a:solidFill>
                  <a:srgbClr val="000000"/>
                </a:solidFill>
                <a:latin typeface="Times New Roman" panose="02020603050405020304" pitchFamily="18" charset="0"/>
                <a:ea typeface="Batang"/>
                <a:cs typeface="Times New Roman" panose="02020603050405020304" pitchFamily="18" charset="0"/>
              </a:rPr>
              <a:t> </a:t>
            </a:r>
            <a:r>
              <a:rPr lang="en-US" sz="3200" dirty="0" err="1">
                <a:solidFill>
                  <a:srgbClr val="000000"/>
                </a:solidFill>
                <a:latin typeface="Times New Roman" panose="02020603050405020304" pitchFamily="18" charset="0"/>
                <a:ea typeface="Batang"/>
                <a:cs typeface="Times New Roman" panose="02020603050405020304" pitchFamily="18" charset="0"/>
              </a:rPr>
              <a:t>hoặc</a:t>
            </a:r>
            <a:r>
              <a:rPr lang="en-US" sz="3200" dirty="0">
                <a:solidFill>
                  <a:srgbClr val="000000"/>
                </a:solidFill>
                <a:latin typeface="Times New Roman" panose="02020603050405020304" pitchFamily="18" charset="0"/>
                <a:ea typeface="Batang"/>
                <a:cs typeface="Times New Roman" panose="02020603050405020304" pitchFamily="18" charset="0"/>
              </a:rPr>
              <a:t> </a:t>
            </a:r>
            <a:r>
              <a:rPr lang="en-US" sz="3200" dirty="0" err="1">
                <a:solidFill>
                  <a:srgbClr val="000000"/>
                </a:solidFill>
                <a:latin typeface="Times New Roman" panose="02020603050405020304" pitchFamily="18" charset="0"/>
                <a:ea typeface="Batang"/>
                <a:cs typeface="Times New Roman" panose="02020603050405020304" pitchFamily="18" charset="0"/>
              </a:rPr>
              <a:t>có</a:t>
            </a:r>
            <a:r>
              <a:rPr lang="en-US" sz="3200" dirty="0">
                <a:solidFill>
                  <a:srgbClr val="000000"/>
                </a:solidFill>
                <a:latin typeface="Times New Roman" panose="02020603050405020304" pitchFamily="18" charset="0"/>
                <a:ea typeface="Batang"/>
                <a:cs typeface="Times New Roman" panose="02020603050405020304" pitchFamily="18" charset="0"/>
              </a:rPr>
              <a:t> </a:t>
            </a:r>
            <a:r>
              <a:rPr lang="en-US" sz="3200" dirty="0" err="1">
                <a:solidFill>
                  <a:srgbClr val="000000"/>
                </a:solidFill>
                <a:latin typeface="Times New Roman" panose="02020603050405020304" pitchFamily="18" charset="0"/>
                <a:ea typeface="Batang"/>
                <a:cs typeface="Times New Roman" panose="02020603050405020304" pitchFamily="18" charset="0"/>
              </a:rPr>
              <a:t>thể</a:t>
            </a:r>
            <a:r>
              <a:rPr lang="en-US" sz="3200" dirty="0">
                <a:solidFill>
                  <a:srgbClr val="000000"/>
                </a:solidFill>
                <a:latin typeface="Times New Roman" panose="02020603050405020304" pitchFamily="18" charset="0"/>
                <a:ea typeface="Batang"/>
                <a:cs typeface="Times New Roman" panose="02020603050405020304" pitchFamily="18" charset="0"/>
              </a:rPr>
              <a:t> </a:t>
            </a:r>
            <a:r>
              <a:rPr lang="en-US" sz="3200" dirty="0" err="1">
                <a:solidFill>
                  <a:srgbClr val="000000"/>
                </a:solidFill>
                <a:latin typeface="Times New Roman" panose="02020603050405020304" pitchFamily="18" charset="0"/>
                <a:ea typeface="Batang"/>
                <a:cs typeface="Times New Roman" panose="02020603050405020304" pitchFamily="18" charset="0"/>
              </a:rPr>
              <a:t>chết</a:t>
            </a:r>
            <a:r>
              <a:rPr lang="en-US" sz="3200" dirty="0">
                <a:solidFill>
                  <a:srgbClr val="000000"/>
                </a:solidFill>
                <a:latin typeface="Times New Roman" panose="02020603050405020304" pitchFamily="18" charset="0"/>
                <a:ea typeface="Batang"/>
                <a:cs typeface="Times New Roman" panose="02020603050405020304" pitchFamily="18" charset="0"/>
              </a:rPr>
              <a:t> (-). </a:t>
            </a:r>
            <a:r>
              <a:rPr lang="en-US" sz="3200" dirty="0" err="1">
                <a:solidFill>
                  <a:srgbClr val="000000"/>
                </a:solidFill>
                <a:latin typeface="Times New Roman" panose="02020603050405020304" pitchFamily="18" charset="0"/>
                <a:ea typeface="Batang"/>
                <a:cs typeface="Times New Roman" panose="02020603050405020304" pitchFamily="18" charset="0"/>
              </a:rPr>
              <a:t>Giải</a:t>
            </a:r>
            <a:r>
              <a:rPr lang="en-US" sz="3200" dirty="0">
                <a:solidFill>
                  <a:srgbClr val="000000"/>
                </a:solidFill>
                <a:latin typeface="Times New Roman" panose="02020603050405020304" pitchFamily="18" charset="0"/>
                <a:ea typeface="Batang"/>
                <a:cs typeface="Times New Roman" panose="02020603050405020304" pitchFamily="18" charset="0"/>
              </a:rPr>
              <a:t> </a:t>
            </a:r>
            <a:r>
              <a:rPr lang="en-US" sz="3200" dirty="0" err="1">
                <a:solidFill>
                  <a:srgbClr val="000000"/>
                </a:solidFill>
                <a:latin typeface="Times New Roman" panose="02020603050405020304" pitchFamily="18" charset="0"/>
                <a:ea typeface="Batang"/>
                <a:cs typeface="Times New Roman" panose="02020603050405020304" pitchFamily="18" charset="0"/>
              </a:rPr>
              <a:t>thích</a:t>
            </a:r>
            <a:r>
              <a:rPr lang="en-US" sz="3200" dirty="0">
                <a:solidFill>
                  <a:srgbClr val="000000"/>
                </a:solidFill>
                <a:latin typeface="Times New Roman" panose="02020603050405020304" pitchFamily="18" charset="0"/>
                <a:ea typeface="Batang"/>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pic>
        <p:nvPicPr>
          <p:cNvPr id="2050" name="Picture 2" descr="https://hoc247.net/fckeditorimg/upload/2022/202208/images/Du-doan-kha-nang-phat-trien-cua-mot-so-loai-ca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031" y="1728481"/>
            <a:ext cx="10523311" cy="4900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44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ppt_x"/>
                                          </p:val>
                                        </p:tav>
                                        <p:tav tm="100000">
                                          <p:val>
                                            <p:strVal val="#ppt_x"/>
                                          </p:val>
                                        </p:tav>
                                      </p:tavLst>
                                    </p:anim>
                                    <p:anim calcmode="lin" valueType="num">
                                      <p:cBhvr additive="base">
                                        <p:cTn id="1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hoc247.net/fckeditorimg/upload/2022/202208/images/Du-doan-kha-nang-phat-trien-cua-mot-so-loai-ca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031" y="1728481"/>
            <a:ext cx="10523311" cy="49009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666514" y="2855501"/>
            <a:ext cx="1387929" cy="1323439"/>
          </a:xfrm>
          <a:prstGeom prst="rect">
            <a:avLst/>
          </a:prstGeom>
          <a:noFill/>
        </p:spPr>
        <p:txBody>
          <a:bodyPr wrap="square" rtlCol="0">
            <a:spAutoFit/>
          </a:bodyPr>
          <a:lstStyle/>
          <a:p>
            <a:r>
              <a:rPr lang="en-US" sz="5400" dirty="0">
                <a:latin typeface="Times New Roman" panose="02020603050405020304" pitchFamily="18" charset="0"/>
                <a:cs typeface="Times New Roman" panose="02020603050405020304" pitchFamily="18" charset="0"/>
              </a:rPr>
              <a:t> </a:t>
            </a:r>
            <a:r>
              <a:rPr lang="en-US" sz="8000" b="1" dirty="0">
                <a:solidFill>
                  <a:srgbClr val="FF0000"/>
                </a:solidFill>
                <a:latin typeface="Times New Roman" panose="02020603050405020304" pitchFamily="18" charset="0"/>
                <a:cs typeface="Times New Roman" panose="02020603050405020304" pitchFamily="18" charset="0"/>
              </a:rPr>
              <a:t>+</a:t>
            </a:r>
          </a:p>
        </p:txBody>
      </p:sp>
      <p:sp>
        <p:nvSpPr>
          <p:cNvPr id="6" name="TextBox 5"/>
          <p:cNvSpPr txBox="1"/>
          <p:nvPr/>
        </p:nvSpPr>
        <p:spPr>
          <a:xfrm>
            <a:off x="9486898" y="3654428"/>
            <a:ext cx="1387929" cy="1323439"/>
          </a:xfrm>
          <a:prstGeom prst="rect">
            <a:avLst/>
          </a:prstGeom>
          <a:noFill/>
        </p:spPr>
        <p:txBody>
          <a:bodyPr wrap="square" rtlCol="0">
            <a:spAutoFit/>
          </a:bodyPr>
          <a:lstStyle/>
          <a:p>
            <a:r>
              <a:rPr lang="en-US" sz="5400" dirty="0">
                <a:latin typeface="Times New Roman" panose="02020603050405020304" pitchFamily="18" charset="0"/>
                <a:cs typeface="Times New Roman" panose="02020603050405020304" pitchFamily="18" charset="0"/>
              </a:rPr>
              <a:t>   </a:t>
            </a:r>
            <a:r>
              <a:rPr lang="en-US" sz="8000" b="1" dirty="0">
                <a:solidFill>
                  <a:srgbClr val="FF0000"/>
                </a:solidFill>
                <a:latin typeface="Times New Roman" panose="02020603050405020304" pitchFamily="18" charset="0"/>
                <a:cs typeface="Times New Roman" panose="02020603050405020304" pitchFamily="18" charset="0"/>
              </a:rPr>
              <a:t>-</a:t>
            </a:r>
          </a:p>
        </p:txBody>
      </p:sp>
      <p:sp>
        <p:nvSpPr>
          <p:cNvPr id="7" name="TextBox 6"/>
          <p:cNvSpPr txBox="1"/>
          <p:nvPr/>
        </p:nvSpPr>
        <p:spPr>
          <a:xfrm>
            <a:off x="9666513" y="4644240"/>
            <a:ext cx="1387929" cy="1323439"/>
          </a:xfrm>
          <a:prstGeom prst="rect">
            <a:avLst/>
          </a:prstGeom>
          <a:noFill/>
        </p:spPr>
        <p:txBody>
          <a:bodyPr wrap="square" rtlCol="0">
            <a:spAutoFit/>
          </a:bodyPr>
          <a:lstStyle/>
          <a:p>
            <a:r>
              <a:rPr lang="en-US" sz="5400" dirty="0">
                <a:latin typeface="Times New Roman" panose="02020603050405020304" pitchFamily="18" charset="0"/>
                <a:cs typeface="Times New Roman" panose="02020603050405020304" pitchFamily="18" charset="0"/>
              </a:rPr>
              <a:t> </a:t>
            </a:r>
            <a:r>
              <a:rPr lang="en-US" sz="8000" b="1" dirty="0">
                <a:solidFill>
                  <a:srgbClr val="FF0000"/>
                </a:solidFill>
                <a:latin typeface="Times New Roman" panose="02020603050405020304" pitchFamily="18" charset="0"/>
                <a:cs typeface="Times New Roman" panose="02020603050405020304" pitchFamily="18" charset="0"/>
              </a:rPr>
              <a:t>+</a:t>
            </a:r>
          </a:p>
        </p:txBody>
      </p:sp>
      <p:sp>
        <p:nvSpPr>
          <p:cNvPr id="8" name="TextBox 7"/>
          <p:cNvSpPr txBox="1"/>
          <p:nvPr/>
        </p:nvSpPr>
        <p:spPr>
          <a:xfrm>
            <a:off x="9486897" y="5168752"/>
            <a:ext cx="1191989" cy="1446550"/>
          </a:xfrm>
          <a:prstGeom prst="rect">
            <a:avLst/>
          </a:prstGeom>
          <a:noFill/>
        </p:spPr>
        <p:txBody>
          <a:bodyPr wrap="square" rtlCol="0">
            <a:spAutoFit/>
          </a:bodyPr>
          <a:lstStyle/>
          <a:p>
            <a:r>
              <a:rPr lang="en-US" sz="5400" dirty="0">
                <a:latin typeface="Times New Roman" panose="02020603050405020304" pitchFamily="18" charset="0"/>
                <a:cs typeface="Times New Roman" panose="02020603050405020304" pitchFamily="18" charset="0"/>
              </a:rPr>
              <a:t>   </a:t>
            </a:r>
            <a:r>
              <a:rPr lang="en-US" sz="8800" b="1" dirty="0">
                <a:solidFill>
                  <a:srgbClr val="FF0000"/>
                </a:solidFill>
                <a:latin typeface="Times New Roman" panose="02020603050405020304" pitchFamily="18" charset="0"/>
                <a:cs typeface="Times New Roman" panose="02020603050405020304" pitchFamily="18" charset="0"/>
              </a:rPr>
              <a:t>-</a:t>
            </a:r>
          </a:p>
        </p:txBody>
      </p:sp>
      <p:sp>
        <p:nvSpPr>
          <p:cNvPr id="9" name="TextBox 8"/>
          <p:cNvSpPr txBox="1"/>
          <p:nvPr/>
        </p:nvSpPr>
        <p:spPr>
          <a:xfrm>
            <a:off x="2041071" y="685800"/>
            <a:ext cx="8637815" cy="646331"/>
          </a:xfrm>
          <a:prstGeom prst="rect">
            <a:avLst/>
          </a:prstGeom>
          <a:noFill/>
        </p:spPr>
        <p:txBody>
          <a:bodyPr wrap="square" rtlCol="0">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KẾT QUẢ</a:t>
            </a:r>
          </a:p>
        </p:txBody>
      </p:sp>
    </p:spTree>
    <p:extLst>
      <p:ext uri="{BB962C8B-B14F-4D97-AF65-F5344CB8AC3E}">
        <p14:creationId xmlns:p14="http://schemas.microsoft.com/office/powerpoint/2010/main" val="293621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08566"/>
            <a:ext cx="11691257" cy="5909310"/>
          </a:xfrm>
          <a:prstGeom prst="rect">
            <a:avLst/>
          </a:prstGeom>
        </p:spPr>
        <p:txBody>
          <a:bodyPr wrap="square">
            <a:spAutoFit/>
          </a:bodyPr>
          <a:lstStyle/>
          <a:p>
            <a:pPr algn="just">
              <a:lnSpc>
                <a:spcPct val="150000"/>
              </a:lnSpc>
            </a:pPr>
            <a:r>
              <a:rPr lang="en-US" sz="2800" b="1" u="sng" dirty="0" err="1">
                <a:solidFill>
                  <a:srgbClr val="000000"/>
                </a:solidFill>
                <a:latin typeface="Times New Roman" panose="02020603050405020304" pitchFamily="18" charset="0"/>
                <a:ea typeface="Batang"/>
              </a:rPr>
              <a:t>Câu</a:t>
            </a:r>
            <a:r>
              <a:rPr lang="en-US" sz="2800" b="1" u="sng" dirty="0">
                <a:solidFill>
                  <a:srgbClr val="000000"/>
                </a:solidFill>
                <a:latin typeface="Times New Roman" panose="02020603050405020304" pitchFamily="18" charset="0"/>
                <a:ea typeface="Batang"/>
              </a:rPr>
              <a:t> 3:</a:t>
            </a:r>
            <a:r>
              <a:rPr lang="en-US" sz="2800" b="1" u="sng" dirty="0">
                <a:solidFill>
                  <a:srgbClr val="008000"/>
                </a:solidFill>
                <a:latin typeface="Times New Roman" panose="02020603050405020304" pitchFamily="18" charset="0"/>
                <a:ea typeface="Batang"/>
              </a:rPr>
              <a:t> </a:t>
            </a:r>
            <a:r>
              <a:rPr lang="en-US" sz="2800" dirty="0" err="1">
                <a:solidFill>
                  <a:srgbClr val="333333"/>
                </a:solidFill>
                <a:latin typeface="Times New Roman" panose="02020603050405020304" pitchFamily="18" charset="0"/>
                <a:ea typeface="Batang"/>
              </a:rPr>
              <a:t>Trong</a:t>
            </a:r>
            <a:r>
              <a:rPr lang="en-US" sz="2800" dirty="0">
                <a:solidFill>
                  <a:srgbClr val="333333"/>
                </a:solidFill>
                <a:latin typeface="Times New Roman" panose="02020603050405020304" pitchFamily="18" charset="0"/>
                <a:ea typeface="Batang"/>
              </a:rPr>
              <a:t> </a:t>
            </a:r>
            <a:r>
              <a:rPr lang="en-US" sz="2800" dirty="0" err="1">
                <a:solidFill>
                  <a:srgbClr val="333333"/>
                </a:solidFill>
                <a:latin typeface="Times New Roman" panose="02020603050405020304" pitchFamily="18" charset="0"/>
                <a:ea typeface="Batang"/>
              </a:rPr>
              <a:t>vườn</a:t>
            </a:r>
            <a:r>
              <a:rPr lang="en-US" sz="2800" dirty="0">
                <a:solidFill>
                  <a:srgbClr val="333333"/>
                </a:solidFill>
                <a:latin typeface="Times New Roman" panose="02020603050405020304" pitchFamily="18" charset="0"/>
                <a:ea typeface="Batang"/>
              </a:rPr>
              <a:t> </a:t>
            </a:r>
            <a:r>
              <a:rPr lang="en-US" sz="2800" dirty="0" err="1">
                <a:solidFill>
                  <a:srgbClr val="333333"/>
                </a:solidFill>
                <a:latin typeface="Times New Roman" panose="02020603050405020304" pitchFamily="18" charset="0"/>
                <a:ea typeface="Batang"/>
              </a:rPr>
              <a:t>cây</a:t>
            </a:r>
            <a:r>
              <a:rPr lang="en-US" sz="2800" dirty="0">
                <a:solidFill>
                  <a:srgbClr val="333333"/>
                </a:solidFill>
                <a:latin typeface="Times New Roman" panose="02020603050405020304" pitchFamily="18" charset="0"/>
                <a:ea typeface="Batang"/>
              </a:rPr>
              <a:t> </a:t>
            </a:r>
            <a:r>
              <a:rPr lang="en-US" sz="2800" dirty="0" err="1">
                <a:solidFill>
                  <a:srgbClr val="333333"/>
                </a:solidFill>
                <a:latin typeface="Times New Roman" panose="02020603050405020304" pitchFamily="18" charset="0"/>
                <a:ea typeface="Batang"/>
              </a:rPr>
              <a:t>ăn</a:t>
            </a:r>
            <a:r>
              <a:rPr lang="en-US" sz="2800" dirty="0">
                <a:solidFill>
                  <a:srgbClr val="333333"/>
                </a:solidFill>
                <a:latin typeface="Times New Roman" panose="02020603050405020304" pitchFamily="18" charset="0"/>
                <a:ea typeface="Batang"/>
              </a:rPr>
              <a:t> </a:t>
            </a:r>
            <a:r>
              <a:rPr lang="en-US" sz="2800" dirty="0" err="1">
                <a:solidFill>
                  <a:srgbClr val="333333"/>
                </a:solidFill>
                <a:latin typeface="Times New Roman" panose="02020603050405020304" pitchFamily="18" charset="0"/>
                <a:ea typeface="Batang"/>
              </a:rPr>
              <a:t>quả</a:t>
            </a:r>
            <a:r>
              <a:rPr lang="en-US" sz="2800" dirty="0">
                <a:solidFill>
                  <a:srgbClr val="333333"/>
                </a:solidFill>
                <a:latin typeface="Times New Roman" panose="02020603050405020304" pitchFamily="18" charset="0"/>
                <a:ea typeface="Batang"/>
              </a:rPr>
              <a:t>, </a:t>
            </a:r>
            <a:r>
              <a:rPr lang="en-US" sz="2800" dirty="0" err="1">
                <a:solidFill>
                  <a:srgbClr val="333333"/>
                </a:solidFill>
                <a:latin typeface="Times New Roman" panose="02020603050405020304" pitchFamily="18" charset="0"/>
                <a:ea typeface="Batang"/>
              </a:rPr>
              <a:t>khi</a:t>
            </a:r>
            <a:r>
              <a:rPr lang="en-US" sz="2800" dirty="0">
                <a:solidFill>
                  <a:srgbClr val="333333"/>
                </a:solidFill>
                <a:latin typeface="Times New Roman" panose="02020603050405020304" pitchFamily="18" charset="0"/>
                <a:ea typeface="Batang"/>
              </a:rPr>
              <a:t> </a:t>
            </a:r>
            <a:r>
              <a:rPr lang="en-US" sz="2800" dirty="0" err="1">
                <a:solidFill>
                  <a:srgbClr val="333333"/>
                </a:solidFill>
                <a:latin typeface="Times New Roman" panose="02020603050405020304" pitchFamily="18" charset="0"/>
                <a:ea typeface="Batang"/>
              </a:rPr>
              <a:t>quan</a:t>
            </a:r>
            <a:r>
              <a:rPr lang="en-US" sz="2800" dirty="0">
                <a:solidFill>
                  <a:srgbClr val="333333"/>
                </a:solidFill>
                <a:latin typeface="Times New Roman" panose="02020603050405020304" pitchFamily="18" charset="0"/>
                <a:ea typeface="Batang"/>
              </a:rPr>
              <a:t> </a:t>
            </a:r>
            <a:r>
              <a:rPr lang="en-US" sz="2800" dirty="0" err="1">
                <a:solidFill>
                  <a:srgbClr val="333333"/>
                </a:solidFill>
                <a:latin typeface="Times New Roman" panose="02020603050405020304" pitchFamily="18" charset="0"/>
                <a:ea typeface="Batang"/>
              </a:rPr>
              <a:t>sát</a:t>
            </a:r>
            <a:r>
              <a:rPr lang="en-US" sz="2800" dirty="0">
                <a:solidFill>
                  <a:srgbClr val="333333"/>
                </a:solidFill>
                <a:latin typeface="Times New Roman" panose="02020603050405020304" pitchFamily="18" charset="0"/>
                <a:ea typeface="Batang"/>
              </a:rPr>
              <a:t> </a:t>
            </a:r>
            <a:r>
              <a:rPr lang="en-US" sz="2800" dirty="0" err="1">
                <a:solidFill>
                  <a:srgbClr val="333333"/>
                </a:solidFill>
                <a:latin typeface="Times New Roman" panose="02020603050405020304" pitchFamily="18" charset="0"/>
                <a:ea typeface="Batang"/>
              </a:rPr>
              <a:t>thấy</a:t>
            </a:r>
            <a:r>
              <a:rPr lang="en-US" sz="2800" dirty="0">
                <a:solidFill>
                  <a:srgbClr val="333333"/>
                </a:solidFill>
                <a:latin typeface="Times New Roman" panose="02020603050405020304" pitchFamily="18" charset="0"/>
                <a:ea typeface="Batang"/>
              </a:rPr>
              <a:t> </a:t>
            </a:r>
            <a:r>
              <a:rPr lang="en-US" sz="2800" dirty="0" err="1">
                <a:solidFill>
                  <a:srgbClr val="333333"/>
                </a:solidFill>
                <a:latin typeface="Times New Roman" panose="02020603050405020304" pitchFamily="18" charset="0"/>
                <a:ea typeface="Batang"/>
              </a:rPr>
              <a:t>có</a:t>
            </a:r>
            <a:r>
              <a:rPr lang="en-US" sz="2800" dirty="0">
                <a:solidFill>
                  <a:srgbClr val="333333"/>
                </a:solidFill>
                <a:latin typeface="Times New Roman" panose="02020603050405020304" pitchFamily="18" charset="0"/>
                <a:ea typeface="Batang"/>
              </a:rPr>
              <a:t> </a:t>
            </a:r>
            <a:r>
              <a:rPr lang="en-US" sz="2800" dirty="0" err="1">
                <a:solidFill>
                  <a:srgbClr val="333333"/>
                </a:solidFill>
                <a:latin typeface="Times New Roman" panose="02020603050405020304" pitchFamily="18" charset="0"/>
                <a:ea typeface="Batang"/>
              </a:rPr>
              <a:t>nhiều</a:t>
            </a:r>
            <a:r>
              <a:rPr lang="en-US" sz="2800" dirty="0">
                <a:solidFill>
                  <a:srgbClr val="333333"/>
                </a:solidFill>
                <a:latin typeface="Times New Roman" panose="02020603050405020304" pitchFamily="18" charset="0"/>
                <a:ea typeface="Batang"/>
              </a:rPr>
              <a:t> </a:t>
            </a:r>
            <a:r>
              <a:rPr lang="en-US" sz="2800" dirty="0" err="1">
                <a:solidFill>
                  <a:srgbClr val="333333"/>
                </a:solidFill>
                <a:latin typeface="Times New Roman" panose="02020603050405020304" pitchFamily="18" charset="0"/>
                <a:ea typeface="Batang"/>
              </a:rPr>
              <a:t>cây</a:t>
            </a:r>
            <a:r>
              <a:rPr lang="en-US" sz="2800" dirty="0">
                <a:solidFill>
                  <a:srgbClr val="333333"/>
                </a:solidFill>
                <a:latin typeface="Times New Roman" panose="02020603050405020304" pitchFamily="18" charset="0"/>
                <a:ea typeface="Batang"/>
              </a:rPr>
              <a:t> </a:t>
            </a:r>
            <a:r>
              <a:rPr lang="en-US" sz="2800" dirty="0" err="1">
                <a:solidFill>
                  <a:srgbClr val="333333"/>
                </a:solidFill>
                <a:latin typeface="Times New Roman" panose="02020603050405020304" pitchFamily="18" charset="0"/>
                <a:ea typeface="Batang"/>
              </a:rPr>
              <a:t>bị</a:t>
            </a:r>
            <a:r>
              <a:rPr lang="en-US" sz="2800" dirty="0">
                <a:solidFill>
                  <a:srgbClr val="333333"/>
                </a:solidFill>
                <a:latin typeface="Times New Roman" panose="02020603050405020304" pitchFamily="18" charset="0"/>
                <a:ea typeface="Batang"/>
              </a:rPr>
              <a:t> </a:t>
            </a:r>
            <a:r>
              <a:rPr lang="en-US" sz="2800" dirty="0" err="1">
                <a:solidFill>
                  <a:srgbClr val="333333"/>
                </a:solidFill>
                <a:latin typeface="Times New Roman" panose="02020603050405020304" pitchFamily="18" charset="0"/>
                <a:ea typeface="Batang"/>
              </a:rPr>
              <a:t>vàng</a:t>
            </a:r>
            <a:r>
              <a:rPr lang="en-US" sz="2800" dirty="0">
                <a:solidFill>
                  <a:srgbClr val="333333"/>
                </a:solidFill>
                <a:latin typeface="Times New Roman" panose="02020603050405020304" pitchFamily="18" charset="0"/>
                <a:ea typeface="Batang"/>
              </a:rPr>
              <a:t> </a:t>
            </a:r>
            <a:r>
              <a:rPr lang="en-US" sz="2800" dirty="0" err="1">
                <a:solidFill>
                  <a:srgbClr val="333333"/>
                </a:solidFill>
                <a:latin typeface="Times New Roman" panose="02020603050405020304" pitchFamily="18" charset="0"/>
                <a:ea typeface="Batang"/>
              </a:rPr>
              <a:t>lá</a:t>
            </a:r>
            <a:r>
              <a:rPr lang="en-US" sz="2800" dirty="0">
                <a:solidFill>
                  <a:srgbClr val="333333"/>
                </a:solidFill>
                <a:latin typeface="Times New Roman" panose="02020603050405020304" pitchFamily="18" charset="0"/>
                <a:ea typeface="Batang"/>
              </a:rPr>
              <a:t>, </a:t>
            </a:r>
            <a:r>
              <a:rPr lang="en-US" sz="2800" dirty="0" err="1">
                <a:solidFill>
                  <a:srgbClr val="333333"/>
                </a:solidFill>
                <a:latin typeface="Times New Roman" panose="02020603050405020304" pitchFamily="18" charset="0"/>
                <a:ea typeface="Batang"/>
              </a:rPr>
              <a:t>có</a:t>
            </a:r>
            <a:r>
              <a:rPr lang="en-US" sz="2800" dirty="0">
                <a:solidFill>
                  <a:srgbClr val="333333"/>
                </a:solidFill>
                <a:latin typeface="Times New Roman" panose="02020603050405020304" pitchFamily="18" charset="0"/>
                <a:ea typeface="Batang"/>
              </a:rPr>
              <a:t> ý </a:t>
            </a:r>
            <a:r>
              <a:rPr lang="en-US" sz="2800" dirty="0" err="1">
                <a:solidFill>
                  <a:srgbClr val="333333"/>
                </a:solidFill>
                <a:latin typeface="Times New Roman" panose="02020603050405020304" pitchFamily="18" charset="0"/>
                <a:ea typeface="Batang"/>
              </a:rPr>
              <a:t>kiến</a:t>
            </a:r>
            <a:r>
              <a:rPr lang="en-US" sz="2800" dirty="0">
                <a:solidFill>
                  <a:srgbClr val="333333"/>
                </a:solidFill>
                <a:latin typeface="Times New Roman" panose="02020603050405020304" pitchFamily="18" charset="0"/>
                <a:ea typeface="Batang"/>
              </a:rPr>
              <a:t> </a:t>
            </a:r>
            <a:r>
              <a:rPr lang="en-US" sz="2800" dirty="0" err="1">
                <a:solidFill>
                  <a:srgbClr val="333333"/>
                </a:solidFill>
                <a:latin typeface="Times New Roman" panose="02020603050405020304" pitchFamily="18" charset="0"/>
                <a:ea typeface="Batang"/>
              </a:rPr>
              <a:t>cho</a:t>
            </a:r>
            <a:r>
              <a:rPr lang="en-US" sz="2800" dirty="0">
                <a:solidFill>
                  <a:srgbClr val="333333"/>
                </a:solidFill>
                <a:latin typeface="Times New Roman" panose="02020603050405020304" pitchFamily="18" charset="0"/>
                <a:ea typeface="Batang"/>
              </a:rPr>
              <a:t> </a:t>
            </a:r>
            <a:r>
              <a:rPr lang="en-US" sz="2800" dirty="0" err="1">
                <a:solidFill>
                  <a:srgbClr val="333333"/>
                </a:solidFill>
                <a:latin typeface="Times New Roman" panose="02020603050405020304" pitchFamily="18" charset="0"/>
                <a:ea typeface="Batang"/>
              </a:rPr>
              <a:t>rằng</a:t>
            </a:r>
            <a:r>
              <a:rPr lang="en-US" sz="2800" dirty="0">
                <a:solidFill>
                  <a:srgbClr val="333333"/>
                </a:solidFill>
                <a:latin typeface="Times New Roman" panose="02020603050405020304" pitchFamily="18" charset="0"/>
                <a:ea typeface="Batang"/>
              </a:rPr>
              <a:t> </a:t>
            </a:r>
            <a:r>
              <a:rPr lang="en-US" sz="2800" dirty="0" err="1">
                <a:solidFill>
                  <a:srgbClr val="333333"/>
                </a:solidFill>
                <a:latin typeface="Times New Roman" panose="02020603050405020304" pitchFamily="18" charset="0"/>
                <a:ea typeface="Batang"/>
              </a:rPr>
              <a:t>các</a:t>
            </a:r>
            <a:r>
              <a:rPr lang="en-US" sz="2800" dirty="0">
                <a:solidFill>
                  <a:srgbClr val="333333"/>
                </a:solidFill>
                <a:latin typeface="Times New Roman" panose="02020603050405020304" pitchFamily="18" charset="0"/>
                <a:ea typeface="Batang"/>
              </a:rPr>
              <a:t> </a:t>
            </a:r>
            <a:r>
              <a:rPr lang="en-US" sz="2800" dirty="0" err="1">
                <a:solidFill>
                  <a:srgbClr val="333333"/>
                </a:solidFill>
                <a:latin typeface="Times New Roman" panose="02020603050405020304" pitchFamily="18" charset="0"/>
                <a:ea typeface="Batang"/>
              </a:rPr>
              <a:t>cây</a:t>
            </a:r>
            <a:r>
              <a:rPr lang="en-US" sz="2800" dirty="0">
                <a:solidFill>
                  <a:srgbClr val="333333"/>
                </a:solidFill>
                <a:latin typeface="Times New Roman" panose="02020603050405020304" pitchFamily="18" charset="0"/>
                <a:ea typeface="Batang"/>
              </a:rPr>
              <a:t> </a:t>
            </a:r>
            <a:r>
              <a:rPr lang="en-US" sz="2800" dirty="0" err="1">
                <a:solidFill>
                  <a:srgbClr val="333333"/>
                </a:solidFill>
                <a:latin typeface="Times New Roman" panose="02020603050405020304" pitchFamily="18" charset="0"/>
                <a:ea typeface="Batang"/>
              </a:rPr>
              <a:t>này</a:t>
            </a:r>
            <a:r>
              <a:rPr lang="en-US" sz="2800" dirty="0">
                <a:solidFill>
                  <a:srgbClr val="333333"/>
                </a:solidFill>
                <a:latin typeface="Times New Roman" panose="02020603050405020304" pitchFamily="18" charset="0"/>
                <a:ea typeface="Batang"/>
              </a:rPr>
              <a:t> </a:t>
            </a:r>
            <a:r>
              <a:rPr lang="en-US" sz="2800" dirty="0" err="1">
                <a:solidFill>
                  <a:srgbClr val="333333"/>
                </a:solidFill>
                <a:latin typeface="Times New Roman" panose="02020603050405020304" pitchFamily="18" charset="0"/>
                <a:ea typeface="Batang"/>
              </a:rPr>
              <a:t>có</a:t>
            </a:r>
            <a:r>
              <a:rPr lang="en-US" sz="2800" dirty="0">
                <a:solidFill>
                  <a:srgbClr val="333333"/>
                </a:solidFill>
                <a:latin typeface="Times New Roman" panose="02020603050405020304" pitchFamily="18" charset="0"/>
                <a:ea typeface="Batang"/>
              </a:rPr>
              <a:t> </a:t>
            </a:r>
            <a:r>
              <a:rPr lang="en-US" sz="2800" dirty="0" err="1">
                <a:solidFill>
                  <a:srgbClr val="333333"/>
                </a:solidFill>
                <a:latin typeface="Times New Roman" panose="02020603050405020304" pitchFamily="18" charset="0"/>
                <a:ea typeface="Batang"/>
              </a:rPr>
              <a:t>thể</a:t>
            </a:r>
            <a:r>
              <a:rPr lang="en-US" sz="2800" dirty="0">
                <a:solidFill>
                  <a:srgbClr val="333333"/>
                </a:solidFill>
                <a:latin typeface="Times New Roman" panose="02020603050405020304" pitchFamily="18" charset="0"/>
                <a:ea typeface="Batang"/>
              </a:rPr>
              <a:t> </a:t>
            </a:r>
            <a:r>
              <a:rPr lang="en-US" sz="2800" dirty="0" err="1">
                <a:solidFill>
                  <a:srgbClr val="333333"/>
                </a:solidFill>
                <a:latin typeface="Times New Roman" panose="02020603050405020304" pitchFamily="18" charset="0"/>
                <a:ea typeface="Batang"/>
              </a:rPr>
              <a:t>đang</a:t>
            </a:r>
            <a:r>
              <a:rPr lang="en-US" sz="2800" dirty="0">
                <a:solidFill>
                  <a:srgbClr val="333333"/>
                </a:solidFill>
                <a:latin typeface="Times New Roman" panose="02020603050405020304" pitchFamily="18" charset="0"/>
                <a:ea typeface="Batang"/>
              </a:rPr>
              <a:t> </a:t>
            </a:r>
            <a:r>
              <a:rPr lang="en-US" sz="2800" dirty="0" err="1">
                <a:solidFill>
                  <a:srgbClr val="333333"/>
                </a:solidFill>
                <a:latin typeface="Times New Roman" panose="02020603050405020304" pitchFamily="18" charset="0"/>
                <a:ea typeface="Batang"/>
              </a:rPr>
              <a:t>thiếu</a:t>
            </a:r>
            <a:r>
              <a:rPr lang="en-US" sz="2800" dirty="0">
                <a:solidFill>
                  <a:srgbClr val="333333"/>
                </a:solidFill>
                <a:latin typeface="Times New Roman" panose="02020603050405020304" pitchFamily="18" charset="0"/>
                <a:ea typeface="Batang"/>
              </a:rPr>
              <a:t> nitrogen</a:t>
            </a:r>
            <a:endParaRPr lang="en-US" sz="2800" dirty="0">
              <a:solidFill>
                <a:srgbClr val="000000"/>
              </a:solidFill>
              <a:latin typeface="Times New Roman" panose="02020603050405020304" pitchFamily="18" charset="0"/>
              <a:ea typeface="DengXian"/>
            </a:endParaRPr>
          </a:p>
          <a:p>
            <a:pPr algn="just">
              <a:lnSpc>
                <a:spcPct val="150000"/>
              </a:lnSpc>
            </a:pPr>
            <a:r>
              <a:rPr lang="en-US" sz="2800" dirty="0">
                <a:solidFill>
                  <a:srgbClr val="222222"/>
                </a:solidFill>
                <a:latin typeface="Times New Roman" panose="02020603050405020304" pitchFamily="18" charset="0"/>
                <a:ea typeface="Batang"/>
              </a:rPr>
              <a:t>a) </a:t>
            </a:r>
            <a:r>
              <a:rPr lang="en-US" sz="2800" dirty="0" err="1">
                <a:solidFill>
                  <a:srgbClr val="222222"/>
                </a:solidFill>
                <a:latin typeface="Times New Roman" panose="02020603050405020304" pitchFamily="18" charset="0"/>
                <a:ea typeface="Batang"/>
              </a:rPr>
              <a:t>Em</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hãy</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cho</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biết</a:t>
            </a:r>
            <a:r>
              <a:rPr lang="en-US" sz="2800" dirty="0">
                <a:solidFill>
                  <a:srgbClr val="222222"/>
                </a:solidFill>
                <a:latin typeface="Times New Roman" panose="02020603050405020304" pitchFamily="18" charset="0"/>
                <a:ea typeface="Batang"/>
              </a:rPr>
              <a:t> ý </a:t>
            </a:r>
            <a:r>
              <a:rPr lang="en-US" sz="2800" dirty="0" err="1">
                <a:solidFill>
                  <a:srgbClr val="222222"/>
                </a:solidFill>
                <a:latin typeface="Times New Roman" panose="02020603050405020304" pitchFamily="18" charset="0"/>
                <a:ea typeface="Batang"/>
              </a:rPr>
              <a:t>kiến</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trên</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đúng</a:t>
            </a:r>
            <a:r>
              <a:rPr lang="en-US" sz="2800" dirty="0">
                <a:solidFill>
                  <a:srgbClr val="222222"/>
                </a:solidFill>
                <a:latin typeface="Times New Roman" panose="02020603050405020304" pitchFamily="18" charset="0"/>
                <a:ea typeface="Batang"/>
              </a:rPr>
              <a:t> hay </a:t>
            </a:r>
            <a:r>
              <a:rPr lang="en-US" sz="2800" dirty="0" err="1">
                <a:solidFill>
                  <a:srgbClr val="222222"/>
                </a:solidFill>
                <a:latin typeface="Times New Roman" panose="02020603050405020304" pitchFamily="18" charset="0"/>
                <a:ea typeface="Batang"/>
              </a:rPr>
              <a:t>sai</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Vì</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sao</a:t>
            </a:r>
            <a:r>
              <a:rPr lang="en-US" sz="2800" dirty="0">
                <a:solidFill>
                  <a:srgbClr val="222222"/>
                </a:solidFill>
                <a:latin typeface="Times New Roman" panose="02020603050405020304" pitchFamily="18" charset="0"/>
                <a:ea typeface="Batang"/>
              </a:rPr>
              <a:t>?</a:t>
            </a:r>
            <a:endParaRPr lang="en-US" sz="2800" dirty="0">
              <a:solidFill>
                <a:srgbClr val="000000"/>
              </a:solidFill>
              <a:latin typeface="Times New Roman" panose="02020603050405020304" pitchFamily="18" charset="0"/>
              <a:ea typeface="DengXian"/>
            </a:endParaRPr>
          </a:p>
          <a:p>
            <a:pPr algn="just">
              <a:lnSpc>
                <a:spcPct val="150000"/>
              </a:lnSpc>
            </a:pPr>
            <a:r>
              <a:rPr lang="en-US" sz="2800" dirty="0">
                <a:solidFill>
                  <a:srgbClr val="222222"/>
                </a:solidFill>
                <a:latin typeface="Times New Roman" panose="02020603050405020304" pitchFamily="18" charset="0"/>
                <a:ea typeface="Batang"/>
              </a:rPr>
              <a:t>b) </a:t>
            </a:r>
            <a:r>
              <a:rPr lang="en-US" sz="2800" dirty="0" err="1">
                <a:solidFill>
                  <a:srgbClr val="222222"/>
                </a:solidFill>
                <a:latin typeface="Times New Roman" panose="02020603050405020304" pitchFamily="18" charset="0"/>
                <a:ea typeface="Batang"/>
              </a:rPr>
              <a:t>Nếu</a:t>
            </a:r>
            <a:r>
              <a:rPr lang="en-US" sz="2800" dirty="0">
                <a:solidFill>
                  <a:srgbClr val="222222"/>
                </a:solidFill>
                <a:latin typeface="Times New Roman" panose="02020603050405020304" pitchFamily="18" charset="0"/>
                <a:ea typeface="Batang"/>
              </a:rPr>
              <a:t> ý </a:t>
            </a:r>
            <a:r>
              <a:rPr lang="en-US" sz="2800" dirty="0" err="1">
                <a:solidFill>
                  <a:srgbClr val="222222"/>
                </a:solidFill>
                <a:latin typeface="Times New Roman" panose="02020603050405020304" pitchFamily="18" charset="0"/>
                <a:ea typeface="Batang"/>
              </a:rPr>
              <a:t>kiến</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trên</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là</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đúng</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chúng</a:t>
            </a:r>
            <a:r>
              <a:rPr lang="en-US" sz="2800" dirty="0">
                <a:solidFill>
                  <a:srgbClr val="222222"/>
                </a:solidFill>
                <a:latin typeface="Times New Roman" panose="02020603050405020304" pitchFamily="18" charset="0"/>
                <a:ea typeface="Batang"/>
              </a:rPr>
              <a:t> ta </a:t>
            </a:r>
            <a:r>
              <a:rPr lang="en-US" sz="2800" dirty="0" err="1">
                <a:solidFill>
                  <a:srgbClr val="222222"/>
                </a:solidFill>
                <a:latin typeface="Times New Roman" panose="02020603050405020304" pitchFamily="18" charset="0"/>
                <a:ea typeface="Batang"/>
              </a:rPr>
              <a:t>cần</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bón</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loại</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phân</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nào</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để</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cung</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cấp</a:t>
            </a:r>
            <a:r>
              <a:rPr lang="en-US" sz="2800" dirty="0">
                <a:solidFill>
                  <a:srgbClr val="222222"/>
                </a:solidFill>
                <a:latin typeface="Times New Roman" panose="02020603050405020304" pitchFamily="18" charset="0"/>
                <a:ea typeface="Batang"/>
              </a:rPr>
              <a:t> nitrogen </a:t>
            </a:r>
            <a:r>
              <a:rPr lang="en-US" sz="2800" dirty="0" err="1">
                <a:solidFill>
                  <a:srgbClr val="222222"/>
                </a:solidFill>
                <a:latin typeface="Times New Roman" panose="02020603050405020304" pitchFamily="18" charset="0"/>
                <a:ea typeface="Batang"/>
              </a:rPr>
              <a:t>cho</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cây</a:t>
            </a:r>
            <a:r>
              <a:rPr lang="en-US" sz="2800" dirty="0">
                <a:solidFill>
                  <a:srgbClr val="222222"/>
                </a:solidFill>
                <a:latin typeface="Times New Roman" panose="02020603050405020304" pitchFamily="18" charset="0"/>
                <a:ea typeface="Batang"/>
              </a:rPr>
              <a:t>?</a:t>
            </a:r>
            <a:endParaRPr lang="en-US" sz="2800" dirty="0">
              <a:solidFill>
                <a:srgbClr val="000000"/>
              </a:solidFill>
              <a:latin typeface="Times New Roman" panose="02020603050405020304" pitchFamily="18" charset="0"/>
              <a:ea typeface="DengXian"/>
            </a:endParaRPr>
          </a:p>
          <a:p>
            <a:pPr algn="just">
              <a:lnSpc>
                <a:spcPct val="150000"/>
              </a:lnSpc>
            </a:pPr>
            <a:r>
              <a:rPr lang="en-US" sz="2800" b="1" dirty="0" err="1">
                <a:solidFill>
                  <a:srgbClr val="FF0000"/>
                </a:solidFill>
                <a:latin typeface="Times New Roman" panose="02020603050405020304" pitchFamily="18" charset="0"/>
                <a:ea typeface="Batang"/>
              </a:rPr>
              <a:t>Trả</a:t>
            </a:r>
            <a:r>
              <a:rPr lang="en-US" sz="2800" b="1" dirty="0">
                <a:solidFill>
                  <a:srgbClr val="FF0000"/>
                </a:solidFill>
                <a:latin typeface="Times New Roman" panose="02020603050405020304" pitchFamily="18" charset="0"/>
                <a:ea typeface="Batang"/>
              </a:rPr>
              <a:t> </a:t>
            </a:r>
            <a:r>
              <a:rPr lang="en-US" sz="2800" b="1" dirty="0" err="1">
                <a:solidFill>
                  <a:srgbClr val="FF0000"/>
                </a:solidFill>
                <a:latin typeface="Times New Roman" panose="02020603050405020304" pitchFamily="18" charset="0"/>
                <a:ea typeface="Batang"/>
              </a:rPr>
              <a:t>lời</a:t>
            </a:r>
            <a:r>
              <a:rPr lang="en-US" sz="2800" b="1" dirty="0">
                <a:solidFill>
                  <a:srgbClr val="FF0000"/>
                </a:solidFill>
                <a:latin typeface="Times New Roman" panose="02020603050405020304" pitchFamily="18" charset="0"/>
                <a:ea typeface="Batang"/>
              </a:rPr>
              <a:t>:</a:t>
            </a:r>
            <a:endParaRPr lang="en-US" sz="2800" b="1" dirty="0">
              <a:solidFill>
                <a:srgbClr val="FF0000"/>
              </a:solidFill>
              <a:latin typeface="Times New Roman" panose="02020603050405020304" pitchFamily="18" charset="0"/>
              <a:ea typeface="DengXian"/>
            </a:endParaRPr>
          </a:p>
          <a:p>
            <a:pPr algn="just">
              <a:lnSpc>
                <a:spcPct val="150000"/>
              </a:lnSpc>
            </a:pPr>
            <a:r>
              <a:rPr lang="en-US" sz="2800" dirty="0">
                <a:solidFill>
                  <a:srgbClr val="222222"/>
                </a:solidFill>
                <a:latin typeface="Times New Roman" panose="02020603050405020304" pitchFamily="18" charset="0"/>
                <a:ea typeface="Batang"/>
              </a:rPr>
              <a:t>a) Ý </a:t>
            </a:r>
            <a:r>
              <a:rPr lang="en-US" sz="2800" dirty="0" err="1">
                <a:solidFill>
                  <a:srgbClr val="222222"/>
                </a:solidFill>
                <a:latin typeface="Times New Roman" panose="02020603050405020304" pitchFamily="18" charset="0"/>
                <a:ea typeface="Batang"/>
              </a:rPr>
              <a:t>kiến</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trên</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đúng</a:t>
            </a:r>
            <a:r>
              <a:rPr lang="en-US" sz="2800" dirty="0">
                <a:solidFill>
                  <a:srgbClr val="222222"/>
                </a:solidFill>
                <a:latin typeface="Times New Roman" panose="02020603050405020304" pitchFamily="18" charset="0"/>
                <a:ea typeface="Batang"/>
              </a:rPr>
              <a:t> hay </a:t>
            </a:r>
            <a:r>
              <a:rPr lang="en-US" sz="2800" dirty="0" err="1">
                <a:solidFill>
                  <a:srgbClr val="222222"/>
                </a:solidFill>
                <a:latin typeface="Times New Roman" panose="02020603050405020304" pitchFamily="18" charset="0"/>
                <a:ea typeface="Batang"/>
              </a:rPr>
              <a:t>sai</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Vì</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khi</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thiếu</a:t>
            </a:r>
            <a:r>
              <a:rPr lang="en-US" sz="2800" dirty="0">
                <a:solidFill>
                  <a:srgbClr val="222222"/>
                </a:solidFill>
                <a:latin typeface="Times New Roman" panose="02020603050405020304" pitchFamily="18" charset="0"/>
                <a:ea typeface="Batang"/>
              </a:rPr>
              <a:t> N </a:t>
            </a:r>
            <a:r>
              <a:rPr lang="en-US" sz="2800" dirty="0" err="1">
                <a:solidFill>
                  <a:srgbClr val="222222"/>
                </a:solidFill>
                <a:latin typeface="Times New Roman" panose="02020603050405020304" pitchFamily="18" charset="0"/>
                <a:ea typeface="Batang"/>
              </a:rPr>
              <a:t>cây</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sinh</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trưởng</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phát</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triển</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kém</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diệp</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lục</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không</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hình</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thành</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lá</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chuyển</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màu</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vàng</a:t>
            </a:r>
            <a:endParaRPr lang="en-US" sz="2800" dirty="0">
              <a:solidFill>
                <a:srgbClr val="000000"/>
              </a:solidFill>
              <a:latin typeface="Times New Roman" panose="02020603050405020304" pitchFamily="18" charset="0"/>
              <a:ea typeface="DengXian"/>
            </a:endParaRPr>
          </a:p>
          <a:p>
            <a:pPr algn="just">
              <a:lnSpc>
                <a:spcPct val="150000"/>
              </a:lnSpc>
            </a:pPr>
            <a:r>
              <a:rPr lang="en-US" sz="2800" dirty="0">
                <a:solidFill>
                  <a:srgbClr val="222222"/>
                </a:solidFill>
                <a:latin typeface="Times New Roman" panose="02020603050405020304" pitchFamily="18" charset="0"/>
                <a:ea typeface="Batang"/>
              </a:rPr>
              <a:t>b) </a:t>
            </a:r>
            <a:r>
              <a:rPr lang="en-US" sz="2800" dirty="0" err="1">
                <a:solidFill>
                  <a:srgbClr val="222222"/>
                </a:solidFill>
                <a:latin typeface="Times New Roman" panose="02020603050405020304" pitchFamily="18" charset="0"/>
                <a:ea typeface="Batang"/>
              </a:rPr>
              <a:t>Chúng</a:t>
            </a:r>
            <a:r>
              <a:rPr lang="en-US" sz="2800" dirty="0">
                <a:solidFill>
                  <a:srgbClr val="222222"/>
                </a:solidFill>
                <a:latin typeface="Times New Roman" panose="02020603050405020304" pitchFamily="18" charset="0"/>
                <a:ea typeface="Batang"/>
              </a:rPr>
              <a:t> ta </a:t>
            </a:r>
            <a:r>
              <a:rPr lang="en-US" sz="2800" dirty="0" err="1">
                <a:solidFill>
                  <a:srgbClr val="222222"/>
                </a:solidFill>
                <a:latin typeface="Times New Roman" panose="02020603050405020304" pitchFamily="18" charset="0"/>
                <a:ea typeface="Batang"/>
              </a:rPr>
              <a:t>cần</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bón</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loại</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phân</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đạm</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để</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cung</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cấp</a:t>
            </a:r>
            <a:r>
              <a:rPr lang="en-US" sz="2800" dirty="0">
                <a:solidFill>
                  <a:srgbClr val="222222"/>
                </a:solidFill>
                <a:latin typeface="Times New Roman" panose="02020603050405020304" pitchFamily="18" charset="0"/>
                <a:ea typeface="Batang"/>
              </a:rPr>
              <a:t> nitrogen </a:t>
            </a:r>
            <a:r>
              <a:rPr lang="en-US" sz="2800" dirty="0" err="1">
                <a:solidFill>
                  <a:srgbClr val="222222"/>
                </a:solidFill>
                <a:latin typeface="Times New Roman" panose="02020603050405020304" pitchFamily="18" charset="0"/>
                <a:ea typeface="Batang"/>
              </a:rPr>
              <a:t>cho</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cây</a:t>
            </a:r>
            <a:endParaRPr lang="en-US" sz="2800" dirty="0">
              <a:solidFill>
                <a:srgbClr val="000000"/>
              </a:solidFill>
              <a:latin typeface="Times New Roman" panose="02020603050405020304" pitchFamily="18" charset="0"/>
              <a:ea typeface="DengXian"/>
            </a:endParaRPr>
          </a:p>
        </p:txBody>
      </p:sp>
    </p:spTree>
    <p:extLst>
      <p:ext uri="{BB962C8B-B14F-4D97-AF65-F5344CB8AC3E}">
        <p14:creationId xmlns:p14="http://schemas.microsoft.com/office/powerpoint/2010/main" val="149328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 calcmode="lin" valueType="num">
                                      <p:cBhvr additive="base">
                                        <p:cTn id="2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 calcmode="lin" valueType="num">
                                      <p:cBhvr additive="base">
                                        <p:cTn id="2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2514" y="175149"/>
            <a:ext cx="11234057" cy="1754326"/>
          </a:xfrm>
          <a:prstGeom prst="rect">
            <a:avLst/>
          </a:prstGeom>
        </p:spPr>
        <p:txBody>
          <a:bodyPr wrap="square">
            <a:spAutoFit/>
          </a:bodyPr>
          <a:lstStyle/>
          <a:p>
            <a:pPr algn="just">
              <a:lnSpc>
                <a:spcPct val="150000"/>
              </a:lnSpc>
            </a:pPr>
            <a:r>
              <a:rPr lang="en-US" sz="3600" b="1" dirty="0" err="1">
                <a:solidFill>
                  <a:srgbClr val="008000"/>
                </a:solidFill>
                <a:latin typeface="Times New Roman" panose="02020603050405020304" pitchFamily="18" charset="0"/>
                <a:ea typeface="Batang"/>
              </a:rPr>
              <a:t>Câu</a:t>
            </a:r>
            <a:r>
              <a:rPr lang="en-US" sz="3600" b="1" dirty="0">
                <a:solidFill>
                  <a:srgbClr val="008000"/>
                </a:solidFill>
                <a:latin typeface="Times New Roman" panose="02020603050405020304" pitchFamily="18" charset="0"/>
                <a:ea typeface="Batang"/>
              </a:rPr>
              <a:t> 4 </a:t>
            </a:r>
            <a:r>
              <a:rPr lang="en-US" sz="3600" dirty="0">
                <a:solidFill>
                  <a:srgbClr val="333333"/>
                </a:solidFill>
                <a:latin typeface="Times New Roman" panose="02020603050405020304" pitchFamily="18" charset="0"/>
                <a:ea typeface="Batang"/>
              </a:rPr>
              <a:t>: </a:t>
            </a:r>
            <a:r>
              <a:rPr lang="en-US" sz="3600" dirty="0" err="1">
                <a:solidFill>
                  <a:srgbClr val="333333"/>
                </a:solidFill>
                <a:latin typeface="Times New Roman" panose="02020603050405020304" pitchFamily="18" charset="0"/>
                <a:ea typeface="Batang"/>
              </a:rPr>
              <a:t>Em</a:t>
            </a:r>
            <a:r>
              <a:rPr lang="en-US" sz="3600" dirty="0">
                <a:solidFill>
                  <a:srgbClr val="333333"/>
                </a:solidFill>
                <a:latin typeface="Times New Roman" panose="02020603050405020304" pitchFamily="18" charset="0"/>
                <a:ea typeface="Batang"/>
              </a:rPr>
              <a:t> </a:t>
            </a:r>
            <a:r>
              <a:rPr lang="en-US" sz="3600" dirty="0" err="1">
                <a:solidFill>
                  <a:srgbClr val="333333"/>
                </a:solidFill>
                <a:latin typeface="Times New Roman" panose="02020603050405020304" pitchFamily="18" charset="0"/>
                <a:ea typeface="Batang"/>
              </a:rPr>
              <a:t>hãy</a:t>
            </a:r>
            <a:r>
              <a:rPr lang="en-US" sz="3600" dirty="0">
                <a:solidFill>
                  <a:srgbClr val="333333"/>
                </a:solidFill>
                <a:latin typeface="Times New Roman" panose="02020603050405020304" pitchFamily="18" charset="0"/>
                <a:ea typeface="Batang"/>
              </a:rPr>
              <a:t> </a:t>
            </a:r>
            <a:r>
              <a:rPr lang="en-US" sz="3600" dirty="0" err="1">
                <a:solidFill>
                  <a:srgbClr val="333333"/>
                </a:solidFill>
                <a:latin typeface="Times New Roman" panose="02020603050405020304" pitchFamily="18" charset="0"/>
                <a:ea typeface="Batang"/>
              </a:rPr>
              <a:t>giải</a:t>
            </a:r>
            <a:r>
              <a:rPr lang="en-US" sz="3600" dirty="0">
                <a:solidFill>
                  <a:srgbClr val="333333"/>
                </a:solidFill>
                <a:latin typeface="Times New Roman" panose="02020603050405020304" pitchFamily="18" charset="0"/>
                <a:ea typeface="Batang"/>
              </a:rPr>
              <a:t> </a:t>
            </a:r>
            <a:r>
              <a:rPr lang="en-US" sz="3600" dirty="0" err="1">
                <a:solidFill>
                  <a:srgbClr val="333333"/>
                </a:solidFill>
                <a:latin typeface="Times New Roman" panose="02020603050405020304" pitchFamily="18" charset="0"/>
                <a:ea typeface="Batang"/>
              </a:rPr>
              <a:t>thích</a:t>
            </a:r>
            <a:r>
              <a:rPr lang="en-US" sz="3600" dirty="0">
                <a:solidFill>
                  <a:srgbClr val="333333"/>
                </a:solidFill>
                <a:latin typeface="Times New Roman" panose="02020603050405020304" pitchFamily="18" charset="0"/>
                <a:ea typeface="Batang"/>
              </a:rPr>
              <a:t> </a:t>
            </a:r>
            <a:r>
              <a:rPr lang="en-US" sz="3600" dirty="0" err="1">
                <a:solidFill>
                  <a:srgbClr val="333333"/>
                </a:solidFill>
                <a:latin typeface="Times New Roman" panose="02020603050405020304" pitchFamily="18" charset="0"/>
                <a:ea typeface="Batang"/>
              </a:rPr>
              <a:t>câu</a:t>
            </a:r>
            <a:r>
              <a:rPr lang="en-US" sz="3600" dirty="0">
                <a:solidFill>
                  <a:srgbClr val="333333"/>
                </a:solidFill>
                <a:latin typeface="Times New Roman" panose="02020603050405020304" pitchFamily="18" charset="0"/>
                <a:ea typeface="Batang"/>
              </a:rPr>
              <a:t> </a:t>
            </a:r>
            <a:r>
              <a:rPr lang="en-US" sz="3600" dirty="0" err="1">
                <a:solidFill>
                  <a:srgbClr val="333333"/>
                </a:solidFill>
                <a:latin typeface="Times New Roman" panose="02020603050405020304" pitchFamily="18" charset="0"/>
                <a:ea typeface="Batang"/>
              </a:rPr>
              <a:t>tục</a:t>
            </a:r>
            <a:r>
              <a:rPr lang="en-US" sz="3600" dirty="0">
                <a:solidFill>
                  <a:srgbClr val="333333"/>
                </a:solidFill>
                <a:latin typeface="Times New Roman" panose="02020603050405020304" pitchFamily="18" charset="0"/>
                <a:ea typeface="Batang"/>
              </a:rPr>
              <a:t> </a:t>
            </a:r>
            <a:r>
              <a:rPr lang="en-US" sz="3600" dirty="0" err="1">
                <a:solidFill>
                  <a:srgbClr val="333333"/>
                </a:solidFill>
                <a:latin typeface="Times New Roman" panose="02020603050405020304" pitchFamily="18" charset="0"/>
                <a:ea typeface="Batang"/>
              </a:rPr>
              <a:t>ngữ</a:t>
            </a:r>
            <a:r>
              <a:rPr lang="en-US" sz="3600" dirty="0">
                <a:solidFill>
                  <a:srgbClr val="333333"/>
                </a:solidFill>
                <a:latin typeface="Times New Roman" panose="02020603050405020304" pitchFamily="18" charset="0"/>
                <a:ea typeface="Batang"/>
              </a:rPr>
              <a:t>: “</a:t>
            </a:r>
            <a:r>
              <a:rPr lang="en-US" sz="3600" dirty="0" err="1">
                <a:solidFill>
                  <a:srgbClr val="333333"/>
                </a:solidFill>
                <a:latin typeface="Times New Roman" panose="02020603050405020304" pitchFamily="18" charset="0"/>
                <a:ea typeface="Batang"/>
              </a:rPr>
              <a:t>Nhất</a:t>
            </a:r>
            <a:r>
              <a:rPr lang="en-US" sz="3600" dirty="0">
                <a:solidFill>
                  <a:srgbClr val="333333"/>
                </a:solidFill>
                <a:latin typeface="Times New Roman" panose="02020603050405020304" pitchFamily="18" charset="0"/>
                <a:ea typeface="Batang"/>
              </a:rPr>
              <a:t> </a:t>
            </a:r>
            <a:r>
              <a:rPr lang="en-US" sz="3600" dirty="0" err="1">
                <a:solidFill>
                  <a:srgbClr val="333333"/>
                </a:solidFill>
                <a:latin typeface="Times New Roman" panose="02020603050405020304" pitchFamily="18" charset="0"/>
                <a:ea typeface="Batang"/>
              </a:rPr>
              <a:t>nước</a:t>
            </a:r>
            <a:r>
              <a:rPr lang="en-US" sz="3600" dirty="0">
                <a:solidFill>
                  <a:srgbClr val="333333"/>
                </a:solidFill>
                <a:latin typeface="Times New Roman" panose="02020603050405020304" pitchFamily="18" charset="0"/>
                <a:ea typeface="Batang"/>
              </a:rPr>
              <a:t>, </a:t>
            </a:r>
            <a:r>
              <a:rPr lang="en-US" sz="3600" dirty="0" err="1">
                <a:solidFill>
                  <a:srgbClr val="333333"/>
                </a:solidFill>
                <a:latin typeface="Times New Roman" panose="02020603050405020304" pitchFamily="18" charset="0"/>
                <a:ea typeface="Batang"/>
              </a:rPr>
              <a:t>nhì</a:t>
            </a:r>
            <a:r>
              <a:rPr lang="en-US" sz="3600" dirty="0">
                <a:solidFill>
                  <a:srgbClr val="333333"/>
                </a:solidFill>
                <a:latin typeface="Times New Roman" panose="02020603050405020304" pitchFamily="18" charset="0"/>
                <a:ea typeface="Batang"/>
              </a:rPr>
              <a:t> </a:t>
            </a:r>
            <a:r>
              <a:rPr lang="en-US" sz="3600" dirty="0" err="1">
                <a:solidFill>
                  <a:srgbClr val="333333"/>
                </a:solidFill>
                <a:latin typeface="Times New Roman" panose="02020603050405020304" pitchFamily="18" charset="0"/>
                <a:ea typeface="Batang"/>
              </a:rPr>
              <a:t>phân</a:t>
            </a:r>
            <a:r>
              <a:rPr lang="en-US" sz="3600" dirty="0">
                <a:solidFill>
                  <a:srgbClr val="333333"/>
                </a:solidFill>
                <a:latin typeface="Times New Roman" panose="02020603050405020304" pitchFamily="18" charset="0"/>
                <a:ea typeface="Batang"/>
              </a:rPr>
              <a:t>, tam </a:t>
            </a:r>
            <a:r>
              <a:rPr lang="en-US" sz="3600" dirty="0" err="1">
                <a:solidFill>
                  <a:srgbClr val="333333"/>
                </a:solidFill>
                <a:latin typeface="Times New Roman" panose="02020603050405020304" pitchFamily="18" charset="0"/>
                <a:ea typeface="Batang"/>
              </a:rPr>
              <a:t>cần</a:t>
            </a:r>
            <a:r>
              <a:rPr lang="en-US" sz="3600" dirty="0">
                <a:solidFill>
                  <a:srgbClr val="333333"/>
                </a:solidFill>
                <a:latin typeface="Times New Roman" panose="02020603050405020304" pitchFamily="18" charset="0"/>
                <a:ea typeface="Batang"/>
              </a:rPr>
              <a:t>, </a:t>
            </a:r>
            <a:r>
              <a:rPr lang="en-US" sz="3600" dirty="0" err="1">
                <a:solidFill>
                  <a:srgbClr val="333333"/>
                </a:solidFill>
                <a:latin typeface="Times New Roman" panose="02020603050405020304" pitchFamily="18" charset="0"/>
                <a:ea typeface="Batang"/>
              </a:rPr>
              <a:t>tứ</a:t>
            </a:r>
            <a:r>
              <a:rPr lang="en-US" sz="3600" dirty="0">
                <a:solidFill>
                  <a:srgbClr val="333333"/>
                </a:solidFill>
                <a:latin typeface="Times New Roman" panose="02020603050405020304" pitchFamily="18" charset="0"/>
                <a:ea typeface="Batang"/>
              </a:rPr>
              <a:t> </a:t>
            </a:r>
            <a:r>
              <a:rPr lang="en-US" sz="3600" dirty="0" err="1">
                <a:solidFill>
                  <a:srgbClr val="333333"/>
                </a:solidFill>
                <a:latin typeface="Times New Roman" panose="02020603050405020304" pitchFamily="18" charset="0"/>
                <a:ea typeface="Batang"/>
              </a:rPr>
              <a:t>giống</a:t>
            </a:r>
            <a:r>
              <a:rPr lang="en-US" sz="3600" dirty="0">
                <a:solidFill>
                  <a:srgbClr val="333333"/>
                </a:solidFill>
                <a:latin typeface="Times New Roman" panose="02020603050405020304" pitchFamily="18" charset="0"/>
                <a:ea typeface="Batang"/>
              </a:rPr>
              <a:t>".</a:t>
            </a:r>
            <a:endParaRPr lang="en-US" sz="3600" dirty="0">
              <a:solidFill>
                <a:srgbClr val="000000"/>
              </a:solidFill>
              <a:latin typeface="Times New Roman" panose="02020603050405020304" pitchFamily="18" charset="0"/>
              <a:ea typeface="DengXian"/>
            </a:endParaRPr>
          </a:p>
        </p:txBody>
      </p:sp>
      <p:sp>
        <p:nvSpPr>
          <p:cNvPr id="5" name="Rectangle 4"/>
          <p:cNvSpPr/>
          <p:nvPr/>
        </p:nvSpPr>
        <p:spPr>
          <a:xfrm>
            <a:off x="391886" y="1929475"/>
            <a:ext cx="11364685" cy="3970318"/>
          </a:xfrm>
          <a:prstGeom prst="rect">
            <a:avLst/>
          </a:prstGeom>
        </p:spPr>
        <p:txBody>
          <a:bodyPr wrap="square">
            <a:spAutoFit/>
          </a:bodyPr>
          <a:lstStyle/>
          <a:p>
            <a:pPr algn="just">
              <a:lnSpc>
                <a:spcPct val="150000"/>
              </a:lnSpc>
            </a:pP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Nước</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là</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yếu</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tố</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quan</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trọng</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vì</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là</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thành</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phần</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chính</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câu</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tạo</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nên</a:t>
            </a:r>
            <a:r>
              <a:rPr lang="en-US" sz="2800" dirty="0">
                <a:solidFill>
                  <a:srgbClr val="222222"/>
                </a:solidFill>
                <a:latin typeface="Times New Roman" panose="02020603050405020304" pitchFamily="18" charset="0"/>
                <a:ea typeface="Batang"/>
              </a:rPr>
              <a:t> TB. </a:t>
            </a:r>
            <a:r>
              <a:rPr lang="en-US" sz="2800" dirty="0" err="1">
                <a:solidFill>
                  <a:srgbClr val="222222"/>
                </a:solidFill>
                <a:latin typeface="Times New Roman" panose="02020603050405020304" pitchFamily="18" charset="0"/>
                <a:ea typeface="Batang"/>
              </a:rPr>
              <a:t>Nước</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tham</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gia</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vào</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mọi</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hoạt</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động</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sống</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của</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cây</a:t>
            </a:r>
            <a:r>
              <a:rPr lang="en-US" sz="2800" dirty="0">
                <a:solidFill>
                  <a:srgbClr val="222222"/>
                </a:solidFill>
                <a:latin typeface="Times New Roman" panose="02020603050405020304" pitchFamily="18" charset="0"/>
                <a:ea typeface="Batang"/>
              </a:rPr>
              <a:t>.</a:t>
            </a:r>
            <a:endParaRPr lang="en-US" sz="2800" dirty="0">
              <a:solidFill>
                <a:srgbClr val="000000"/>
              </a:solidFill>
              <a:latin typeface="Times New Roman" panose="02020603050405020304" pitchFamily="18" charset="0"/>
              <a:ea typeface="DengXian"/>
            </a:endParaRPr>
          </a:p>
          <a:p>
            <a:pPr algn="just">
              <a:lnSpc>
                <a:spcPct val="150000"/>
              </a:lnSpc>
            </a:pP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Phân</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bón</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là</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yếu</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tố</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thứ</a:t>
            </a:r>
            <a:r>
              <a:rPr lang="en-US" sz="2800" dirty="0">
                <a:solidFill>
                  <a:srgbClr val="222222"/>
                </a:solidFill>
                <a:latin typeface="Times New Roman" panose="02020603050405020304" pitchFamily="18" charset="0"/>
                <a:ea typeface="Batang"/>
              </a:rPr>
              <a:t> 2: </a:t>
            </a:r>
            <a:r>
              <a:rPr lang="en-US" sz="2800" dirty="0" err="1">
                <a:solidFill>
                  <a:srgbClr val="222222"/>
                </a:solidFill>
                <a:latin typeface="Times New Roman" panose="02020603050405020304" pitchFamily="18" charset="0"/>
                <a:ea typeface="Batang"/>
              </a:rPr>
              <a:t>Đây</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là</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nguồn</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dinh</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dưỡng</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cung</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cấp</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cho</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cây</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trồng</a:t>
            </a:r>
            <a:r>
              <a:rPr lang="en-US" sz="2800" dirty="0">
                <a:solidFill>
                  <a:srgbClr val="222222"/>
                </a:solidFill>
                <a:latin typeface="Times New Roman" panose="02020603050405020304" pitchFamily="18" charset="0"/>
                <a:ea typeface="Batang"/>
              </a:rPr>
              <a:t>.</a:t>
            </a:r>
            <a:endParaRPr lang="en-US" sz="2800" dirty="0">
              <a:solidFill>
                <a:srgbClr val="000000"/>
              </a:solidFill>
              <a:latin typeface="Times New Roman" panose="02020603050405020304" pitchFamily="18" charset="0"/>
              <a:ea typeface="DengXian"/>
            </a:endParaRPr>
          </a:p>
          <a:p>
            <a:pPr algn="just">
              <a:lnSpc>
                <a:spcPct val="150000"/>
              </a:lnSpc>
            </a:pP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Thứ</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ba</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là</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cần</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Kĩ</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thuật</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chăm</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sóc</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bỏ</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công</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sức</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chăm</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sóc</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ví</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dụ</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làm</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cỏ</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diệt</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trừ</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sâu</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bệnh</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bắt</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sâu</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lên</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liếp</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tỉa</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lá</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cho</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cây</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đạt</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năng</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suất</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cao</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hơn</a:t>
            </a:r>
            <a:endParaRPr lang="en-US" sz="2800" dirty="0">
              <a:solidFill>
                <a:srgbClr val="000000"/>
              </a:solidFill>
              <a:latin typeface="Times New Roman" panose="02020603050405020304" pitchFamily="18" charset="0"/>
              <a:ea typeface="DengXian"/>
            </a:endParaRPr>
          </a:p>
          <a:p>
            <a:pPr algn="just">
              <a:lnSpc>
                <a:spcPct val="150000"/>
              </a:lnSpc>
            </a:pP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Cuối</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cùng</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là</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giống</a:t>
            </a:r>
            <a:r>
              <a:rPr lang="en-US" sz="2800" dirty="0">
                <a:solidFill>
                  <a:srgbClr val="222222"/>
                </a:solidFill>
                <a:latin typeface="Times New Roman" panose="02020603050405020304" pitchFamily="18" charset="0"/>
                <a:ea typeface="Batang"/>
              </a:rPr>
              <a:t>: Qui </a:t>
            </a:r>
            <a:r>
              <a:rPr lang="en-US" sz="2800" dirty="0" err="1">
                <a:solidFill>
                  <a:srgbClr val="222222"/>
                </a:solidFill>
                <a:latin typeface="Times New Roman" panose="02020603050405020304" pitchFamily="18" charset="0"/>
                <a:ea typeface="Batang"/>
              </a:rPr>
              <a:t>định</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năng</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suất</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và</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chất</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lượng</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cây</a:t>
            </a:r>
            <a:r>
              <a:rPr lang="en-US" sz="2800" dirty="0">
                <a:solidFill>
                  <a:srgbClr val="222222"/>
                </a:solidFill>
                <a:latin typeface="Times New Roman" panose="02020603050405020304" pitchFamily="18" charset="0"/>
                <a:ea typeface="Batang"/>
              </a:rPr>
              <a:t> </a:t>
            </a:r>
            <a:r>
              <a:rPr lang="en-US" sz="2800" dirty="0" err="1">
                <a:solidFill>
                  <a:srgbClr val="222222"/>
                </a:solidFill>
                <a:latin typeface="Times New Roman" panose="02020603050405020304" pitchFamily="18" charset="0"/>
                <a:ea typeface="Batang"/>
              </a:rPr>
              <a:t>trồng</a:t>
            </a:r>
            <a:r>
              <a:rPr lang="en-US" sz="2800" dirty="0">
                <a:solidFill>
                  <a:srgbClr val="222222"/>
                </a:solidFill>
                <a:latin typeface="Times New Roman" panose="02020603050405020304" pitchFamily="18" charset="0"/>
                <a:ea typeface="Batang"/>
              </a:rPr>
              <a:t>.</a:t>
            </a:r>
            <a:endParaRPr lang="en-US" sz="2800" dirty="0">
              <a:solidFill>
                <a:srgbClr val="000000"/>
              </a:solidFill>
              <a:latin typeface="Times New Roman" panose="02020603050405020304" pitchFamily="18" charset="0"/>
              <a:ea typeface="DengXian"/>
            </a:endParaRPr>
          </a:p>
        </p:txBody>
      </p:sp>
    </p:spTree>
    <p:extLst>
      <p:ext uri="{BB962C8B-B14F-4D97-AF65-F5344CB8AC3E}">
        <p14:creationId xmlns:p14="http://schemas.microsoft.com/office/powerpoint/2010/main" val="107498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3575396" y="1583871"/>
            <a:ext cx="2520000" cy="4343399"/>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a:spLocks noChangeAspect="1"/>
          </p:cNvSpPr>
          <p:nvPr/>
        </p:nvSpPr>
        <p:spPr>
          <a:xfrm>
            <a:off x="3775206" y="2423723"/>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a:off x="4835396" y="2605868"/>
            <a:ext cx="3574932"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
        <p:nvSpPr>
          <p:cNvPr id="18" name="椭圆 17"/>
          <p:cNvSpPr>
            <a:spLocks noChangeAspect="1"/>
          </p:cNvSpPr>
          <p:nvPr/>
        </p:nvSpPr>
        <p:spPr>
          <a:xfrm>
            <a:off x="3057864" y="2619723"/>
            <a:ext cx="2481342"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3730088" y="2958229"/>
            <a:ext cx="1005403" cy="1015663"/>
          </a:xfrm>
          <a:prstGeom prst="rect">
            <a:avLst/>
          </a:prstGeom>
          <a:noFill/>
        </p:spPr>
        <p:txBody>
          <a:bodyPr wrap="none" rtlCol="0">
            <a:spAutoFit/>
          </a:bodyPr>
          <a:lstStyle/>
          <a:p>
            <a:r>
              <a:rPr lang="en-US" altLang="zh-CN" sz="6000" dirty="0">
                <a:solidFill>
                  <a:srgbClr val="0070C0"/>
                </a:solidFill>
                <a:latin typeface="Impact" panose="020B0806030902050204" pitchFamily="34" charset="0"/>
              </a:rPr>
              <a:t>03</a:t>
            </a:r>
            <a:endParaRPr lang="zh-CN" altLang="en-US" sz="6000" dirty="0">
              <a:solidFill>
                <a:srgbClr val="0070C0"/>
              </a:solidFill>
              <a:latin typeface="Impact" panose="020B0806030902050204" pitchFamily="34" charset="0"/>
            </a:endParaRPr>
          </a:p>
        </p:txBody>
      </p:sp>
      <p:sp>
        <p:nvSpPr>
          <p:cNvPr id="20" name="文本框 19"/>
          <p:cNvSpPr txBox="1"/>
          <p:nvPr/>
        </p:nvSpPr>
        <p:spPr>
          <a:xfrm>
            <a:off x="5529147" y="3090629"/>
            <a:ext cx="3598523" cy="646331"/>
          </a:xfrm>
          <a:prstGeom prst="rect">
            <a:avLst/>
          </a:prstGeom>
          <a:noFill/>
        </p:spPr>
        <p:txBody>
          <a:bodyPr wrap="square" rtlCol="0">
            <a:spAutoFit/>
          </a:bodyPr>
          <a:lstStyle/>
          <a:p>
            <a:r>
              <a:rPr lang="en-US" altLang="zh-CN" sz="36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TRẮC NGHIỆM</a:t>
            </a:r>
            <a:endParaRPr lang="zh-CN" altLang="en-US" sz="36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311243" y="10593519"/>
            <a:ext cx="8564897" cy="2008636"/>
          </a:xfrm>
          <a:prstGeom prst="rect">
            <a:avLst/>
          </a:prstGeom>
        </p:spPr>
      </p:pic>
    </p:spTree>
    <p:extLst>
      <p:ext uri="{BB962C8B-B14F-4D97-AF65-F5344CB8AC3E}">
        <p14:creationId xmlns:p14="http://schemas.microsoft.com/office/powerpoint/2010/main" val="192964171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300"/>
                                        <p:tgtEl>
                                          <p:spTgt spid="14"/>
                                        </p:tgtEl>
                                      </p:cBhvr>
                                    </p:animEffect>
                                  </p:childTnLst>
                                </p:cTn>
                              </p:par>
                            </p:childTnLst>
                          </p:cTn>
                        </p:par>
                        <p:par>
                          <p:cTn id="8" fill="hold">
                            <p:stCondLst>
                              <p:cond delay="3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300"/>
                                        <p:tgtEl>
                                          <p:spTgt spid="16"/>
                                        </p:tgtEl>
                                      </p:cBhvr>
                                    </p:animEffect>
                                  </p:childTnLst>
                                </p:cTn>
                              </p:par>
                            </p:childTnLst>
                          </p:cTn>
                        </p:par>
                        <p:par>
                          <p:cTn id="12" fill="hold">
                            <p:stCondLst>
                              <p:cond delay="6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300"/>
                                        <p:tgtEl>
                                          <p:spTgt spid="17"/>
                                        </p:tgtEl>
                                      </p:cBhvr>
                                    </p:animEffect>
                                  </p:childTnLst>
                                </p:cTn>
                              </p:par>
                            </p:childTnLst>
                          </p:cTn>
                        </p:par>
                        <p:par>
                          <p:cTn id="16" fill="hold">
                            <p:stCondLst>
                              <p:cond delay="90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300"/>
                                        <p:tgtEl>
                                          <p:spTgt spid="18"/>
                                        </p:tgtEl>
                                      </p:cBhvr>
                                    </p:animEffect>
                                  </p:childTnLst>
                                </p:cTn>
                              </p:par>
                            </p:childTnLst>
                          </p:cTn>
                        </p:par>
                        <p:par>
                          <p:cTn id="20" fill="hold">
                            <p:stCondLst>
                              <p:cond delay="12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300"/>
                                        <p:tgtEl>
                                          <p:spTgt spid="19"/>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300"/>
                                        <p:tgtEl>
                                          <p:spTgt spid="20"/>
                                        </p:tgtEl>
                                      </p:cBhvr>
                                    </p:animEffect>
                                  </p:childTnLst>
                                </p:cTn>
                              </p:par>
                            </p:childTnLst>
                          </p:cTn>
                        </p:par>
                        <p:par>
                          <p:cTn id="28" fill="hold">
                            <p:stCondLst>
                              <p:cond delay="1800"/>
                            </p:stCondLst>
                            <p:childTnLst>
                              <p:par>
                                <p:cTn id="29" presetID="42" presetClass="path" presetSubtype="0" accel="50000" decel="50000" fill="hold" nodeType="afterEffect">
                                  <p:stCondLst>
                                    <p:cond delay="0"/>
                                  </p:stCondLst>
                                  <p:childTnLst>
                                    <p:animMotion origin="layout" path="M -1.04167E-6 0.11389 L 0.02565 -0.55555 " pathEditMode="relative" rAng="0" ptsTypes="AA">
                                      <p:cBhvr>
                                        <p:cTn id="30" dur="1000" fill="hold"/>
                                        <p:tgtEl>
                                          <p:spTgt spid="57"/>
                                        </p:tgtEl>
                                        <p:attrNameLst>
                                          <p:attrName>ppt_x</p:attrName>
                                          <p:attrName>ppt_y</p:attrName>
                                        </p:attrNameLst>
                                      </p:cBhvr>
                                      <p:rCtr x="1276" y="-33472"/>
                                    </p:animMotion>
                                  </p:childTnLst>
                                </p:cTn>
                              </p:par>
                            </p:childTnLst>
                          </p:cTn>
                        </p:par>
                        <p:par>
                          <p:cTn id="31" fill="hold">
                            <p:stCondLst>
                              <p:cond delay="2800"/>
                            </p:stCondLst>
                            <p:childTnLst>
                              <p:par>
                                <p:cTn id="32" presetID="26" presetClass="emph" presetSubtype="0" fill="hold" grpId="1" nodeType="afterEffect">
                                  <p:stCondLst>
                                    <p:cond delay="0"/>
                                  </p:stCondLst>
                                  <p:childTnLst>
                                    <p:animEffect transition="out" filter="fade">
                                      <p:cBhvr>
                                        <p:cTn id="33" dur="500" tmFilter="0, 0; .2, .5; .8, .5; 1, 0"/>
                                        <p:tgtEl>
                                          <p:spTgt spid="18"/>
                                        </p:tgtEl>
                                      </p:cBhvr>
                                    </p:animEffect>
                                    <p:animScale>
                                      <p:cBhvr>
                                        <p:cTn id="34" dur="250" autoRev="1" fill="hold"/>
                                        <p:tgtEl>
                                          <p:spTgt spid="18"/>
                                        </p:tgtEl>
                                      </p:cBhvr>
                                      <p:by x="105000" y="105000"/>
                                    </p:animScale>
                                  </p:childTnLst>
                                </p:cTn>
                              </p:par>
                            </p:childTnLst>
                          </p:cTn>
                        </p:par>
                        <p:par>
                          <p:cTn id="35" fill="hold">
                            <p:stCondLst>
                              <p:cond delay="3300"/>
                            </p:stCondLst>
                            <p:childTnLst>
                              <p:par>
                                <p:cTn id="36" presetID="10" presetClass="exit" presetSubtype="0" fill="hold" nodeType="afterEffect">
                                  <p:stCondLst>
                                    <p:cond delay="0"/>
                                  </p:stCondLst>
                                  <p:childTnLst>
                                    <p:animEffect transition="out" filter="fade">
                                      <p:cBhvr>
                                        <p:cTn id="37" dur="500"/>
                                        <p:tgtEl>
                                          <p:spTgt spid="57"/>
                                        </p:tgtEl>
                                      </p:cBhvr>
                                    </p:animEffect>
                                    <p:set>
                                      <p:cBhvr>
                                        <p:cTn id="38" dur="1" fill="hold">
                                          <p:stCondLst>
                                            <p:cond delay="499"/>
                                          </p:stCondLst>
                                        </p:cTn>
                                        <p:tgtEl>
                                          <p:spTgt spid="57"/>
                                        </p:tgtEl>
                                        <p:attrNameLst>
                                          <p:attrName>style.visibility</p:attrName>
                                        </p:attrNameLst>
                                      </p:cBhvr>
                                      <p:to>
                                        <p:strVal val="hidden"/>
                                      </p:to>
                                    </p:set>
                                  </p:childTnLst>
                                </p:cTn>
                              </p:par>
                            </p:childTnLst>
                          </p:cTn>
                        </p:par>
                        <p:par>
                          <p:cTn id="39" fill="hold">
                            <p:stCondLst>
                              <p:cond delay="3800"/>
                            </p:stCondLst>
                            <p:childTnLst>
                              <p:par>
                                <p:cTn id="40" presetID="41" presetClass="entr" presetSubtype="0" fill="hold" nodeType="afterEffect">
                                  <p:stCondLst>
                                    <p:cond delay="0"/>
                                  </p:stCondLst>
                                  <p:iterate type="lt">
                                    <p:tmPct val="10000"/>
                                  </p:iterate>
                                  <p:childTnLst>
                                    <p:set>
                                      <p:cBhvr>
                                        <p:cTn id="41" dur="1" fill="hold">
                                          <p:stCondLst>
                                            <p:cond delay="0"/>
                                          </p:stCondLst>
                                        </p:cTn>
                                        <p:tgtEl>
                                          <p:spTgt spid="20">
                                            <p:txEl>
                                              <p:pRg st="0" end="0"/>
                                            </p:txEl>
                                          </p:spTgt>
                                        </p:tgtEl>
                                        <p:attrNameLst>
                                          <p:attrName>style.visibility</p:attrName>
                                        </p:attrNameLst>
                                      </p:cBhvr>
                                      <p:to>
                                        <p:strVal val="visible"/>
                                      </p:to>
                                    </p:set>
                                    <p:anim calcmode="lin" valueType="num">
                                      <p:cBhvr>
                                        <p:cTn id="42" dur="500" fill="hold"/>
                                        <p:tgtEl>
                                          <p:spTgt spid="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
                                          </p:val>
                                        </p:tav>
                                        <p:tav tm="100000">
                                          <p:val>
                                            <p:strVal val="#ppt_y"/>
                                          </p:val>
                                        </p:tav>
                                      </p:tavLst>
                                    </p:anim>
                                    <p:anim calcmode="lin" valueType="num">
                                      <p:cBhvr>
                                        <p:cTn id="44" dur="500" fill="hold"/>
                                        <p:tgtEl>
                                          <p:spTgt spid="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P spid="18" grpId="1" animBg="1"/>
      <p:bldP spid="19" grpId="0"/>
      <p:bldP spid="2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EEE0A9-EA6B-37AF-D246-69D290AB67A6}"/>
              </a:ext>
            </a:extLst>
          </p:cNvPr>
          <p:cNvSpPr txBox="1"/>
          <p:nvPr/>
        </p:nvSpPr>
        <p:spPr>
          <a:xfrm>
            <a:off x="431800" y="609600"/>
            <a:ext cx="10007600" cy="4826001"/>
          </a:xfrm>
          <a:prstGeom prst="rect">
            <a:avLst/>
          </a:prstGeom>
          <a:noFill/>
        </p:spPr>
        <p:txBody>
          <a:bodyPr wrap="square">
            <a:spAutoFit/>
          </a:bodyPr>
          <a:lstStyle/>
          <a:p>
            <a:pPr marL="0" marR="0" algn="just">
              <a:lnSpc>
                <a:spcPct val="107000"/>
              </a:lnSpc>
              <a:spcBef>
                <a:spcPts val="0"/>
              </a:spcBef>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Khoanh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tròn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đáp</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án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1:</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thoát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ẩm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dịu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nắng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nóng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dịu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đốt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cháy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ánh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mặt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sức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hút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dịu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đốt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cháy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ánh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mặt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sức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hút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lá</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Oval 3">
            <a:extLst>
              <a:ext uri="{FF2B5EF4-FFF2-40B4-BE49-F238E27FC236}">
                <a16:creationId xmlns:a16="http://schemas.microsoft.com/office/drawing/2014/main" id="{0661C689-FC29-0A63-2C5F-24D791E0BEE6}"/>
              </a:ext>
            </a:extLst>
          </p:cNvPr>
          <p:cNvSpPr/>
          <p:nvPr/>
        </p:nvSpPr>
        <p:spPr>
          <a:xfrm>
            <a:off x="241300" y="4343400"/>
            <a:ext cx="685800" cy="558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highlight>
                <a:srgbClr val="FF0000"/>
              </a:highlight>
            </a:endParaRPr>
          </a:p>
        </p:txBody>
      </p:sp>
    </p:spTree>
    <p:extLst>
      <p:ext uri="{BB962C8B-B14F-4D97-AF65-F5344CB8AC3E}">
        <p14:creationId xmlns:p14="http://schemas.microsoft.com/office/powerpoint/2010/main" val="286309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EEE0A9-EA6B-37AF-D246-69D290AB67A6}"/>
              </a:ext>
            </a:extLst>
          </p:cNvPr>
          <p:cNvSpPr txBox="1"/>
          <p:nvPr/>
        </p:nvSpPr>
        <p:spPr>
          <a:xfrm>
            <a:off x="431800" y="609600"/>
            <a:ext cx="10007600" cy="4826001"/>
          </a:xfrm>
          <a:prstGeom prst="rect">
            <a:avLst/>
          </a:prstGeom>
          <a:noFill/>
        </p:spPr>
        <p:txBody>
          <a:bodyPr wrap="square">
            <a:spAutoFit/>
          </a:bodyPr>
          <a:lstStyle/>
          <a:p>
            <a:pPr marL="0" marR="0" algn="just">
              <a:lnSpc>
                <a:spcPct val="107000"/>
              </a:lnSpc>
              <a:spcBef>
                <a:spcPts val="0"/>
              </a:spcBef>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Khoanh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tròn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đáp</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án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1:</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thoát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ẩm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dịu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nắng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nóng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dịu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đốt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cháy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ánh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mặt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sức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hút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dịu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đốt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cháy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ánh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mặt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sức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hút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lá</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Oval 3">
            <a:extLst>
              <a:ext uri="{FF2B5EF4-FFF2-40B4-BE49-F238E27FC236}">
                <a16:creationId xmlns:a16="http://schemas.microsoft.com/office/drawing/2014/main" id="{0661C689-FC29-0A63-2C5F-24D791E0BEE6}"/>
              </a:ext>
            </a:extLst>
          </p:cNvPr>
          <p:cNvSpPr/>
          <p:nvPr/>
        </p:nvSpPr>
        <p:spPr>
          <a:xfrm>
            <a:off x="241300" y="4343400"/>
            <a:ext cx="685800" cy="558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highlight>
                <a:srgbClr val="FF0000"/>
              </a:highlight>
            </a:endParaRPr>
          </a:p>
        </p:txBody>
      </p:sp>
    </p:spTree>
    <p:extLst>
      <p:ext uri="{BB962C8B-B14F-4D97-AF65-F5344CB8AC3E}">
        <p14:creationId xmlns:p14="http://schemas.microsoft.com/office/powerpoint/2010/main" val="255853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Chúc</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bạn</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may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mắn</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lần</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sau</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1"/>
            <a:ext cx="876322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Cơ</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triệu</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chứng</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da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xanh</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xao</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mệt</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mỏi</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chóng</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mặt</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do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cơ</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thiếu</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11"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19" name="AutoShape 36"/>
          <p:cNvSpPr>
            <a:spLocks noChangeArrowheads="1"/>
          </p:cNvSpPr>
          <p:nvPr/>
        </p:nvSpPr>
        <p:spPr bwMode="auto">
          <a:xfrm>
            <a:off x="228600" y="4953000"/>
            <a:ext cx="4267200" cy="793750"/>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oxygen</a:t>
            </a:r>
          </a:p>
        </p:txBody>
      </p:sp>
      <p:sp>
        <p:nvSpPr>
          <p:cNvPr id="20" name="AutoShape 36"/>
          <p:cNvSpPr>
            <a:spLocks noChangeArrowheads="1"/>
          </p:cNvSpPr>
          <p:nvPr/>
        </p:nvSpPr>
        <p:spPr bwMode="auto">
          <a:xfrm>
            <a:off x="228600" y="5988050"/>
            <a:ext cx="4267200" cy="793750"/>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sắt</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sp>
        <p:nvSpPr>
          <p:cNvPr id="21" name="AutoShape 36"/>
          <p:cNvSpPr>
            <a:spLocks noChangeArrowheads="1"/>
          </p:cNvSpPr>
          <p:nvPr/>
        </p:nvSpPr>
        <p:spPr bwMode="auto">
          <a:xfrm>
            <a:off x="4648200" y="4921250"/>
            <a:ext cx="4267200" cy="793750"/>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hydrogen </a:t>
            </a:r>
          </a:p>
        </p:txBody>
      </p:sp>
      <p:sp>
        <p:nvSpPr>
          <p:cNvPr id="22" name="AutoShape 36"/>
          <p:cNvSpPr>
            <a:spLocks noChangeArrowheads="1"/>
          </p:cNvSpPr>
          <p:nvPr/>
        </p:nvSpPr>
        <p:spPr bwMode="auto">
          <a:xfrm>
            <a:off x="4648200" y="5988050"/>
            <a:ext cx="4267200" cy="793750"/>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 </a:t>
            </a:r>
            <a:r>
              <a:rPr kumimoji="0" lang="en-US" alt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nước</a:t>
            </a:r>
            <a:r>
              <a:rPr kumimoji="0" lang="en-US"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pic>
        <p:nvPicPr>
          <p:cNvPr id="29" name="Picture 2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451723" y="2294614"/>
            <a:ext cx="2927153" cy="2195365"/>
          </a:xfrm>
          <a:prstGeom prst="rect">
            <a:avLst/>
          </a:prstGeom>
        </p:spPr>
      </p:pic>
      <p:pic>
        <p:nvPicPr>
          <p:cNvPr id="30" name="Picture 2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23980" y="2258522"/>
            <a:ext cx="2927153" cy="2195365"/>
          </a:xfrm>
          <a:prstGeom prst="rect">
            <a:avLst/>
          </a:prstGeom>
        </p:spPr>
      </p:pic>
      <p:pic>
        <p:nvPicPr>
          <p:cNvPr id="32" name="Picture 3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373035" y="2281389"/>
            <a:ext cx="2927153" cy="2195365"/>
          </a:xfrm>
          <a:prstGeom prst="rect">
            <a:avLst/>
          </a:prstGeom>
        </p:spPr>
      </p:pic>
      <p:pic>
        <p:nvPicPr>
          <p:cNvPr id="34" name="Picture 3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434097" y="2002971"/>
            <a:ext cx="3101677" cy="2607347"/>
          </a:xfrm>
          <a:prstGeom prst="rect">
            <a:avLst/>
          </a:prstGeom>
        </p:spPr>
      </p:pic>
    </p:spTree>
    <p:extLst>
      <p:ext uri="{BB962C8B-B14F-4D97-AF65-F5344CB8AC3E}">
        <p14:creationId xmlns:p14="http://schemas.microsoft.com/office/powerpoint/2010/main" val="3977577822"/>
      </p:ext>
    </p:extLst>
  </p:cSld>
  <p:clrMapOvr>
    <a:masterClrMapping/>
  </p:clrMapOvr>
  <mc:AlternateContent xmlns:mc="http://schemas.openxmlformats.org/markup-compatibility/2006" xmlns:p14="http://schemas.microsoft.com/office/powerpoint/2010/main">
    <mc:Choice Requires="p14">
      <p:transition p14:dur="0">
        <p:sndAc>
          <p:stSnd>
            <p:snd r:embed="rId3" name="chimes.wav"/>
          </p:stSnd>
        </p:sndAc>
      </p:transition>
    </mc:Choice>
    <mc:Fallback xmlns="">
      <p:transition>
        <p:sndAc>
          <p:stSnd>
            <p:snd r:embed="rId3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1.66667E-6 -3.7037E-6 L -1.66667E-6 -0.22476 " pathEditMode="relative" rAng="0" ptsTypes="AA">
                                      <p:cBhvr>
                                        <p:cTn id="14" dur="2000" fill="hold"/>
                                        <p:tgtEl>
                                          <p:spTgt spid="7"/>
                                        </p:tgtEl>
                                        <p:attrNameLst>
                                          <p:attrName>ppt_x</p:attrName>
                                          <p:attrName>ppt_y</p:attrName>
                                        </p:attrNameLst>
                                      </p:cBhvr>
                                      <p:rCtr x="0" y="-11250"/>
                                    </p:animMotion>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4" name="applause.wav"/>
                                        </p:tgtEl>
                                      </p:cMediaNode>
                                    </p:audio>
                                  </p:subTnLst>
                                </p:cTn>
                              </p:par>
                              <p:par>
                                <p:cTn id="19" presetID="10"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500"/>
                                        <p:tgtEl>
                                          <p:spTgt spid="53"/>
                                        </p:tgtEl>
                                      </p:cBhvr>
                                    </p:animEffect>
                                  </p:childTnLst>
                                </p:cTn>
                              </p:par>
                              <p:par>
                                <p:cTn id="22" presetID="10" presetClass="entr" presetSubtype="0" fill="hold"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500"/>
                                        <p:tgtEl>
                                          <p:spTgt spid="55"/>
                                        </p:tgtEl>
                                      </p:cBhvr>
                                    </p:animEffect>
                                  </p:childTnLst>
                                </p:cTn>
                              </p:par>
                            </p:childTnLst>
                          </p:cTn>
                        </p:par>
                        <p:par>
                          <p:cTn id="25" fill="hold">
                            <p:stCondLst>
                              <p:cond delay="2500"/>
                            </p:stCondLst>
                            <p:childTnLst>
                              <p:par>
                                <p:cTn id="26" presetID="32" presetClass="emph" presetSubtype="0" repeatCount="indefinite" fill="hold" grpId="1" nodeType="afterEffect">
                                  <p:stCondLst>
                                    <p:cond delay="0"/>
                                  </p:stCondLst>
                                  <p:childTnLst>
                                    <p:animRot by="120000">
                                      <p:cBhvr>
                                        <p:cTn id="27" dur="100" fill="hold">
                                          <p:stCondLst>
                                            <p:cond delay="0"/>
                                          </p:stCondLst>
                                        </p:cTn>
                                        <p:tgtEl>
                                          <p:spTgt spid="9"/>
                                        </p:tgtEl>
                                        <p:attrNameLst>
                                          <p:attrName>r</p:attrName>
                                        </p:attrNameLst>
                                      </p:cBhvr>
                                    </p:animRot>
                                    <p:animRot by="-240000">
                                      <p:cBhvr>
                                        <p:cTn id="28" dur="200" fill="hold">
                                          <p:stCondLst>
                                            <p:cond delay="200"/>
                                          </p:stCondLst>
                                        </p:cTn>
                                        <p:tgtEl>
                                          <p:spTgt spid="9"/>
                                        </p:tgtEl>
                                        <p:attrNameLst>
                                          <p:attrName>r</p:attrName>
                                        </p:attrNameLst>
                                      </p:cBhvr>
                                    </p:animRot>
                                    <p:animRot by="240000">
                                      <p:cBhvr>
                                        <p:cTn id="29" dur="200" fill="hold">
                                          <p:stCondLst>
                                            <p:cond delay="400"/>
                                          </p:stCondLst>
                                        </p:cTn>
                                        <p:tgtEl>
                                          <p:spTgt spid="9"/>
                                        </p:tgtEl>
                                        <p:attrNameLst>
                                          <p:attrName>r</p:attrName>
                                        </p:attrNameLst>
                                      </p:cBhvr>
                                    </p:animRot>
                                    <p:animRot by="-240000">
                                      <p:cBhvr>
                                        <p:cTn id="30" dur="200" fill="hold">
                                          <p:stCondLst>
                                            <p:cond delay="600"/>
                                          </p:stCondLst>
                                        </p:cTn>
                                        <p:tgtEl>
                                          <p:spTgt spid="9"/>
                                        </p:tgtEl>
                                        <p:attrNameLst>
                                          <p:attrName>r</p:attrName>
                                        </p:attrNameLst>
                                      </p:cBhvr>
                                    </p:animRot>
                                    <p:animRot by="120000">
                                      <p:cBhvr>
                                        <p:cTn id="3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21"/>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500" fill="hold"/>
                                        <p:tgtEl>
                                          <p:spTgt spid="21"/>
                                        </p:tgtEl>
                                        <p:attrNameLst>
                                          <p:attrName>fillcolor</p:attrName>
                                        </p:attrNameLst>
                                      </p:cBhvr>
                                      <p:to>
                                        <a:srgbClr val="FC4122"/>
                                      </p:to>
                                    </p:animClr>
                                    <p:set>
                                      <p:cBhvr>
                                        <p:cTn id="37" dur="500" fill="hold"/>
                                        <p:tgtEl>
                                          <p:spTgt spid="21"/>
                                        </p:tgtEl>
                                        <p:attrNameLst>
                                          <p:attrName>fill.type</p:attrName>
                                        </p:attrNameLst>
                                      </p:cBhvr>
                                      <p:to>
                                        <p:strVal val="solid"/>
                                      </p:to>
                                    </p:set>
                                    <p:set>
                                      <p:cBhvr>
                                        <p:cTn id="38" dur="500" fill="hold"/>
                                        <p:tgtEl>
                                          <p:spTgt spid="21"/>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5" name="TT_sai.wav"/>
                                        </p:tgtEl>
                                      </p:cMediaNode>
                                    </p:audio>
                                  </p:subTnLst>
                                </p:cTn>
                              </p:par>
                              <p:par>
                                <p:cTn id="39" presetID="1"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41" restart="whenNotActive" fill="hold" evtFilter="cancelBubble" nodeType="interactiveSeq">
                <p:stCondLst>
                  <p:cond evt="onClick" delay="0">
                    <p:tgtEl>
                      <p:spTgt spid="20"/>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20"/>
                                        </p:tgtEl>
                                        <p:attrNameLst>
                                          <p:attrName>fillcolor</p:attrName>
                                        </p:attrNameLst>
                                      </p:cBhvr>
                                      <p:to>
                                        <a:srgbClr val="77E23C"/>
                                      </p:to>
                                    </p:animClr>
                                    <p:set>
                                      <p:cBhvr>
                                        <p:cTn id="46" dur="500" fill="hold"/>
                                        <p:tgtEl>
                                          <p:spTgt spid="20"/>
                                        </p:tgtEl>
                                        <p:attrNameLst>
                                          <p:attrName>fill.type</p:attrName>
                                        </p:attrNameLst>
                                      </p:cBhvr>
                                      <p:to>
                                        <p:strVal val="solid"/>
                                      </p:to>
                                    </p:set>
                                    <p:set>
                                      <p:cBhvr>
                                        <p:cTn id="47" dur="500" fill="hold"/>
                                        <p:tgtEl>
                                          <p:spTgt spid="20"/>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6" name="KĐ_hoàn_thành.wav"/>
                                        </p:tgtEl>
                                      </p:cMediaNode>
                                    </p:audio>
                                  </p:subTnLst>
                                </p:cTn>
                              </p:par>
                              <p:par>
                                <p:cTn id="48" presetID="1" presetClass="entr" presetSubtype="0" fill="hold" nodeType="withEffect">
                                  <p:stCondLst>
                                    <p:cond delay="0"/>
                                  </p:stCondLst>
                                  <p:childTnLst>
                                    <p:set>
                                      <p:cBhvr>
                                        <p:cTn id="49"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50" restart="whenNotActive" fill="hold" evtFilter="cancelBubble" nodeType="interactiveSeq">
                <p:stCondLst>
                  <p:cond evt="onClick" delay="0">
                    <p:tgtEl>
                      <p:spTgt spid="22"/>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22"/>
                                        </p:tgtEl>
                                        <p:attrNameLst>
                                          <p:attrName>fillcolor</p:attrName>
                                        </p:attrNameLst>
                                      </p:cBhvr>
                                      <p:to>
                                        <a:srgbClr val="FC4122"/>
                                      </p:to>
                                    </p:animClr>
                                    <p:set>
                                      <p:cBhvr>
                                        <p:cTn id="55" dur="500" fill="hold"/>
                                        <p:tgtEl>
                                          <p:spTgt spid="22"/>
                                        </p:tgtEl>
                                        <p:attrNameLst>
                                          <p:attrName>fill.type</p:attrName>
                                        </p:attrNameLst>
                                      </p:cBhvr>
                                      <p:to>
                                        <p:strVal val="solid"/>
                                      </p:to>
                                    </p:set>
                                    <p:set>
                                      <p:cBhvr>
                                        <p:cTn id="56" dur="500" fill="hold"/>
                                        <p:tgtEl>
                                          <p:spTgt spid="22"/>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5" name="TT_sai.wav"/>
                                        </p:tgtEl>
                                      </p:cMediaNode>
                                    </p:audio>
                                  </p:subTnLst>
                                </p:cTn>
                              </p:par>
                              <p:par>
                                <p:cTn id="57" presetID="1"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19"/>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500" fill="hold"/>
                                        <p:tgtEl>
                                          <p:spTgt spid="19"/>
                                        </p:tgtEl>
                                        <p:attrNameLst>
                                          <p:attrName>fillcolor</p:attrName>
                                        </p:attrNameLst>
                                      </p:cBhvr>
                                      <p:to>
                                        <a:srgbClr val="FC4122"/>
                                      </p:to>
                                    </p:animClr>
                                    <p:set>
                                      <p:cBhvr>
                                        <p:cTn id="64" dur="500" fill="hold"/>
                                        <p:tgtEl>
                                          <p:spTgt spid="19"/>
                                        </p:tgtEl>
                                        <p:attrNameLst>
                                          <p:attrName>fill.type</p:attrName>
                                        </p:attrNameLst>
                                      </p:cBhvr>
                                      <p:to>
                                        <p:strVal val="solid"/>
                                      </p:to>
                                    </p:set>
                                    <p:set>
                                      <p:cBhvr>
                                        <p:cTn id="65" dur="500" fill="hold"/>
                                        <p:tgtEl>
                                          <p:spTgt spid="19"/>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5" name="TT_sai.wav"/>
                                        </p:tgtEl>
                                      </p:cMediaNode>
                                    </p:audio>
                                  </p:subTnLst>
                                </p:cTn>
                              </p:par>
                              <p:par>
                                <p:cTn id="66" presetID="1" presetClass="entr" presetSubtype="0" fill="hold" nodeType="withEffect">
                                  <p:stCondLst>
                                    <p:cond delay="0"/>
                                  </p:stCondLst>
                                  <p:childTnLst>
                                    <p:set>
                                      <p:cBhvr>
                                        <p:cTn id="67"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68" restart="whenNotActive" fill="hold" evtFilter="cancelBubble" nodeType="interactiveSeq">
                <p:stCondLst>
                  <p:cond evt="onClick" delay="0">
                    <p:tgtEl>
                      <p:spTgt spid="29"/>
                    </p:tgtEl>
                  </p:cond>
                </p:stCondLst>
                <p:endSync evt="end" delay="0">
                  <p:rtn val="all"/>
                </p:endSync>
                <p:childTnLst>
                  <p:par>
                    <p:cTn id="69" fill="hold">
                      <p:stCondLst>
                        <p:cond delay="0"/>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73" restart="whenNotActive" fill="hold" evtFilter="cancelBubble" nodeType="interactiveSeq">
                <p:stCondLst>
                  <p:cond evt="onClick" delay="0">
                    <p:tgtEl>
                      <p:spTgt spid="30"/>
                    </p:tgtEl>
                  </p:cond>
                </p:stCondLst>
                <p:endSync evt="end" delay="0">
                  <p:rtn val="all"/>
                </p:endSync>
                <p:childTnLst>
                  <p:par>
                    <p:cTn id="74" fill="hold">
                      <p:stCondLst>
                        <p:cond delay="0"/>
                      </p:stCondLst>
                      <p:childTnLst>
                        <p:par>
                          <p:cTn id="75" fill="hold">
                            <p:stCondLst>
                              <p:cond delay="0"/>
                            </p:stCondLst>
                            <p:childTnLst>
                              <p:par>
                                <p:cTn id="76" presetID="1" presetClass="exit" presetSubtype="0" fill="hold" nodeType="clickEffect">
                                  <p:stCondLst>
                                    <p:cond delay="0"/>
                                  </p:stCondLst>
                                  <p:childTnLst>
                                    <p:set>
                                      <p:cBhvr>
                                        <p:cTn id="77"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78" restart="whenNotActive" fill="hold" evtFilter="cancelBubble" nodeType="interactiveSeq">
                <p:stCondLst>
                  <p:cond evt="onClick" delay="0">
                    <p:tgtEl>
                      <p:spTgt spid="32"/>
                    </p:tgtEl>
                  </p:cond>
                </p:stCondLst>
                <p:endSync evt="end" delay="0">
                  <p:rtn val="all"/>
                </p:endSync>
                <p:childTnLst>
                  <p:par>
                    <p:cTn id="79" fill="hold">
                      <p:stCondLst>
                        <p:cond delay="0"/>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9" grpId="0" animBg="1"/>
      <p:bldP spid="9" grpId="1" animBg="1"/>
      <p:bldP spid="2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5B1C35-26C3-8B4C-BE0E-8E76012896C2}"/>
              </a:ext>
            </a:extLst>
          </p:cNvPr>
          <p:cNvSpPr txBox="1"/>
          <p:nvPr/>
        </p:nvSpPr>
        <p:spPr>
          <a:xfrm>
            <a:off x="127000" y="203200"/>
            <a:ext cx="11722100" cy="6228115"/>
          </a:xfrm>
          <a:prstGeom prst="rect">
            <a:avLst/>
          </a:prstGeom>
          <a:noFill/>
        </p:spPr>
        <p:txBody>
          <a:bodyPr wrap="square">
            <a:spAutoFit/>
          </a:bodyPr>
          <a:lstStyle/>
          <a:p>
            <a:pPr marL="0" marR="0" algn="just">
              <a:lnSpc>
                <a:spcPct val="107000"/>
              </a:lnSpc>
              <a:spcBef>
                <a:spcPts val="0"/>
              </a:spcBef>
              <a:spcAft>
                <a:spcPts val="8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2:</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Nước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ngoài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hấp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thụ</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nhờ</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mj-lt"/>
              <a:buAutoNum type="alphaUcPeriod"/>
            </a:pP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hút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342900" marR="0" lvl="0" indent="-342900" algn="just">
              <a:spcBef>
                <a:spcPts val="0"/>
              </a:spcBef>
              <a:spcAft>
                <a:spcPts val="0"/>
              </a:spcAft>
              <a:buFont typeface="+mj-lt"/>
              <a:buAutoNum type="alphaUcPeriod"/>
            </a:pP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ỏ</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rễ</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342900" marR="0" lvl="0" indent="-342900" algn="just">
              <a:spcBef>
                <a:spcPts val="0"/>
              </a:spcBef>
              <a:spcAft>
                <a:spcPts val="0"/>
              </a:spcAft>
              <a:buFont typeface="+mj-lt"/>
              <a:buAutoNum type="alphaUcPeriod"/>
            </a:pP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M</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ạch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gỗ</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342900" marR="0" lvl="0" indent="-342900" algn="just">
              <a:spcBef>
                <a:spcPts val="0"/>
              </a:spcBef>
              <a:spcAft>
                <a:spcPts val="0"/>
              </a:spcAft>
              <a:buFont typeface="+mj-lt"/>
              <a:buAutoNum type="alphaUcPeriod"/>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Mạch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rây</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44450" marR="0" algn="just">
              <a:lnSpc>
                <a:spcPct val="107000"/>
              </a:lnSpc>
              <a:spcBef>
                <a:spcPts val="0"/>
              </a:spcBef>
              <a:spcAft>
                <a:spcPts val="8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3:</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Lông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hút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gốc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đâu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marL="4445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 Do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trụ</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giữa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kéo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marL="4445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B. Do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bì</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kéo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marL="4445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C. Do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vỏ</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kéo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marL="4445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D. Do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gỗ</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rây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kéo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4" name="Oval 3">
            <a:extLst>
              <a:ext uri="{FF2B5EF4-FFF2-40B4-BE49-F238E27FC236}">
                <a16:creationId xmlns:a16="http://schemas.microsoft.com/office/drawing/2014/main" id="{BBBCC15B-3EF5-2B7F-6807-B504CA2AB459}"/>
              </a:ext>
            </a:extLst>
          </p:cNvPr>
          <p:cNvSpPr/>
          <p:nvPr/>
        </p:nvSpPr>
        <p:spPr>
          <a:xfrm>
            <a:off x="0" y="1308100"/>
            <a:ext cx="723900" cy="660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C9A3FE7-B8C4-A059-CF61-94FAD7EA47E5}"/>
              </a:ext>
            </a:extLst>
          </p:cNvPr>
          <p:cNvSpPr/>
          <p:nvPr/>
        </p:nvSpPr>
        <p:spPr>
          <a:xfrm>
            <a:off x="0" y="4457700"/>
            <a:ext cx="723900" cy="660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3682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AD81E1B-E443-D1FF-CF35-9CCE5273CC6B}"/>
              </a:ext>
            </a:extLst>
          </p:cNvPr>
          <p:cNvSpPr txBox="1"/>
          <p:nvPr/>
        </p:nvSpPr>
        <p:spPr>
          <a:xfrm>
            <a:off x="254000" y="357358"/>
            <a:ext cx="11823700" cy="6055825"/>
          </a:xfrm>
          <a:prstGeom prst="rect">
            <a:avLst/>
          </a:prstGeom>
          <a:noFill/>
        </p:spPr>
        <p:txBody>
          <a:bodyPr wrap="square">
            <a:spAutoFit/>
          </a:bodyPr>
          <a:lstStyle/>
          <a:p>
            <a:pPr marL="0" marR="0" algn="just">
              <a:lnSpc>
                <a:spcPct val="107000"/>
              </a:lnSpc>
              <a:spcBef>
                <a:spcPts val="0"/>
              </a:spcBef>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4:</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gỗ</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gỗ</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gỗ</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gồm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gỗ</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gồm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hữu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gỗ</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dày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đầy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đủ</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5:</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sai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gồm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thiếu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hữu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dòng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xuống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4" name="Oval 3">
            <a:extLst>
              <a:ext uri="{FF2B5EF4-FFF2-40B4-BE49-F238E27FC236}">
                <a16:creationId xmlns:a16="http://schemas.microsoft.com/office/drawing/2014/main" id="{5EF2A1A6-99B4-5EF5-BAAD-47512E02A43B}"/>
              </a:ext>
            </a:extLst>
          </p:cNvPr>
          <p:cNvSpPr/>
          <p:nvPr/>
        </p:nvSpPr>
        <p:spPr>
          <a:xfrm>
            <a:off x="38100" y="850900"/>
            <a:ext cx="723900" cy="660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BDA1EC0-A1E8-F0FC-9EA2-F4D38AD4D490}"/>
              </a:ext>
            </a:extLst>
          </p:cNvPr>
          <p:cNvSpPr/>
          <p:nvPr/>
        </p:nvSpPr>
        <p:spPr>
          <a:xfrm>
            <a:off x="38100" y="5219700"/>
            <a:ext cx="723900" cy="660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502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56C9F6-A697-353E-B2D7-751555406851}"/>
              </a:ext>
            </a:extLst>
          </p:cNvPr>
          <p:cNvSpPr txBox="1"/>
          <p:nvPr/>
        </p:nvSpPr>
        <p:spPr>
          <a:xfrm>
            <a:off x="88900" y="152400"/>
            <a:ext cx="11849100" cy="6776470"/>
          </a:xfrm>
          <a:prstGeom prst="rect">
            <a:avLst/>
          </a:prstGeom>
          <a:noFill/>
        </p:spPr>
        <p:txBody>
          <a:bodyPr wrap="square">
            <a:spAutoFit/>
          </a:bodyPr>
          <a:lstStyle/>
          <a:p>
            <a:pPr marL="0" marR="0" algn="just">
              <a:lnSpc>
                <a:spcPct val="107000"/>
              </a:lnSpc>
              <a:spcBef>
                <a:spcPts val="0"/>
              </a:spcBef>
              <a:spcAft>
                <a:spcPts val="8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6: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bón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lực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hấp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thụ</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Đảm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thoát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diễn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dinh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dưỡng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7:</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Bộ</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phận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hút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cạn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lá</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thân</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lông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hút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lá</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Oval 3">
            <a:extLst>
              <a:ext uri="{FF2B5EF4-FFF2-40B4-BE49-F238E27FC236}">
                <a16:creationId xmlns:a16="http://schemas.microsoft.com/office/drawing/2014/main" id="{1B2E1B62-D186-A06C-7992-3EE5F9449D3B}"/>
              </a:ext>
            </a:extLst>
          </p:cNvPr>
          <p:cNvSpPr/>
          <p:nvPr/>
        </p:nvSpPr>
        <p:spPr>
          <a:xfrm>
            <a:off x="0" y="1409700"/>
            <a:ext cx="723900" cy="660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61CE53A6-331F-CECF-17F7-DE8243DF403C}"/>
              </a:ext>
            </a:extLst>
          </p:cNvPr>
          <p:cNvSpPr/>
          <p:nvPr/>
        </p:nvSpPr>
        <p:spPr>
          <a:xfrm>
            <a:off x="0" y="5626100"/>
            <a:ext cx="723900" cy="660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652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7443" y="832757"/>
            <a:ext cx="10760527" cy="6740307"/>
          </a:xfrm>
          <a:prstGeom prst="rect">
            <a:avLst/>
          </a:prstGeom>
          <a:noFill/>
        </p:spPr>
        <p:txBody>
          <a:bodyPr wrap="square" rtlCol="0">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HƯỚNG DẪN HỌC Ở NHÀ</a:t>
            </a:r>
          </a:p>
          <a:p>
            <a:pPr algn="ctr"/>
            <a:endParaRPr lang="en-US" sz="3600" b="1" dirty="0">
              <a:solidFill>
                <a:srgbClr val="FF0000"/>
              </a:solidFill>
              <a:latin typeface="Times New Roman" panose="02020603050405020304" pitchFamily="18" charset="0"/>
              <a:cs typeface="Times New Roman" panose="02020603050405020304" pitchFamily="18" charset="0"/>
            </a:endParaRPr>
          </a:p>
          <a:p>
            <a:r>
              <a:rPr lang="en-US" sz="3600" b="1">
                <a:solidFill>
                  <a:srgbClr val="FF0000"/>
                </a:solidFill>
                <a:latin typeface="Times New Roman" panose="02020603050405020304" pitchFamily="18" charset="0"/>
                <a:cs typeface="Times New Roman" panose="02020603050405020304" pitchFamily="18" charset="0"/>
              </a:rPr>
              <a:t>-Học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bài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bài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tập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vở</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bài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tập</a:t>
            </a:r>
            <a:r>
              <a:rPr lang="en-US" sz="3600" b="1" dirty="0">
                <a:solidFill>
                  <a:srgbClr val="FF0000"/>
                </a:solidFill>
                <a:latin typeface="Times New Roman" panose="02020603050405020304" pitchFamily="18" charset="0"/>
                <a:cs typeface="Times New Roman" panose="02020603050405020304" pitchFamily="18" charset="0"/>
              </a:rPr>
              <a:t>.</a:t>
            </a:r>
          </a:p>
          <a:p>
            <a:endParaRPr lang="en-US" sz="3600" b="1" dirty="0">
              <a:solidFill>
                <a:srgbClr val="FF0000"/>
              </a:solidFill>
              <a:latin typeface="Times New Roman" panose="02020603050405020304" pitchFamily="18" charset="0"/>
              <a:cs typeface="Times New Roman" panose="02020603050405020304" pitchFamily="18" charset="0"/>
            </a:endParaRPr>
          </a:p>
          <a:p>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Nghiên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cứu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trước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Bài</a:t>
            </a:r>
            <a:r>
              <a:rPr lang="en-US" sz="3600" b="1" dirty="0">
                <a:solidFill>
                  <a:srgbClr val="FF0000"/>
                </a:solidFill>
                <a:latin typeface="Times New Roman" panose="02020603050405020304" pitchFamily="18" charset="0"/>
                <a:cs typeface="Times New Roman" panose="02020603050405020304" pitchFamily="18" charset="0"/>
              </a:rPr>
              <a:t> 30: </a:t>
            </a:r>
            <a:r>
              <a:rPr lang="en-US" sz="3600" b="1" dirty="0" err="1">
                <a:solidFill>
                  <a:srgbClr val="FF0000"/>
                </a:solidFill>
                <a:latin typeface="Times New Roman" panose="02020603050405020304" pitchFamily="18" charset="0"/>
                <a:cs typeface="Times New Roman" panose="02020603050405020304" pitchFamily="18" charset="0"/>
              </a:rPr>
              <a:t>Trao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đổi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nước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các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chất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dinh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dưỡng</a:t>
            </a:r>
            <a:r>
              <a:rPr lang="en-US" sz="3600" b="1" dirty="0">
                <a:solidFill>
                  <a:srgbClr val="FF0000"/>
                </a:solidFill>
                <a:latin typeface="Times New Roman" panose="02020603050405020304" pitchFamily="18" charset="0"/>
                <a:cs typeface="Times New Roman" panose="02020603050405020304" pitchFamily="18" charset="0"/>
              </a:rPr>
              <a:t> ở </a:t>
            </a:r>
            <a:r>
              <a:rPr lang="en-US" sz="3600" b="1" dirty="0" err="1">
                <a:solidFill>
                  <a:srgbClr val="FF0000"/>
                </a:solidFill>
                <a:latin typeface="Times New Roman" panose="02020603050405020304" pitchFamily="18" charset="0"/>
                <a:cs typeface="Times New Roman" panose="02020603050405020304" pitchFamily="18" charset="0"/>
              </a:rPr>
              <a:t>động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vật</a:t>
            </a:r>
            <a:r>
              <a:rPr lang="en-US" sz="3600" b="1" dirty="0">
                <a:solidFill>
                  <a:srgbClr val="FF0000"/>
                </a:solidFill>
                <a:latin typeface="Times New Roman" panose="02020603050405020304" pitchFamily="18" charset="0"/>
                <a:cs typeface="Times New Roman" panose="02020603050405020304" pitchFamily="18" charset="0"/>
              </a:rPr>
              <a:t>. </a:t>
            </a:r>
          </a:p>
          <a:p>
            <a:pPr algn="ctr"/>
            <a:endParaRPr lang="en-US" sz="3600" b="1" dirty="0">
              <a:solidFill>
                <a:srgbClr val="FF0000"/>
              </a:solidFill>
              <a:latin typeface="Times New Roman" panose="02020603050405020304" pitchFamily="18" charset="0"/>
              <a:cs typeface="Times New Roman" panose="02020603050405020304" pitchFamily="18" charset="0"/>
            </a:endParaRPr>
          </a:p>
          <a:p>
            <a:pPr algn="ctr"/>
            <a:endParaRPr lang="en-US" sz="3600" b="1" dirty="0">
              <a:solidFill>
                <a:srgbClr val="FF0000"/>
              </a:solidFill>
              <a:latin typeface="Times New Roman" panose="02020603050405020304" pitchFamily="18" charset="0"/>
              <a:cs typeface="Times New Roman" panose="02020603050405020304" pitchFamily="18" charset="0"/>
            </a:endParaRPr>
          </a:p>
          <a:p>
            <a:pPr algn="ctr"/>
            <a:endParaRPr lang="en-US" sz="3600" b="1" dirty="0">
              <a:solidFill>
                <a:srgbClr val="FF0000"/>
              </a:solidFill>
              <a:latin typeface="Times New Roman" panose="02020603050405020304" pitchFamily="18" charset="0"/>
              <a:cs typeface="Times New Roman" panose="02020603050405020304" pitchFamily="18" charset="0"/>
            </a:endParaRPr>
          </a:p>
          <a:p>
            <a:pPr algn="ctr"/>
            <a:endParaRPr lang="en-US" sz="3600" b="1" dirty="0">
              <a:solidFill>
                <a:srgbClr val="FF0000"/>
              </a:solidFill>
              <a:latin typeface="Times New Roman" panose="02020603050405020304" pitchFamily="18" charset="0"/>
              <a:cs typeface="Times New Roman" panose="02020603050405020304" pitchFamily="18" charset="0"/>
            </a:endParaRPr>
          </a:p>
          <a:p>
            <a:pPr algn="ctr"/>
            <a:endParaRPr lang="en-US" sz="3600" b="1" dirty="0">
              <a:solidFill>
                <a:srgbClr val="FF0000"/>
              </a:solidFill>
              <a:latin typeface="Times New Roman" panose="02020603050405020304" pitchFamily="18" charset="0"/>
              <a:cs typeface="Times New Roman" panose="02020603050405020304" pitchFamily="18" charset="0"/>
            </a:endParaRPr>
          </a:p>
          <a:p>
            <a:pPr algn="ct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85699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vi-VN"/>
              <a:t>`</a:t>
            </a:r>
          </a:p>
        </p:txBody>
      </p:sp>
      <p:pic>
        <p:nvPicPr>
          <p:cNvPr id="16387" name="Picture 3" descr="POINSET3"/>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9525000" y="4931834"/>
            <a:ext cx="2667000" cy="1724460"/>
          </a:xfrm>
          <a:noFill/>
        </p:spPr>
      </p:pic>
      <p:pic>
        <p:nvPicPr>
          <p:cNvPr id="16388" name="Picture 4" descr="POINSE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1706"/>
            <a:ext cx="2642098" cy="1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5" descr="15"/>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19844" y="544109"/>
            <a:ext cx="2059392" cy="150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descr="FIREWRK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8011" y="2998197"/>
            <a:ext cx="6920255" cy="4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8" descr="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05049" y="4858373"/>
            <a:ext cx="2639608" cy="1750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WordArt 11"/>
          <p:cNvSpPr>
            <a:spLocks noChangeArrowheads="1" noChangeShapeType="1" noTextEdit="1"/>
          </p:cNvSpPr>
          <p:nvPr/>
        </p:nvSpPr>
        <p:spPr bwMode="auto">
          <a:xfrm>
            <a:off x="1321049" y="1708274"/>
            <a:ext cx="9346951" cy="1075765"/>
          </a:xfrm>
          <a:prstGeom prst="rect">
            <a:avLst/>
          </a:prstGeom>
        </p:spPr>
        <p:txBody>
          <a:bodyPr wrap="none" fromWordArt="1">
            <a:prstTxWarp prst="textPlain">
              <a:avLst>
                <a:gd name="adj" fmla="val 50000"/>
              </a:avLst>
            </a:prstTxWarp>
          </a:bodyPr>
          <a:lstStyle/>
          <a:p>
            <a:pPr algn="ctr"/>
            <a:r>
              <a:rPr lang="en-US" sz="4157" kern="10">
                <a:ln w="19050">
                  <a:solidFill>
                    <a:srgbClr val="99CCFF"/>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XIN CHÀO CÁC EM</a:t>
            </a:r>
          </a:p>
        </p:txBody>
      </p:sp>
      <p:pic>
        <p:nvPicPr>
          <p:cNvPr id="16393" name="Picture 12" descr="POINSE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9943976" y="-181161"/>
            <a:ext cx="1865157" cy="2630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WordArt 11"/>
          <p:cNvSpPr>
            <a:spLocks noChangeArrowheads="1" noChangeShapeType="1" noTextEdit="1"/>
          </p:cNvSpPr>
          <p:nvPr/>
        </p:nvSpPr>
        <p:spPr bwMode="auto">
          <a:xfrm>
            <a:off x="1530226" y="3465108"/>
            <a:ext cx="9346951" cy="1075765"/>
          </a:xfrm>
          <a:prstGeom prst="rect">
            <a:avLst/>
          </a:prstGeom>
        </p:spPr>
        <p:txBody>
          <a:bodyPr wrap="none" fromWordArt="1">
            <a:prstTxWarp prst="textPlain">
              <a:avLst>
                <a:gd name="adj" fmla="val 50000"/>
              </a:avLst>
            </a:prstTxWarp>
          </a:bodyPr>
          <a:lstStyle/>
          <a:p>
            <a:pPr algn="ctr"/>
            <a:r>
              <a:rPr lang="en-US" sz="4157" kern="10">
                <a:ln w="19050">
                  <a:solidFill>
                    <a:srgbClr val="99CCFF"/>
                  </a:solidFill>
                  <a:round/>
                  <a:headEnd/>
                  <a:tailEnd/>
                </a:ln>
                <a:solidFill>
                  <a:srgbClr val="FFC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HẸN GẶP LẠI VÀO TIẾT SAU</a:t>
            </a:r>
          </a:p>
        </p:txBody>
      </p:sp>
    </p:spTree>
    <p:extLst>
      <p:ext uri="{BB962C8B-B14F-4D97-AF65-F5344CB8AC3E}">
        <p14:creationId xmlns:p14="http://schemas.microsoft.com/office/powerpoint/2010/main" val="932197148"/>
      </p:ext>
    </p:extLst>
  </p:cSld>
  <p:clrMapOvr>
    <a:masterClrMapping/>
  </p:clrMapOvr>
  <p:transition spd="med">
    <p:newsflash/>
    <p:sndAc>
      <p:stSnd>
        <p:snd r:embed="rId2" name="APPLAUSE.WAV"/>
      </p:stSnd>
    </p:sndAc>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 TRÀNG VỖ TAY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1"/>
            <a:ext cx="11562080"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Tham</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cấu</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tạo</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màng</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chất</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trữ</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cung</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cấp</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năng</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lượng</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vai</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trò</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11"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18" name="AutoShape 36"/>
          <p:cNvSpPr>
            <a:spLocks noChangeArrowheads="1"/>
          </p:cNvSpPr>
          <p:nvPr/>
        </p:nvSpPr>
        <p:spPr bwMode="auto">
          <a:xfrm>
            <a:off x="228600" y="4921250"/>
            <a:ext cx="4267200" cy="793750"/>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vitamin</a:t>
            </a:r>
          </a:p>
        </p:txBody>
      </p:sp>
      <p:sp>
        <p:nvSpPr>
          <p:cNvPr id="19" name="AutoShape 36"/>
          <p:cNvSpPr>
            <a:spLocks noChangeArrowheads="1"/>
          </p:cNvSpPr>
          <p:nvPr/>
        </p:nvSpPr>
        <p:spPr bwMode="auto">
          <a:xfrm>
            <a:off x="228600" y="5988050"/>
            <a:ext cx="4267200" cy="793750"/>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carbohydrate</a:t>
            </a:r>
          </a:p>
        </p:txBody>
      </p:sp>
      <p:sp>
        <p:nvSpPr>
          <p:cNvPr id="20" name="AutoShape 36"/>
          <p:cNvSpPr>
            <a:spLocks noChangeArrowheads="1"/>
          </p:cNvSpPr>
          <p:nvPr/>
        </p:nvSpPr>
        <p:spPr bwMode="auto">
          <a:xfrm>
            <a:off x="4718050" y="4938713"/>
            <a:ext cx="4267200" cy="793750"/>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kumimoji="0" lang="en-US" alt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lipit</a:t>
            </a:r>
            <a:endParaRPr kumimoji="0" lang="en-US"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1" name="AutoShape 36"/>
          <p:cNvSpPr>
            <a:spLocks noChangeArrowheads="1"/>
          </p:cNvSpPr>
          <p:nvPr/>
        </p:nvSpPr>
        <p:spPr bwMode="auto">
          <a:xfrm>
            <a:off x="4697413" y="6019800"/>
            <a:ext cx="4267200" cy="793750"/>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  protein</a:t>
            </a:r>
          </a:p>
        </p:txBody>
      </p:sp>
      <p:pic>
        <p:nvPicPr>
          <p:cNvPr id="26" name="Picture 2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434097" y="2002971"/>
            <a:ext cx="3101677" cy="2607347"/>
          </a:xfrm>
          <a:prstGeom prst="rect">
            <a:avLst/>
          </a:prstGeom>
        </p:spPr>
      </p:pic>
      <p:pic>
        <p:nvPicPr>
          <p:cNvPr id="29" name="Picture 2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373035" y="2281389"/>
            <a:ext cx="2927153" cy="2195365"/>
          </a:xfrm>
          <a:prstGeom prst="rect">
            <a:avLst/>
          </a:prstGeom>
        </p:spPr>
      </p:pic>
      <p:pic>
        <p:nvPicPr>
          <p:cNvPr id="30" name="Picture 2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449081" y="2292292"/>
            <a:ext cx="2927153" cy="2195365"/>
          </a:xfrm>
          <a:prstGeom prst="rect">
            <a:avLst/>
          </a:prstGeom>
        </p:spPr>
      </p:pic>
      <p:pic>
        <p:nvPicPr>
          <p:cNvPr id="32" name="Picture 3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451479" y="2307066"/>
            <a:ext cx="2927153" cy="2195365"/>
          </a:xfrm>
          <a:prstGeom prst="rect">
            <a:avLst/>
          </a:prstGeom>
        </p:spPr>
      </p:pic>
    </p:spTree>
    <p:extLst>
      <p:ext uri="{BB962C8B-B14F-4D97-AF65-F5344CB8AC3E}">
        <p14:creationId xmlns:p14="http://schemas.microsoft.com/office/powerpoint/2010/main" val="368071674"/>
      </p:ext>
    </p:extLst>
  </p:cSld>
  <p:clrMapOvr>
    <a:masterClrMapping/>
  </p:clrMapOvr>
  <mc:AlternateContent xmlns:mc="http://schemas.openxmlformats.org/markup-compatibility/2006" xmlns:p14="http://schemas.microsoft.com/office/powerpoint/2010/main">
    <mc:Choice Requires="p14">
      <p:transition p14:dur="0">
        <p:sndAc>
          <p:stSnd>
            <p:snd r:embed="rId3" name="chimes.wav"/>
          </p:stSnd>
        </p:sndAc>
      </p:transition>
    </mc:Choice>
    <mc:Fallback xmlns="">
      <p:transition>
        <p:sndAc>
          <p:stSnd>
            <p:snd r:embed="rId2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1.66667E-6 -3.7037E-6 L -1.66667E-6 -0.22476 " pathEditMode="relative" rAng="0" ptsTypes="AA">
                                      <p:cBhvr>
                                        <p:cTn id="14" dur="2000" fill="hold"/>
                                        <p:tgtEl>
                                          <p:spTgt spid="7"/>
                                        </p:tgtEl>
                                        <p:attrNameLst>
                                          <p:attrName>ppt_x</p:attrName>
                                          <p:attrName>ppt_y</p:attrName>
                                        </p:attrNameLst>
                                      </p:cBhvr>
                                      <p:rCtr x="0" y="-11250"/>
                                    </p:animMotion>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4" name="applause.wav"/>
                                        </p:tgtEl>
                                      </p:cMediaNode>
                                    </p:audio>
                                  </p:subTnLst>
                                </p:cTn>
                              </p:par>
                              <p:par>
                                <p:cTn id="19" presetID="10"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500"/>
                                        <p:tgtEl>
                                          <p:spTgt spid="53"/>
                                        </p:tgtEl>
                                      </p:cBhvr>
                                    </p:animEffect>
                                  </p:childTnLst>
                                </p:cTn>
                              </p:par>
                              <p:par>
                                <p:cTn id="22" presetID="10" presetClass="entr" presetSubtype="0" fill="hold"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500"/>
                                        <p:tgtEl>
                                          <p:spTgt spid="55"/>
                                        </p:tgtEl>
                                      </p:cBhvr>
                                    </p:animEffect>
                                  </p:childTnLst>
                                </p:cTn>
                              </p:par>
                            </p:childTnLst>
                          </p:cTn>
                        </p:par>
                        <p:par>
                          <p:cTn id="25" fill="hold">
                            <p:stCondLst>
                              <p:cond delay="2500"/>
                            </p:stCondLst>
                            <p:childTnLst>
                              <p:par>
                                <p:cTn id="26" presetID="32" presetClass="emph" presetSubtype="0" repeatCount="indefinite" fill="hold" grpId="1" nodeType="afterEffect">
                                  <p:stCondLst>
                                    <p:cond delay="0"/>
                                  </p:stCondLst>
                                  <p:childTnLst>
                                    <p:animRot by="120000">
                                      <p:cBhvr>
                                        <p:cTn id="27" dur="100" fill="hold">
                                          <p:stCondLst>
                                            <p:cond delay="0"/>
                                          </p:stCondLst>
                                        </p:cTn>
                                        <p:tgtEl>
                                          <p:spTgt spid="9"/>
                                        </p:tgtEl>
                                        <p:attrNameLst>
                                          <p:attrName>r</p:attrName>
                                        </p:attrNameLst>
                                      </p:cBhvr>
                                    </p:animRot>
                                    <p:animRot by="-240000">
                                      <p:cBhvr>
                                        <p:cTn id="28" dur="200" fill="hold">
                                          <p:stCondLst>
                                            <p:cond delay="200"/>
                                          </p:stCondLst>
                                        </p:cTn>
                                        <p:tgtEl>
                                          <p:spTgt spid="9"/>
                                        </p:tgtEl>
                                        <p:attrNameLst>
                                          <p:attrName>r</p:attrName>
                                        </p:attrNameLst>
                                      </p:cBhvr>
                                    </p:animRot>
                                    <p:animRot by="240000">
                                      <p:cBhvr>
                                        <p:cTn id="29" dur="200" fill="hold">
                                          <p:stCondLst>
                                            <p:cond delay="400"/>
                                          </p:stCondLst>
                                        </p:cTn>
                                        <p:tgtEl>
                                          <p:spTgt spid="9"/>
                                        </p:tgtEl>
                                        <p:attrNameLst>
                                          <p:attrName>r</p:attrName>
                                        </p:attrNameLst>
                                      </p:cBhvr>
                                    </p:animRot>
                                    <p:animRot by="-240000">
                                      <p:cBhvr>
                                        <p:cTn id="30" dur="200" fill="hold">
                                          <p:stCondLst>
                                            <p:cond delay="600"/>
                                          </p:stCondLst>
                                        </p:cTn>
                                        <p:tgtEl>
                                          <p:spTgt spid="9"/>
                                        </p:tgtEl>
                                        <p:attrNameLst>
                                          <p:attrName>r</p:attrName>
                                        </p:attrNameLst>
                                      </p:cBhvr>
                                    </p:animRot>
                                    <p:animRot by="120000">
                                      <p:cBhvr>
                                        <p:cTn id="3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20"/>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500" fill="hold"/>
                                        <p:tgtEl>
                                          <p:spTgt spid="20"/>
                                        </p:tgtEl>
                                        <p:attrNameLst>
                                          <p:attrName>fillcolor</p:attrName>
                                        </p:attrNameLst>
                                      </p:cBhvr>
                                      <p:to>
                                        <a:srgbClr val="77E23C"/>
                                      </p:to>
                                    </p:animClr>
                                    <p:set>
                                      <p:cBhvr>
                                        <p:cTn id="37" dur="500" fill="hold"/>
                                        <p:tgtEl>
                                          <p:spTgt spid="20"/>
                                        </p:tgtEl>
                                        <p:attrNameLst>
                                          <p:attrName>fill.type</p:attrName>
                                        </p:attrNameLst>
                                      </p:cBhvr>
                                      <p:to>
                                        <p:strVal val="solid"/>
                                      </p:to>
                                    </p:set>
                                    <p:set>
                                      <p:cBhvr>
                                        <p:cTn id="38" dur="500" fill="hold"/>
                                        <p:tgtEl>
                                          <p:spTgt spid="20"/>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5" name="VCNV_ô_chữ_được_mở.wav"/>
                                        </p:tgtEl>
                                      </p:cMediaNode>
                                    </p:audio>
                                  </p:subTnLst>
                                </p:cTn>
                              </p:par>
                              <p:par>
                                <p:cTn id="39" presetID="1"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19"/>
                                        </p:tgtEl>
                                        <p:attrNameLst>
                                          <p:attrName>fillcolor</p:attrName>
                                        </p:attrNameLst>
                                      </p:cBhvr>
                                      <p:to>
                                        <a:srgbClr val="FC4122"/>
                                      </p:to>
                                    </p:animClr>
                                    <p:set>
                                      <p:cBhvr>
                                        <p:cTn id="46" dur="500" fill="hold"/>
                                        <p:tgtEl>
                                          <p:spTgt spid="19"/>
                                        </p:tgtEl>
                                        <p:attrNameLst>
                                          <p:attrName>fill.type</p:attrName>
                                        </p:attrNameLst>
                                      </p:cBhvr>
                                      <p:to>
                                        <p:strVal val="solid"/>
                                      </p:to>
                                    </p:set>
                                    <p:set>
                                      <p:cBhvr>
                                        <p:cTn id="47" dur="500" fill="hold"/>
                                        <p:tgtEl>
                                          <p:spTgt spid="19"/>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6" name="TT_sai.wav"/>
                                        </p:tgtEl>
                                      </p:cMediaNode>
                                    </p:audio>
                                  </p:subTnLst>
                                </p:cTn>
                              </p:par>
                              <p:par>
                                <p:cTn id="48" presetID="1" presetClass="entr" presetSubtype="0" fill="hold" nodeType="withEffect">
                                  <p:stCondLst>
                                    <p:cond delay="0"/>
                                  </p:stCondLst>
                                  <p:childTnLst>
                                    <p:set>
                                      <p:cBhvr>
                                        <p:cTn id="49"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50" restart="whenNotActive" fill="hold" evtFilter="cancelBubble" nodeType="interactiveSeq">
                <p:stCondLst>
                  <p:cond evt="onClick" delay="0">
                    <p:tgtEl>
                      <p:spTgt spid="21"/>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21"/>
                                        </p:tgtEl>
                                        <p:attrNameLst>
                                          <p:attrName>fillcolor</p:attrName>
                                        </p:attrNameLst>
                                      </p:cBhvr>
                                      <p:to>
                                        <a:srgbClr val="FC4122"/>
                                      </p:to>
                                    </p:animClr>
                                    <p:set>
                                      <p:cBhvr>
                                        <p:cTn id="55" dur="500" fill="hold"/>
                                        <p:tgtEl>
                                          <p:spTgt spid="21"/>
                                        </p:tgtEl>
                                        <p:attrNameLst>
                                          <p:attrName>fill.type</p:attrName>
                                        </p:attrNameLst>
                                      </p:cBhvr>
                                      <p:to>
                                        <p:strVal val="solid"/>
                                      </p:to>
                                    </p:set>
                                    <p:set>
                                      <p:cBhvr>
                                        <p:cTn id="56" dur="500" fill="hold"/>
                                        <p:tgtEl>
                                          <p:spTgt spid="21"/>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6" name="TT_sai.wav"/>
                                        </p:tgtEl>
                                      </p:cMediaNode>
                                    </p:audio>
                                  </p:subTnLst>
                                </p:cTn>
                              </p:par>
                              <p:par>
                                <p:cTn id="57" presetID="1"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500" fill="hold"/>
                                        <p:tgtEl>
                                          <p:spTgt spid="18"/>
                                        </p:tgtEl>
                                        <p:attrNameLst>
                                          <p:attrName>fillcolor</p:attrName>
                                        </p:attrNameLst>
                                      </p:cBhvr>
                                      <p:to>
                                        <a:srgbClr val="FC4122"/>
                                      </p:to>
                                    </p:animClr>
                                    <p:set>
                                      <p:cBhvr>
                                        <p:cTn id="64" dur="500" fill="hold"/>
                                        <p:tgtEl>
                                          <p:spTgt spid="18"/>
                                        </p:tgtEl>
                                        <p:attrNameLst>
                                          <p:attrName>fill.type</p:attrName>
                                        </p:attrNameLst>
                                      </p:cBhvr>
                                      <p:to>
                                        <p:strVal val="solid"/>
                                      </p:to>
                                    </p:set>
                                    <p:set>
                                      <p:cBhvr>
                                        <p:cTn id="65" dur="500" fill="hold"/>
                                        <p:tgtEl>
                                          <p:spTgt spid="18"/>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6" name="TT_sai.wav"/>
                                        </p:tgtEl>
                                      </p:cMediaNode>
                                    </p:audio>
                                  </p:subTnLst>
                                </p:cTn>
                              </p:par>
                              <p:par>
                                <p:cTn id="66" presetID="1" presetClass="entr" presetSubtype="0" fill="hold" nodeType="withEffect">
                                  <p:stCondLst>
                                    <p:cond delay="0"/>
                                  </p:stCondLst>
                                  <p:childTnLst>
                                    <p:set>
                                      <p:cBhvr>
                                        <p:cTn id="67"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68" restart="whenNotActive" fill="hold" evtFilter="cancelBubble" nodeType="interactiveSeq">
                <p:stCondLst>
                  <p:cond evt="onClick" delay="0">
                    <p:tgtEl>
                      <p:spTgt spid="29"/>
                    </p:tgtEl>
                  </p:cond>
                </p:stCondLst>
                <p:endSync evt="end" delay="0">
                  <p:rtn val="all"/>
                </p:endSync>
                <p:childTnLst>
                  <p:par>
                    <p:cTn id="69" fill="hold">
                      <p:stCondLst>
                        <p:cond delay="0"/>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73" restart="whenNotActive" fill="hold" evtFilter="cancelBubble" nodeType="interactiveSeq">
                <p:stCondLst>
                  <p:cond evt="onClick" delay="0">
                    <p:tgtEl>
                      <p:spTgt spid="30"/>
                    </p:tgtEl>
                  </p:cond>
                </p:stCondLst>
                <p:endSync evt="end" delay="0">
                  <p:rtn val="all"/>
                </p:endSync>
                <p:childTnLst>
                  <p:par>
                    <p:cTn id="74" fill="hold">
                      <p:stCondLst>
                        <p:cond delay="0"/>
                      </p:stCondLst>
                      <p:childTnLst>
                        <p:par>
                          <p:cTn id="75" fill="hold">
                            <p:stCondLst>
                              <p:cond delay="0"/>
                            </p:stCondLst>
                            <p:childTnLst>
                              <p:par>
                                <p:cTn id="76" presetID="1" presetClass="exit" presetSubtype="0" fill="hold" nodeType="clickEffect">
                                  <p:stCondLst>
                                    <p:cond delay="0"/>
                                  </p:stCondLst>
                                  <p:childTnLst>
                                    <p:set>
                                      <p:cBhvr>
                                        <p:cTn id="77"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78" restart="whenNotActive" fill="hold" evtFilter="cancelBubble" nodeType="interactiveSeq">
                <p:stCondLst>
                  <p:cond evt="onClick" delay="0">
                    <p:tgtEl>
                      <p:spTgt spid="32"/>
                    </p:tgtEl>
                  </p:cond>
                </p:stCondLst>
                <p:endSync evt="end" delay="0">
                  <p:rtn val="all"/>
                </p:endSync>
                <p:childTnLst>
                  <p:par>
                    <p:cTn id="79" fill="hold">
                      <p:stCondLst>
                        <p:cond delay="0"/>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9" grpId="0" animBg="1"/>
      <p:bldP spid="9" grpId="1"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0848-AAE6-89C9-A823-426AD281564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4E2041D-8467-7BFE-D381-BEB0B638DFFB}"/>
              </a:ext>
            </a:extLst>
          </p:cNvPr>
          <p:cNvSpPr>
            <a:spLocks noGrp="1"/>
          </p:cNvSpPr>
          <p:nvPr>
            <p:ph idx="1"/>
          </p:nvPr>
        </p:nvSpPr>
        <p:spPr/>
        <p:txBody>
          <a:bodyPr/>
          <a:lstStyle/>
          <a:p>
            <a:endParaRPr lang="en-US" dirty="0"/>
          </a:p>
        </p:txBody>
      </p:sp>
      <p:pic>
        <p:nvPicPr>
          <p:cNvPr id="4" name="Picture 2" descr="Lý thuyết Sinh học lớp 6 bài 24">
            <a:extLst>
              <a:ext uri="{FF2B5EF4-FFF2-40B4-BE49-F238E27FC236}">
                <a16:creationId xmlns:a16="http://schemas.microsoft.com/office/drawing/2014/main" id="{0B58181C-5A97-4592-1E25-6298C84FE9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6227149" cy="616373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B13EBFF-4029-96B1-0AC3-A05ED75E670A}"/>
              </a:ext>
            </a:extLst>
          </p:cNvPr>
          <p:cNvSpPr/>
          <p:nvPr/>
        </p:nvSpPr>
        <p:spPr>
          <a:xfrm>
            <a:off x="6485465" y="143933"/>
            <a:ext cx="5520267" cy="82973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hấp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thụ</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trưởng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10642A28-3A42-5336-FD84-A9DCAF43DE7F}"/>
              </a:ext>
            </a:extLst>
          </p:cNvPr>
          <p:cNvSpPr/>
          <p:nvPr/>
        </p:nvSpPr>
        <p:spPr>
          <a:xfrm>
            <a:off x="6455827" y="2616729"/>
            <a:ext cx="5520266" cy="409733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quá</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trình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sinh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trưởng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phát</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triển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cây</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cần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sử</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dụng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nước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muối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khoáng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chất</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hữu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cơ</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khí</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cacbon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dioxide…..</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Vậy</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quá</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trình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trao</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đổi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nước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chất</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dinh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dưỡng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sẽ</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diễn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ra</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như</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thế</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nào</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chúng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ta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cùng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tìm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hiểu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học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hôm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nay</a:t>
            </a:r>
          </a:p>
        </p:txBody>
      </p:sp>
    </p:spTree>
    <p:extLst>
      <p:ext uri="{BB962C8B-B14F-4D97-AF65-F5344CB8AC3E}">
        <p14:creationId xmlns:p14="http://schemas.microsoft.com/office/powerpoint/2010/main" val="58187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A_图片 23"/>
          <p:cNvPicPr>
            <a:picLocks noChangeAspect="1"/>
          </p:cNvPicPr>
          <p:nvPr>
            <p:custDataLst>
              <p:tags r:id="rId1"/>
            </p:custDataLst>
          </p:nvPr>
        </p:nvPicPr>
        <p:blipFill>
          <a:blip r:embed="rId14" cstate="print">
            <a:extLst>
              <a:ext uri="{BEBA8EAE-BF5A-486C-A8C5-ECC9F3942E4B}">
                <a14:imgProps xmlns:a14="http://schemas.microsoft.com/office/drawing/2010/main">
                  <a14:imgLayer r:embed="rId15">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PA_图片 7"/>
          <p:cNvPicPr>
            <a:picLocks noChangeAspect="1"/>
          </p:cNvPicPr>
          <p:nvPr>
            <p:custDataLst>
              <p:tags r:id="rId2"/>
            </p:custDataLst>
          </p:nvPr>
        </p:nvPicPr>
        <p:blipFill>
          <a:blip r:embed="rId16">
            <a:extLst>
              <a:ext uri="{28A0092B-C50C-407E-A947-70E740481C1C}">
                <a14:useLocalDpi xmlns:a14="http://schemas.microsoft.com/office/drawing/2010/main" val="0"/>
              </a:ext>
            </a:extLst>
          </a:blip>
          <a:stretch>
            <a:fillRect/>
          </a:stretch>
        </p:blipFill>
        <p:spPr>
          <a:xfrm>
            <a:off x="76073" y="-96314"/>
            <a:ext cx="12162893" cy="6137776"/>
          </a:xfrm>
          <a:prstGeom prst="rect">
            <a:avLst/>
          </a:prstGeom>
        </p:spPr>
      </p:pic>
      <p:pic>
        <p:nvPicPr>
          <p:cNvPr id="30" name="PA_图片 29"/>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4028" y="5002893"/>
            <a:ext cx="12192000" cy="1902641"/>
          </a:xfrm>
          <a:prstGeom prst="rect">
            <a:avLst/>
          </a:prstGeom>
        </p:spPr>
      </p:pic>
      <p:pic>
        <p:nvPicPr>
          <p:cNvPr id="16" name="PA_图片 15"/>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8052" y="4904763"/>
            <a:ext cx="12192000" cy="1998312"/>
          </a:xfrm>
          <a:prstGeom prst="rect">
            <a:avLst/>
          </a:prstGeom>
        </p:spPr>
      </p:pic>
      <p:pic>
        <p:nvPicPr>
          <p:cNvPr id="28" name="PA_图片 27"/>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5653" y="4519584"/>
            <a:ext cx="7977300" cy="2356367"/>
          </a:xfrm>
          <a:prstGeom prst="rect">
            <a:avLst/>
          </a:prstGeom>
        </p:spPr>
      </p:pic>
      <p:pic>
        <p:nvPicPr>
          <p:cNvPr id="5" name="PA_图片 4"/>
          <p:cNvPicPr>
            <a:picLocks noChangeAspect="1"/>
          </p:cNvPicPr>
          <p:nvPr>
            <p:custDataLst>
              <p:tags r:id="rId6"/>
            </p:custDataLst>
          </p:nvPr>
        </p:nvPicPr>
        <p:blipFill rotWithShape="1">
          <a:blip r:embed="rId20" cstate="print">
            <a:extLst>
              <a:ext uri="{28A0092B-C50C-407E-A947-70E740481C1C}">
                <a14:useLocalDpi xmlns:a14="http://schemas.microsoft.com/office/drawing/2010/main" val="0"/>
              </a:ext>
            </a:extLst>
          </a:blip>
          <a:srcRect l="9527" b="37127"/>
          <a:stretch>
            <a:fillRect/>
          </a:stretch>
        </p:blipFill>
        <p:spPr>
          <a:xfrm>
            <a:off x="0" y="5173536"/>
            <a:ext cx="5515240" cy="1759550"/>
          </a:xfrm>
          <a:prstGeom prst="rect">
            <a:avLst/>
          </a:prstGeom>
        </p:spPr>
      </p:pic>
      <p:pic>
        <p:nvPicPr>
          <p:cNvPr id="31" name="PA_图片 30"/>
          <p:cNvPicPr>
            <a:picLocks noChangeAspect="1"/>
          </p:cNvPicPr>
          <p:nvPr>
            <p:custDataLst>
              <p:tags r:id="rId7"/>
            </p:custDataLst>
          </p:nvPr>
        </p:nvPicPr>
        <p:blipFill rotWithShape="1">
          <a:blip r:embed="rId21" cstate="print">
            <a:extLst>
              <a:ext uri="{28A0092B-C50C-407E-A947-70E740481C1C}">
                <a14:useLocalDpi xmlns:a14="http://schemas.microsoft.com/office/drawing/2010/main" val="0"/>
              </a:ext>
            </a:extLst>
          </a:blip>
          <a:srcRect b="37297"/>
          <a:stretch>
            <a:fillRect/>
          </a:stretch>
        </p:blipFill>
        <p:spPr>
          <a:xfrm>
            <a:off x="3316061" y="5460011"/>
            <a:ext cx="5055017" cy="1455139"/>
          </a:xfrm>
          <a:prstGeom prst="rect">
            <a:avLst/>
          </a:prstGeom>
        </p:spPr>
      </p:pic>
      <p:pic>
        <p:nvPicPr>
          <p:cNvPr id="7" name="PA_图片 6"/>
          <p:cNvPicPr>
            <a:picLocks noChangeAspect="1"/>
          </p:cNvPicPr>
          <p:nvPr>
            <p:custDataLst>
              <p:tags r:id="rId8"/>
            </p:custDataLst>
          </p:nvPr>
        </p:nvPicPr>
        <p:blipFill>
          <a:blip r:embed="rId22" cstate="print">
            <a:extLst>
              <a:ext uri="{28A0092B-C50C-407E-A947-70E740481C1C}">
                <a14:useLocalDpi xmlns:a14="http://schemas.microsoft.com/office/drawing/2010/main" val="0"/>
              </a:ext>
            </a:extLst>
          </a:blip>
          <a:stretch>
            <a:fillRect/>
          </a:stretch>
        </p:blipFill>
        <p:spPr>
          <a:xfrm>
            <a:off x="8096986" y="4348131"/>
            <a:ext cx="4011008" cy="2612759"/>
          </a:xfrm>
          <a:prstGeom prst="rect">
            <a:avLst/>
          </a:prstGeom>
        </p:spPr>
      </p:pic>
      <p:pic>
        <p:nvPicPr>
          <p:cNvPr id="32" name="PA_图片 31"/>
          <p:cNvPicPr>
            <a:picLocks noChangeAspect="1"/>
          </p:cNvPicPr>
          <p:nvPr>
            <p:custDataLst>
              <p:tags r:id="rId9"/>
            </p:custDataLst>
          </p:nvPr>
        </p:nvPicPr>
        <p:blipFill>
          <a:blip r:embed="rId22" cstate="print">
            <a:extLst>
              <a:ext uri="{28A0092B-C50C-407E-A947-70E740481C1C}">
                <a14:useLocalDpi xmlns:a14="http://schemas.microsoft.com/office/drawing/2010/main" val="0"/>
              </a:ext>
            </a:extLst>
          </a:blip>
          <a:stretch>
            <a:fillRect/>
          </a:stretch>
        </p:blipFill>
        <p:spPr>
          <a:xfrm flipH="1">
            <a:off x="6806113" y="4382786"/>
            <a:ext cx="4011008" cy="2612759"/>
          </a:xfrm>
          <a:prstGeom prst="rect">
            <a:avLst/>
          </a:prstGeom>
        </p:spPr>
      </p:pic>
      <p:pic>
        <p:nvPicPr>
          <p:cNvPr id="37" name="PA_儿童歌舞 - 小兔采蘑菇(音乐)">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23"/>
          <a:stretch>
            <a:fillRect/>
          </a:stretch>
        </p:blipFill>
        <p:spPr>
          <a:xfrm>
            <a:off x="92075" y="-1476252"/>
            <a:ext cx="609600" cy="609600"/>
          </a:xfrm>
          <a:prstGeom prst="rect">
            <a:avLst/>
          </a:prstGeom>
        </p:spPr>
      </p:pic>
      <p:sp>
        <p:nvSpPr>
          <p:cNvPr id="3" name="TextBox 2"/>
          <p:cNvSpPr txBox="1"/>
          <p:nvPr/>
        </p:nvSpPr>
        <p:spPr>
          <a:xfrm>
            <a:off x="1463846" y="1239924"/>
            <a:ext cx="9248203" cy="3477875"/>
          </a:xfrm>
          <a:prstGeom prst="rect">
            <a:avLst/>
          </a:prstGeom>
          <a:noFill/>
        </p:spPr>
        <p:txBody>
          <a:bodyPr wrap="square" rtlCol="0">
            <a:spAutoFit/>
          </a:bodyPr>
          <a:lstStyle/>
          <a:p>
            <a:pPr algn="ctr"/>
            <a:r>
              <a:rPr lang="en-US" sz="4400" b="1" dirty="0">
                <a:solidFill>
                  <a:srgbClr val="512274"/>
                </a:solidFill>
                <a:latin typeface="Times New Roman" panose="02020603050405020304" pitchFamily="18" charset="0"/>
                <a:cs typeface="Times New Roman" panose="02020603050405020304" pitchFamily="18" charset="0"/>
              </a:rPr>
              <a:t>TIẾT 100 ĐẾN 104</a:t>
            </a:r>
          </a:p>
          <a:p>
            <a:pPr algn="ctr"/>
            <a:r>
              <a:rPr lang="en-US" sz="4400" b="1" dirty="0">
                <a:solidFill>
                  <a:srgbClr val="512274"/>
                </a:solidFill>
                <a:latin typeface="Times New Roman" panose="02020603050405020304" pitchFamily="18" charset="0"/>
                <a:cs typeface="Times New Roman" panose="02020603050405020304" pitchFamily="18" charset="0"/>
              </a:rPr>
              <a:t>BÀI 29:</a:t>
            </a:r>
            <a:r>
              <a:rPr lang="en-US" sz="4400" b="1" dirty="0">
                <a:solidFill>
                  <a:srgbClr val="512274"/>
                </a:solidFill>
              </a:rPr>
              <a:t> </a:t>
            </a:r>
          </a:p>
          <a:p>
            <a:pPr algn="ctr"/>
            <a:r>
              <a:rPr lang="en-US" sz="4400" b="1" dirty="0" err="1">
                <a:solidFill>
                  <a:srgbClr val="512274"/>
                </a:solidFill>
                <a:latin typeface="Times New Roman" panose="02020603050405020304" pitchFamily="18" charset="0"/>
                <a:cs typeface="Times New Roman" panose="02020603050405020304" pitchFamily="18" charset="0"/>
              </a:rPr>
              <a:t>TRAO</a:t>
            </a:r>
            <a:r>
              <a:rPr lang="en-US" sz="4400" b="1" dirty="0">
                <a:solidFill>
                  <a:srgbClr val="512274"/>
                </a:solidFill>
                <a:latin typeface="Times New Roman" panose="02020603050405020304" pitchFamily="18" charset="0"/>
                <a:cs typeface="Times New Roman" panose="02020603050405020304" pitchFamily="18" charset="0"/>
              </a:rPr>
              <a:t> </a:t>
            </a:r>
            <a:r>
              <a:rPr lang="en-US" sz="4400" b="1" dirty="0" err="1">
                <a:solidFill>
                  <a:srgbClr val="512274"/>
                </a:solidFill>
                <a:latin typeface="Times New Roman" panose="02020603050405020304" pitchFamily="18" charset="0"/>
                <a:cs typeface="Times New Roman" panose="02020603050405020304" pitchFamily="18" charset="0"/>
              </a:rPr>
              <a:t>ĐỔI</a:t>
            </a:r>
            <a:r>
              <a:rPr lang="en-US" sz="4400" b="1" dirty="0">
                <a:solidFill>
                  <a:srgbClr val="512274"/>
                </a:solidFill>
                <a:latin typeface="Times New Roman" panose="02020603050405020304" pitchFamily="18" charset="0"/>
                <a:cs typeface="Times New Roman" panose="02020603050405020304" pitchFamily="18" charset="0"/>
              </a:rPr>
              <a:t> </a:t>
            </a:r>
            <a:r>
              <a:rPr lang="en-US" sz="4400" b="1" dirty="0" err="1">
                <a:solidFill>
                  <a:srgbClr val="512274"/>
                </a:solidFill>
                <a:latin typeface="Times New Roman" panose="02020603050405020304" pitchFamily="18" charset="0"/>
                <a:cs typeface="Times New Roman" panose="02020603050405020304" pitchFamily="18" charset="0"/>
              </a:rPr>
              <a:t>NƯỚC</a:t>
            </a:r>
            <a:r>
              <a:rPr lang="en-US" sz="4400" b="1" dirty="0">
                <a:solidFill>
                  <a:srgbClr val="512274"/>
                </a:solidFill>
                <a:latin typeface="Times New Roman" panose="02020603050405020304" pitchFamily="18" charset="0"/>
                <a:cs typeface="Times New Roman" panose="02020603050405020304" pitchFamily="18" charset="0"/>
              </a:rPr>
              <a:t> </a:t>
            </a:r>
            <a:r>
              <a:rPr lang="en-US" sz="4400" b="1" dirty="0" err="1">
                <a:solidFill>
                  <a:srgbClr val="512274"/>
                </a:solidFill>
                <a:latin typeface="Times New Roman" panose="02020603050405020304" pitchFamily="18" charset="0"/>
                <a:cs typeface="Times New Roman" panose="02020603050405020304" pitchFamily="18" charset="0"/>
              </a:rPr>
              <a:t>VÀ</a:t>
            </a:r>
            <a:r>
              <a:rPr lang="en-US" sz="4400" b="1" dirty="0">
                <a:solidFill>
                  <a:srgbClr val="512274"/>
                </a:solidFill>
                <a:latin typeface="Times New Roman" panose="02020603050405020304" pitchFamily="18" charset="0"/>
                <a:cs typeface="Times New Roman" panose="02020603050405020304" pitchFamily="18" charset="0"/>
              </a:rPr>
              <a:t> </a:t>
            </a:r>
            <a:r>
              <a:rPr lang="en-US" sz="4400" b="1" dirty="0" err="1">
                <a:solidFill>
                  <a:srgbClr val="512274"/>
                </a:solidFill>
                <a:latin typeface="Times New Roman" panose="02020603050405020304" pitchFamily="18" charset="0"/>
                <a:cs typeface="Times New Roman" panose="02020603050405020304" pitchFamily="18" charset="0"/>
              </a:rPr>
              <a:t>CÁC</a:t>
            </a:r>
            <a:r>
              <a:rPr lang="en-US" sz="4400" b="1" dirty="0">
                <a:solidFill>
                  <a:srgbClr val="512274"/>
                </a:solidFill>
                <a:latin typeface="Times New Roman" panose="02020603050405020304" pitchFamily="18" charset="0"/>
                <a:cs typeface="Times New Roman" panose="02020603050405020304" pitchFamily="18" charset="0"/>
              </a:rPr>
              <a:t> </a:t>
            </a:r>
            <a:r>
              <a:rPr lang="en-US" sz="4400" b="1" dirty="0" err="1">
                <a:solidFill>
                  <a:srgbClr val="512274"/>
                </a:solidFill>
                <a:latin typeface="Times New Roman" panose="02020603050405020304" pitchFamily="18" charset="0"/>
                <a:cs typeface="Times New Roman" panose="02020603050405020304" pitchFamily="18" charset="0"/>
              </a:rPr>
              <a:t>CHẤT</a:t>
            </a:r>
            <a:r>
              <a:rPr lang="en-US" sz="4400" b="1" dirty="0">
                <a:solidFill>
                  <a:srgbClr val="512274"/>
                </a:solidFill>
                <a:latin typeface="Times New Roman" panose="02020603050405020304" pitchFamily="18" charset="0"/>
                <a:cs typeface="Times New Roman" panose="02020603050405020304" pitchFamily="18" charset="0"/>
              </a:rPr>
              <a:t> </a:t>
            </a:r>
            <a:r>
              <a:rPr lang="en-US" sz="4400" b="1" dirty="0" err="1">
                <a:solidFill>
                  <a:srgbClr val="512274"/>
                </a:solidFill>
                <a:latin typeface="Times New Roman" panose="02020603050405020304" pitchFamily="18" charset="0"/>
                <a:cs typeface="Times New Roman" panose="02020603050405020304" pitchFamily="18" charset="0"/>
              </a:rPr>
              <a:t>DINH</a:t>
            </a:r>
            <a:r>
              <a:rPr lang="en-US" sz="4400" b="1" dirty="0">
                <a:solidFill>
                  <a:srgbClr val="512274"/>
                </a:solidFill>
                <a:latin typeface="Times New Roman" panose="02020603050405020304" pitchFamily="18" charset="0"/>
                <a:cs typeface="Times New Roman" panose="02020603050405020304" pitchFamily="18" charset="0"/>
              </a:rPr>
              <a:t> </a:t>
            </a:r>
            <a:r>
              <a:rPr lang="en-US" sz="4400" b="1" dirty="0" err="1">
                <a:solidFill>
                  <a:srgbClr val="512274"/>
                </a:solidFill>
                <a:latin typeface="Times New Roman" panose="02020603050405020304" pitchFamily="18" charset="0"/>
                <a:cs typeface="Times New Roman" panose="02020603050405020304" pitchFamily="18" charset="0"/>
              </a:rPr>
              <a:t>DƯỠNG</a:t>
            </a:r>
            <a:r>
              <a:rPr lang="en-US" sz="4400" b="1" dirty="0">
                <a:solidFill>
                  <a:srgbClr val="512274"/>
                </a:solidFill>
                <a:latin typeface="Times New Roman" panose="02020603050405020304" pitchFamily="18" charset="0"/>
                <a:cs typeface="Times New Roman" panose="02020603050405020304" pitchFamily="18" charset="0"/>
              </a:rPr>
              <a:t> Ở </a:t>
            </a:r>
            <a:r>
              <a:rPr lang="en-US" sz="4400" b="1" dirty="0" err="1">
                <a:solidFill>
                  <a:srgbClr val="512274"/>
                </a:solidFill>
                <a:latin typeface="Times New Roman" panose="02020603050405020304" pitchFamily="18" charset="0"/>
                <a:cs typeface="Times New Roman" panose="02020603050405020304" pitchFamily="18" charset="0"/>
              </a:rPr>
              <a:t>THỰC</a:t>
            </a:r>
            <a:r>
              <a:rPr lang="en-US" sz="4400" b="1" dirty="0">
                <a:solidFill>
                  <a:srgbClr val="512274"/>
                </a:solidFill>
                <a:latin typeface="Times New Roman" panose="02020603050405020304" pitchFamily="18" charset="0"/>
                <a:cs typeface="Times New Roman" panose="02020603050405020304" pitchFamily="18" charset="0"/>
              </a:rPr>
              <a:t> </a:t>
            </a:r>
            <a:r>
              <a:rPr lang="en-US" sz="4400" b="1" dirty="0" err="1">
                <a:solidFill>
                  <a:srgbClr val="512274"/>
                </a:solidFill>
                <a:latin typeface="Times New Roman" panose="02020603050405020304" pitchFamily="18" charset="0"/>
                <a:cs typeface="Times New Roman" panose="02020603050405020304" pitchFamily="18" charset="0"/>
              </a:rPr>
              <a:t>VẬT</a:t>
            </a:r>
            <a:endParaRPr lang="en-US" sz="4400" dirty="0">
              <a:solidFill>
                <a:srgbClr val="512274"/>
              </a:solidFill>
              <a:latin typeface="Times New Roman" panose="02020603050405020304" pitchFamily="18" charset="0"/>
              <a:cs typeface="Times New Roman" panose="02020603050405020304" pitchFamily="18" charset="0"/>
            </a:endParaRPr>
          </a:p>
          <a:p>
            <a:pPr algn="ctr"/>
            <a:r>
              <a:rPr lang="en-US" sz="4400" b="1" dirty="0">
                <a:solidFill>
                  <a:srgbClr val="512274"/>
                </a:solidFill>
                <a:latin typeface="Times New Roman" panose="02020603050405020304" pitchFamily="18" charset="0"/>
                <a:cs typeface="Times New Roman" panose="02020603050405020304" pitchFamily="18" charset="0"/>
              </a:rPr>
              <a:t> (5 </a:t>
            </a:r>
            <a:r>
              <a:rPr lang="en-US" sz="4400" b="1" dirty="0" err="1">
                <a:solidFill>
                  <a:srgbClr val="512274"/>
                </a:solidFill>
                <a:latin typeface="Times New Roman" panose="02020603050405020304" pitchFamily="18" charset="0"/>
                <a:cs typeface="Times New Roman" panose="02020603050405020304" pitchFamily="18" charset="0"/>
              </a:rPr>
              <a:t>tiết</a:t>
            </a:r>
            <a:r>
              <a:rPr lang="en-US" sz="4400" b="1" dirty="0">
                <a:solidFill>
                  <a:srgbClr val="512274"/>
                </a:solidFill>
                <a:latin typeface="Times New Roman" panose="02020603050405020304" pitchFamily="18" charset="0"/>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211" fill="hold"/>
                                        <p:tgtEl>
                                          <p:spTgt spid="37"/>
                                        </p:tgtEl>
                                      </p:cBhvr>
                                    </p:cmd>
                                  </p:childTnLst>
                                </p:cTn>
                              </p:par>
                              <p:par>
                                <p:cTn id="7" presetID="22" presetClass="entr" presetSubtype="4"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down)">
                                      <p:cBhvr>
                                        <p:cTn id="9" dur="1000"/>
                                        <p:tgtEl>
                                          <p:spTgt spid="8"/>
                                        </p:tgtEl>
                                      </p:cBhvr>
                                    </p:animEffect>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500"/>
                                        <p:tgtEl>
                                          <p:spTgt spid="30"/>
                                        </p:tgtEl>
                                      </p:cBhvr>
                                    </p:animEffect>
                                    <p:anim calcmode="lin" valueType="num">
                                      <p:cBhvr>
                                        <p:cTn id="13" dur="1500" fill="hold"/>
                                        <p:tgtEl>
                                          <p:spTgt spid="30"/>
                                        </p:tgtEl>
                                        <p:attrNameLst>
                                          <p:attrName>ppt_x</p:attrName>
                                        </p:attrNameLst>
                                      </p:cBhvr>
                                      <p:tavLst>
                                        <p:tav tm="0">
                                          <p:val>
                                            <p:strVal val="#ppt_x"/>
                                          </p:val>
                                        </p:tav>
                                        <p:tav tm="100000">
                                          <p:val>
                                            <p:strVal val="#ppt_x"/>
                                          </p:val>
                                        </p:tav>
                                      </p:tavLst>
                                    </p:anim>
                                    <p:anim calcmode="lin" valueType="num">
                                      <p:cBhvr>
                                        <p:cTn id="14" dur="15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500"/>
                                        <p:tgtEl>
                                          <p:spTgt spid="16"/>
                                        </p:tgtEl>
                                      </p:cBhvr>
                                    </p:animEffect>
                                    <p:anim calcmode="lin" valueType="num">
                                      <p:cBhvr>
                                        <p:cTn id="18" dur="1500" fill="hold"/>
                                        <p:tgtEl>
                                          <p:spTgt spid="16"/>
                                        </p:tgtEl>
                                        <p:attrNameLst>
                                          <p:attrName>ppt_x</p:attrName>
                                        </p:attrNameLst>
                                      </p:cBhvr>
                                      <p:tavLst>
                                        <p:tav tm="0">
                                          <p:val>
                                            <p:strVal val="#ppt_x"/>
                                          </p:val>
                                        </p:tav>
                                        <p:tav tm="100000">
                                          <p:val>
                                            <p:strVal val="#ppt_x"/>
                                          </p:val>
                                        </p:tav>
                                      </p:tavLst>
                                    </p:anim>
                                    <p:anim calcmode="lin" valueType="num">
                                      <p:cBhvr>
                                        <p:cTn id="19" dur="15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500"/>
                                        <p:tgtEl>
                                          <p:spTgt spid="28"/>
                                        </p:tgtEl>
                                      </p:cBhvr>
                                    </p:animEffect>
                                    <p:anim calcmode="lin" valueType="num">
                                      <p:cBhvr>
                                        <p:cTn id="23" dur="1500" fill="hold"/>
                                        <p:tgtEl>
                                          <p:spTgt spid="28"/>
                                        </p:tgtEl>
                                        <p:attrNameLst>
                                          <p:attrName>ppt_x</p:attrName>
                                        </p:attrNameLst>
                                      </p:cBhvr>
                                      <p:tavLst>
                                        <p:tav tm="0">
                                          <p:val>
                                            <p:strVal val="#ppt_x"/>
                                          </p:val>
                                        </p:tav>
                                        <p:tav tm="100000">
                                          <p:val>
                                            <p:strVal val="#ppt_x"/>
                                          </p:val>
                                        </p:tav>
                                      </p:tavLst>
                                    </p:anim>
                                    <p:anim calcmode="lin" valueType="num">
                                      <p:cBhvr>
                                        <p:cTn id="24" dur="1500" fill="hold"/>
                                        <p:tgtEl>
                                          <p:spTgt spid="28"/>
                                        </p:tgtEl>
                                        <p:attrNameLst>
                                          <p:attrName>ppt_y</p:attrName>
                                        </p:attrNameLst>
                                      </p:cBhvr>
                                      <p:tavLst>
                                        <p:tav tm="0">
                                          <p:val>
                                            <p:strVal val="#ppt_y+.1"/>
                                          </p:val>
                                        </p:tav>
                                        <p:tav tm="100000">
                                          <p:val>
                                            <p:strVal val="#ppt_y"/>
                                          </p:val>
                                        </p:tav>
                                      </p:tavLst>
                                    </p:anim>
                                  </p:childTnLst>
                                </p:cTn>
                              </p:par>
                            </p:childTnLst>
                          </p:cTn>
                        </p:par>
                        <p:par>
                          <p:cTn id="25" fill="hold">
                            <p:stCondLst>
                              <p:cond delay="117211"/>
                            </p:stCondLst>
                            <p:childTnLst>
                              <p:par>
                                <p:cTn id="26" presetID="42"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500"/>
                                        <p:tgtEl>
                                          <p:spTgt spid="5"/>
                                        </p:tgtEl>
                                      </p:cBhvr>
                                    </p:animEffect>
                                    <p:anim calcmode="lin" valueType="num">
                                      <p:cBhvr>
                                        <p:cTn id="29" dur="1500" fill="hold"/>
                                        <p:tgtEl>
                                          <p:spTgt spid="5"/>
                                        </p:tgtEl>
                                        <p:attrNameLst>
                                          <p:attrName>ppt_x</p:attrName>
                                        </p:attrNameLst>
                                      </p:cBhvr>
                                      <p:tavLst>
                                        <p:tav tm="0">
                                          <p:val>
                                            <p:strVal val="#ppt_x"/>
                                          </p:val>
                                        </p:tav>
                                        <p:tav tm="100000">
                                          <p:val>
                                            <p:strVal val="#ppt_x"/>
                                          </p:val>
                                        </p:tav>
                                      </p:tavLst>
                                    </p:anim>
                                    <p:anim calcmode="lin" valueType="num">
                                      <p:cBhvr>
                                        <p:cTn id="30" dur="1500" fill="hold"/>
                                        <p:tgtEl>
                                          <p:spTgt spid="5"/>
                                        </p:tgtEl>
                                        <p:attrNameLst>
                                          <p:attrName>ppt_y</p:attrName>
                                        </p:attrNameLst>
                                      </p:cBhvr>
                                      <p:tavLst>
                                        <p:tav tm="0">
                                          <p:val>
                                            <p:strVal val="#ppt_y+.1"/>
                                          </p:val>
                                        </p:tav>
                                        <p:tav tm="100000">
                                          <p:val>
                                            <p:strVal val="#ppt_y"/>
                                          </p:val>
                                        </p:tav>
                                      </p:tavLst>
                                    </p:anim>
                                  </p:childTnLst>
                                </p:cTn>
                              </p:par>
                            </p:childTnLst>
                          </p:cTn>
                        </p:par>
                        <p:par>
                          <p:cTn id="31" fill="hold">
                            <p:stCondLst>
                              <p:cond delay="118711"/>
                            </p:stCondLst>
                            <p:childTnLst>
                              <p:par>
                                <p:cTn id="32" presetID="42" presetClass="entr" presetSubtype="0" fill="hold" nodeType="after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500"/>
                                        <p:tgtEl>
                                          <p:spTgt spid="31"/>
                                        </p:tgtEl>
                                      </p:cBhvr>
                                    </p:animEffect>
                                    <p:anim calcmode="lin" valueType="num">
                                      <p:cBhvr>
                                        <p:cTn id="35" dur="1500" fill="hold"/>
                                        <p:tgtEl>
                                          <p:spTgt spid="31"/>
                                        </p:tgtEl>
                                        <p:attrNameLst>
                                          <p:attrName>ppt_x</p:attrName>
                                        </p:attrNameLst>
                                      </p:cBhvr>
                                      <p:tavLst>
                                        <p:tav tm="0">
                                          <p:val>
                                            <p:strVal val="#ppt_x"/>
                                          </p:val>
                                        </p:tav>
                                        <p:tav tm="100000">
                                          <p:val>
                                            <p:strVal val="#ppt_x"/>
                                          </p:val>
                                        </p:tav>
                                      </p:tavLst>
                                    </p:anim>
                                    <p:anim calcmode="lin" valueType="num">
                                      <p:cBhvr>
                                        <p:cTn id="36" dur="1500" fill="hold"/>
                                        <p:tgtEl>
                                          <p:spTgt spid="31"/>
                                        </p:tgtEl>
                                        <p:attrNameLst>
                                          <p:attrName>ppt_y</p:attrName>
                                        </p:attrNameLst>
                                      </p:cBhvr>
                                      <p:tavLst>
                                        <p:tav tm="0">
                                          <p:val>
                                            <p:strVal val="#ppt_y+.1"/>
                                          </p:val>
                                        </p:tav>
                                        <p:tav tm="100000">
                                          <p:val>
                                            <p:strVal val="#ppt_y"/>
                                          </p:val>
                                        </p:tav>
                                      </p:tavLst>
                                    </p:anim>
                                  </p:childTnLst>
                                </p:cTn>
                              </p:par>
                              <p:par>
                                <p:cTn id="37" presetID="53" presetClass="entr" presetSubtype="16"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1000" fill="hold"/>
                                        <p:tgtEl>
                                          <p:spTgt spid="7"/>
                                        </p:tgtEl>
                                        <p:attrNameLst>
                                          <p:attrName>ppt_w</p:attrName>
                                        </p:attrNameLst>
                                      </p:cBhvr>
                                      <p:tavLst>
                                        <p:tav tm="0">
                                          <p:val>
                                            <p:fltVal val="0"/>
                                          </p:val>
                                        </p:tav>
                                        <p:tav tm="100000">
                                          <p:val>
                                            <p:strVal val="#ppt_w"/>
                                          </p:val>
                                        </p:tav>
                                      </p:tavLst>
                                    </p:anim>
                                    <p:anim calcmode="lin" valueType="num">
                                      <p:cBhvr>
                                        <p:cTn id="40" dur="1000" fill="hold"/>
                                        <p:tgtEl>
                                          <p:spTgt spid="7"/>
                                        </p:tgtEl>
                                        <p:attrNameLst>
                                          <p:attrName>ppt_h</p:attrName>
                                        </p:attrNameLst>
                                      </p:cBhvr>
                                      <p:tavLst>
                                        <p:tav tm="0">
                                          <p:val>
                                            <p:fltVal val="0"/>
                                          </p:val>
                                        </p:tav>
                                        <p:tav tm="100000">
                                          <p:val>
                                            <p:strVal val="#ppt_h"/>
                                          </p:val>
                                        </p:tav>
                                      </p:tavLst>
                                    </p:anim>
                                    <p:animEffect transition="in" filter="fade">
                                      <p:cBhvr>
                                        <p:cTn id="41" dur="1000"/>
                                        <p:tgtEl>
                                          <p:spTgt spid="7"/>
                                        </p:tgtEl>
                                      </p:cBhvr>
                                    </p:animEffect>
                                  </p:childTnLst>
                                </p:cTn>
                              </p:par>
                              <p:par>
                                <p:cTn id="42" presetID="53" presetClass="entr" presetSubtype="16" fill="hold" nodeType="withEffect">
                                  <p:stCondLst>
                                    <p:cond delay="0"/>
                                  </p:stCondLst>
                                  <p:childTnLst>
                                    <p:set>
                                      <p:cBhvr>
                                        <p:cTn id="43" dur="1" fill="hold">
                                          <p:stCondLst>
                                            <p:cond delay="0"/>
                                          </p:stCondLst>
                                        </p:cTn>
                                        <p:tgtEl>
                                          <p:spTgt spid="32"/>
                                        </p:tgtEl>
                                        <p:attrNameLst>
                                          <p:attrName>style.visibility</p:attrName>
                                        </p:attrNameLst>
                                      </p:cBhvr>
                                      <p:to>
                                        <p:strVal val="visible"/>
                                      </p:to>
                                    </p:set>
                                    <p:anim calcmode="lin" valueType="num">
                                      <p:cBhvr>
                                        <p:cTn id="44" dur="1000" fill="hold"/>
                                        <p:tgtEl>
                                          <p:spTgt spid="32"/>
                                        </p:tgtEl>
                                        <p:attrNameLst>
                                          <p:attrName>ppt_w</p:attrName>
                                        </p:attrNameLst>
                                      </p:cBhvr>
                                      <p:tavLst>
                                        <p:tav tm="0">
                                          <p:val>
                                            <p:fltVal val="0"/>
                                          </p:val>
                                        </p:tav>
                                        <p:tav tm="100000">
                                          <p:val>
                                            <p:strVal val="#ppt_w"/>
                                          </p:val>
                                        </p:tav>
                                      </p:tavLst>
                                    </p:anim>
                                    <p:anim calcmode="lin" valueType="num">
                                      <p:cBhvr>
                                        <p:cTn id="45" dur="1000" fill="hold"/>
                                        <p:tgtEl>
                                          <p:spTgt spid="32"/>
                                        </p:tgtEl>
                                        <p:attrNameLst>
                                          <p:attrName>ppt_h</p:attrName>
                                        </p:attrNameLst>
                                      </p:cBhvr>
                                      <p:tavLst>
                                        <p:tav tm="0">
                                          <p:val>
                                            <p:fltVal val="0"/>
                                          </p:val>
                                        </p:tav>
                                        <p:tav tm="100000">
                                          <p:val>
                                            <p:strVal val="#ppt_h"/>
                                          </p:val>
                                        </p:tav>
                                      </p:tavLst>
                                    </p:anim>
                                    <p:animEffect transition="in" filter="fade">
                                      <p:cBhvr>
                                        <p:cTn id="46" dur="1000"/>
                                        <p:tgtEl>
                                          <p:spTgt spid="32"/>
                                        </p:tgtEl>
                                      </p:cBhvr>
                                    </p:animEffect>
                                  </p:childTnLst>
                                </p:cTn>
                              </p:par>
                            </p:childTnLst>
                          </p:cTn>
                        </p:par>
                        <p:par>
                          <p:cTn id="47" fill="hold">
                            <p:stCondLst>
                              <p:cond delay="120211"/>
                            </p:stCondLst>
                            <p:childTnLst>
                              <p:par>
                                <p:cTn id="48" presetID="41" presetClass="entr" presetSubtype="0" fill="hold" grpId="0" nodeType="afterEffect">
                                  <p:stCondLst>
                                    <p:cond delay="0"/>
                                  </p:stCondLst>
                                  <p:iterate type="lt">
                                    <p:tmPct val="10000"/>
                                  </p:iterate>
                                  <p:childTnLst>
                                    <p:set>
                                      <p:cBhvr>
                                        <p:cTn id="49" dur="1" fill="hold">
                                          <p:stCondLst>
                                            <p:cond delay="0"/>
                                          </p:stCondLst>
                                        </p:cTn>
                                        <p:tgtEl>
                                          <p:spTgt spid="3"/>
                                        </p:tgtEl>
                                        <p:attrNameLst>
                                          <p:attrName>style.visibility</p:attrName>
                                        </p:attrNameLst>
                                      </p:cBhvr>
                                      <p:to>
                                        <p:strVal val="visible"/>
                                      </p:to>
                                    </p:set>
                                    <p:anim calcmode="lin" valueType="num">
                                      <p:cBhvr>
                                        <p:cTn id="5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51" dur="500" fill="hold"/>
                                        <p:tgtEl>
                                          <p:spTgt spid="3"/>
                                        </p:tgtEl>
                                        <p:attrNameLst>
                                          <p:attrName>ppt_y</p:attrName>
                                        </p:attrNameLst>
                                      </p:cBhvr>
                                      <p:tavLst>
                                        <p:tav tm="0">
                                          <p:val>
                                            <p:strVal val="#ppt_y"/>
                                          </p:val>
                                        </p:tav>
                                        <p:tav tm="100000">
                                          <p:val>
                                            <p:strVal val="#ppt_y"/>
                                          </p:val>
                                        </p:tav>
                                      </p:tavLst>
                                    </p:anim>
                                    <p:anim calcmode="lin" valueType="num">
                                      <p:cBhvr>
                                        <p:cTn id="5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5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54"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55" repeatCount="indefinite" fill="hold" display="0">
                  <p:stCondLst>
                    <p:cond delay="indefinite"/>
                  </p:stCondLst>
                  <p:endCondLst>
                    <p:cond evt="onStopAudio" delay="0">
                      <p:tgtEl>
                        <p:sldTgt/>
                      </p:tgtEl>
                    </p:cond>
                  </p:endCondLst>
                </p:cTn>
                <p:tgtEl>
                  <p:spTgt spid="37"/>
                </p:tgtEl>
              </p:cMediaNode>
            </p:audio>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2283</TotalTime>
  <Words>4727</Words>
  <Application>Microsoft Office PowerPoint</Application>
  <PresentationFormat>Widescreen</PresentationFormat>
  <Paragraphs>361</Paragraphs>
  <Slides>64</Slides>
  <Notes>9</Notes>
  <HiddenSlides>0</HiddenSlides>
  <MMClips>4</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64</vt:i4>
      </vt:variant>
    </vt:vector>
  </HeadingPairs>
  <TitlesOfParts>
    <vt:vector size="74" baseType="lpstr">
      <vt:lpstr>Arial</vt:lpstr>
      <vt:lpstr>Calibri</vt:lpstr>
      <vt:lpstr>Calibri Light</vt:lpstr>
      <vt:lpstr>Impact</vt:lpstr>
      <vt:lpstr>Symbol</vt:lpstr>
      <vt:lpstr>Tahoma</vt:lpstr>
      <vt:lpstr>Times New Roman</vt:lpstr>
      <vt:lpstr>Office Theme</vt:lpstr>
      <vt:lpstr>Retrospect</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AI LÀ HỌA SĨ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Trương Thị Lan</dc:creator>
  <cp:lastModifiedBy>user</cp:lastModifiedBy>
  <cp:revision>120</cp:revision>
  <dcterms:created xsi:type="dcterms:W3CDTF">2022-07-15T07:12:20Z</dcterms:created>
  <dcterms:modified xsi:type="dcterms:W3CDTF">2024-01-19T07:52:08Z</dcterms:modified>
</cp:coreProperties>
</file>