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</p:sldMasterIdLst>
  <p:sldIdLst>
    <p:sldId id="338" r:id="rId4"/>
    <p:sldId id="339" r:id="rId5"/>
    <p:sldId id="340" r:id="rId6"/>
    <p:sldId id="364" r:id="rId7"/>
    <p:sldId id="262" r:id="rId8"/>
    <p:sldId id="341" r:id="rId9"/>
    <p:sldId id="342" r:id="rId10"/>
    <p:sldId id="343" r:id="rId11"/>
    <p:sldId id="366" r:id="rId12"/>
    <p:sldId id="372" r:id="rId13"/>
    <p:sldId id="373" r:id="rId14"/>
    <p:sldId id="374" r:id="rId15"/>
    <p:sldId id="375" r:id="rId16"/>
    <p:sldId id="376" r:id="rId17"/>
    <p:sldId id="378" r:id="rId18"/>
    <p:sldId id="379" r:id="rId19"/>
    <p:sldId id="355" r:id="rId20"/>
    <p:sldId id="367" r:id="rId21"/>
    <p:sldId id="356" r:id="rId22"/>
    <p:sldId id="357" r:id="rId23"/>
    <p:sldId id="358" r:id="rId24"/>
    <p:sldId id="359" r:id="rId25"/>
    <p:sldId id="360" r:id="rId26"/>
    <p:sldId id="368" r:id="rId27"/>
    <p:sldId id="370" r:id="rId28"/>
    <p:sldId id="371" r:id="rId29"/>
    <p:sldId id="361" r:id="rId30"/>
    <p:sldId id="362" r:id="rId31"/>
  </p:sldIdLst>
  <p:sldSz cx="13716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3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99"/>
    <a:srgbClr val="99FF33"/>
    <a:srgbClr val="FFD302"/>
    <a:srgbClr val="B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72" d="100"/>
          <a:sy n="72" d="100"/>
        </p:scale>
        <p:origin x="-106" y="29"/>
      </p:cViewPr>
      <p:guideLst>
        <p:guide orient="horz" pos="3339"/>
        <p:guide pos="38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A4F5BA1-DA8A-49E2-81A1-43201AEB2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0" y="1122363"/>
            <a:ext cx="10287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4F541F80-77D1-46CB-8245-3B2C4FA9B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4500" y="3602038"/>
            <a:ext cx="10287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54759BF-CB2B-4174-9379-F925D2DC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F64F2EB-9ADD-4963-91BA-991C3D048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4353DED-216C-4D70-9757-A3483A73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8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43E78A9-EC5C-4B49-96B1-E7DD33C1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0AAA6039-45F2-4272-9B53-738429070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6456B81-26C5-4C40-9C61-0D1C79832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8EE4E90-1A30-4514-B867-9FD41F3C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3707312-B690-4E08-8910-2A63F7B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0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3CE49C33-0996-4777-AF4D-224BCE708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15512" y="365125"/>
            <a:ext cx="2957513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CC664AE8-11E4-4BDD-B7AB-9C60D193F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2975" y="365125"/>
            <a:ext cx="8701088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19F3099-7147-47B3-9BD3-5020C761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A1C120C-5DAE-4B23-931C-620CC93ED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3B7F768-35D2-459C-B48E-54CA814DA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29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602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44839" y="640843"/>
            <a:ext cx="1124704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87742" y="178380"/>
            <a:ext cx="878100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77486" y="1676358"/>
            <a:ext cx="349514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130590" y="1059226"/>
            <a:ext cx="61263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93" y="308921"/>
            <a:ext cx="147908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4" y="1200543"/>
            <a:ext cx="199770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2151664" y="153001"/>
            <a:ext cx="267631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602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54985" y="640843"/>
            <a:ext cx="11236903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4" y="185108"/>
            <a:ext cx="912822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73" y="339762"/>
            <a:ext cx="186145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220212" y="1062473"/>
            <a:ext cx="587399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24083" y="1584386"/>
            <a:ext cx="408456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291120" y="173185"/>
            <a:ext cx="233166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13" y="1192874"/>
            <a:ext cx="186145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8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3375" y="640843"/>
            <a:ext cx="11498513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890127" y="-2919164"/>
            <a:ext cx="6513262" cy="12696327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09825" y="3956499"/>
            <a:ext cx="149300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4277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890127" y="-2919164"/>
            <a:ext cx="6513262" cy="12696327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8227" y="3963528"/>
            <a:ext cx="1407857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3375" y="640843"/>
            <a:ext cx="11498513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66202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80433" y="282870"/>
            <a:ext cx="513665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03532" y="529438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867458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067345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17276" y="945545"/>
            <a:ext cx="1276099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832253" y="1828684"/>
            <a:ext cx="997129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83102" y="2271383"/>
            <a:ext cx="722905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326110" y="2985246"/>
            <a:ext cx="513665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542528" y="563553"/>
            <a:ext cx="779285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265335" y="2307322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549209" y="3231814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83544" y="2628624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778330" y="3779608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09231" y="3276036"/>
            <a:ext cx="1067623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=""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24829" y="640843"/>
            <a:ext cx="10667059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7699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081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602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54985" y="640843"/>
            <a:ext cx="11236903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4" y="185108"/>
            <a:ext cx="912822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73" y="339762"/>
            <a:ext cx="186145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220212" y="1062473"/>
            <a:ext cx="587399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24083" y="1584386"/>
            <a:ext cx="408456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291120" y="173185"/>
            <a:ext cx="233166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13" y="1192874"/>
            <a:ext cx="186145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=""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60209" y="2747855"/>
            <a:ext cx="5020644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8235161" y="4113431"/>
            <a:ext cx="5480840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12" name="Group 3">
            <a:extLst>
              <a:ext uri="{FF2B5EF4-FFF2-40B4-BE49-F238E27FC236}">
                <a16:creationId xmlns=""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5480854" y="2014249"/>
            <a:ext cx="2754306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=""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=""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=""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=""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=""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=""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683376" y="2474027"/>
            <a:ext cx="2349261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35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602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4" y="185108"/>
            <a:ext cx="912822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73" y="339762"/>
            <a:ext cx="186145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220212" y="1062473"/>
            <a:ext cx="587399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24083" y="1584386"/>
            <a:ext cx="408456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291120" y="173185"/>
            <a:ext cx="233166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13" y="1192874"/>
            <a:ext cx="186145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=""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199488" y="103202"/>
            <a:ext cx="6516514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382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6344F11-034D-4A2A-9A5C-AE9A703B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E61F5D9-01D9-417F-9314-E3707B4E5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20540D5-C8A1-44F2-9EBC-F1BB9267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F7C8879-571B-49A3-B79A-570E7F56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CD4F429-0271-4B8B-94CC-6CD65BEF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0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="" xmlns:a16="http://schemas.microsoft.com/office/drawing/2014/main" id="{E332A5CF-5FC0-423E-9488-B11023820CD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7830108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9123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1" y="0"/>
            <a:ext cx="137347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40"/>
            <a:ext cx="5777880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777880" y="1119739"/>
            <a:ext cx="4524936" cy="5529080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10302818" y="1119740"/>
            <a:ext cx="343194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=""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5191" y="209182"/>
            <a:ext cx="13716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9848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699002" y="0"/>
            <a:ext cx="8016999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814632" y="332655"/>
            <a:ext cx="8644634" cy="877020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3200"/>
              </a:lnSpc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814632" y="1412776"/>
            <a:ext cx="8717988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814632" y="3899148"/>
            <a:ext cx="8717988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2562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24000" y="245790"/>
            <a:ext cx="4212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752000" y="245790"/>
            <a:ext cx="4212000" cy="636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9180000" y="1930622"/>
            <a:ext cx="4212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548000" y="3622622"/>
            <a:ext cx="1440000" cy="4536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10728000" y="-1302210"/>
            <a:ext cx="1440000" cy="4536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772459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/>
          <p:cNvSpPr/>
          <p:nvPr userDrawn="1"/>
        </p:nvSpPr>
        <p:spPr>
          <a:xfrm>
            <a:off x="813598" y="1552597"/>
            <a:ext cx="3685500" cy="4716000"/>
          </a:xfrm>
          <a:prstGeom prst="round2DiagRect">
            <a:avLst>
              <a:gd name="adj1" fmla="val 10587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995848" y="1733177"/>
            <a:ext cx="3321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8" name="Rounded Rectangle 4"/>
          <p:cNvSpPr/>
          <p:nvPr userDrawn="1"/>
        </p:nvSpPr>
        <p:spPr>
          <a:xfrm>
            <a:off x="4968240" y="1552598"/>
            <a:ext cx="3717056" cy="4720591"/>
          </a:xfrm>
          <a:prstGeom prst="round2DiagRect">
            <a:avLst>
              <a:gd name="adj1" fmla="val 10365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9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5174157" y="1733177"/>
            <a:ext cx="3321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0" name="Rounded Rectangle 4"/>
          <p:cNvSpPr/>
          <p:nvPr userDrawn="1"/>
        </p:nvSpPr>
        <p:spPr>
          <a:xfrm>
            <a:off x="9154438" y="1552598"/>
            <a:ext cx="3717056" cy="4720591"/>
          </a:xfrm>
          <a:prstGeom prst="round2DiagRect">
            <a:avLst>
              <a:gd name="adj1" fmla="val 10639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21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9352466" y="1733177"/>
            <a:ext cx="3321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4" name="제목 1">
            <a:extLst>
              <a:ext uri="{FF2B5EF4-FFF2-40B4-BE49-F238E27FC236}">
                <a16:creationId xmlns="" xmlns:a16="http://schemas.microsoft.com/office/drawing/2014/main" id="{552C85F4-B1C7-4195-ABF4-E5FA52DD3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78337"/>
            <a:ext cx="13716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CA2738B4-CC35-4E1E-8FF3-1F2A9128E90F}"/>
              </a:ext>
            </a:extLst>
          </p:cNvPr>
          <p:cNvSpPr/>
          <p:nvPr userDrawn="1"/>
        </p:nvSpPr>
        <p:spPr>
          <a:xfrm>
            <a:off x="0" y="6691672"/>
            <a:ext cx="13716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27">
            <a:extLst>
              <a:ext uri="{FF2B5EF4-FFF2-40B4-BE49-F238E27FC236}">
                <a16:creationId xmlns="" xmlns:a16="http://schemas.microsoft.com/office/drawing/2014/main" id="{1FE06515-967C-4CE5-8FA8-5A62E97330F3}"/>
              </a:ext>
            </a:extLst>
          </p:cNvPr>
          <p:cNvSpPr/>
          <p:nvPr userDrawn="1"/>
        </p:nvSpPr>
        <p:spPr>
          <a:xfrm>
            <a:off x="0" y="540"/>
            <a:ext cx="13716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49824593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=""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53798" y="3684505"/>
            <a:ext cx="3645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=""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41330" y="3684505"/>
            <a:ext cx="3645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=""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1749" y="615355"/>
            <a:ext cx="3645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53798" y="615355"/>
            <a:ext cx="3645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890127" y="-2919164"/>
            <a:ext cx="6513262" cy="12696327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8227" y="3963528"/>
            <a:ext cx="1407857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4328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4310742" y="0"/>
            <a:ext cx="9405459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1" y="0"/>
            <a:ext cx="4310742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8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9253798" y="3617830"/>
            <a:ext cx="3645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5041330" y="3617830"/>
            <a:ext cx="3645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5041749" y="548680"/>
            <a:ext cx="3645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9253798" y="548680"/>
            <a:ext cx="3645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4744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="" xmlns:a16="http://schemas.microsoft.com/office/drawing/2014/main" id="{7FCCAA75-7E04-4D81-8DE3-D1B95096C3B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19363" y="639000"/>
            <a:ext cx="6682500" cy="5580000"/>
          </a:xfrm>
          <a:custGeom>
            <a:avLst/>
            <a:gdLst>
              <a:gd name="connsiteX0" fmla="*/ 1478300 w 5940000"/>
              <a:gd name="connsiteY0" fmla="*/ 1478300 h 5580000"/>
              <a:gd name="connsiteX1" fmla="*/ 4461700 w 5940000"/>
              <a:gd name="connsiteY1" fmla="*/ 1478300 h 5580000"/>
              <a:gd name="connsiteX2" fmla="*/ 4461700 w 5940000"/>
              <a:gd name="connsiteY2" fmla="*/ 4101700 h 5580000"/>
              <a:gd name="connsiteX3" fmla="*/ 1478300 w 5940000"/>
              <a:gd name="connsiteY3" fmla="*/ 4101700 h 5580000"/>
              <a:gd name="connsiteX4" fmla="*/ 1260000 w 5940000"/>
              <a:gd name="connsiteY4" fmla="*/ 1260000 h 5580000"/>
              <a:gd name="connsiteX5" fmla="*/ 1260000 w 5940000"/>
              <a:gd name="connsiteY5" fmla="*/ 4320000 h 5580000"/>
              <a:gd name="connsiteX6" fmla="*/ 4680000 w 5940000"/>
              <a:gd name="connsiteY6" fmla="*/ 4320000 h 5580000"/>
              <a:gd name="connsiteX7" fmla="*/ 4680000 w 5940000"/>
              <a:gd name="connsiteY7" fmla="*/ 1260000 h 5580000"/>
              <a:gd name="connsiteX8" fmla="*/ 989027 w 5940000"/>
              <a:gd name="connsiteY8" fmla="*/ 989027 h 5580000"/>
              <a:gd name="connsiteX9" fmla="*/ 4950973 w 5940000"/>
              <a:gd name="connsiteY9" fmla="*/ 989027 h 5580000"/>
              <a:gd name="connsiteX10" fmla="*/ 4950973 w 5940000"/>
              <a:gd name="connsiteY10" fmla="*/ 4590973 h 5580000"/>
              <a:gd name="connsiteX11" fmla="*/ 989027 w 5940000"/>
              <a:gd name="connsiteY11" fmla="*/ 4590973 h 5580000"/>
              <a:gd name="connsiteX12" fmla="*/ 774000 w 5940000"/>
              <a:gd name="connsiteY12" fmla="*/ 774000 h 5580000"/>
              <a:gd name="connsiteX13" fmla="*/ 774000 w 5940000"/>
              <a:gd name="connsiteY13" fmla="*/ 4806000 h 5580000"/>
              <a:gd name="connsiteX14" fmla="*/ 5166000 w 5940000"/>
              <a:gd name="connsiteY14" fmla="*/ 4806000 h 5580000"/>
              <a:gd name="connsiteX15" fmla="*/ 5166000 w 5940000"/>
              <a:gd name="connsiteY15" fmla="*/ 774000 h 5580000"/>
              <a:gd name="connsiteX16" fmla="*/ 528392 w 5940000"/>
              <a:gd name="connsiteY16" fmla="*/ 528392 h 5580000"/>
              <a:gd name="connsiteX17" fmla="*/ 5411608 w 5940000"/>
              <a:gd name="connsiteY17" fmla="*/ 528392 h 5580000"/>
              <a:gd name="connsiteX18" fmla="*/ 5411608 w 5940000"/>
              <a:gd name="connsiteY18" fmla="*/ 5051608 h 5580000"/>
              <a:gd name="connsiteX19" fmla="*/ 528392 w 5940000"/>
              <a:gd name="connsiteY19" fmla="*/ 5051608 h 5580000"/>
              <a:gd name="connsiteX20" fmla="*/ 288000 w 5940000"/>
              <a:gd name="connsiteY20" fmla="*/ 288000 h 5580000"/>
              <a:gd name="connsiteX21" fmla="*/ 288000 w 5940000"/>
              <a:gd name="connsiteY21" fmla="*/ 5292000 h 5580000"/>
              <a:gd name="connsiteX22" fmla="*/ 5652000 w 5940000"/>
              <a:gd name="connsiteY22" fmla="*/ 5292000 h 5580000"/>
              <a:gd name="connsiteX23" fmla="*/ 5652000 w 5940000"/>
              <a:gd name="connsiteY23" fmla="*/ 288000 h 5580000"/>
              <a:gd name="connsiteX24" fmla="*/ 0 w 5940000"/>
              <a:gd name="connsiteY24" fmla="*/ 0 h 5580000"/>
              <a:gd name="connsiteX25" fmla="*/ 5940000 w 5940000"/>
              <a:gd name="connsiteY25" fmla="*/ 0 h 5580000"/>
              <a:gd name="connsiteX26" fmla="*/ 5940000 w 5940000"/>
              <a:gd name="connsiteY26" fmla="*/ 5580000 h 5580000"/>
              <a:gd name="connsiteX27" fmla="*/ 0 w 5940000"/>
              <a:gd name="connsiteY27" fmla="*/ 5580000 h 55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0000" h="5580000">
                <a:moveTo>
                  <a:pt x="1478300" y="1478300"/>
                </a:moveTo>
                <a:lnTo>
                  <a:pt x="4461700" y="1478300"/>
                </a:lnTo>
                <a:lnTo>
                  <a:pt x="4461700" y="4101700"/>
                </a:lnTo>
                <a:lnTo>
                  <a:pt x="1478300" y="4101700"/>
                </a:lnTo>
                <a:close/>
                <a:moveTo>
                  <a:pt x="1260000" y="1260000"/>
                </a:moveTo>
                <a:lnTo>
                  <a:pt x="1260000" y="4320000"/>
                </a:lnTo>
                <a:lnTo>
                  <a:pt x="4680000" y="4320000"/>
                </a:lnTo>
                <a:lnTo>
                  <a:pt x="4680000" y="1260000"/>
                </a:lnTo>
                <a:close/>
                <a:moveTo>
                  <a:pt x="989027" y="989027"/>
                </a:moveTo>
                <a:lnTo>
                  <a:pt x="4950973" y="989027"/>
                </a:lnTo>
                <a:lnTo>
                  <a:pt x="4950973" y="4590973"/>
                </a:lnTo>
                <a:lnTo>
                  <a:pt x="989027" y="4590973"/>
                </a:lnTo>
                <a:close/>
                <a:moveTo>
                  <a:pt x="774000" y="774000"/>
                </a:moveTo>
                <a:lnTo>
                  <a:pt x="774000" y="4806000"/>
                </a:lnTo>
                <a:lnTo>
                  <a:pt x="5166000" y="4806000"/>
                </a:lnTo>
                <a:lnTo>
                  <a:pt x="5166000" y="774000"/>
                </a:lnTo>
                <a:close/>
                <a:moveTo>
                  <a:pt x="528392" y="528392"/>
                </a:moveTo>
                <a:lnTo>
                  <a:pt x="5411608" y="528392"/>
                </a:lnTo>
                <a:lnTo>
                  <a:pt x="5411608" y="5051608"/>
                </a:lnTo>
                <a:lnTo>
                  <a:pt x="528392" y="5051608"/>
                </a:lnTo>
                <a:close/>
                <a:moveTo>
                  <a:pt x="288000" y="288000"/>
                </a:moveTo>
                <a:lnTo>
                  <a:pt x="288000" y="5292000"/>
                </a:lnTo>
                <a:lnTo>
                  <a:pt x="5652000" y="5292000"/>
                </a:lnTo>
                <a:lnTo>
                  <a:pt x="5652000" y="288000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5580000"/>
                </a:lnTo>
                <a:lnTo>
                  <a:pt x="0" y="558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5BA072A8-6495-492B-9B45-29E124B0D7B7}"/>
              </a:ext>
            </a:extLst>
          </p:cNvPr>
          <p:cNvSpPr/>
          <p:nvPr userDrawn="1"/>
        </p:nvSpPr>
        <p:spPr>
          <a:xfrm>
            <a:off x="0" y="6691672"/>
            <a:ext cx="13716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27">
            <a:extLst>
              <a:ext uri="{FF2B5EF4-FFF2-40B4-BE49-F238E27FC236}">
                <a16:creationId xmlns="" xmlns:a16="http://schemas.microsoft.com/office/drawing/2014/main" id="{39AAF1FE-FBF8-419B-9412-D25BF677EB8A}"/>
              </a:ext>
            </a:extLst>
          </p:cNvPr>
          <p:cNvSpPr/>
          <p:nvPr userDrawn="1"/>
        </p:nvSpPr>
        <p:spPr>
          <a:xfrm>
            <a:off x="0" y="540"/>
            <a:ext cx="13716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21938618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=""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89317" y="182455"/>
            <a:ext cx="13464549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934928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92999" y="1409700"/>
            <a:ext cx="12130004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739491" y="1651254"/>
            <a:ext cx="38475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739491" y="2974798"/>
            <a:ext cx="38475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8804151" y="1651254"/>
            <a:ext cx="38475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8804151" y="3687577"/>
            <a:ext cx="38475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=""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3716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=""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3716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3716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92981892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76E655-5C2A-4C13-9625-8AE20667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31" y="1709739"/>
            <a:ext cx="118300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36DBDDEF-58A1-4025-98F0-7BB516FB5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831" y="4589464"/>
            <a:ext cx="118300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797E6F5-44B2-4B72-84A6-2111996FF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7EE0514-68E4-4D20-9601-A44298833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764E44A-FF64-4DFC-8344-BAF06D5F6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49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890127" y="-2919164"/>
            <a:ext cx="6513262" cy="12696327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09825" y="3956499"/>
            <a:ext cx="149300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7609008" y="812852"/>
            <a:ext cx="5196115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=""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48223" y="812852"/>
            <a:ext cx="2265723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=""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78615" y="812852"/>
            <a:ext cx="2265723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=""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8223" y="3733913"/>
            <a:ext cx="2265723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=""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78615" y="3733913"/>
            <a:ext cx="2265723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=""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09007" y="3733913"/>
            <a:ext cx="2265723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=""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539399" y="3733913"/>
            <a:ext cx="2265723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0713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037977" y="536627"/>
            <a:ext cx="586845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09067" y="536627"/>
            <a:ext cx="2754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923522" y="536627"/>
            <a:ext cx="2754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09067" y="3457688"/>
            <a:ext cx="2754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923522" y="3457688"/>
            <a:ext cx="2754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037976" y="3457688"/>
            <a:ext cx="2754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10152430" y="3457688"/>
            <a:ext cx="2754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=""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3716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27">
            <a:extLst>
              <a:ext uri="{FF2B5EF4-FFF2-40B4-BE49-F238E27FC236}">
                <a16:creationId xmlns=""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3716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046964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908739" cy="417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7066755" y="0"/>
            <a:ext cx="324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7066755" y="2160786"/>
            <a:ext cx="324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468796" y="-4215"/>
            <a:ext cx="324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10468796" y="2156571"/>
            <a:ext cx="324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302000"/>
            <a:ext cx="13716000" cy="2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12351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6000" y="0"/>
            <a:ext cx="891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00"/>
            <a:ext cx="4455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644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80433" y="282870"/>
            <a:ext cx="513665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03532" y="529438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867458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067345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17276" y="945545"/>
            <a:ext cx="1276099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832253" y="1828684"/>
            <a:ext cx="997129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83102" y="2271383"/>
            <a:ext cx="722905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326110" y="2985246"/>
            <a:ext cx="513665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542528" y="563553"/>
            <a:ext cx="779285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265335" y="2307322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549209" y="3231814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83544" y="2628624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778330" y="3779608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09231" y="3276036"/>
            <a:ext cx="1067623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=""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5741525" y="-1572875"/>
            <a:ext cx="5734851" cy="102141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2">
            <a:extLst>
              <a:ext uri="{FF2B5EF4-FFF2-40B4-BE49-F238E27FC236}">
                <a16:creationId xmlns=""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238864" y="958245"/>
            <a:ext cx="243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=""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7414028" y="3818820"/>
            <a:ext cx="243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=""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4238864" y="3818820"/>
            <a:ext cx="243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=""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10589191" y="3818820"/>
            <a:ext cx="243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=""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414028" y="958245"/>
            <a:ext cx="243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=""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0589191" y="958245"/>
            <a:ext cx="243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6837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63969" y="123478"/>
            <a:ext cx="1301984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27618234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63969" y="123478"/>
            <a:ext cx="1301984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98261" y="1131591"/>
            <a:ext cx="4005863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98424" y="1347500"/>
            <a:ext cx="173102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482189" y="1233831"/>
            <a:ext cx="685849" cy="770792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800667" y="1637213"/>
            <a:ext cx="251127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800667" y="2127462"/>
            <a:ext cx="2511279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811383" y="5808439"/>
            <a:ext cx="2511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811383" y="4450324"/>
            <a:ext cx="3056958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15052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67" y="4492190"/>
            <a:ext cx="13716167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02"/>
            <a:ext cx="13716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67" y="5789965"/>
            <a:ext cx="13716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34" y="914401"/>
            <a:ext cx="4344936" cy="3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771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831542" y="738963"/>
            <a:ext cx="6052583" cy="53800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67" y="3589027"/>
            <a:ext cx="13716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82" y="898452"/>
            <a:ext cx="1811991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70" y="2604723"/>
            <a:ext cx="140949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3113477" y="1645673"/>
            <a:ext cx="1017890" cy="10163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090" y="898451"/>
            <a:ext cx="1459817" cy="145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7633610" y="360943"/>
            <a:ext cx="1017890" cy="1016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10016325" y="2088375"/>
            <a:ext cx="682230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915856" y="650641"/>
            <a:ext cx="582373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6"/>
            <a:ext cx="13716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773375" y="4434320"/>
            <a:ext cx="1129129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13" y="1075575"/>
            <a:ext cx="873143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204" y="3800030"/>
            <a:ext cx="1398767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5376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2BC8D9A-7D27-4C2D-8E66-99AB4DDD5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EF2FB45-F389-4A8C-84C3-C09309ACD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975" y="1825625"/>
            <a:ext cx="58293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5E238429-98EB-4D1F-A332-F05E4146D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3725" y="1825625"/>
            <a:ext cx="58293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332CBA1D-F6C4-4FF0-9CA7-05BE40AE0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0293D6D-9E81-4DFB-85C9-BC6DEBA3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13431DC6-FBF4-41EF-849D-1FDD76B4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3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2CC68E2-9CFB-49F9-968E-61E71CC4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62" y="365126"/>
            <a:ext cx="1183005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3D5D3D7-838C-478C-AB83-2EAECF621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762" y="1681163"/>
            <a:ext cx="580251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15F0F15F-5543-4AA9-AE24-67C7C3569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4762" y="2505075"/>
            <a:ext cx="5802510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3C5B31CC-C345-4C7A-87B7-7FCAB7C9C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43725" y="1681163"/>
            <a:ext cx="58310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C6F67F22-11B3-4CE9-8403-89C9444C6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3725" y="2505075"/>
            <a:ext cx="58310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2ECCBCD1-44D9-4785-8C13-9AF9C6BD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647D435-314A-4457-91CF-B85DCE69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063A8C8F-1A07-43CC-9FEF-D16F99CC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81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8F0E3AF-182A-41CD-AD4D-29576B9C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83E044A2-1EA2-45B5-BE25-48FB32DA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F52793D1-A4C9-4C75-AC45-935613F1E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50C5562F-7CF4-4CE9-8B96-BBB44574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4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507A4EEA-658C-43D5-9186-0E5A188F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47ADC376-6F67-44FB-B5B2-12E97178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94CC50FD-5740-4B3A-9F00-80978727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0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84BC868-C8F7-4BC0-A7B2-654ED164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62" y="457200"/>
            <a:ext cx="4423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32DFFD0-3989-4926-8550-23EEEEC5B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087" y="987426"/>
            <a:ext cx="69437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082EBAFB-89C4-4CCD-A121-557307703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4762" y="2057400"/>
            <a:ext cx="4423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460581D-85A9-4C11-8421-E60A58C5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EB675CC-7AE8-44B8-8B53-553F6B92B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E5678FD-B729-4308-9D61-21EFC5B1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4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8551EB7-9EDB-428C-BF05-58EEB374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62" y="457200"/>
            <a:ext cx="4423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A9EFE207-29DE-4EB5-B667-F5808CB25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1087" y="987426"/>
            <a:ext cx="694372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335A9F0-A496-470F-A165-828C700AE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4762" y="2057400"/>
            <a:ext cx="4423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7477074-7043-45D9-92EC-644B3AD8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ACC3FB4A-0ECF-4808-9741-F567356C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344A21D-73D4-420C-8A15-9B1EDB12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91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E1E6A645-500D-40A7-9078-57ED1BF1E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365126"/>
            <a:ext cx="11830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F34F086-1CE4-41F7-B695-65D6DED8D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825625"/>
            <a:ext cx="118300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1BCE10F-C87E-41A6-814C-A1247E4BC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25B08-4EBA-49FC-BBEF-77015F3BE07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3A40749-6D4F-4795-B0FC-F9CF88D18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43425" y="6356351"/>
            <a:ext cx="4629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2436689-FA8A-485B-9D3D-9BFC8CB66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86925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8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01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4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openxmlformats.org/officeDocument/2006/relationships/image" Target="../media/image70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3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5.png"/><Relationship Id="rId5" Type="http://schemas.openxmlformats.org/officeDocument/2006/relationships/image" Target="../media/image76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B199F366-E251-4AC9-8DF9-26DB0FD63A7F}"/>
              </a:ext>
            </a:extLst>
          </p:cNvPr>
          <p:cNvSpPr txBox="1"/>
          <p:nvPr/>
        </p:nvSpPr>
        <p:spPr>
          <a:xfrm>
            <a:off x="2773205" y="1742367"/>
            <a:ext cx="8556029" cy="1921252"/>
          </a:xfrm>
          <a:prstGeom prst="roundRect">
            <a:avLst>
              <a:gd name="adj" fmla="val 10641"/>
            </a:avLst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 sát 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số loài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 đây.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em sẽ 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sinh vật thành 2 nhóm và nêu đặc điểm để phân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đó và </a:t>
            </a:r>
            <a:r>
              <a:rPr 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đến khi mỗi nhóm chỉ còn lại 1 sinh vật.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7B8A554A-1B52-44D9-8224-6BB27DF81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6" b="96667" l="6667" r="95000">
                        <a14:foregroundMark x1="25833" y1="62619" x2="24167" y2="71429"/>
                        <a14:foregroundMark x1="16111" y1="62381" x2="6667" y2="65952"/>
                        <a14:foregroundMark x1="17778" y1="60238" x2="18611" y2="59524"/>
                        <a14:foregroundMark x1="29444" y1="50714" x2="24444" y2="5952"/>
                        <a14:foregroundMark x1="24444" y1="28095" x2="38889" y2="24762"/>
                        <a14:foregroundMark x1="10000" y1="29048" x2="23611" y2="28810"/>
                        <a14:foregroundMark x1="16111" y1="28571" x2="13611" y2="20952"/>
                        <a14:foregroundMark x1="16111" y1="31667" x2="15000" y2="37381"/>
                        <a14:foregroundMark x1="7222" y1="30714" x2="10278" y2="30714"/>
                        <a14:foregroundMark x1="49444" y1="33571" x2="75278" y2="7143"/>
                        <a14:foregroundMark x1="63056" y1="21190" x2="72778" y2="33333"/>
                        <a14:foregroundMark x1="64722" y1="39286" x2="68889" y2="54048"/>
                        <a14:foregroundMark x1="59722" y1="46190" x2="56944" y2="44762"/>
                        <a14:foregroundMark x1="45278" y1="48810" x2="51667" y2="49286"/>
                        <a14:foregroundMark x1="50278" y1="53095" x2="53611" y2="53095"/>
                        <a14:foregroundMark x1="74444" y1="51667" x2="95000" y2="62857"/>
                        <a14:foregroundMark x1="60833" y1="47619" x2="65833" y2="49524"/>
                        <a14:foregroundMark x1="63611" y1="45476" x2="60833" y2="40476"/>
                        <a14:foregroundMark x1="68611" y1="40000" x2="83056" y2="35714"/>
                        <a14:foregroundMark x1="83056" y1="35714" x2="89167" y2="31667"/>
                        <a14:foregroundMark x1="28333" y1="17619" x2="40556" y2="18333"/>
                        <a14:foregroundMark x1="61389" y1="25476" x2="65000" y2="24524"/>
                        <a14:foregroundMark x1="48611" y1="86667" x2="51944" y2="96667"/>
                        <a14:foregroundMark x1="36389" y1="29524" x2="37222" y2="36429"/>
                        <a14:foregroundMark x1="50278" y1="7857" x2="56111" y2="18810"/>
                        <a14:foregroundMark x1="79722" y1="61667" x2="82222" y2="64048"/>
                        <a14:foregroundMark x1="26389" y1="68095" x2="24167" y2="7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28961"/>
            <a:ext cx="2615838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0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3" y="499729"/>
            <a:ext cx="12450725" cy="564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91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35" y="116958"/>
            <a:ext cx="12822865" cy="651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5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53" y="467833"/>
            <a:ext cx="11834038" cy="586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2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44" y="446567"/>
            <a:ext cx="11876567" cy="613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35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10" y="382772"/>
            <a:ext cx="12025424" cy="606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81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0"/>
          <a:stretch/>
        </p:blipFill>
        <p:spPr bwMode="auto">
          <a:xfrm>
            <a:off x="1329071" y="657224"/>
            <a:ext cx="11685180" cy="583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3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91387"/>
            <a:ext cx="12078586" cy="627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6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2">
            <a:extLst>
              <a:ext uri="{FF2B5EF4-FFF2-40B4-BE49-F238E27FC236}">
                <a16:creationId xmlns="" xmlns:a16="http://schemas.microsoft.com/office/drawing/2014/main" id="{8EE24241-9D7D-4F88-AAB6-C1E3242D1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798391"/>
              </p:ext>
            </p:extLst>
          </p:nvPr>
        </p:nvGraphicFramePr>
        <p:xfrm>
          <a:off x="235647" y="210172"/>
          <a:ext cx="13064026" cy="6437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0001">
                  <a:extLst>
                    <a:ext uri="{9D8B030D-6E8A-4147-A177-3AD203B41FA5}">
                      <a16:colId xmlns="" xmlns:a16="http://schemas.microsoft.com/office/drawing/2014/main" val="1157406836"/>
                    </a:ext>
                  </a:extLst>
                </a:gridCol>
                <a:gridCol w="3874472">
                  <a:extLst>
                    <a:ext uri="{9D8B030D-6E8A-4147-A177-3AD203B41FA5}">
                      <a16:colId xmlns="" xmlns:a16="http://schemas.microsoft.com/office/drawing/2014/main" val="3696034084"/>
                    </a:ext>
                  </a:extLst>
                </a:gridCol>
                <a:gridCol w="2119370">
                  <a:extLst>
                    <a:ext uri="{9D8B030D-6E8A-4147-A177-3AD203B41FA5}">
                      <a16:colId xmlns="" xmlns:a16="http://schemas.microsoft.com/office/drawing/2014/main" val="2038846281"/>
                    </a:ext>
                  </a:extLst>
                </a:gridCol>
                <a:gridCol w="4280183">
                  <a:extLst>
                    <a:ext uri="{9D8B030D-6E8A-4147-A177-3AD203B41FA5}">
                      <a16:colId xmlns="" xmlns:a16="http://schemas.microsoft.com/office/drawing/2014/main" val="683146148"/>
                    </a:ext>
                  </a:extLst>
                </a:gridCol>
              </a:tblGrid>
              <a:tr h="6711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27244312"/>
                  </a:ext>
                </a:extLst>
              </a:tr>
              <a:tr h="671188">
                <a:tc vMerge="1"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47414096"/>
                  </a:ext>
                </a:extLst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96347345"/>
                  </a:ext>
                </a:extLst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 dạng nửa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vòi hút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6869031"/>
                  </a:ext>
                </a:extLst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1 đôi cánh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27162763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sừng (cứng)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nghiền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25434368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có vảy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50787169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không có vảy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 bụng con cái không có kim chích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94090756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không có vảy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 bụng con cái có kim chích</a:t>
                      </a:r>
                    </a:p>
                  </a:txBody>
                  <a:tcPr marL="102870" marR="1028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04321288"/>
                  </a:ext>
                </a:extLst>
              </a:tr>
            </a:tbl>
          </a:graphicData>
        </a:graphic>
      </p:graphicFrame>
      <p:grpSp>
        <p:nvGrpSpPr>
          <p:cNvPr id="15" name="그룹 14">
            <a:extLst>
              <a:ext uri="{FF2B5EF4-FFF2-40B4-BE49-F238E27FC236}">
                <a16:creationId xmlns="" xmlns:a16="http://schemas.microsoft.com/office/drawing/2014/main" id="{F19FBE9E-EB14-44E9-BA5C-9771D194F662}"/>
              </a:ext>
            </a:extLst>
          </p:cNvPr>
          <p:cNvGrpSpPr/>
          <p:nvPr/>
        </p:nvGrpSpPr>
        <p:grpSpPr>
          <a:xfrm>
            <a:off x="13019577" y="74954"/>
            <a:ext cx="560188" cy="559358"/>
            <a:chOff x="12294514" y="5018467"/>
            <a:chExt cx="885600" cy="994823"/>
          </a:xfrm>
        </p:grpSpPr>
        <p:pic>
          <p:nvPicPr>
            <p:cNvPr id="12" name="Picture 5">
              <a:extLst>
                <a:ext uri="{FF2B5EF4-FFF2-40B4-BE49-F238E27FC236}">
                  <a16:creationId xmlns="" xmlns:a16="http://schemas.microsoft.com/office/drawing/2014/main" id="{B0A32F77-2A9B-4363-A363-03C8B2BDC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4514" y="5018467"/>
              <a:ext cx="885600" cy="994823"/>
            </a:xfrm>
            <a:prstGeom prst="rect">
              <a:avLst/>
            </a:prstGeom>
          </p:spPr>
        </p:pic>
        <p:sp>
          <p:nvSpPr>
            <p:cNvPr id="14" name="타원 13">
              <a:extLst>
                <a:ext uri="{FF2B5EF4-FFF2-40B4-BE49-F238E27FC236}">
                  <a16:creationId xmlns="" xmlns:a16="http://schemas.microsoft.com/office/drawing/2014/main" id="{4EF82E38-6BB9-4529-B9DC-0074FCEAC01E}"/>
                </a:ext>
              </a:extLst>
            </p:cNvPr>
            <p:cNvSpPr/>
            <p:nvPr/>
          </p:nvSpPr>
          <p:spPr>
            <a:xfrm>
              <a:off x="12612506" y="5415865"/>
              <a:ext cx="161925" cy="161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8D9E33E8-3AEB-4B85-8581-5905804B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1582038"/>
            <a:ext cx="1338313" cy="62141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01AC67CC-3741-497F-9AAC-6E7AE4F2E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02" y="2237990"/>
            <a:ext cx="1004079" cy="64333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30C2E5B4-7F40-460C-A7C4-4B9F22415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202" y="2912152"/>
            <a:ext cx="1016366" cy="64333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D0DD7F68-BDAC-42E3-B170-79AC0AA04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202" y="3586315"/>
            <a:ext cx="1161351" cy="72275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74C5BFA3-B39D-44B0-8430-8BEA88235E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97" t="46949" r="73033" b="10860"/>
          <a:stretch/>
        </p:blipFill>
        <p:spPr>
          <a:xfrm>
            <a:off x="954202" y="4357402"/>
            <a:ext cx="1206048" cy="73493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EC487855-AFCD-421D-8044-A982F66155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202" y="5121617"/>
            <a:ext cx="1205600" cy="73493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6DC3F71E-C07A-4468-BE68-4595EBAA78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240" y="5885832"/>
            <a:ext cx="1636454" cy="741329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="" xmlns:a16="http://schemas.microsoft.com/office/drawing/2014/main" id="{1740D9F6-FBB0-4786-8996-73BAF64C2D2D}"/>
              </a:ext>
            </a:extLst>
          </p:cNvPr>
          <p:cNvGrpSpPr/>
          <p:nvPr/>
        </p:nvGrpSpPr>
        <p:grpSpPr>
          <a:xfrm>
            <a:off x="0" y="6172200"/>
            <a:ext cx="502920" cy="780580"/>
            <a:chOff x="9318061" y="2225079"/>
            <a:chExt cx="885616" cy="994842"/>
          </a:xfrm>
        </p:grpSpPr>
        <p:pic>
          <p:nvPicPr>
            <p:cNvPr id="11" name="Picture 2">
              <a:extLst>
                <a:ext uri="{FF2B5EF4-FFF2-40B4-BE49-F238E27FC236}">
                  <a16:creationId xmlns="" xmlns:a16="http://schemas.microsoft.com/office/drawing/2014/main" id="{C3E697A3-EF22-484C-9E7C-328773ACD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13" name="타원 12">
              <a:extLst>
                <a:ext uri="{FF2B5EF4-FFF2-40B4-BE49-F238E27FC236}">
                  <a16:creationId xmlns="" xmlns:a16="http://schemas.microsoft.com/office/drawing/2014/main" id="{69F1C4DB-58B1-4CF6-8F65-4D4FCAAC7059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19545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A974CDD-3769-4F30-8047-C2DD8793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1" y="563052"/>
            <a:ext cx="8924985" cy="5626208"/>
          </a:xfrm>
          <a:prstGeom prst="rect">
            <a:avLst/>
          </a:prstGeom>
        </p:spPr>
      </p:pic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13781" y="6360494"/>
            <a:ext cx="11445859" cy="4975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b="1" smtClean="0">
                <a:solidFill>
                  <a:srgbClr val="002060"/>
                </a:solidFill>
              </a:rPr>
              <a:t>Hình 23.1. Sơ đồ khóa lưỡng phân định loại bảy bộ côn trùng (theo Linnaeus)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="" xmlns:a16="http://schemas.microsoft.com/office/drawing/2014/main" id="{F3A4D846-A1EB-4D87-8A53-B55758D2B237}"/>
              </a:ext>
            </a:extLst>
          </p:cNvPr>
          <p:cNvSpPr txBox="1"/>
          <p:nvPr/>
        </p:nvSpPr>
        <p:spPr>
          <a:xfrm>
            <a:off x="9189719" y="456372"/>
            <a:ext cx="4206241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Dựa vào hình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23.1, </a:t>
            </a:r>
            <a:r>
              <a:rPr lang="en-US" sz="2800" b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23.2 và bảng đặc điểm, em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</a:t>
            </a:r>
            <a:r>
              <a:rPr lang="en-US" sz="2800" b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 tên các bộ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 </a:t>
            </a:r>
            <a:r>
              <a:rPr lang="en-US" sz="2800" b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trùng từ a đến h.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8200" y="45720"/>
            <a:ext cx="944880" cy="752611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10" name="Hộp Văn bản 42">
            <a:extLst>
              <a:ext uri="{FF2B5EF4-FFF2-40B4-BE49-F238E27FC236}">
                <a16:creationId xmlns="" xmlns:a16="http://schemas.microsoft.com/office/drawing/2014/main" id="{BBEB5646-CBFB-4DC5-AF93-91B1E6DD808F}"/>
              </a:ext>
            </a:extLst>
          </p:cNvPr>
          <p:cNvSpPr txBox="1"/>
          <p:nvPr/>
        </p:nvSpPr>
        <p:spPr>
          <a:xfrm>
            <a:off x="741221" y="5344832"/>
            <a:ext cx="92525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Hộp Văn bản 43">
            <a:extLst>
              <a:ext uri="{FF2B5EF4-FFF2-40B4-BE49-F238E27FC236}">
                <a16:creationId xmlns="" xmlns:a16="http://schemas.microsoft.com/office/drawing/2014/main" id="{A2CC6FEC-8403-4BA5-93EB-25556A78E9B2}"/>
              </a:ext>
            </a:extLst>
          </p:cNvPr>
          <p:cNvSpPr txBox="1"/>
          <p:nvPr/>
        </p:nvSpPr>
        <p:spPr>
          <a:xfrm>
            <a:off x="1697908" y="5344831"/>
            <a:ext cx="80989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nửa</a:t>
            </a:r>
          </a:p>
        </p:txBody>
      </p:sp>
      <p:sp>
        <p:nvSpPr>
          <p:cNvPr id="12" name="Hộp Văn bản 44">
            <a:extLst>
              <a:ext uri="{FF2B5EF4-FFF2-40B4-BE49-F238E27FC236}">
                <a16:creationId xmlns="" xmlns:a16="http://schemas.microsoft.com/office/drawing/2014/main" id="{78F8579B-F369-4104-9B41-8F7A8B304D16}"/>
              </a:ext>
            </a:extLst>
          </p:cNvPr>
          <p:cNvSpPr txBox="1"/>
          <p:nvPr/>
        </p:nvSpPr>
        <p:spPr>
          <a:xfrm>
            <a:off x="2659526" y="5308935"/>
            <a:ext cx="80989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cánh</a:t>
            </a:r>
          </a:p>
        </p:txBody>
      </p:sp>
      <p:sp>
        <p:nvSpPr>
          <p:cNvPr id="13" name="Hộp Văn bản 45">
            <a:extLst>
              <a:ext uri="{FF2B5EF4-FFF2-40B4-BE49-F238E27FC236}">
                <a16:creationId xmlns="" xmlns:a16="http://schemas.microsoft.com/office/drawing/2014/main" id="{29450754-060E-4C7A-A732-7381A921C556}"/>
              </a:ext>
            </a:extLst>
          </p:cNvPr>
          <p:cNvSpPr txBox="1"/>
          <p:nvPr/>
        </p:nvSpPr>
        <p:spPr>
          <a:xfrm>
            <a:off x="3696914" y="5308935"/>
            <a:ext cx="80989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cứng</a:t>
            </a:r>
          </a:p>
        </p:txBody>
      </p:sp>
      <p:sp>
        <p:nvSpPr>
          <p:cNvPr id="14" name="Hộp Văn bản 46">
            <a:extLst>
              <a:ext uri="{FF2B5EF4-FFF2-40B4-BE49-F238E27FC236}">
                <a16:creationId xmlns="" xmlns:a16="http://schemas.microsoft.com/office/drawing/2014/main" id="{F829405A-DDD9-4CEA-9D63-4AA843F6326B}"/>
              </a:ext>
            </a:extLst>
          </p:cNvPr>
          <p:cNvSpPr txBox="1"/>
          <p:nvPr/>
        </p:nvSpPr>
        <p:spPr>
          <a:xfrm>
            <a:off x="4719492" y="5308934"/>
            <a:ext cx="80989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vảy</a:t>
            </a:r>
          </a:p>
        </p:txBody>
      </p:sp>
      <p:sp>
        <p:nvSpPr>
          <p:cNvPr id="15" name="Hộp Văn bản 47">
            <a:extLst>
              <a:ext uri="{FF2B5EF4-FFF2-40B4-BE49-F238E27FC236}">
                <a16:creationId xmlns="" xmlns:a16="http://schemas.microsoft.com/office/drawing/2014/main" id="{2B21A11A-F39D-4733-B8B3-0B8FCE5781CE}"/>
              </a:ext>
            </a:extLst>
          </p:cNvPr>
          <p:cNvSpPr txBox="1"/>
          <p:nvPr/>
        </p:nvSpPr>
        <p:spPr>
          <a:xfrm>
            <a:off x="5666414" y="5308933"/>
            <a:ext cx="99402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mạng</a:t>
            </a:r>
          </a:p>
        </p:txBody>
      </p:sp>
      <p:sp>
        <p:nvSpPr>
          <p:cNvPr id="16" name="Hộp Văn bản 48">
            <a:extLst>
              <a:ext uri="{FF2B5EF4-FFF2-40B4-BE49-F238E27FC236}">
                <a16:creationId xmlns="" xmlns:a16="http://schemas.microsoft.com/office/drawing/2014/main" id="{F200C3E8-054D-42B0-B14A-66CD921AC4A5}"/>
              </a:ext>
            </a:extLst>
          </p:cNvPr>
          <p:cNvSpPr txBox="1"/>
          <p:nvPr/>
        </p:nvSpPr>
        <p:spPr>
          <a:xfrm>
            <a:off x="8053796" y="5326884"/>
            <a:ext cx="99402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màng</a:t>
            </a:r>
          </a:p>
        </p:txBody>
      </p:sp>
    </p:spTree>
    <p:extLst>
      <p:ext uri="{BB962C8B-B14F-4D97-AF65-F5344CB8AC3E}">
        <p14:creationId xmlns:p14="http://schemas.microsoft.com/office/powerpoint/2010/main" val="298315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Đường nối Thẳng 5">
            <a:extLst>
              <a:ext uri="{FF2B5EF4-FFF2-40B4-BE49-F238E27FC236}">
                <a16:creationId xmlns="" xmlns:a16="http://schemas.microsoft.com/office/drawing/2014/main" id="{C31995E6-E56F-4A41-8091-4B20BE24F9AA}"/>
              </a:ext>
            </a:extLst>
          </p:cNvPr>
          <p:cNvCxnSpPr/>
          <p:nvPr/>
        </p:nvCxnSpPr>
        <p:spPr>
          <a:xfrm>
            <a:off x="4046220" y="682752"/>
            <a:ext cx="0" cy="512064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="" xmlns:a16="http://schemas.microsoft.com/office/drawing/2014/main" id="{E542B497-203B-4DBD-A977-A0787DEE1193}"/>
              </a:ext>
            </a:extLst>
          </p:cNvPr>
          <p:cNvCxnSpPr>
            <a:cxnSpLocks/>
          </p:cNvCxnSpPr>
          <p:nvPr/>
        </p:nvCxnSpPr>
        <p:spPr>
          <a:xfrm rot="16200000">
            <a:off x="4046220" y="101316"/>
            <a:ext cx="0" cy="2187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="" xmlns:a16="http://schemas.microsoft.com/office/drawing/2014/main" id="{0F55826E-DFF5-4D5A-83B7-221D237D7E7E}"/>
              </a:ext>
            </a:extLst>
          </p:cNvPr>
          <p:cNvCxnSpPr/>
          <p:nvPr/>
        </p:nvCxnSpPr>
        <p:spPr>
          <a:xfrm>
            <a:off x="2952720" y="1194816"/>
            <a:ext cx="0" cy="43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="" xmlns:a16="http://schemas.microsoft.com/office/drawing/2014/main" id="{69C69F23-1D12-4801-A54E-D4E20AE34B29}"/>
              </a:ext>
            </a:extLst>
          </p:cNvPr>
          <p:cNvCxnSpPr/>
          <p:nvPr/>
        </p:nvCxnSpPr>
        <p:spPr>
          <a:xfrm>
            <a:off x="5139720" y="1194816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="" xmlns:a16="http://schemas.microsoft.com/office/drawing/2014/main" id="{8A462834-E5D2-41E6-8D9E-4854C32E1CEE}"/>
              </a:ext>
            </a:extLst>
          </p:cNvPr>
          <p:cNvCxnSpPr>
            <a:cxnSpLocks/>
          </p:cNvCxnSpPr>
          <p:nvPr/>
        </p:nvCxnSpPr>
        <p:spPr>
          <a:xfrm rot="16200000">
            <a:off x="5139720" y="821316"/>
            <a:ext cx="0" cy="2187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="" xmlns:a16="http://schemas.microsoft.com/office/drawing/2014/main" id="{689EC067-0CDF-4B72-8AC5-8696A1514398}"/>
              </a:ext>
            </a:extLst>
          </p:cNvPr>
          <p:cNvCxnSpPr/>
          <p:nvPr/>
        </p:nvCxnSpPr>
        <p:spPr>
          <a:xfrm>
            <a:off x="4046220" y="1901167"/>
            <a:ext cx="0" cy="363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083BCF19-2B69-48A4-85D3-9C5CF308B349}"/>
              </a:ext>
            </a:extLst>
          </p:cNvPr>
          <p:cNvCxnSpPr/>
          <p:nvPr/>
        </p:nvCxnSpPr>
        <p:spPr>
          <a:xfrm>
            <a:off x="6233220" y="1914815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="" xmlns:a16="http://schemas.microsoft.com/office/drawing/2014/main" id="{D74B31C8-08B4-4EF8-801A-74682E5D0DCE}"/>
              </a:ext>
            </a:extLst>
          </p:cNvPr>
          <p:cNvCxnSpPr>
            <a:cxnSpLocks/>
          </p:cNvCxnSpPr>
          <p:nvPr/>
        </p:nvCxnSpPr>
        <p:spPr>
          <a:xfrm rot="16200000">
            <a:off x="6233220" y="1541315"/>
            <a:ext cx="0" cy="2187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="" xmlns:a16="http://schemas.microsoft.com/office/drawing/2014/main" id="{D8C9827F-B07C-4AC4-8AD6-C1E70B4AD37F}"/>
              </a:ext>
            </a:extLst>
          </p:cNvPr>
          <p:cNvCxnSpPr/>
          <p:nvPr/>
        </p:nvCxnSpPr>
        <p:spPr>
          <a:xfrm>
            <a:off x="5139720" y="2621166"/>
            <a:ext cx="0" cy="29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="" xmlns:a16="http://schemas.microsoft.com/office/drawing/2014/main" id="{2CE39807-34C3-4C64-B397-DCC2E3D88A4D}"/>
              </a:ext>
            </a:extLst>
          </p:cNvPr>
          <p:cNvCxnSpPr/>
          <p:nvPr/>
        </p:nvCxnSpPr>
        <p:spPr>
          <a:xfrm>
            <a:off x="7326720" y="2634814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="" xmlns:a16="http://schemas.microsoft.com/office/drawing/2014/main" id="{203E0BE4-114D-4009-BFBD-296E5C59E9D6}"/>
              </a:ext>
            </a:extLst>
          </p:cNvPr>
          <p:cNvCxnSpPr>
            <a:cxnSpLocks/>
          </p:cNvCxnSpPr>
          <p:nvPr/>
        </p:nvCxnSpPr>
        <p:spPr>
          <a:xfrm rot="16200000">
            <a:off x="7326720" y="2262657"/>
            <a:ext cx="0" cy="2187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43FD42B9-79BA-4803-92D4-A94F30C723E2}"/>
              </a:ext>
            </a:extLst>
          </p:cNvPr>
          <p:cNvCxnSpPr/>
          <p:nvPr/>
        </p:nvCxnSpPr>
        <p:spPr>
          <a:xfrm>
            <a:off x="6233220" y="3354814"/>
            <a:ext cx="0" cy="223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629A5213-AFE0-480D-9882-EF09C3933027}"/>
              </a:ext>
            </a:extLst>
          </p:cNvPr>
          <p:cNvCxnSpPr/>
          <p:nvPr/>
        </p:nvCxnSpPr>
        <p:spPr>
          <a:xfrm>
            <a:off x="8420220" y="3354814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="" xmlns:a16="http://schemas.microsoft.com/office/drawing/2014/main" id="{2C1C63A6-5118-494B-AA59-D5554B1AD58F}"/>
              </a:ext>
            </a:extLst>
          </p:cNvPr>
          <p:cNvCxnSpPr>
            <a:cxnSpLocks/>
          </p:cNvCxnSpPr>
          <p:nvPr/>
        </p:nvCxnSpPr>
        <p:spPr>
          <a:xfrm rot="16200000">
            <a:off x="8420220" y="2981314"/>
            <a:ext cx="0" cy="2187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="" xmlns:a16="http://schemas.microsoft.com/office/drawing/2014/main" id="{33E439EB-3051-4AED-854E-477463CCE305}"/>
              </a:ext>
            </a:extLst>
          </p:cNvPr>
          <p:cNvCxnSpPr/>
          <p:nvPr/>
        </p:nvCxnSpPr>
        <p:spPr>
          <a:xfrm>
            <a:off x="7326720" y="4074813"/>
            <a:ext cx="0" cy="151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="" xmlns:a16="http://schemas.microsoft.com/office/drawing/2014/main" id="{87D66154-D3F5-48CF-890A-386162CF70A2}"/>
              </a:ext>
            </a:extLst>
          </p:cNvPr>
          <p:cNvCxnSpPr/>
          <p:nvPr/>
        </p:nvCxnSpPr>
        <p:spPr>
          <a:xfrm>
            <a:off x="9498600" y="4074813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3CA427B7-AF75-4A56-AB8A-6F74BDB85278}"/>
              </a:ext>
            </a:extLst>
          </p:cNvPr>
          <p:cNvCxnSpPr>
            <a:cxnSpLocks/>
          </p:cNvCxnSpPr>
          <p:nvPr/>
        </p:nvCxnSpPr>
        <p:spPr>
          <a:xfrm rot="16200000">
            <a:off x="9498600" y="3701313"/>
            <a:ext cx="0" cy="2187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="" xmlns:a16="http://schemas.microsoft.com/office/drawing/2014/main" id="{2471C072-FF84-4A02-A616-A056B7DC3160}"/>
              </a:ext>
            </a:extLst>
          </p:cNvPr>
          <p:cNvCxnSpPr/>
          <p:nvPr/>
        </p:nvCxnSpPr>
        <p:spPr>
          <a:xfrm>
            <a:off x="8405100" y="4794812"/>
            <a:ext cx="0" cy="7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FE036B11-F716-436F-8434-5EAE516C55A8}"/>
              </a:ext>
            </a:extLst>
          </p:cNvPr>
          <p:cNvCxnSpPr/>
          <p:nvPr/>
        </p:nvCxnSpPr>
        <p:spPr>
          <a:xfrm>
            <a:off x="10592100" y="4794812"/>
            <a:ext cx="0" cy="7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A99A3C03-C8C4-4015-A0A6-0E83E59C45BD}"/>
              </a:ext>
            </a:extLst>
          </p:cNvPr>
          <p:cNvSpPr txBox="1"/>
          <p:nvPr/>
        </p:nvSpPr>
        <p:spPr>
          <a:xfrm>
            <a:off x="3647021" y="282642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D4F1A8CC-0A87-4E46-AFBE-B9D161E855A5}"/>
              </a:ext>
            </a:extLst>
          </p:cNvPr>
          <p:cNvSpPr txBox="1"/>
          <p:nvPr/>
        </p:nvSpPr>
        <p:spPr>
          <a:xfrm>
            <a:off x="2827680" y="792479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="" xmlns:a16="http://schemas.microsoft.com/office/drawing/2014/main" id="{05FDDDCF-278D-4A13-A907-7C58822B8BD2}"/>
              </a:ext>
            </a:extLst>
          </p:cNvPr>
          <p:cNvSpPr txBox="1"/>
          <p:nvPr/>
        </p:nvSpPr>
        <p:spPr>
          <a:xfrm>
            <a:off x="4767750" y="792479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EDC75812-CBB1-4343-B2C8-607036F2C960}"/>
              </a:ext>
            </a:extLst>
          </p:cNvPr>
          <p:cNvSpPr txBox="1"/>
          <p:nvPr/>
        </p:nvSpPr>
        <p:spPr>
          <a:xfrm>
            <a:off x="3957854" y="154818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="" xmlns:a16="http://schemas.microsoft.com/office/drawing/2014/main" id="{C3B4E9EC-51D2-4F81-A2F8-BABECE2B1C8C}"/>
              </a:ext>
            </a:extLst>
          </p:cNvPr>
          <p:cNvSpPr txBox="1"/>
          <p:nvPr/>
        </p:nvSpPr>
        <p:spPr>
          <a:xfrm>
            <a:off x="5040241" y="223470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1C1CDD92-2699-42A9-96AE-2EBEF32E8DC8}"/>
              </a:ext>
            </a:extLst>
          </p:cNvPr>
          <p:cNvSpPr txBox="1"/>
          <p:nvPr/>
        </p:nvSpPr>
        <p:spPr>
          <a:xfrm>
            <a:off x="6034263" y="294859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BEC6C623-5120-4C66-93EA-80DAC6137B1F}"/>
              </a:ext>
            </a:extLst>
          </p:cNvPr>
          <p:cNvSpPr txBox="1"/>
          <p:nvPr/>
        </p:nvSpPr>
        <p:spPr>
          <a:xfrm>
            <a:off x="7227242" y="3710704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="" xmlns:a16="http://schemas.microsoft.com/office/drawing/2014/main" id="{9678F96F-DCAC-43E2-A763-E794F7859CC9}"/>
              </a:ext>
            </a:extLst>
          </p:cNvPr>
          <p:cNvSpPr txBox="1"/>
          <p:nvPr/>
        </p:nvSpPr>
        <p:spPr>
          <a:xfrm>
            <a:off x="8324696" y="443070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340A3BC7-BB8A-4E8B-BF9C-DAAF5D1D25C7}"/>
              </a:ext>
            </a:extLst>
          </p:cNvPr>
          <p:cNvSpPr txBox="1"/>
          <p:nvPr/>
        </p:nvSpPr>
        <p:spPr>
          <a:xfrm>
            <a:off x="5864795" y="154818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="" xmlns:a16="http://schemas.microsoft.com/office/drawing/2014/main" id="{CA624334-8D6D-44D6-815D-4166CC8B2DDE}"/>
              </a:ext>
            </a:extLst>
          </p:cNvPr>
          <p:cNvSpPr txBox="1"/>
          <p:nvPr/>
        </p:nvSpPr>
        <p:spPr>
          <a:xfrm>
            <a:off x="6957550" y="223097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="" xmlns:a16="http://schemas.microsoft.com/office/drawing/2014/main" id="{0B913BD7-C23B-4BFE-AF21-D5886AB1443D}"/>
              </a:ext>
            </a:extLst>
          </p:cNvPr>
          <p:cNvSpPr txBox="1"/>
          <p:nvPr/>
        </p:nvSpPr>
        <p:spPr>
          <a:xfrm>
            <a:off x="7997471" y="2981252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="" xmlns:a16="http://schemas.microsoft.com/office/drawing/2014/main" id="{F080B4A0-E748-48E3-AE95-1A720BB901F4}"/>
              </a:ext>
            </a:extLst>
          </p:cNvPr>
          <p:cNvSpPr txBox="1"/>
          <p:nvPr/>
        </p:nvSpPr>
        <p:spPr>
          <a:xfrm>
            <a:off x="9068216" y="3710704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="" xmlns:a16="http://schemas.microsoft.com/office/drawing/2014/main" id="{DF13F6CE-781A-4D9D-982A-E40D4464F66C}"/>
              </a:ext>
            </a:extLst>
          </p:cNvPr>
          <p:cNvSpPr txBox="1"/>
          <p:nvPr/>
        </p:nvSpPr>
        <p:spPr>
          <a:xfrm>
            <a:off x="10146853" y="443070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="" xmlns:a16="http://schemas.microsoft.com/office/drawing/2014/main" id="{676FFBB4-1FBF-487D-A26D-C57AE6B26B48}"/>
              </a:ext>
            </a:extLst>
          </p:cNvPr>
          <p:cNvSpPr txBox="1"/>
          <p:nvPr/>
        </p:nvSpPr>
        <p:spPr>
          <a:xfrm>
            <a:off x="5216971" y="1194818"/>
            <a:ext cx="2624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Miệng kiểu nhai nghiền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="" xmlns:a16="http://schemas.microsoft.com/office/drawing/2014/main" id="{B2904E97-AFB1-4E14-8244-B627D9CFE3F0}"/>
              </a:ext>
            </a:extLst>
          </p:cNvPr>
          <p:cNvSpPr txBox="1"/>
          <p:nvPr/>
        </p:nvSpPr>
        <p:spPr>
          <a:xfrm>
            <a:off x="6287011" y="1902730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hai đôi cánh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="" xmlns:a16="http://schemas.microsoft.com/office/drawing/2014/main" id="{81BA0D32-D74D-4200-8885-B58AA139409B}"/>
              </a:ext>
            </a:extLst>
          </p:cNvPr>
          <p:cNvSpPr txBox="1"/>
          <p:nvPr/>
        </p:nvSpPr>
        <p:spPr>
          <a:xfrm>
            <a:off x="7326720" y="2558497"/>
            <a:ext cx="2531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trước dạng màng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="" xmlns:a16="http://schemas.microsoft.com/office/drawing/2014/main" id="{458B586D-CAE4-4B64-9C5B-E743BFF3CFDD}"/>
              </a:ext>
            </a:extLst>
          </p:cNvPr>
          <p:cNvSpPr txBox="1"/>
          <p:nvPr/>
        </p:nvSpPr>
        <p:spPr>
          <a:xfrm>
            <a:off x="8430076" y="3327367"/>
            <a:ext cx="3199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Mặt cánh trước không có vảy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="" xmlns:a16="http://schemas.microsoft.com/office/drawing/2014/main" id="{F2FE401D-179C-44FB-BFE9-95718C8754AE}"/>
              </a:ext>
            </a:extLst>
          </p:cNvPr>
          <p:cNvSpPr txBox="1"/>
          <p:nvPr/>
        </p:nvSpPr>
        <p:spPr>
          <a:xfrm>
            <a:off x="9572316" y="4070704"/>
            <a:ext cx="333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Kim chích ở cuối bụng con cái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="" xmlns:a16="http://schemas.microsoft.com/office/drawing/2014/main" id="{BBEB5646-CBFB-4DC5-AF93-91B1E6DD808F}"/>
              </a:ext>
            </a:extLst>
          </p:cNvPr>
          <p:cNvSpPr txBox="1"/>
          <p:nvPr/>
        </p:nvSpPr>
        <p:spPr>
          <a:xfrm>
            <a:off x="2490093" y="5598498"/>
            <a:ext cx="925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="" xmlns:a16="http://schemas.microsoft.com/office/drawing/2014/main" id="{A2CC6FEC-8403-4BA5-93EB-25556A78E9B2}"/>
              </a:ext>
            </a:extLst>
          </p:cNvPr>
          <p:cNvSpPr txBox="1"/>
          <p:nvPr/>
        </p:nvSpPr>
        <p:spPr>
          <a:xfrm>
            <a:off x="3644967" y="5601375"/>
            <a:ext cx="809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nửa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="" xmlns:a16="http://schemas.microsoft.com/office/drawing/2014/main" id="{78F8579B-F369-4104-9B41-8F7A8B304D16}"/>
              </a:ext>
            </a:extLst>
          </p:cNvPr>
          <p:cNvSpPr txBox="1"/>
          <p:nvPr/>
        </p:nvSpPr>
        <p:spPr>
          <a:xfrm>
            <a:off x="4738234" y="5601375"/>
            <a:ext cx="809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cánh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="" xmlns:a16="http://schemas.microsoft.com/office/drawing/2014/main" id="{29450754-060E-4C7A-A732-7381A921C556}"/>
              </a:ext>
            </a:extLst>
          </p:cNvPr>
          <p:cNvSpPr txBox="1"/>
          <p:nvPr/>
        </p:nvSpPr>
        <p:spPr>
          <a:xfrm>
            <a:off x="5827489" y="5601375"/>
            <a:ext cx="809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cứng</a:t>
            </a:r>
          </a:p>
        </p:txBody>
      </p:sp>
      <p:sp>
        <p:nvSpPr>
          <p:cNvPr id="47" name="Hộp Văn bản 46">
            <a:extLst>
              <a:ext uri="{FF2B5EF4-FFF2-40B4-BE49-F238E27FC236}">
                <a16:creationId xmlns="" xmlns:a16="http://schemas.microsoft.com/office/drawing/2014/main" id="{F829405A-DDD9-4CEA-9D63-4AA843F6326B}"/>
              </a:ext>
            </a:extLst>
          </p:cNvPr>
          <p:cNvSpPr txBox="1"/>
          <p:nvPr/>
        </p:nvSpPr>
        <p:spPr>
          <a:xfrm>
            <a:off x="6894839" y="5601375"/>
            <a:ext cx="809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vảy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="" xmlns:a16="http://schemas.microsoft.com/office/drawing/2014/main" id="{2B21A11A-F39D-4733-B8B3-0B8FCE5781CE}"/>
              </a:ext>
            </a:extLst>
          </p:cNvPr>
          <p:cNvSpPr txBox="1"/>
          <p:nvPr/>
        </p:nvSpPr>
        <p:spPr>
          <a:xfrm>
            <a:off x="7933064" y="5601375"/>
            <a:ext cx="994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mạng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="" xmlns:a16="http://schemas.microsoft.com/office/drawing/2014/main" id="{F200C3E8-054D-42B0-B14A-66CD921AC4A5}"/>
              </a:ext>
            </a:extLst>
          </p:cNvPr>
          <p:cNvSpPr txBox="1"/>
          <p:nvPr/>
        </p:nvSpPr>
        <p:spPr>
          <a:xfrm>
            <a:off x="10095090" y="5598498"/>
            <a:ext cx="994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màng</a:t>
            </a:r>
          </a:p>
        </p:txBody>
      </p:sp>
    </p:spTree>
    <p:extLst>
      <p:ext uri="{BB962C8B-B14F-4D97-AF65-F5344CB8AC3E}">
        <p14:creationId xmlns:p14="http://schemas.microsoft.com/office/powerpoint/2010/main" val="312733234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3716000" cy="6858000"/>
          </a:xfrm>
          <a:prstGeom prst="rect">
            <a:avLst/>
          </a:prstGeom>
          <a:solidFill>
            <a:srgbClr val="8E6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8998" y="480060"/>
            <a:ext cx="3872872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52998" y="487090"/>
            <a:ext cx="4036696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8998" y="3603670"/>
            <a:ext cx="3872872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53821" y="487090"/>
            <a:ext cx="4036692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F4FFA271-A10A-4AC3-8F06-E3313A197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45690" y="3603670"/>
            <a:ext cx="405131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Nhóm 7">
            <a:extLst>
              <a:ext uri="{FF2B5EF4-FFF2-40B4-BE49-F238E27FC236}">
                <a16:creationId xmlns="" xmlns:a16="http://schemas.microsoft.com/office/drawing/2014/main" id="{91DB2E6C-2809-43E5-9521-B6C6E6A3C608}"/>
              </a:ext>
            </a:extLst>
          </p:cNvPr>
          <p:cNvGrpSpPr/>
          <p:nvPr/>
        </p:nvGrpSpPr>
        <p:grpSpPr>
          <a:xfrm>
            <a:off x="1064019" y="643467"/>
            <a:ext cx="2785110" cy="2530825"/>
            <a:chOff x="945794" y="643467"/>
            <a:chExt cx="2475653" cy="2530825"/>
          </a:xfrm>
        </p:grpSpPr>
        <p:pic>
          <p:nvPicPr>
            <p:cNvPr id="3" name="Hình ảnh 2" descr="Ảnh có chứa cá, cá có tia vây gai, ngày&#10;&#10;Mô tả được tạo tự động">
              <a:extLst>
                <a:ext uri="{FF2B5EF4-FFF2-40B4-BE49-F238E27FC236}">
                  <a16:creationId xmlns="" xmlns:a16="http://schemas.microsoft.com/office/drawing/2014/main" id="{A9004A05-4994-4113-BB64-0C73D2794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794" y="643467"/>
              <a:ext cx="2475653" cy="2475653"/>
            </a:xfrm>
            <a:prstGeom prst="rect">
              <a:avLst/>
            </a:prstGeom>
          </p:spPr>
        </p:pic>
        <p:sp>
          <p:nvSpPr>
            <p:cNvPr id="20" name="Hộp Văn bản 19">
              <a:extLst>
                <a:ext uri="{FF2B5EF4-FFF2-40B4-BE49-F238E27FC236}">
                  <a16:creationId xmlns="" xmlns:a16="http://schemas.microsoft.com/office/drawing/2014/main" id="{EFFCF56A-74C8-4F0C-B81B-29067F302B3E}"/>
                </a:ext>
              </a:extLst>
            </p:cNvPr>
            <p:cNvSpPr txBox="1"/>
            <p:nvPr/>
          </p:nvSpPr>
          <p:spPr>
            <a:xfrm>
              <a:off x="1247177" y="2651072"/>
              <a:ext cx="17312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cá rô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="" xmlns:a16="http://schemas.microsoft.com/office/drawing/2014/main" id="{C9700436-7D5C-4A62-8D7A-03A0D47ED557}"/>
              </a:ext>
            </a:extLst>
          </p:cNvPr>
          <p:cNvGrpSpPr/>
          <p:nvPr/>
        </p:nvGrpSpPr>
        <p:grpSpPr>
          <a:xfrm>
            <a:off x="4883584" y="487091"/>
            <a:ext cx="3659516" cy="4042779"/>
            <a:chOff x="4381676" y="1788990"/>
            <a:chExt cx="3252903" cy="4042779"/>
          </a:xfrm>
        </p:grpSpPr>
        <p:pic>
          <p:nvPicPr>
            <p:cNvPr id="4" name="Hình ảnh 3">
              <a:extLst>
                <a:ext uri="{FF2B5EF4-FFF2-40B4-BE49-F238E27FC236}">
                  <a16:creationId xmlns="" xmlns:a16="http://schemas.microsoft.com/office/drawing/2014/main" id="{F873971C-2B88-4473-8E79-4ED7477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1676" y="1788990"/>
              <a:ext cx="3252903" cy="3294079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5CBDD023-387F-4BEF-AB16-C259DD00148D}"/>
                </a:ext>
              </a:extLst>
            </p:cNvPr>
            <p:cNvSpPr txBox="1"/>
            <p:nvPr/>
          </p:nvSpPr>
          <p:spPr>
            <a:xfrm>
              <a:off x="5291573" y="5308549"/>
              <a:ext cx="17312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lươn</a:t>
              </a:r>
              <a:endParaRPr lang="en-US" sz="3600" b="1"/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="" xmlns:a16="http://schemas.microsoft.com/office/drawing/2014/main" id="{A38819AE-9DDB-41D2-9EBE-8941ABCAA913}"/>
              </a:ext>
            </a:extLst>
          </p:cNvPr>
          <p:cNvGrpSpPr/>
          <p:nvPr/>
        </p:nvGrpSpPr>
        <p:grpSpPr>
          <a:xfrm>
            <a:off x="9352708" y="3875457"/>
            <a:ext cx="3659516" cy="2510443"/>
            <a:chOff x="8313518" y="3970992"/>
            <a:chExt cx="3252903" cy="2510443"/>
          </a:xfrm>
        </p:grpSpPr>
        <p:pic>
          <p:nvPicPr>
            <p:cNvPr id="5" name="Hình ảnh 4" descr="Ảnh có chứa côn trùng&#10;&#10;Mô tả được tạo tự động">
              <a:extLst>
                <a:ext uri="{FF2B5EF4-FFF2-40B4-BE49-F238E27FC236}">
                  <a16:creationId xmlns="" xmlns:a16="http://schemas.microsoft.com/office/drawing/2014/main" id="{B259C837-8128-4AD6-8F89-537C781E3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3518" y="3970992"/>
              <a:ext cx="3252903" cy="2033064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="" xmlns:a16="http://schemas.microsoft.com/office/drawing/2014/main" id="{3A213D2D-782B-4BCB-BF91-A2C78DAA1791}"/>
                </a:ext>
              </a:extLst>
            </p:cNvPr>
            <p:cNvSpPr txBox="1"/>
            <p:nvPr/>
          </p:nvSpPr>
          <p:spPr>
            <a:xfrm>
              <a:off x="8518421" y="5958215"/>
              <a:ext cx="3048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chuồn chuồn</a:t>
              </a:r>
              <a:endParaRPr lang="en-US" sz="3600" b="1"/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="" xmlns:a16="http://schemas.microsoft.com/office/drawing/2014/main" id="{5C68FC47-8E45-4E1F-B8F8-CE931F9E53FF}"/>
              </a:ext>
            </a:extLst>
          </p:cNvPr>
          <p:cNvGrpSpPr/>
          <p:nvPr/>
        </p:nvGrpSpPr>
        <p:grpSpPr>
          <a:xfrm>
            <a:off x="9352708" y="738160"/>
            <a:ext cx="3659516" cy="2597506"/>
            <a:chOff x="8313518" y="738160"/>
            <a:chExt cx="3252903" cy="2597506"/>
          </a:xfrm>
        </p:grpSpPr>
        <p:pic>
          <p:nvPicPr>
            <p:cNvPr id="6" name="Hình ảnh 5" descr="Ảnh có chứa động vật chân đốt, động vật không xương sống, nhện&#10;&#10;Mô tả được tạo tự động">
              <a:extLst>
                <a:ext uri="{FF2B5EF4-FFF2-40B4-BE49-F238E27FC236}">
                  <a16:creationId xmlns="" xmlns:a16="http://schemas.microsoft.com/office/drawing/2014/main" id="{8DE47D08-104E-4FC1-B863-4C9911370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3518" y="738160"/>
              <a:ext cx="3252903" cy="229329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</p:pic>
        <p:sp>
          <p:nvSpPr>
            <p:cNvPr id="29" name="Hộp Văn bản 28">
              <a:extLst>
                <a:ext uri="{FF2B5EF4-FFF2-40B4-BE49-F238E27FC236}">
                  <a16:creationId xmlns="" xmlns:a16="http://schemas.microsoft.com/office/drawing/2014/main" id="{475E0818-8F63-42E9-B334-0ED28F00D6CA}"/>
                </a:ext>
              </a:extLst>
            </p:cNvPr>
            <p:cNvSpPr txBox="1"/>
            <p:nvPr/>
          </p:nvSpPr>
          <p:spPr>
            <a:xfrm>
              <a:off x="9207269" y="2812446"/>
              <a:ext cx="16703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nhện</a:t>
              </a:r>
              <a:endParaRPr lang="en-US" sz="3600" b="1"/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="" xmlns:a16="http://schemas.microsoft.com/office/drawing/2014/main" id="{0AA2915B-44E9-4B48-AA45-D4437869A5A1}"/>
              </a:ext>
            </a:extLst>
          </p:cNvPr>
          <p:cNvGrpSpPr/>
          <p:nvPr/>
        </p:nvGrpSpPr>
        <p:grpSpPr>
          <a:xfrm>
            <a:off x="850183" y="4030957"/>
            <a:ext cx="3053456" cy="2324032"/>
            <a:chOff x="755718" y="4030957"/>
            <a:chExt cx="2714183" cy="2324032"/>
          </a:xfrm>
        </p:grpSpPr>
        <p:pic>
          <p:nvPicPr>
            <p:cNvPr id="1026" name="Picture 2" descr="Cua đồng bóc mai – Bác Tôm">
              <a:extLst>
                <a:ext uri="{FF2B5EF4-FFF2-40B4-BE49-F238E27FC236}">
                  <a16:creationId xmlns="" xmlns:a16="http://schemas.microsoft.com/office/drawing/2014/main" id="{A2E11553-70AC-4666-80E2-757C348C6C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8" t="26542" r="9986" b="19701"/>
            <a:stretch/>
          </p:blipFill>
          <p:spPr bwMode="auto">
            <a:xfrm>
              <a:off x="755718" y="4030957"/>
              <a:ext cx="2714183" cy="1764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Hộp Văn bản 33">
              <a:extLst>
                <a:ext uri="{FF2B5EF4-FFF2-40B4-BE49-F238E27FC236}">
                  <a16:creationId xmlns="" xmlns:a16="http://schemas.microsoft.com/office/drawing/2014/main" id="{2A4869CD-5799-41F2-A30B-33CDAFB40754}"/>
                </a:ext>
              </a:extLst>
            </p:cNvPr>
            <p:cNvSpPr txBox="1"/>
            <p:nvPr/>
          </p:nvSpPr>
          <p:spPr>
            <a:xfrm>
              <a:off x="969869" y="5831769"/>
              <a:ext cx="24647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cua đồng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199708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0CFDE03A-3368-403D-B352-7F6274F3BA5F}"/>
              </a:ext>
            </a:extLst>
          </p:cNvPr>
          <p:cNvSpPr txBox="1"/>
          <p:nvPr/>
        </p:nvSpPr>
        <p:spPr>
          <a:xfrm>
            <a:off x="1592038" y="490137"/>
            <a:ext cx="10531927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u="sng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23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THỰC HÀNH XÂY DỰNG KHÓA LƯỠNG PHÂN</a:t>
            </a:r>
            <a:endParaRPr lang="en-US" sz="20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="" xmlns:a16="http://schemas.microsoft.com/office/drawing/2014/main" id="{94F38B4F-F0FA-4D99-AC3D-2E3819E49BCD}"/>
              </a:ext>
            </a:extLst>
          </p:cNvPr>
          <p:cNvGrpSpPr/>
          <p:nvPr/>
        </p:nvGrpSpPr>
        <p:grpSpPr>
          <a:xfrm>
            <a:off x="1592038" y="1133308"/>
            <a:ext cx="878394" cy="780795"/>
            <a:chOff x="1415144" y="1224747"/>
            <a:chExt cx="780795" cy="780795"/>
          </a:xfrm>
        </p:grpSpPr>
        <p:sp>
          <p:nvSpPr>
            <p:cNvPr id="5" name="Oval 5">
              <a:extLst>
                <a:ext uri="{FF2B5EF4-FFF2-40B4-BE49-F238E27FC236}">
                  <a16:creationId xmlns="" xmlns:a16="http://schemas.microsoft.com/office/drawing/2014/main" id="{6ED59798-FA84-4150-9EF8-79877497353D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="" xmlns:a16="http://schemas.microsoft.com/office/drawing/2014/main" id="{5D784A9B-C758-4BCC-80ED-898E2AE4D709}"/>
                </a:ext>
              </a:extLst>
            </p:cNvPr>
            <p:cNvSpPr txBox="1"/>
            <p:nvPr/>
          </p:nvSpPr>
          <p:spPr>
            <a:xfrm>
              <a:off x="1555170" y="1283514"/>
              <a:ext cx="500742" cy="65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28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FD11B386-ADA0-4257-84A1-521D5DB125C4}"/>
              </a:ext>
            </a:extLst>
          </p:cNvPr>
          <p:cNvSpPr txBox="1"/>
          <p:nvPr/>
        </p:nvSpPr>
        <p:spPr>
          <a:xfrm>
            <a:off x="2312902" y="1258407"/>
            <a:ext cx="692907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 hành xây dựng khóa lưỡng phân: </a:t>
            </a:r>
            <a:endParaRPr lang="en-US" sz="3600" b="1">
              <a:solidFill>
                <a:srgbClr val="002060"/>
              </a:solidFill>
            </a:endParaRPr>
          </a:p>
        </p:txBody>
      </p:sp>
      <p:grpSp>
        <p:nvGrpSpPr>
          <p:cNvPr id="34" name="Nhóm 33">
            <a:extLst>
              <a:ext uri="{FF2B5EF4-FFF2-40B4-BE49-F238E27FC236}">
                <a16:creationId xmlns="" xmlns:a16="http://schemas.microsoft.com/office/drawing/2014/main" id="{AD63F087-19E1-4E61-A132-4066B037C97C}"/>
              </a:ext>
            </a:extLst>
          </p:cNvPr>
          <p:cNvGrpSpPr/>
          <p:nvPr/>
        </p:nvGrpSpPr>
        <p:grpSpPr>
          <a:xfrm>
            <a:off x="4808122" y="3280834"/>
            <a:ext cx="1942783" cy="1704101"/>
            <a:chOff x="4273886" y="3280833"/>
            <a:chExt cx="1726918" cy="1704101"/>
          </a:xfrm>
        </p:grpSpPr>
        <p:grpSp>
          <p:nvGrpSpPr>
            <p:cNvPr id="8" name="그룹 9">
              <a:extLst>
                <a:ext uri="{FF2B5EF4-FFF2-40B4-BE49-F238E27FC236}">
                  <a16:creationId xmlns="" xmlns:a16="http://schemas.microsoft.com/office/drawing/2014/main" id="{AAB36919-4298-4508-B016-F03D10EF757D}"/>
                </a:ext>
              </a:extLst>
            </p:cNvPr>
            <p:cNvGrpSpPr/>
            <p:nvPr/>
          </p:nvGrpSpPr>
          <p:grpSpPr>
            <a:xfrm>
              <a:off x="4273886" y="3280833"/>
              <a:ext cx="1726918" cy="1704101"/>
              <a:chOff x="4543248" y="2367182"/>
              <a:chExt cx="1635977" cy="1635977"/>
            </a:xfrm>
          </p:grpSpPr>
          <p:sp>
            <p:nvSpPr>
              <p:cNvPr id="9" name="Teardrop 3">
                <a:extLst>
                  <a:ext uri="{FF2B5EF4-FFF2-40B4-BE49-F238E27FC236}">
                    <a16:creationId xmlns="" xmlns:a16="http://schemas.microsoft.com/office/drawing/2014/main" id="{26F3A4DF-85B9-4744-8B03-5C1A2B631D84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Teardrop 3">
                <a:extLst>
                  <a:ext uri="{FF2B5EF4-FFF2-40B4-BE49-F238E27FC236}">
                    <a16:creationId xmlns="" xmlns:a16="http://schemas.microsoft.com/office/drawing/2014/main" id="{7CB366C2-DCA5-4356-87DB-7566EAF754E6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0" name="TextBox 46">
              <a:extLst>
                <a:ext uri="{FF2B5EF4-FFF2-40B4-BE49-F238E27FC236}">
                  <a16:creationId xmlns="" xmlns:a16="http://schemas.microsoft.com/office/drawing/2014/main" id="{06920432-BC3E-48B3-94D3-336F7FD324FC}"/>
                </a:ext>
              </a:extLst>
            </p:cNvPr>
            <p:cNvSpPr txBox="1"/>
            <p:nvPr/>
          </p:nvSpPr>
          <p:spPr>
            <a:xfrm>
              <a:off x="5191003" y="4415096"/>
              <a:ext cx="627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0000FF"/>
                  </a:solidFill>
                  <a:cs typeface="Calibri" pitchFamily="34" charset="0"/>
                </a:rPr>
                <a:t>01</a:t>
              </a:r>
              <a:endParaRPr lang="ko-KR" altLang="en-US" sz="2800" b="1" dirty="0">
                <a:solidFill>
                  <a:srgbClr val="0000FF"/>
                </a:solidFill>
                <a:cs typeface="Calibri" pitchFamily="34" charset="0"/>
              </a:endParaRPr>
            </a:p>
          </p:txBody>
        </p:sp>
        <p:sp>
          <p:nvSpPr>
            <p:cNvPr id="24" name="TextBox 53">
              <a:extLst>
                <a:ext uri="{FF2B5EF4-FFF2-40B4-BE49-F238E27FC236}">
                  <a16:creationId xmlns="" xmlns:a16="http://schemas.microsoft.com/office/drawing/2014/main" id="{BF6A8968-126A-4DE5-A374-ECDB52297316}"/>
                </a:ext>
              </a:extLst>
            </p:cNvPr>
            <p:cNvSpPr txBox="1"/>
            <p:nvPr/>
          </p:nvSpPr>
          <p:spPr>
            <a:xfrm>
              <a:off x="5071134" y="4120837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="" xmlns:a16="http://schemas.microsoft.com/office/drawing/2014/main" id="{CE9A6511-F000-4681-B063-A9CD277C8A3B}"/>
              </a:ext>
            </a:extLst>
          </p:cNvPr>
          <p:cNvGrpSpPr/>
          <p:nvPr/>
        </p:nvGrpSpPr>
        <p:grpSpPr>
          <a:xfrm>
            <a:off x="6858000" y="3292934"/>
            <a:ext cx="1903500" cy="1692000"/>
            <a:chOff x="6096000" y="3292934"/>
            <a:chExt cx="1692000" cy="1692000"/>
          </a:xfrm>
        </p:grpSpPr>
        <p:grpSp>
          <p:nvGrpSpPr>
            <p:cNvPr id="11" name="그룹 37">
              <a:extLst>
                <a:ext uri="{FF2B5EF4-FFF2-40B4-BE49-F238E27FC236}">
                  <a16:creationId xmlns="" xmlns:a16="http://schemas.microsoft.com/office/drawing/2014/main" id="{FE4160CA-82A5-4E4F-AE35-E223E7DB50A2}"/>
                </a:ext>
              </a:extLst>
            </p:cNvPr>
            <p:cNvGrpSpPr/>
            <p:nvPr/>
          </p:nvGrpSpPr>
          <p:grpSpPr>
            <a:xfrm flipH="1">
              <a:off x="6096000" y="3292934"/>
              <a:ext cx="1692000" cy="1692000"/>
              <a:chOff x="4543248" y="2367182"/>
              <a:chExt cx="1635977" cy="1635977"/>
            </a:xfrm>
          </p:grpSpPr>
          <p:sp>
            <p:nvSpPr>
              <p:cNvPr id="12" name="Teardrop 3">
                <a:extLst>
                  <a:ext uri="{FF2B5EF4-FFF2-40B4-BE49-F238E27FC236}">
                    <a16:creationId xmlns="" xmlns:a16="http://schemas.microsoft.com/office/drawing/2014/main" id="{401A0B83-C2E5-48C3-8406-4C57DE5D93A8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86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ardrop 3">
                <a:extLst>
                  <a:ext uri="{FF2B5EF4-FFF2-40B4-BE49-F238E27FC236}">
                    <a16:creationId xmlns="" xmlns:a16="http://schemas.microsoft.com/office/drawing/2014/main" id="{E7ADB48C-4EAB-4396-ACDD-EE6A8C5895ED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TextBox 47">
              <a:extLst>
                <a:ext uri="{FF2B5EF4-FFF2-40B4-BE49-F238E27FC236}">
                  <a16:creationId xmlns="" xmlns:a16="http://schemas.microsoft.com/office/drawing/2014/main" id="{43EB424C-5BE1-44EA-A2E7-146CD4289EE1}"/>
                </a:ext>
              </a:extLst>
            </p:cNvPr>
            <p:cNvSpPr txBox="1"/>
            <p:nvPr/>
          </p:nvSpPr>
          <p:spPr>
            <a:xfrm>
              <a:off x="6290874" y="4418401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7030A0"/>
                  </a:solidFill>
                  <a:cs typeface="Calibri" pitchFamily="34" charset="0"/>
                </a:rPr>
                <a:t>02</a:t>
              </a:r>
              <a:endParaRPr lang="ko-KR" altLang="en-US" sz="2800" b="1" dirty="0">
                <a:solidFill>
                  <a:srgbClr val="7030A0"/>
                </a:solidFill>
                <a:cs typeface="Calibri" pitchFamily="34" charset="0"/>
              </a:endParaRPr>
            </a:p>
          </p:txBody>
        </p:sp>
        <p:sp>
          <p:nvSpPr>
            <p:cNvPr id="31" name="TextBox 53">
              <a:extLst>
                <a:ext uri="{FF2B5EF4-FFF2-40B4-BE49-F238E27FC236}">
                  <a16:creationId xmlns="" xmlns:a16="http://schemas.microsoft.com/office/drawing/2014/main" id="{4C68F289-7CCF-497A-87B9-41214A7C3BF2}"/>
                </a:ext>
              </a:extLst>
            </p:cNvPr>
            <p:cNvSpPr txBox="1"/>
            <p:nvPr/>
          </p:nvSpPr>
          <p:spPr>
            <a:xfrm>
              <a:off x="6154745" y="4110369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1C46B6B-8FE5-4964-8BD6-111803CBF4FB}"/>
              </a:ext>
            </a:extLst>
          </p:cNvPr>
          <p:cNvGrpSpPr/>
          <p:nvPr/>
        </p:nvGrpSpPr>
        <p:grpSpPr>
          <a:xfrm>
            <a:off x="6858000" y="5088943"/>
            <a:ext cx="1375288" cy="1222478"/>
            <a:chOff x="6096000" y="5088943"/>
            <a:chExt cx="1222478" cy="1222478"/>
          </a:xfrm>
        </p:grpSpPr>
        <p:grpSp>
          <p:nvGrpSpPr>
            <p:cNvPr id="17" name="그룹 43">
              <a:extLst>
                <a:ext uri="{FF2B5EF4-FFF2-40B4-BE49-F238E27FC236}">
                  <a16:creationId xmlns="" xmlns:a16="http://schemas.microsoft.com/office/drawing/2014/main" id="{8B242AA3-82BD-4BC2-BEEF-CC35EB2789D2}"/>
                </a:ext>
              </a:extLst>
            </p:cNvPr>
            <p:cNvGrpSpPr/>
            <p:nvPr/>
          </p:nvGrpSpPr>
          <p:grpSpPr>
            <a:xfrm rot="5400000" flipH="1">
              <a:off x="6096000" y="5088943"/>
              <a:ext cx="1222478" cy="1222478"/>
              <a:chOff x="4543248" y="2367182"/>
              <a:chExt cx="1635977" cy="1635977"/>
            </a:xfrm>
          </p:grpSpPr>
          <p:sp>
            <p:nvSpPr>
              <p:cNvPr id="18" name="Teardrop 3">
                <a:extLst>
                  <a:ext uri="{FF2B5EF4-FFF2-40B4-BE49-F238E27FC236}">
                    <a16:creationId xmlns="" xmlns:a16="http://schemas.microsoft.com/office/drawing/2014/main" id="{E7B27EB2-F3EB-49DF-B41F-256FFF5CCBBB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ardrop 3">
                <a:extLst>
                  <a:ext uri="{FF2B5EF4-FFF2-40B4-BE49-F238E27FC236}">
                    <a16:creationId xmlns="" xmlns:a16="http://schemas.microsoft.com/office/drawing/2014/main" id="{0BCD24AE-A51F-452E-A24C-36ECC2D8250E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49">
              <a:extLst>
                <a:ext uri="{FF2B5EF4-FFF2-40B4-BE49-F238E27FC236}">
                  <a16:creationId xmlns="" xmlns:a16="http://schemas.microsoft.com/office/drawing/2014/main" id="{A36E98BE-0126-466E-9AB1-4F48FFC3781C}"/>
                </a:ext>
              </a:extLst>
            </p:cNvPr>
            <p:cNvSpPr txBox="1"/>
            <p:nvPr/>
          </p:nvSpPr>
          <p:spPr>
            <a:xfrm>
              <a:off x="6290874" y="5142193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accent1">
                      <a:lumMod val="50000"/>
                    </a:schemeClr>
                  </a:solidFill>
                  <a:cs typeface="Calibri" pitchFamily="34" charset="0"/>
                </a:rPr>
                <a:t>04</a:t>
              </a:r>
              <a:endParaRPr lang="ko-KR" altLang="en-US" sz="2800" b="1" dirty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2" name="TextBox 53">
              <a:extLst>
                <a:ext uri="{FF2B5EF4-FFF2-40B4-BE49-F238E27FC236}">
                  <a16:creationId xmlns="" xmlns:a16="http://schemas.microsoft.com/office/drawing/2014/main" id="{5220E7AB-E5A4-416F-8594-37360A4CBDDA}"/>
                </a:ext>
              </a:extLst>
            </p:cNvPr>
            <p:cNvSpPr txBox="1"/>
            <p:nvPr/>
          </p:nvSpPr>
          <p:spPr>
            <a:xfrm>
              <a:off x="6116611" y="5584756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="" xmlns:a16="http://schemas.microsoft.com/office/drawing/2014/main" id="{AEE1C4F0-5549-4F8A-956A-8A657E97994B}"/>
              </a:ext>
            </a:extLst>
          </p:cNvPr>
          <p:cNvGrpSpPr/>
          <p:nvPr/>
        </p:nvGrpSpPr>
        <p:grpSpPr>
          <a:xfrm>
            <a:off x="5375617" y="5088943"/>
            <a:ext cx="1375288" cy="1222478"/>
            <a:chOff x="4778326" y="5088943"/>
            <a:chExt cx="1222478" cy="1222478"/>
          </a:xfrm>
        </p:grpSpPr>
        <p:grpSp>
          <p:nvGrpSpPr>
            <p:cNvPr id="14" name="그룹 40">
              <a:extLst>
                <a:ext uri="{FF2B5EF4-FFF2-40B4-BE49-F238E27FC236}">
                  <a16:creationId xmlns="" xmlns:a16="http://schemas.microsoft.com/office/drawing/2014/main" id="{6C33E4A4-0286-4461-BC8C-7437F91C91BB}"/>
                </a:ext>
              </a:extLst>
            </p:cNvPr>
            <p:cNvGrpSpPr/>
            <p:nvPr/>
          </p:nvGrpSpPr>
          <p:grpSpPr>
            <a:xfrm rot="16200000">
              <a:off x="4778326" y="5088943"/>
              <a:ext cx="1222478" cy="1222478"/>
              <a:chOff x="4543248" y="2367182"/>
              <a:chExt cx="1635977" cy="1635977"/>
            </a:xfrm>
          </p:grpSpPr>
          <p:sp>
            <p:nvSpPr>
              <p:cNvPr id="15" name="Teardrop 3">
                <a:extLst>
                  <a:ext uri="{FF2B5EF4-FFF2-40B4-BE49-F238E27FC236}">
                    <a16:creationId xmlns="" xmlns:a16="http://schemas.microsoft.com/office/drawing/2014/main" id="{E4963763-DA44-43FA-AC8B-67A44861E282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" name="Teardrop 3">
                <a:extLst>
                  <a:ext uri="{FF2B5EF4-FFF2-40B4-BE49-F238E27FC236}">
                    <a16:creationId xmlns="" xmlns:a16="http://schemas.microsoft.com/office/drawing/2014/main" id="{D6DC3293-6DA6-4B72-B326-00024AF896C5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2" name="TextBox 48">
              <a:extLst>
                <a:ext uri="{FF2B5EF4-FFF2-40B4-BE49-F238E27FC236}">
                  <a16:creationId xmlns="" xmlns:a16="http://schemas.microsoft.com/office/drawing/2014/main" id="{0E97514C-D62D-4398-896B-DA212F964FB8}"/>
                </a:ext>
              </a:extLst>
            </p:cNvPr>
            <p:cNvSpPr txBox="1"/>
            <p:nvPr/>
          </p:nvSpPr>
          <p:spPr>
            <a:xfrm>
              <a:off x="5207531" y="5142193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accent6">
                      <a:lumMod val="50000"/>
                    </a:schemeClr>
                  </a:solidFill>
                  <a:cs typeface="Calibri" pitchFamily="34" charset="0"/>
                </a:rPr>
                <a:t>03</a:t>
              </a:r>
              <a:endParaRPr lang="ko-KR" altLang="en-US" sz="2800" b="1" dirty="0">
                <a:solidFill>
                  <a:schemeClr val="accent6">
                    <a:lumMod val="50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3" name="TextBox 53">
              <a:extLst>
                <a:ext uri="{FF2B5EF4-FFF2-40B4-BE49-F238E27FC236}">
                  <a16:creationId xmlns="" xmlns:a16="http://schemas.microsoft.com/office/drawing/2014/main" id="{D41F8BCC-B3DA-4511-9763-2D4912D694BB}"/>
                </a:ext>
              </a:extLst>
            </p:cNvPr>
            <p:cNvSpPr txBox="1"/>
            <p:nvPr/>
          </p:nvSpPr>
          <p:spPr>
            <a:xfrm>
              <a:off x="5007205" y="5572201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5551404B-A2E2-4198-B8DE-C9B5B0882425}"/>
              </a:ext>
            </a:extLst>
          </p:cNvPr>
          <p:cNvSpPr txBox="1"/>
          <p:nvPr/>
        </p:nvSpPr>
        <p:spPr>
          <a:xfrm>
            <a:off x="2163234" y="1960767"/>
            <a:ext cx="982799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="" xmlns:a16="http://schemas.microsoft.com/office/drawing/2014/main" id="{1BFD7A85-B918-4F04-82FD-94869715BDC6}"/>
              </a:ext>
            </a:extLst>
          </p:cNvPr>
          <p:cNvSpPr txBox="1"/>
          <p:nvPr/>
        </p:nvSpPr>
        <p:spPr>
          <a:xfrm>
            <a:off x="1575284" y="2674287"/>
            <a:ext cx="33194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vi-VN" sz="28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 trong 5 giới.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="" xmlns:a16="http://schemas.microsoft.com/office/drawing/2014/main" id="{0EDA5D66-A2ED-4C69-B473-787BF640AD26}"/>
              </a:ext>
            </a:extLst>
          </p:cNvPr>
          <p:cNvSpPr txBox="1"/>
          <p:nvPr/>
        </p:nvSpPr>
        <p:spPr>
          <a:xfrm>
            <a:off x="8761501" y="2722070"/>
            <a:ext cx="39098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 vào một đôi đặc điểm đối lập phân chia sinh vật thành 2 nhóm.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="" xmlns:a16="http://schemas.microsoft.com/office/drawing/2014/main" id="{42805D35-DA5B-40BB-9F71-C33CABA445AE}"/>
              </a:ext>
            </a:extLst>
          </p:cNvPr>
          <p:cNvSpPr txBox="1"/>
          <p:nvPr/>
        </p:nvSpPr>
        <p:spPr>
          <a:xfrm>
            <a:off x="1299936" y="4792240"/>
            <a:ext cx="41424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 tục phân chia các nhóm trên thành 2 nhóm cho đến khi mỗi nhóm chỉ còn 1 sinh vật.</a:t>
            </a:r>
            <a:endParaRPr lang="en-US" sz="36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="" xmlns:a16="http://schemas.microsoft.com/office/drawing/2014/main" id="{4D5D325D-A703-475C-80C5-36975E03ED11}"/>
              </a:ext>
            </a:extLst>
          </p:cNvPr>
          <p:cNvSpPr txBox="1"/>
          <p:nvPr/>
        </p:nvSpPr>
        <p:spPr>
          <a:xfrm>
            <a:off x="8233288" y="5849833"/>
            <a:ext cx="45846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 sơ đồ khóa lưỡng phân.</a:t>
            </a:r>
            <a:endParaRPr lang="en-US" sz="36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8" name="Picture 37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114" y="1069591"/>
            <a:ext cx="459160" cy="45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7617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/>
      <p:bldP spid="39" grpId="0"/>
      <p:bldP spid="41" grpId="0"/>
      <p:bldP spid="43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="" xmlns:a16="http://schemas.microsoft.com/office/drawing/2014/main" id="{2CDC000F-09BE-41FE-83BB-FE2B52EA1E1E}"/>
              </a:ext>
            </a:extLst>
          </p:cNvPr>
          <p:cNvGrpSpPr/>
          <p:nvPr/>
        </p:nvGrpSpPr>
        <p:grpSpPr>
          <a:xfrm>
            <a:off x="564024" y="1165867"/>
            <a:ext cx="6004416" cy="5387332"/>
            <a:chOff x="919163" y="636588"/>
            <a:chExt cx="4757737" cy="6234898"/>
          </a:xfrm>
        </p:grpSpPr>
        <p:pic>
          <p:nvPicPr>
            <p:cNvPr id="3" name="Picture 3">
              <a:extLst>
                <a:ext uri="{FF2B5EF4-FFF2-40B4-BE49-F238E27FC236}">
                  <a16:creationId xmlns="" xmlns:a16="http://schemas.microsoft.com/office/drawing/2014/main" id="{72AD63D3-28DC-4E00-A627-8693F1CDB4B2}"/>
                </a:ext>
              </a:extLst>
            </p:cNvPr>
            <p:cNvPicPr/>
            <p:nvPr/>
          </p:nvPicPr>
          <p:blipFill rotWithShape="1">
            <a:blip r:embed="rId2"/>
            <a:srcRect l="1069" t="3773" r="68843" b="2810"/>
            <a:stretch/>
          </p:blipFill>
          <p:spPr>
            <a:xfrm>
              <a:off x="919163" y="636588"/>
              <a:ext cx="1505680" cy="1655069"/>
            </a:xfrm>
            <a:prstGeom prst="rect">
              <a:avLst/>
            </a:prstGeom>
          </p:spPr>
        </p:pic>
        <p:pic>
          <p:nvPicPr>
            <p:cNvPr id="7" name="Picture 3">
              <a:extLst>
                <a:ext uri="{FF2B5EF4-FFF2-40B4-BE49-F238E27FC236}">
                  <a16:creationId xmlns="" xmlns:a16="http://schemas.microsoft.com/office/drawing/2014/main" id="{56BD7C63-53EE-4EA4-B757-42185D4E2189}"/>
                </a:ext>
              </a:extLst>
            </p:cNvPr>
            <p:cNvPicPr/>
            <p:nvPr/>
          </p:nvPicPr>
          <p:blipFill rotWithShape="1">
            <a:blip r:embed="rId2"/>
            <a:srcRect l="69124" t="3292" r="787" b="3292"/>
            <a:stretch/>
          </p:blipFill>
          <p:spPr>
            <a:xfrm>
              <a:off x="4171220" y="636588"/>
              <a:ext cx="1505680" cy="1655069"/>
            </a:xfrm>
            <a:prstGeom prst="rect">
              <a:avLst/>
            </a:prstGeom>
          </p:spPr>
        </p:pic>
        <p:sp>
          <p:nvSpPr>
            <p:cNvPr id="8" name="Hộp Văn bản 7">
              <a:extLst>
                <a:ext uri="{FF2B5EF4-FFF2-40B4-BE49-F238E27FC236}">
                  <a16:creationId xmlns="" xmlns:a16="http://schemas.microsoft.com/office/drawing/2014/main" id="{EC4366AD-7216-45AE-A9DB-937AC40DBD11}"/>
                </a:ext>
              </a:extLst>
            </p:cNvPr>
            <p:cNvSpPr txBox="1"/>
            <p:nvPr/>
          </p:nvSpPr>
          <p:spPr>
            <a:xfrm>
              <a:off x="952415" y="2250713"/>
              <a:ext cx="1281272" cy="45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Nhóm 13">
              <a:extLst>
                <a:ext uri="{FF2B5EF4-FFF2-40B4-BE49-F238E27FC236}">
                  <a16:creationId xmlns="" xmlns:a16="http://schemas.microsoft.com/office/drawing/2014/main" id="{4793CB91-2099-48C2-84B4-D2B03BA3E347}"/>
                </a:ext>
              </a:extLst>
            </p:cNvPr>
            <p:cNvGrpSpPr/>
            <p:nvPr/>
          </p:nvGrpSpPr>
          <p:grpSpPr>
            <a:xfrm>
              <a:off x="2545192" y="636588"/>
              <a:ext cx="1505680" cy="2084154"/>
              <a:chOff x="2545192" y="636588"/>
              <a:chExt cx="1505680" cy="2084154"/>
            </a:xfrm>
          </p:grpSpPr>
          <p:pic>
            <p:nvPicPr>
              <p:cNvPr id="6" name="Picture 3">
                <a:extLst>
                  <a:ext uri="{FF2B5EF4-FFF2-40B4-BE49-F238E27FC236}">
                    <a16:creationId xmlns="" xmlns:a16="http://schemas.microsoft.com/office/drawing/2014/main" id="{195FFFFE-A072-48C5-B894-B4B8A24EF4C3}"/>
                  </a:ext>
                </a:extLst>
              </p:cNvPr>
              <p:cNvPicPr/>
              <p:nvPr/>
            </p:nvPicPr>
            <p:blipFill rotWithShape="1">
              <a:blip r:embed="rId2"/>
              <a:srcRect l="34954" t="3682" r="34957" b="2901"/>
              <a:stretch/>
            </p:blipFill>
            <p:spPr>
              <a:xfrm>
                <a:off x="2545192" y="636588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12D64F17-7E1C-423A-AD34-BD0EE1314C02}"/>
                  </a:ext>
                </a:extLst>
              </p:cNvPr>
              <p:cNvSpPr txBox="1"/>
              <p:nvPr/>
            </p:nvSpPr>
            <p:spPr>
              <a:xfrm>
                <a:off x="2818075" y="2266988"/>
                <a:ext cx="959913" cy="453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Nấm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Hộp Văn bản 9">
              <a:extLst>
                <a:ext uri="{FF2B5EF4-FFF2-40B4-BE49-F238E27FC236}">
                  <a16:creationId xmlns="" xmlns:a16="http://schemas.microsoft.com/office/drawing/2014/main" id="{2D22A13E-1744-4868-95AC-EF95AF1887E2}"/>
                </a:ext>
              </a:extLst>
            </p:cNvPr>
            <p:cNvSpPr txBox="1"/>
            <p:nvPr/>
          </p:nvSpPr>
          <p:spPr>
            <a:xfrm>
              <a:off x="4271446" y="2267840"/>
              <a:ext cx="1309879" cy="45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Nhóm 14">
              <a:extLst>
                <a:ext uri="{FF2B5EF4-FFF2-40B4-BE49-F238E27FC236}">
                  <a16:creationId xmlns="" xmlns:a16="http://schemas.microsoft.com/office/drawing/2014/main" id="{8B843178-6B0C-463A-A561-B51B71AB0C32}"/>
                </a:ext>
              </a:extLst>
            </p:cNvPr>
            <p:cNvGrpSpPr/>
            <p:nvPr/>
          </p:nvGrpSpPr>
          <p:grpSpPr>
            <a:xfrm>
              <a:off x="2504216" y="2674957"/>
              <a:ext cx="1587632" cy="2108823"/>
              <a:chOff x="2504216" y="2547190"/>
              <a:chExt cx="1587632" cy="2108823"/>
            </a:xfrm>
          </p:grpSpPr>
          <p:pic>
            <p:nvPicPr>
              <p:cNvPr id="4" name="Hình ảnh 3">
                <a:extLst>
                  <a:ext uri="{FF2B5EF4-FFF2-40B4-BE49-F238E27FC236}">
                    <a16:creationId xmlns="" xmlns:a16="http://schemas.microsoft.com/office/drawing/2014/main" id="{1B536195-CEEE-4F30-B27A-FF597BDE5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82" t="2323" r="7446" b="3628"/>
              <a:stretch/>
            </p:blipFill>
            <p:spPr>
              <a:xfrm>
                <a:off x="2545192" y="2547190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EA99CE37-5C69-4980-9DD8-D42C491E6704}"/>
                  </a:ext>
                </a:extLst>
              </p:cNvPr>
              <p:cNvSpPr txBox="1"/>
              <p:nvPr/>
            </p:nvSpPr>
            <p:spPr>
              <a:xfrm>
                <a:off x="2504216" y="4202259"/>
                <a:ext cx="1587632" cy="453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 Nguyên sinh</a:t>
                </a:r>
              </a:p>
            </p:txBody>
          </p:sp>
        </p:grpSp>
        <p:grpSp>
          <p:nvGrpSpPr>
            <p:cNvPr id="16" name="Nhóm 15">
              <a:extLst>
                <a:ext uri="{FF2B5EF4-FFF2-40B4-BE49-F238E27FC236}">
                  <a16:creationId xmlns="" xmlns:a16="http://schemas.microsoft.com/office/drawing/2014/main" id="{B17ECAA0-9E3D-4969-8218-B763D872926E}"/>
                </a:ext>
              </a:extLst>
            </p:cNvPr>
            <p:cNvGrpSpPr/>
            <p:nvPr/>
          </p:nvGrpSpPr>
          <p:grpSpPr>
            <a:xfrm>
              <a:off x="2541677" y="4737995"/>
              <a:ext cx="1505680" cy="2133491"/>
              <a:chOff x="2541677" y="4737995"/>
              <a:chExt cx="1505680" cy="2133491"/>
            </a:xfrm>
          </p:grpSpPr>
          <p:pic>
            <p:nvPicPr>
              <p:cNvPr id="5" name="Picture 5">
                <a:extLst>
                  <a:ext uri="{FF2B5EF4-FFF2-40B4-BE49-F238E27FC236}">
                    <a16:creationId xmlns="" xmlns:a16="http://schemas.microsoft.com/office/drawing/2014/main" id="{28C46648-FAD3-479B-BA3C-A31AA66B382A}"/>
                  </a:ext>
                </a:extLst>
              </p:cNvPr>
              <p:cNvPicPr/>
              <p:nvPr/>
            </p:nvPicPr>
            <p:blipFill rotWithShape="1">
              <a:blip r:embed="rId4"/>
              <a:srcRect l="2890" t="6672" r="4721" b="3161"/>
              <a:stretch/>
            </p:blipFill>
            <p:spPr>
              <a:xfrm>
                <a:off x="2541677" y="4737995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22E61F48-E5A0-43EF-9561-FCA0A744CDA7}"/>
                  </a:ext>
                </a:extLst>
              </p:cNvPr>
              <p:cNvSpPr txBox="1"/>
              <p:nvPr/>
            </p:nvSpPr>
            <p:spPr>
              <a:xfrm>
                <a:off x="2614580" y="6417732"/>
                <a:ext cx="1359876" cy="453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 Khởi sinh</a:t>
                </a:r>
              </a:p>
            </p:txBody>
          </p:sp>
        </p:grpSp>
      </p:grp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05237E3B-494E-4AC1-801F-D599419C7924}"/>
              </a:ext>
            </a:extLst>
          </p:cNvPr>
          <p:cNvSpPr txBox="1"/>
          <p:nvPr/>
        </p:nvSpPr>
        <p:spPr>
          <a:xfrm>
            <a:off x="8420901" y="675228"/>
            <a:ext cx="43723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hình hoàn thành phiếu học tập số 1</a:t>
            </a:r>
            <a:endParaRPr lang="en-US" sz="3600">
              <a:solidFill>
                <a:srgbClr val="C00000"/>
              </a:solidFill>
            </a:endParaRPr>
          </a:p>
        </p:txBody>
      </p:sp>
      <p:grpSp>
        <p:nvGrpSpPr>
          <p:cNvPr id="20" name="그룹 3">
            <a:extLst>
              <a:ext uri="{FF2B5EF4-FFF2-40B4-BE49-F238E27FC236}">
                <a16:creationId xmlns="" xmlns:a16="http://schemas.microsoft.com/office/drawing/2014/main" id="{2584EB03-6EED-4C26-BD1E-8748B0ADB945}"/>
              </a:ext>
            </a:extLst>
          </p:cNvPr>
          <p:cNvGrpSpPr/>
          <p:nvPr/>
        </p:nvGrpSpPr>
        <p:grpSpPr>
          <a:xfrm>
            <a:off x="7529515" y="512992"/>
            <a:ext cx="1081626" cy="1333500"/>
            <a:chOff x="585903" y="488961"/>
            <a:chExt cx="1284889" cy="2730490"/>
          </a:xfrm>
        </p:grpSpPr>
        <p:pic>
          <p:nvPicPr>
            <p:cNvPr id="21" name="Picture 2">
              <a:extLst>
                <a:ext uri="{FF2B5EF4-FFF2-40B4-BE49-F238E27FC236}">
                  <a16:creationId xmlns="" xmlns:a16="http://schemas.microsoft.com/office/drawing/2014/main" id="{8F9557A6-4497-4DE8-ACFA-1C74C9FC3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="" xmlns:a16="http://schemas.microsoft.com/office/drawing/2014/main" id="{A2D517D4-91DA-45E7-AA7B-B7A1BB3EC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sp>
        <p:nvSpPr>
          <p:cNvPr id="23" name="직사각형 23">
            <a:extLst>
              <a:ext uri="{FF2B5EF4-FFF2-40B4-BE49-F238E27FC236}">
                <a16:creationId xmlns="" xmlns:a16="http://schemas.microsoft.com/office/drawing/2014/main" id="{9F507DE9-0D2A-41E1-81F4-FD56669747E4}"/>
              </a:ext>
            </a:extLst>
          </p:cNvPr>
          <p:cNvSpPr/>
          <p:nvPr/>
        </p:nvSpPr>
        <p:spPr>
          <a:xfrm>
            <a:off x="8347247" y="1791569"/>
            <a:ext cx="4374000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직사각형 8">
            <a:extLst>
              <a:ext uri="{FF2B5EF4-FFF2-40B4-BE49-F238E27FC236}">
                <a16:creationId xmlns="" xmlns:a16="http://schemas.microsoft.com/office/drawing/2014/main" id="{BD311BD8-AED3-4035-B447-F333DE1211E9}"/>
              </a:ext>
            </a:extLst>
          </p:cNvPr>
          <p:cNvSpPr/>
          <p:nvPr/>
        </p:nvSpPr>
        <p:spPr>
          <a:xfrm>
            <a:off x="8466884" y="541686"/>
            <a:ext cx="4363896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="" xmlns:a16="http://schemas.microsoft.com/office/drawing/2014/main" id="{319EAB9A-9381-446D-A97C-2097EDEA6F62}"/>
              </a:ext>
            </a:extLst>
          </p:cNvPr>
          <p:cNvSpPr/>
          <p:nvPr/>
        </p:nvSpPr>
        <p:spPr>
          <a:xfrm>
            <a:off x="12722597" y="541685"/>
            <a:ext cx="108182" cy="13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26" name="Bảng 25">
            <a:extLst>
              <a:ext uri="{FF2B5EF4-FFF2-40B4-BE49-F238E27FC236}">
                <a16:creationId xmlns="" xmlns:a16="http://schemas.microsoft.com/office/drawing/2014/main" id="{B0B84CEB-9F17-49E3-8012-C1B9ECC9C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530001"/>
              </p:ext>
            </p:extLst>
          </p:nvPr>
        </p:nvGraphicFramePr>
        <p:xfrm>
          <a:off x="6888480" y="2235228"/>
          <a:ext cx="6672265" cy="4183354"/>
        </p:xfrm>
        <a:graphic>
          <a:graphicData uri="http://schemas.openxmlformats.org/drawingml/2006/table">
            <a:tbl>
              <a:tblPr firstRow="1" firstCol="1" bandRow="1"/>
              <a:tblGrid>
                <a:gridCol w="1334453">
                  <a:extLst>
                    <a:ext uri="{9D8B030D-6E8A-4147-A177-3AD203B41FA5}">
                      <a16:colId xmlns="" xmlns:a16="http://schemas.microsoft.com/office/drawing/2014/main" val="2295725034"/>
                    </a:ext>
                  </a:extLst>
                </a:gridCol>
                <a:gridCol w="1334453">
                  <a:extLst>
                    <a:ext uri="{9D8B030D-6E8A-4147-A177-3AD203B41FA5}">
                      <a16:colId xmlns="" xmlns:a16="http://schemas.microsoft.com/office/drawing/2014/main" val="3754379936"/>
                    </a:ext>
                  </a:extLst>
                </a:gridCol>
                <a:gridCol w="1334453">
                  <a:extLst>
                    <a:ext uri="{9D8B030D-6E8A-4147-A177-3AD203B41FA5}">
                      <a16:colId xmlns="" xmlns:a16="http://schemas.microsoft.com/office/drawing/2014/main" val="1017534981"/>
                    </a:ext>
                  </a:extLst>
                </a:gridCol>
                <a:gridCol w="1334453">
                  <a:extLst>
                    <a:ext uri="{9D8B030D-6E8A-4147-A177-3AD203B41FA5}">
                      <a16:colId xmlns="" xmlns:a16="http://schemas.microsoft.com/office/drawing/2014/main" val="3794907770"/>
                    </a:ext>
                  </a:extLst>
                </a:gridCol>
                <a:gridCol w="1334453">
                  <a:extLst>
                    <a:ext uri="{9D8B030D-6E8A-4147-A177-3AD203B41FA5}">
                      <a16:colId xmlns="" xmlns:a16="http://schemas.microsoft.com/office/drawing/2014/main" val="2946615236"/>
                    </a:ext>
                  </a:extLst>
                </a:gridCol>
              </a:tblGrid>
              <a:tr h="5195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655192"/>
                  </a:ext>
                </a:extLst>
              </a:tr>
              <a:tr h="1066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điểm</a:t>
                      </a: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tế</a:t>
                      </a:r>
                      <a:r>
                        <a:rPr lang="en-US" sz="2000" b="1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bào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b="1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chức </a:t>
                      </a: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Dinh dưỡng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 chuyển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3639951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3248627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53327949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5252371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24381712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1008487"/>
                  </a:ext>
                </a:extLst>
              </a:tr>
            </a:tbl>
          </a:graphicData>
        </a:graphic>
      </p:graphicFrame>
      <p:sp>
        <p:nvSpPr>
          <p:cNvPr id="30" name="Hình tự do: Hình 4">
            <a:extLst>
              <a:ext uri="{FF2B5EF4-FFF2-40B4-BE49-F238E27FC236}">
                <a16:creationId xmlns="" xmlns:a16="http://schemas.microsoft.com/office/drawing/2014/main" id="{0C669FBE-D702-469E-AE2B-CD00DE3733B9}"/>
              </a:ext>
            </a:extLst>
          </p:cNvPr>
          <p:cNvSpPr/>
          <p:nvPr/>
        </p:nvSpPr>
        <p:spPr>
          <a:xfrm>
            <a:off x="361671" y="138505"/>
            <a:ext cx="3264247" cy="924674"/>
          </a:xfrm>
          <a:custGeom>
            <a:avLst/>
            <a:gdLst>
              <a:gd name="connsiteX0" fmla="*/ 0 w 4122238"/>
              <a:gd name="connsiteY0" fmla="*/ 0 h 1436960"/>
              <a:gd name="connsiteX1" fmla="*/ 302757 w 4122238"/>
              <a:gd name="connsiteY1" fmla="*/ 0 h 1436960"/>
              <a:gd name="connsiteX2" fmla="*/ 986590 w 4122238"/>
              <a:gd name="connsiteY2" fmla="*/ 0 h 1436960"/>
              <a:gd name="connsiteX3" fmla="*/ 3935203 w 4122238"/>
              <a:gd name="connsiteY3" fmla="*/ 0 h 1436960"/>
              <a:gd name="connsiteX4" fmla="*/ 4122238 w 4122238"/>
              <a:gd name="connsiteY4" fmla="*/ 187035 h 1436960"/>
              <a:gd name="connsiteX5" fmla="*/ 4122238 w 4122238"/>
              <a:gd name="connsiteY5" fmla="*/ 1249925 h 1436960"/>
              <a:gd name="connsiteX6" fmla="*/ 3935203 w 4122238"/>
              <a:gd name="connsiteY6" fmla="*/ 1436960 h 1436960"/>
              <a:gd name="connsiteX7" fmla="*/ 986590 w 4122238"/>
              <a:gd name="connsiteY7" fmla="*/ 1436960 h 1436960"/>
              <a:gd name="connsiteX8" fmla="*/ 302757 w 4122238"/>
              <a:gd name="connsiteY8" fmla="*/ 1436960 h 1436960"/>
              <a:gd name="connsiteX9" fmla="*/ 0 w 4122238"/>
              <a:gd name="connsiteY9" fmla="*/ 1436960 h 143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22238" h="1436960">
                <a:moveTo>
                  <a:pt x="0" y="0"/>
                </a:moveTo>
                <a:lnTo>
                  <a:pt x="302757" y="0"/>
                </a:lnTo>
                <a:lnTo>
                  <a:pt x="986590" y="0"/>
                </a:lnTo>
                <a:lnTo>
                  <a:pt x="3935203" y="0"/>
                </a:lnTo>
                <a:cubicBezTo>
                  <a:pt x="4038500" y="0"/>
                  <a:pt x="4122238" y="83738"/>
                  <a:pt x="4122238" y="187035"/>
                </a:cubicBezTo>
                <a:lnTo>
                  <a:pt x="4122238" y="1249925"/>
                </a:lnTo>
                <a:cubicBezTo>
                  <a:pt x="4122238" y="1353222"/>
                  <a:pt x="4038500" y="1436960"/>
                  <a:pt x="3935203" y="1436960"/>
                </a:cubicBezTo>
                <a:lnTo>
                  <a:pt x="986590" y="1436960"/>
                </a:lnTo>
                <a:lnTo>
                  <a:pt x="302757" y="1436960"/>
                </a:lnTo>
                <a:lnTo>
                  <a:pt x="0" y="1436960"/>
                </a:lnTo>
                <a:close/>
              </a:path>
            </a:pathLst>
          </a:custGeom>
          <a:solidFill>
            <a:srgbClr val="FFD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Hình chữ nhật 5">
            <a:extLst>
              <a:ext uri="{FF2B5EF4-FFF2-40B4-BE49-F238E27FC236}">
                <a16:creationId xmlns="" xmlns:a16="http://schemas.microsoft.com/office/drawing/2014/main" id="{34D68E59-F6D5-4EA1-A0EE-5CE238205A77}"/>
              </a:ext>
            </a:extLst>
          </p:cNvPr>
          <p:cNvSpPr/>
          <p:nvPr/>
        </p:nvSpPr>
        <p:spPr>
          <a:xfrm>
            <a:off x="361671" y="116834"/>
            <a:ext cx="3204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533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0"/>
            </p:par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Bảng 25">
            <a:extLst>
              <a:ext uri="{FF2B5EF4-FFF2-40B4-BE49-F238E27FC236}">
                <a16:creationId xmlns="" xmlns:a16="http://schemas.microsoft.com/office/drawing/2014/main" id="{B0B84CEB-9F17-49E3-8012-C1B9ECC9C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558551"/>
              </p:ext>
            </p:extLst>
          </p:nvPr>
        </p:nvGraphicFramePr>
        <p:xfrm>
          <a:off x="971550" y="469900"/>
          <a:ext cx="11772900" cy="5918200"/>
        </p:xfrm>
        <a:graphic>
          <a:graphicData uri="http://schemas.openxmlformats.org/drawingml/2006/table">
            <a:tbl>
              <a:tblPr firstRow="1" firstCol="1" bandRow="1"/>
              <a:tblGrid>
                <a:gridCol w="2354580">
                  <a:extLst>
                    <a:ext uri="{9D8B030D-6E8A-4147-A177-3AD203B41FA5}">
                      <a16:colId xmlns="" xmlns:a16="http://schemas.microsoft.com/office/drawing/2014/main" val="2295725034"/>
                    </a:ext>
                  </a:extLst>
                </a:gridCol>
                <a:gridCol w="2354580">
                  <a:extLst>
                    <a:ext uri="{9D8B030D-6E8A-4147-A177-3AD203B41FA5}">
                      <a16:colId xmlns="" xmlns:a16="http://schemas.microsoft.com/office/drawing/2014/main" val="3754379936"/>
                    </a:ext>
                  </a:extLst>
                </a:gridCol>
                <a:gridCol w="2354580">
                  <a:extLst>
                    <a:ext uri="{9D8B030D-6E8A-4147-A177-3AD203B41FA5}">
                      <a16:colId xmlns="" xmlns:a16="http://schemas.microsoft.com/office/drawing/2014/main" val="1017534981"/>
                    </a:ext>
                  </a:extLst>
                </a:gridCol>
                <a:gridCol w="2354580">
                  <a:extLst>
                    <a:ext uri="{9D8B030D-6E8A-4147-A177-3AD203B41FA5}">
                      <a16:colId xmlns="" xmlns:a16="http://schemas.microsoft.com/office/drawing/2014/main" val="3794907770"/>
                    </a:ext>
                  </a:extLst>
                </a:gridCol>
                <a:gridCol w="2354580">
                  <a:extLst>
                    <a:ext uri="{9D8B030D-6E8A-4147-A177-3AD203B41FA5}">
                      <a16:colId xmlns="" xmlns:a16="http://schemas.microsoft.com/office/drawing/2014/main" val="2946615236"/>
                    </a:ext>
                  </a:extLst>
                </a:gridCol>
              </a:tblGrid>
              <a:tr h="73501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655192"/>
                  </a:ext>
                </a:extLst>
              </a:tr>
              <a:tr h="15080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điểm tế bào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chức</a:t>
                      </a:r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 thể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Dinh dưỡng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 chuyển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3639951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3248627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53327949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5252371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24381712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1008487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90600" y="275844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275844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sơ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7380" y="275844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bào</a:t>
            </a:r>
          </a:p>
        </p:txBody>
      </p:sp>
      <p:sp>
        <p:nvSpPr>
          <p:cNvPr id="6" name="Rectangle 5"/>
          <p:cNvSpPr/>
          <p:nvPr/>
        </p:nvSpPr>
        <p:spPr>
          <a:xfrm>
            <a:off x="8023860" y="275844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 dưỡng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16540" y="275844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5840" y="347472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 sinh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8040" y="348996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thực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84520" y="348996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bào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39100" y="348996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 dưỡng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91775" y="348996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02030" y="421513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vật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52800" y="422148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thực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99760" y="423799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 bào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4340" y="422275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 dưỡng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16540" y="423418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2030" y="497459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Nấm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37560" y="4965065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thực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99760" y="496189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 bào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54340" y="496951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 dưỡng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05110" y="497459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05840" y="570230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 vật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37560" y="571500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thực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22620" y="569976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 bào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67675" y="5701983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 dưỡng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408920" y="5702300"/>
            <a:ext cx="230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</a:p>
        </p:txBody>
      </p:sp>
    </p:spTree>
    <p:extLst>
      <p:ext uri="{BB962C8B-B14F-4D97-AF65-F5344CB8AC3E}">
        <p14:creationId xmlns:p14="http://schemas.microsoft.com/office/powerpoint/2010/main" val="2139638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9834398-5BCA-4428-AC22-F0E0F4858F07}"/>
              </a:ext>
            </a:extLst>
          </p:cNvPr>
          <p:cNvSpPr txBox="1"/>
          <p:nvPr/>
        </p:nvSpPr>
        <p:spPr>
          <a:xfrm>
            <a:off x="3429000" y="297191"/>
            <a:ext cx="963168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Dựa 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 các đặc điểm của 5 giới trong phiếu học tập số 1, em hãy vẽ sơ đồ khóa lưỡng phân 5 giới sinh vật?</a:t>
            </a:r>
            <a:endParaRPr lang="en-US" sz="3600">
              <a:solidFill>
                <a:srgbClr val="FF0000"/>
              </a:solidFill>
            </a:endParaRPr>
          </a:p>
        </p:txBody>
      </p:sp>
      <p:grpSp>
        <p:nvGrpSpPr>
          <p:cNvPr id="5" name="그룹 15">
            <a:extLst>
              <a:ext uri="{FF2B5EF4-FFF2-40B4-BE49-F238E27FC236}">
                <a16:creationId xmlns="" xmlns:a16="http://schemas.microsoft.com/office/drawing/2014/main" id="{3666765F-2DE1-4F1D-8561-5D5DDA32D012}"/>
              </a:ext>
            </a:extLst>
          </p:cNvPr>
          <p:cNvGrpSpPr/>
          <p:nvPr/>
        </p:nvGrpSpPr>
        <p:grpSpPr>
          <a:xfrm>
            <a:off x="2600325" y="144790"/>
            <a:ext cx="996318" cy="994842"/>
            <a:chOff x="9318061" y="2225079"/>
            <a:chExt cx="885616" cy="994842"/>
          </a:xfrm>
        </p:grpSpPr>
        <p:pic>
          <p:nvPicPr>
            <p:cNvPr id="6" name="Picture 2">
              <a:extLst>
                <a:ext uri="{FF2B5EF4-FFF2-40B4-BE49-F238E27FC236}">
                  <a16:creationId xmlns="" xmlns:a16="http://schemas.microsoft.com/office/drawing/2014/main" id="{1D0D47B3-FDBA-4A1D-A7A1-4DDCEF0FB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7" name="타원 12">
              <a:extLst>
                <a:ext uri="{FF2B5EF4-FFF2-40B4-BE49-F238E27FC236}">
                  <a16:creationId xmlns="" xmlns:a16="http://schemas.microsoft.com/office/drawing/2014/main" id="{F630019C-62D2-4BDF-879D-8BBC76F07FFE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9" name="Straight Connector 3">
            <a:extLst>
              <a:ext uri="{FF2B5EF4-FFF2-40B4-BE49-F238E27FC236}">
                <a16:creationId xmlns="" xmlns:a16="http://schemas.microsoft.com/office/drawing/2014/main" id="{9499BF13-330C-4936-8EAD-B5F5AA13BA8F}"/>
              </a:ext>
            </a:extLst>
          </p:cNvPr>
          <p:cNvCxnSpPr/>
          <p:nvPr/>
        </p:nvCxnSpPr>
        <p:spPr>
          <a:xfrm>
            <a:off x="4549037" y="2425554"/>
            <a:ext cx="1839173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0" name="Straight Connector 4">
            <a:extLst>
              <a:ext uri="{FF2B5EF4-FFF2-40B4-BE49-F238E27FC236}">
                <a16:creationId xmlns="" xmlns:a16="http://schemas.microsoft.com/office/drawing/2014/main" id="{7075791C-C01F-453F-A7A3-1807AD148C57}"/>
              </a:ext>
            </a:extLst>
          </p:cNvPr>
          <p:cNvCxnSpPr/>
          <p:nvPr/>
        </p:nvCxnSpPr>
        <p:spPr>
          <a:xfrm>
            <a:off x="5893048" y="3435477"/>
            <a:ext cx="1839173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1" name="Straight Connector 5">
            <a:extLst>
              <a:ext uri="{FF2B5EF4-FFF2-40B4-BE49-F238E27FC236}">
                <a16:creationId xmlns="" xmlns:a16="http://schemas.microsoft.com/office/drawing/2014/main" id="{ACAE2A44-21D4-46EB-8730-5939C0DF16D3}"/>
              </a:ext>
            </a:extLst>
          </p:cNvPr>
          <p:cNvCxnSpPr/>
          <p:nvPr/>
        </p:nvCxnSpPr>
        <p:spPr>
          <a:xfrm>
            <a:off x="7378534" y="4445401"/>
            <a:ext cx="1839173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2" name="Straight Connector 6">
            <a:extLst>
              <a:ext uri="{FF2B5EF4-FFF2-40B4-BE49-F238E27FC236}">
                <a16:creationId xmlns="" xmlns:a16="http://schemas.microsoft.com/office/drawing/2014/main" id="{B8516450-CFF6-4634-B7D9-1553AEFED3F0}"/>
              </a:ext>
            </a:extLst>
          </p:cNvPr>
          <p:cNvCxnSpPr/>
          <p:nvPr/>
        </p:nvCxnSpPr>
        <p:spPr>
          <a:xfrm>
            <a:off x="8722544" y="5455324"/>
            <a:ext cx="1839173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3" name="Straight Connector 7">
            <a:extLst>
              <a:ext uri="{FF2B5EF4-FFF2-40B4-BE49-F238E27FC236}">
                <a16:creationId xmlns="" xmlns:a16="http://schemas.microsoft.com/office/drawing/2014/main" id="{3DB63C15-F956-47C6-AB4F-182AE2BB755B}"/>
              </a:ext>
            </a:extLst>
          </p:cNvPr>
          <p:cNvCxnSpPr/>
          <p:nvPr/>
        </p:nvCxnSpPr>
        <p:spPr>
          <a:xfrm>
            <a:off x="5468624" y="1804064"/>
            <a:ext cx="0" cy="62149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4" name="Straight Connector 8">
            <a:extLst>
              <a:ext uri="{FF2B5EF4-FFF2-40B4-BE49-F238E27FC236}">
                <a16:creationId xmlns="" xmlns:a16="http://schemas.microsoft.com/office/drawing/2014/main" id="{F9378896-A40C-4A89-A842-AA8F1047F5C9}"/>
              </a:ext>
            </a:extLst>
          </p:cNvPr>
          <p:cNvCxnSpPr/>
          <p:nvPr/>
        </p:nvCxnSpPr>
        <p:spPr>
          <a:xfrm>
            <a:off x="6388210" y="2425555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5" name="Straight Connector 9">
            <a:extLst>
              <a:ext uri="{FF2B5EF4-FFF2-40B4-BE49-F238E27FC236}">
                <a16:creationId xmlns="" xmlns:a16="http://schemas.microsoft.com/office/drawing/2014/main" id="{2F7F05C5-A4E7-426A-9639-97DE6B4AF706}"/>
              </a:ext>
            </a:extLst>
          </p:cNvPr>
          <p:cNvCxnSpPr/>
          <p:nvPr/>
        </p:nvCxnSpPr>
        <p:spPr>
          <a:xfrm>
            <a:off x="7732221" y="3435478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6" name="Straight Connector 10">
            <a:extLst>
              <a:ext uri="{FF2B5EF4-FFF2-40B4-BE49-F238E27FC236}">
                <a16:creationId xmlns="" xmlns:a16="http://schemas.microsoft.com/office/drawing/2014/main" id="{223B72A8-108E-4ED3-8A62-3418389C1205}"/>
              </a:ext>
            </a:extLst>
          </p:cNvPr>
          <p:cNvCxnSpPr/>
          <p:nvPr/>
        </p:nvCxnSpPr>
        <p:spPr>
          <a:xfrm>
            <a:off x="9217706" y="4445402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7" name="TextBox 15">
            <a:extLst>
              <a:ext uri="{FF2B5EF4-FFF2-40B4-BE49-F238E27FC236}">
                <a16:creationId xmlns="" xmlns:a16="http://schemas.microsoft.com/office/drawing/2014/main" id="{AE6AF72C-3323-4855-81B4-619027A6250A}"/>
              </a:ext>
            </a:extLst>
          </p:cNvPr>
          <p:cNvSpPr txBox="1"/>
          <p:nvPr/>
        </p:nvSpPr>
        <p:spPr>
          <a:xfrm>
            <a:off x="4973433" y="1414144"/>
            <a:ext cx="1020453" cy="4233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kumimoji="0" lang="en-US" sz="20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bào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="" xmlns:a16="http://schemas.microsoft.com/office/drawing/2014/main" id="{14493F19-8D91-4088-B365-F73D03B385B1}"/>
              </a:ext>
            </a:extLst>
          </p:cNvPr>
          <p:cNvSpPr txBox="1"/>
          <p:nvPr/>
        </p:nvSpPr>
        <p:spPr>
          <a:xfrm>
            <a:off x="4199090" y="2006711"/>
            <a:ext cx="126078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kumimoji="0" lang="en-US" sz="2000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="" xmlns:a16="http://schemas.microsoft.com/office/drawing/2014/main" id="{BDF1A5AC-4C6E-4A8B-9C5C-10951FF583FA}"/>
              </a:ext>
            </a:extLst>
          </p:cNvPr>
          <p:cNvSpPr txBox="1"/>
          <p:nvPr/>
        </p:nvSpPr>
        <p:spPr>
          <a:xfrm>
            <a:off x="5618685" y="2005125"/>
            <a:ext cx="1485527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ực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0D7B5B2D-3778-4289-A06A-1B585CE06FD5}"/>
              </a:ext>
            </a:extLst>
          </p:cNvPr>
          <p:cNvSpPr txBox="1"/>
          <p:nvPr/>
        </p:nvSpPr>
        <p:spPr>
          <a:xfrm>
            <a:off x="6911583" y="3064669"/>
            <a:ext cx="1475880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Đa bào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="" xmlns:a16="http://schemas.microsoft.com/office/drawing/2014/main" id="{3098E7CD-2CD3-45D4-9150-62A1A406C842}"/>
              </a:ext>
            </a:extLst>
          </p:cNvPr>
          <p:cNvSpPr txBox="1"/>
          <p:nvPr/>
        </p:nvSpPr>
        <p:spPr>
          <a:xfrm>
            <a:off x="5256508" y="3066898"/>
            <a:ext cx="1414767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Đơn bào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="" xmlns:a16="http://schemas.microsoft.com/office/drawing/2014/main" id="{3FDFFD04-C5BC-415F-8B81-D1887F2E943E}"/>
              </a:ext>
            </a:extLst>
          </p:cNvPr>
          <p:cNvSpPr txBox="1"/>
          <p:nvPr/>
        </p:nvSpPr>
        <p:spPr>
          <a:xfrm>
            <a:off x="8095194" y="4064682"/>
            <a:ext cx="1697970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Dị dưỡng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="" xmlns:a16="http://schemas.microsoft.com/office/drawing/2014/main" id="{AF24FADE-C06C-4E0A-AD82-08A1AA83690E}"/>
              </a:ext>
            </a:extLst>
          </p:cNvPr>
          <p:cNvSpPr txBox="1"/>
          <p:nvPr/>
        </p:nvSpPr>
        <p:spPr>
          <a:xfrm>
            <a:off x="9678518" y="5068279"/>
            <a:ext cx="989963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="" xmlns:a16="http://schemas.microsoft.com/office/drawing/2014/main" id="{23A0FF9F-34F9-40A8-A1D6-669CA102E1A2}"/>
              </a:ext>
            </a:extLst>
          </p:cNvPr>
          <p:cNvSpPr txBox="1"/>
          <p:nvPr/>
        </p:nvSpPr>
        <p:spPr>
          <a:xfrm>
            <a:off x="8331794" y="5060164"/>
            <a:ext cx="1255106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="" xmlns:a16="http://schemas.microsoft.com/office/drawing/2014/main" id="{BE16DFE4-0135-4262-A1D9-72CE9041758C}"/>
              </a:ext>
            </a:extLst>
          </p:cNvPr>
          <p:cNvSpPr txBox="1"/>
          <p:nvPr/>
        </p:nvSpPr>
        <p:spPr>
          <a:xfrm>
            <a:off x="6520264" y="4071321"/>
            <a:ext cx="1568275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Tự dưỡng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6" name="Straight Connector 20">
            <a:extLst>
              <a:ext uri="{FF2B5EF4-FFF2-40B4-BE49-F238E27FC236}">
                <a16:creationId xmlns="" xmlns:a16="http://schemas.microsoft.com/office/drawing/2014/main" id="{B0552120-939B-4727-B972-D2C495A47636}"/>
              </a:ext>
            </a:extLst>
          </p:cNvPr>
          <p:cNvCxnSpPr/>
          <p:nvPr/>
        </p:nvCxnSpPr>
        <p:spPr>
          <a:xfrm>
            <a:off x="4549038" y="2425554"/>
            <a:ext cx="0" cy="3916274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7" name="Straight Connector 21">
            <a:extLst>
              <a:ext uri="{FF2B5EF4-FFF2-40B4-BE49-F238E27FC236}">
                <a16:creationId xmlns="" xmlns:a16="http://schemas.microsoft.com/office/drawing/2014/main" id="{40E57604-7E83-400E-B48B-BAAA167A2C43}"/>
              </a:ext>
            </a:extLst>
          </p:cNvPr>
          <p:cNvCxnSpPr/>
          <p:nvPr/>
        </p:nvCxnSpPr>
        <p:spPr>
          <a:xfrm flipH="1">
            <a:off x="5893048" y="3427775"/>
            <a:ext cx="1" cy="2952084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8" name="Straight Connector 22">
            <a:extLst>
              <a:ext uri="{FF2B5EF4-FFF2-40B4-BE49-F238E27FC236}">
                <a16:creationId xmlns="" xmlns:a16="http://schemas.microsoft.com/office/drawing/2014/main" id="{2CCB2BA2-CD0A-401B-8363-9807D48336ED}"/>
              </a:ext>
            </a:extLst>
          </p:cNvPr>
          <p:cNvCxnSpPr/>
          <p:nvPr/>
        </p:nvCxnSpPr>
        <p:spPr>
          <a:xfrm flipH="1">
            <a:off x="7378533" y="4437700"/>
            <a:ext cx="2" cy="194216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9" name="Straight Connector 23">
            <a:extLst>
              <a:ext uri="{FF2B5EF4-FFF2-40B4-BE49-F238E27FC236}">
                <a16:creationId xmlns="" xmlns:a16="http://schemas.microsoft.com/office/drawing/2014/main" id="{502D1A38-1DBD-468E-B6F3-5EBD1754CA71}"/>
              </a:ext>
            </a:extLst>
          </p:cNvPr>
          <p:cNvCxnSpPr/>
          <p:nvPr/>
        </p:nvCxnSpPr>
        <p:spPr>
          <a:xfrm>
            <a:off x="8722545" y="5462894"/>
            <a:ext cx="0" cy="85455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30" name="Straight Connector 24">
            <a:extLst>
              <a:ext uri="{FF2B5EF4-FFF2-40B4-BE49-F238E27FC236}">
                <a16:creationId xmlns="" xmlns:a16="http://schemas.microsoft.com/office/drawing/2014/main" id="{26B98B64-0C5A-4C46-91B3-2BCC94F5296A}"/>
              </a:ext>
            </a:extLst>
          </p:cNvPr>
          <p:cNvCxnSpPr/>
          <p:nvPr/>
        </p:nvCxnSpPr>
        <p:spPr>
          <a:xfrm>
            <a:off x="10561716" y="5462894"/>
            <a:ext cx="0" cy="85455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31" name="TextBox 48">
            <a:extLst>
              <a:ext uri="{FF2B5EF4-FFF2-40B4-BE49-F238E27FC236}">
                <a16:creationId xmlns="" xmlns:a16="http://schemas.microsoft.com/office/drawing/2014/main" id="{1F8EA8EC-9E5A-441F-AD04-1DC726134218}"/>
              </a:ext>
            </a:extLst>
          </p:cNvPr>
          <p:cNvSpPr txBox="1"/>
          <p:nvPr/>
        </p:nvSpPr>
        <p:spPr>
          <a:xfrm>
            <a:off x="3712271" y="6317444"/>
            <a:ext cx="1414856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Khởi sinh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49">
            <a:extLst>
              <a:ext uri="{FF2B5EF4-FFF2-40B4-BE49-F238E27FC236}">
                <a16:creationId xmlns="" xmlns:a16="http://schemas.microsoft.com/office/drawing/2014/main" id="{DC01489B-8E73-4272-84AE-64F403CC068E}"/>
              </a:ext>
            </a:extLst>
          </p:cNvPr>
          <p:cNvSpPr txBox="1"/>
          <p:nvPr/>
        </p:nvSpPr>
        <p:spPr>
          <a:xfrm>
            <a:off x="5053210" y="6320756"/>
            <a:ext cx="168398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Nguyên sinh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="" xmlns:a16="http://schemas.microsoft.com/office/drawing/2014/main" id="{7BA7BA2F-6822-4C42-8DC9-4911487FEFF8}"/>
              </a:ext>
            </a:extLst>
          </p:cNvPr>
          <p:cNvSpPr txBox="1"/>
          <p:nvPr/>
        </p:nvSpPr>
        <p:spPr>
          <a:xfrm>
            <a:off x="6695926" y="6310313"/>
            <a:ext cx="1431984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Thực vật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51">
            <a:extLst>
              <a:ext uri="{FF2B5EF4-FFF2-40B4-BE49-F238E27FC236}">
                <a16:creationId xmlns="" xmlns:a16="http://schemas.microsoft.com/office/drawing/2014/main" id="{4B86CB9D-469D-402B-866F-55C420F6B986}"/>
              </a:ext>
            </a:extLst>
          </p:cNvPr>
          <p:cNvSpPr txBox="1"/>
          <p:nvPr/>
        </p:nvSpPr>
        <p:spPr>
          <a:xfrm>
            <a:off x="8283330" y="6284495"/>
            <a:ext cx="990587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Nấm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TextBox 52">
            <a:extLst>
              <a:ext uri="{FF2B5EF4-FFF2-40B4-BE49-F238E27FC236}">
                <a16:creationId xmlns="" xmlns:a16="http://schemas.microsoft.com/office/drawing/2014/main" id="{2B147EE8-B05C-42DC-A8A7-2D2AEB93BE13}"/>
              </a:ext>
            </a:extLst>
          </p:cNvPr>
          <p:cNvSpPr txBox="1"/>
          <p:nvPr/>
        </p:nvSpPr>
        <p:spPr>
          <a:xfrm>
            <a:off x="9793164" y="6284495"/>
            <a:ext cx="2005092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Động vật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53">
            <a:extLst>
              <a:ext uri="{FF2B5EF4-FFF2-40B4-BE49-F238E27FC236}">
                <a16:creationId xmlns="" xmlns:a16="http://schemas.microsoft.com/office/drawing/2014/main" id="{89213729-6F73-4922-953F-98D092511091}"/>
              </a:ext>
            </a:extLst>
          </p:cNvPr>
          <p:cNvSpPr txBox="1"/>
          <p:nvPr/>
        </p:nvSpPr>
        <p:spPr>
          <a:xfrm>
            <a:off x="6362630" y="2495649"/>
            <a:ext cx="2088278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Tổ chức</a:t>
            </a:r>
            <a:r>
              <a:rPr kumimoji="0" lang="en-US" sz="20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TextBox 54">
            <a:extLst>
              <a:ext uri="{FF2B5EF4-FFF2-40B4-BE49-F238E27FC236}">
                <a16:creationId xmlns="" xmlns:a16="http://schemas.microsoft.com/office/drawing/2014/main" id="{5F33D210-FEF6-45A6-8F3C-3433B6FF7309}"/>
              </a:ext>
            </a:extLst>
          </p:cNvPr>
          <p:cNvSpPr txBox="1"/>
          <p:nvPr/>
        </p:nvSpPr>
        <p:spPr>
          <a:xfrm>
            <a:off x="7684183" y="3500560"/>
            <a:ext cx="1840817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Dinh dưỡng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Box 55">
            <a:extLst>
              <a:ext uri="{FF2B5EF4-FFF2-40B4-BE49-F238E27FC236}">
                <a16:creationId xmlns="" xmlns:a16="http://schemas.microsoft.com/office/drawing/2014/main" id="{EE63E363-7AF9-4F3F-9940-689040D38AE1}"/>
              </a:ext>
            </a:extLst>
          </p:cNvPr>
          <p:cNvSpPr txBox="1"/>
          <p:nvPr/>
        </p:nvSpPr>
        <p:spPr>
          <a:xfrm>
            <a:off x="9234502" y="4464097"/>
            <a:ext cx="1768460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Di chuyển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7448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31" grpId="0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31" grpId="0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82869" y="122683"/>
            <a:ext cx="4903731" cy="471677"/>
          </a:xfrm>
          <a:solidFill>
            <a:schemeClr val="accent1"/>
          </a:solidFill>
        </p:spPr>
        <p:txBody>
          <a:bodyPr/>
          <a:lstStyle/>
          <a:p>
            <a:r>
              <a:rPr lang="en-US" sz="2800" b="1" smtClean="0"/>
              <a:t>Báo cáo kết quả thực hành:</a:t>
            </a:r>
            <a:endParaRPr lang="en-US" sz="2800" b="1"/>
          </a:p>
        </p:txBody>
      </p:sp>
      <p:sp>
        <p:nvSpPr>
          <p:cNvPr id="3" name="Rectangle 2"/>
          <p:cNvSpPr/>
          <p:nvPr/>
        </p:nvSpPr>
        <p:spPr>
          <a:xfrm>
            <a:off x="3124200" y="701040"/>
            <a:ext cx="9311640" cy="6126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cáo: Kết quả thực hành xây dựng khóa lưỡng phân</a:t>
            </a:r>
          </a:p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… ngày …. tháng …. năm ….</a:t>
            </a:r>
          </a:p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tên: ………………………. Lớp ……….</a:t>
            </a:r>
          </a:p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khóa lưỡng phân đại diện năm giới sinh vật.</a:t>
            </a:r>
          </a:p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813" y="2331720"/>
            <a:ext cx="666826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1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72" y="423081"/>
            <a:ext cx="3084843" cy="63397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6" name="Hộp Văn bản 8">
            <a:extLst>
              <a:ext uri="{FF2B5EF4-FFF2-40B4-BE49-F238E27FC236}">
                <a16:creationId xmlns="" xmlns:a16="http://schemas.microsoft.com/office/drawing/2014/main" id="{0C0B4D2B-3566-477D-B49F-95F9AA40C9B8}"/>
              </a:ext>
            </a:extLst>
          </p:cNvPr>
          <p:cNvSpPr txBox="1"/>
          <p:nvPr/>
        </p:nvSpPr>
        <p:spPr>
          <a:xfrm>
            <a:off x="4347035" y="423081"/>
            <a:ext cx="8713645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u="sng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BT1</a:t>
            </a:r>
            <a:r>
              <a:rPr lang="en-US" sz="2800" b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7">
            <a:extLst>
              <a:ext uri="{FF2B5EF4-FFF2-40B4-BE49-F238E27FC236}">
                <a16:creationId xmlns="" xmlns:a16="http://schemas.microsoft.com/office/drawing/2014/main" id="{91DB2E6C-2809-43E5-9521-B6C6E6A3C608}"/>
              </a:ext>
            </a:extLst>
          </p:cNvPr>
          <p:cNvGrpSpPr/>
          <p:nvPr/>
        </p:nvGrpSpPr>
        <p:grpSpPr>
          <a:xfrm>
            <a:off x="1833788" y="1371000"/>
            <a:ext cx="2901985" cy="2180169"/>
            <a:chOff x="945794" y="643467"/>
            <a:chExt cx="2475653" cy="2530825"/>
          </a:xfrm>
        </p:grpSpPr>
        <p:pic>
          <p:nvPicPr>
            <p:cNvPr id="8" name="Hình ảnh 2" descr="Ảnh có chứa cá, cá có tia vây gai, ngày&#10;&#10;Mô tả được tạo tự động">
              <a:extLst>
                <a:ext uri="{FF2B5EF4-FFF2-40B4-BE49-F238E27FC236}">
                  <a16:creationId xmlns="" xmlns:a16="http://schemas.microsoft.com/office/drawing/2014/main" id="{A9004A05-4994-4113-BB64-0C73D2794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794" y="643467"/>
              <a:ext cx="2475653" cy="2475653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="" xmlns:a16="http://schemas.microsoft.com/office/drawing/2014/main" id="{EFFCF56A-74C8-4F0C-B81B-29067F302B3E}"/>
                </a:ext>
              </a:extLst>
            </p:cNvPr>
            <p:cNvSpPr txBox="1"/>
            <p:nvPr/>
          </p:nvSpPr>
          <p:spPr>
            <a:xfrm>
              <a:off x="1247177" y="2651072"/>
              <a:ext cx="17312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cá rô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="" xmlns:a16="http://schemas.microsoft.com/office/drawing/2014/main" id="{C9700436-7D5C-4A62-8D7A-03A0D47ED557}"/>
              </a:ext>
            </a:extLst>
          </p:cNvPr>
          <p:cNvGrpSpPr/>
          <p:nvPr/>
        </p:nvGrpSpPr>
        <p:grpSpPr>
          <a:xfrm>
            <a:off x="5277887" y="1810837"/>
            <a:ext cx="3134993" cy="2617138"/>
            <a:chOff x="4790809" y="3661509"/>
            <a:chExt cx="3252903" cy="3702101"/>
          </a:xfrm>
        </p:grpSpPr>
        <p:pic>
          <p:nvPicPr>
            <p:cNvPr id="11" name="Hình ảnh 3">
              <a:extLst>
                <a:ext uri="{FF2B5EF4-FFF2-40B4-BE49-F238E27FC236}">
                  <a16:creationId xmlns="" xmlns:a16="http://schemas.microsoft.com/office/drawing/2014/main" id="{F873971C-2B88-4473-8E79-4ED7477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0809" y="3661509"/>
              <a:ext cx="3252903" cy="3294079"/>
            </a:xfrm>
            <a:prstGeom prst="rect">
              <a:avLst/>
            </a:prstGeom>
          </p:spPr>
        </p:pic>
        <p:sp>
          <p:nvSpPr>
            <p:cNvPr id="12" name="Hộp Văn bản 22">
              <a:extLst>
                <a:ext uri="{FF2B5EF4-FFF2-40B4-BE49-F238E27FC236}">
                  <a16:creationId xmlns="" xmlns:a16="http://schemas.microsoft.com/office/drawing/2014/main" id="{5CBDD023-387F-4BEF-AB16-C259DD00148D}"/>
                </a:ext>
              </a:extLst>
            </p:cNvPr>
            <p:cNvSpPr txBox="1"/>
            <p:nvPr/>
          </p:nvSpPr>
          <p:spPr>
            <a:xfrm>
              <a:off x="5606503" y="6840389"/>
              <a:ext cx="1731264" cy="52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lươn</a:t>
              </a:r>
              <a:endParaRPr lang="en-US" sz="3600" b="1"/>
            </a:p>
          </p:txBody>
        </p:sp>
      </p:grpSp>
      <p:grpSp>
        <p:nvGrpSpPr>
          <p:cNvPr id="13" name="Nhóm 11">
            <a:extLst>
              <a:ext uri="{FF2B5EF4-FFF2-40B4-BE49-F238E27FC236}">
                <a16:creationId xmlns="" xmlns:a16="http://schemas.microsoft.com/office/drawing/2014/main" id="{A38819AE-9DDB-41D2-9EBE-8941ABCAA913}"/>
              </a:ext>
            </a:extLst>
          </p:cNvPr>
          <p:cNvGrpSpPr/>
          <p:nvPr/>
        </p:nvGrpSpPr>
        <p:grpSpPr>
          <a:xfrm>
            <a:off x="9243525" y="4253586"/>
            <a:ext cx="3421597" cy="1942497"/>
            <a:chOff x="8313518" y="3970992"/>
            <a:chExt cx="3252903" cy="2510443"/>
          </a:xfrm>
        </p:grpSpPr>
        <p:pic>
          <p:nvPicPr>
            <p:cNvPr id="14" name="Hình ảnh 4" descr="Ảnh có chứa côn trùng&#10;&#10;Mô tả được tạo tự động">
              <a:extLst>
                <a:ext uri="{FF2B5EF4-FFF2-40B4-BE49-F238E27FC236}">
                  <a16:creationId xmlns="" xmlns:a16="http://schemas.microsoft.com/office/drawing/2014/main" id="{B259C837-8128-4AD6-8F89-537C781E3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3518" y="3970992"/>
              <a:ext cx="3252903" cy="2033064"/>
            </a:xfrm>
            <a:prstGeom prst="rect">
              <a:avLst/>
            </a:prstGeom>
          </p:spPr>
        </p:pic>
        <p:sp>
          <p:nvSpPr>
            <p:cNvPr id="15" name="Hộp Văn bản 25">
              <a:extLst>
                <a:ext uri="{FF2B5EF4-FFF2-40B4-BE49-F238E27FC236}">
                  <a16:creationId xmlns="" xmlns:a16="http://schemas.microsoft.com/office/drawing/2014/main" id="{3A213D2D-782B-4BCB-BF91-A2C78DAA1791}"/>
                </a:ext>
              </a:extLst>
            </p:cNvPr>
            <p:cNvSpPr txBox="1"/>
            <p:nvPr/>
          </p:nvSpPr>
          <p:spPr>
            <a:xfrm>
              <a:off x="8518421" y="5958215"/>
              <a:ext cx="3048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chuồn chuồn</a:t>
              </a:r>
              <a:endParaRPr lang="en-US" sz="3600" b="1"/>
            </a:p>
          </p:txBody>
        </p:sp>
      </p:grpSp>
      <p:grpSp>
        <p:nvGrpSpPr>
          <p:cNvPr id="16" name="Nhóm 13">
            <a:extLst>
              <a:ext uri="{FF2B5EF4-FFF2-40B4-BE49-F238E27FC236}">
                <a16:creationId xmlns="" xmlns:a16="http://schemas.microsoft.com/office/drawing/2014/main" id="{5C68FC47-8E45-4E1F-B8F8-CE931F9E53FF}"/>
              </a:ext>
            </a:extLst>
          </p:cNvPr>
          <p:cNvGrpSpPr/>
          <p:nvPr/>
        </p:nvGrpSpPr>
        <p:grpSpPr>
          <a:xfrm>
            <a:off x="9187010" y="1519229"/>
            <a:ext cx="3268371" cy="2205214"/>
            <a:chOff x="8313518" y="738160"/>
            <a:chExt cx="3252903" cy="2831939"/>
          </a:xfrm>
        </p:grpSpPr>
        <p:pic>
          <p:nvPicPr>
            <p:cNvPr id="17" name="Hình ảnh 5" descr="Ảnh có chứa động vật chân đốt, động vật không xương sống, nhện&#10;&#10;Mô tả được tạo tự động">
              <a:extLst>
                <a:ext uri="{FF2B5EF4-FFF2-40B4-BE49-F238E27FC236}">
                  <a16:creationId xmlns="" xmlns:a16="http://schemas.microsoft.com/office/drawing/2014/main" id="{8DE47D08-104E-4FC1-B863-4C9911370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3518" y="738160"/>
              <a:ext cx="3252903" cy="229329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</p:pic>
        <p:sp>
          <p:nvSpPr>
            <p:cNvPr id="18" name="Hộp Văn bản 28">
              <a:extLst>
                <a:ext uri="{FF2B5EF4-FFF2-40B4-BE49-F238E27FC236}">
                  <a16:creationId xmlns="" xmlns:a16="http://schemas.microsoft.com/office/drawing/2014/main" id="{475E0818-8F63-42E9-B334-0ED28F00D6CA}"/>
                </a:ext>
              </a:extLst>
            </p:cNvPr>
            <p:cNvSpPr txBox="1"/>
            <p:nvPr/>
          </p:nvSpPr>
          <p:spPr>
            <a:xfrm>
              <a:off x="9223203" y="2829971"/>
              <a:ext cx="2143365" cy="740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nhện</a:t>
              </a:r>
              <a:endParaRPr lang="en-US" sz="3600" b="1"/>
            </a:p>
          </p:txBody>
        </p:sp>
      </p:grpSp>
      <p:grpSp>
        <p:nvGrpSpPr>
          <p:cNvPr id="19" name="Nhóm 16">
            <a:extLst>
              <a:ext uri="{FF2B5EF4-FFF2-40B4-BE49-F238E27FC236}">
                <a16:creationId xmlns="" xmlns:a16="http://schemas.microsoft.com/office/drawing/2014/main" id="{0AA2915B-44E9-4B48-AA45-D4437869A5A1}"/>
              </a:ext>
            </a:extLst>
          </p:cNvPr>
          <p:cNvGrpSpPr/>
          <p:nvPr/>
        </p:nvGrpSpPr>
        <p:grpSpPr>
          <a:xfrm>
            <a:off x="1833788" y="4271750"/>
            <a:ext cx="2751860" cy="1924334"/>
            <a:chOff x="755718" y="4030957"/>
            <a:chExt cx="2714183" cy="2324032"/>
          </a:xfrm>
        </p:grpSpPr>
        <p:pic>
          <p:nvPicPr>
            <p:cNvPr id="20" name="Picture 2" descr="Cua đồng bóc mai – Bác Tôm">
              <a:extLst>
                <a:ext uri="{FF2B5EF4-FFF2-40B4-BE49-F238E27FC236}">
                  <a16:creationId xmlns="" xmlns:a16="http://schemas.microsoft.com/office/drawing/2014/main" id="{A2E11553-70AC-4666-80E2-757C348C6C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8" t="26542" r="9986" b="19701"/>
            <a:stretch/>
          </p:blipFill>
          <p:spPr bwMode="auto">
            <a:xfrm>
              <a:off x="755718" y="4030957"/>
              <a:ext cx="2714183" cy="1764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Hộp Văn bản 33">
              <a:extLst>
                <a:ext uri="{FF2B5EF4-FFF2-40B4-BE49-F238E27FC236}">
                  <a16:creationId xmlns="" xmlns:a16="http://schemas.microsoft.com/office/drawing/2014/main" id="{2A4869CD-5799-41F2-A30B-33CDAFB40754}"/>
                </a:ext>
              </a:extLst>
            </p:cNvPr>
            <p:cNvSpPr txBox="1"/>
            <p:nvPr/>
          </p:nvSpPr>
          <p:spPr>
            <a:xfrm>
              <a:off x="969869" y="5831769"/>
              <a:ext cx="24647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cua đồng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65626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Đường nối Thẳng 2">
            <a:extLst>
              <a:ext uri="{FF2B5EF4-FFF2-40B4-BE49-F238E27FC236}">
                <a16:creationId xmlns="" xmlns:a16="http://schemas.microsoft.com/office/drawing/2014/main" id="{2E00AB74-4EDA-4F3C-B068-B86247220D12}"/>
              </a:ext>
            </a:extLst>
          </p:cNvPr>
          <p:cNvCxnSpPr/>
          <p:nvPr/>
        </p:nvCxnSpPr>
        <p:spPr>
          <a:xfrm>
            <a:off x="5875020" y="627848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Đường nối Thẳng 3">
            <a:extLst>
              <a:ext uri="{FF2B5EF4-FFF2-40B4-BE49-F238E27FC236}">
                <a16:creationId xmlns="" xmlns:a16="http://schemas.microsoft.com/office/drawing/2014/main" id="{C5273451-C47F-41A2-BFA6-90674FDE1F3A}"/>
              </a:ext>
            </a:extLst>
          </p:cNvPr>
          <p:cNvCxnSpPr>
            <a:cxnSpLocks/>
          </p:cNvCxnSpPr>
          <p:nvPr/>
        </p:nvCxnSpPr>
        <p:spPr>
          <a:xfrm rot="16200000">
            <a:off x="6442020" y="123038"/>
            <a:ext cx="0" cy="3321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48C07D0D-E6DA-40BF-941A-B87F79D77A75}"/>
              </a:ext>
            </a:extLst>
          </p:cNvPr>
          <p:cNvSpPr txBox="1"/>
          <p:nvPr/>
        </p:nvSpPr>
        <p:spPr>
          <a:xfrm>
            <a:off x="4672607" y="314195"/>
            <a:ext cx="24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động vật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8CE2E2D6-BAFB-4B33-879F-D4F1166CD82A}"/>
              </a:ext>
            </a:extLst>
          </p:cNvPr>
          <p:cNvSpPr txBox="1"/>
          <p:nvPr/>
        </p:nvSpPr>
        <p:spPr>
          <a:xfrm>
            <a:off x="4026426" y="1381583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chân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EBA3F208-C497-42CF-B9F1-04EC91A8D282}"/>
              </a:ext>
            </a:extLst>
          </p:cNvPr>
          <p:cNvSpPr txBox="1"/>
          <p:nvPr/>
        </p:nvSpPr>
        <p:spPr>
          <a:xfrm>
            <a:off x="6652674" y="1356618"/>
            <a:ext cx="10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chân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="" xmlns:a16="http://schemas.microsoft.com/office/drawing/2014/main" id="{085DBC1B-7BBF-4B2C-B713-083B5133D56A}"/>
              </a:ext>
            </a:extLst>
          </p:cNvPr>
          <p:cNvSpPr txBox="1"/>
          <p:nvPr/>
        </p:nvSpPr>
        <p:spPr>
          <a:xfrm>
            <a:off x="3095350" y="5164414"/>
            <a:ext cx="1215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lươn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="" xmlns:a16="http://schemas.microsoft.com/office/drawing/2014/main" id="{60F2927C-6A04-4F20-86FF-9C7CBF449A2A}"/>
              </a:ext>
            </a:extLst>
          </p:cNvPr>
          <p:cNvSpPr txBox="1"/>
          <p:nvPr/>
        </p:nvSpPr>
        <p:spPr>
          <a:xfrm>
            <a:off x="5129349" y="5185949"/>
            <a:ext cx="1001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 rô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="" xmlns:a16="http://schemas.microsoft.com/office/drawing/2014/main" id="{198817F7-57E7-47FE-9092-F903062BB269}"/>
              </a:ext>
            </a:extLst>
          </p:cNvPr>
          <p:cNvSpPr txBox="1"/>
          <p:nvPr/>
        </p:nvSpPr>
        <p:spPr>
          <a:xfrm>
            <a:off x="6340485" y="5168541"/>
            <a:ext cx="1154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Chuồn chuồn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="" xmlns:a16="http://schemas.microsoft.com/office/drawing/2014/main" id="{E67E6985-1B92-4679-B7D4-FA5C7C9F205B}"/>
              </a:ext>
            </a:extLst>
          </p:cNvPr>
          <p:cNvSpPr txBox="1"/>
          <p:nvPr/>
        </p:nvSpPr>
        <p:spPr>
          <a:xfrm>
            <a:off x="7601611" y="5185949"/>
            <a:ext cx="1160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cua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Đường nối Thẳng 46">
            <a:extLst>
              <a:ext uri="{FF2B5EF4-FFF2-40B4-BE49-F238E27FC236}">
                <a16:creationId xmlns="" xmlns:a16="http://schemas.microsoft.com/office/drawing/2014/main" id="{EF2B019B-EDBB-4CC4-A5A1-3B565A23E72F}"/>
              </a:ext>
            </a:extLst>
          </p:cNvPr>
          <p:cNvCxnSpPr/>
          <p:nvPr/>
        </p:nvCxnSpPr>
        <p:spPr>
          <a:xfrm>
            <a:off x="4781519" y="1783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Đường nối Thẳng 47">
            <a:extLst>
              <a:ext uri="{FF2B5EF4-FFF2-40B4-BE49-F238E27FC236}">
                <a16:creationId xmlns="" xmlns:a16="http://schemas.microsoft.com/office/drawing/2014/main" id="{DF5A566A-951A-49E6-8F5F-7B7D2EFEACF3}"/>
              </a:ext>
            </a:extLst>
          </p:cNvPr>
          <p:cNvCxnSpPr/>
          <p:nvPr/>
        </p:nvCxnSpPr>
        <p:spPr>
          <a:xfrm>
            <a:off x="8085204" y="1783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Đường nối Thẳng 48">
            <a:extLst>
              <a:ext uri="{FF2B5EF4-FFF2-40B4-BE49-F238E27FC236}">
                <a16:creationId xmlns="" xmlns:a16="http://schemas.microsoft.com/office/drawing/2014/main" id="{06B3A2F5-C575-4EA7-B1C9-CAB6CFE022B4}"/>
              </a:ext>
            </a:extLst>
          </p:cNvPr>
          <p:cNvCxnSpPr>
            <a:cxnSpLocks/>
          </p:cNvCxnSpPr>
          <p:nvPr/>
        </p:nvCxnSpPr>
        <p:spPr>
          <a:xfrm rot="16200000">
            <a:off x="4796546" y="1865891"/>
            <a:ext cx="0" cy="2187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Đường nối Thẳng 50">
            <a:extLst>
              <a:ext uri="{FF2B5EF4-FFF2-40B4-BE49-F238E27FC236}">
                <a16:creationId xmlns="" xmlns:a16="http://schemas.microsoft.com/office/drawing/2014/main" id="{B053ABDC-DD8D-48C8-B753-E29408350B68}"/>
              </a:ext>
            </a:extLst>
          </p:cNvPr>
          <p:cNvCxnSpPr>
            <a:cxnSpLocks/>
          </p:cNvCxnSpPr>
          <p:nvPr/>
        </p:nvCxnSpPr>
        <p:spPr>
          <a:xfrm rot="16200000">
            <a:off x="8030098" y="1865890"/>
            <a:ext cx="0" cy="2187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="" xmlns:a16="http://schemas.microsoft.com/office/drawing/2014/main" id="{1E3FB5ED-B800-4546-9164-736F8B4D8C7F}"/>
              </a:ext>
            </a:extLst>
          </p:cNvPr>
          <p:cNvCxnSpPr/>
          <p:nvPr/>
        </p:nvCxnSpPr>
        <p:spPr>
          <a:xfrm>
            <a:off x="3703046" y="2959389"/>
            <a:ext cx="0" cy="2268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Đường nối Thẳng 52">
            <a:extLst>
              <a:ext uri="{FF2B5EF4-FFF2-40B4-BE49-F238E27FC236}">
                <a16:creationId xmlns="" xmlns:a16="http://schemas.microsoft.com/office/drawing/2014/main" id="{519E9A9B-97BC-4674-9EDA-E0C13EED6315}"/>
              </a:ext>
            </a:extLst>
          </p:cNvPr>
          <p:cNvCxnSpPr/>
          <p:nvPr/>
        </p:nvCxnSpPr>
        <p:spPr>
          <a:xfrm>
            <a:off x="5875020" y="2959389"/>
            <a:ext cx="0" cy="2268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Đường nối Thẳng 53">
            <a:extLst>
              <a:ext uri="{FF2B5EF4-FFF2-40B4-BE49-F238E27FC236}">
                <a16:creationId xmlns="" xmlns:a16="http://schemas.microsoft.com/office/drawing/2014/main" id="{474320BD-C45E-4BE4-823A-DE3E949C72CF}"/>
              </a:ext>
            </a:extLst>
          </p:cNvPr>
          <p:cNvCxnSpPr/>
          <p:nvPr/>
        </p:nvCxnSpPr>
        <p:spPr>
          <a:xfrm>
            <a:off x="6936598" y="2949185"/>
            <a:ext cx="0" cy="230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Đường nối Thẳng 54">
            <a:extLst>
              <a:ext uri="{FF2B5EF4-FFF2-40B4-BE49-F238E27FC236}">
                <a16:creationId xmlns="" xmlns:a16="http://schemas.microsoft.com/office/drawing/2014/main" id="{3C5CBBDB-D372-4949-9D7E-80AC1B6572AF}"/>
              </a:ext>
            </a:extLst>
          </p:cNvPr>
          <p:cNvCxnSpPr/>
          <p:nvPr/>
        </p:nvCxnSpPr>
        <p:spPr>
          <a:xfrm>
            <a:off x="9123598" y="2949185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Đường nối Thẳng 55">
            <a:extLst>
              <a:ext uri="{FF2B5EF4-FFF2-40B4-BE49-F238E27FC236}">
                <a16:creationId xmlns="" xmlns:a16="http://schemas.microsoft.com/office/drawing/2014/main" id="{C8CD832C-2805-41B8-9388-4D57A2C28630}"/>
              </a:ext>
            </a:extLst>
          </p:cNvPr>
          <p:cNvCxnSpPr>
            <a:cxnSpLocks/>
          </p:cNvCxnSpPr>
          <p:nvPr/>
        </p:nvCxnSpPr>
        <p:spPr>
          <a:xfrm rot="16200000">
            <a:off x="9091677" y="3000225"/>
            <a:ext cx="0" cy="2187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Đường nối Thẳng 56">
            <a:extLst>
              <a:ext uri="{FF2B5EF4-FFF2-40B4-BE49-F238E27FC236}">
                <a16:creationId xmlns="" xmlns:a16="http://schemas.microsoft.com/office/drawing/2014/main" id="{8DDCCCC1-11AF-4158-AA96-93F220EC4987}"/>
              </a:ext>
            </a:extLst>
          </p:cNvPr>
          <p:cNvCxnSpPr/>
          <p:nvPr/>
        </p:nvCxnSpPr>
        <p:spPr>
          <a:xfrm>
            <a:off x="7998177" y="4111389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Đường nối Thẳng 57">
            <a:extLst>
              <a:ext uri="{FF2B5EF4-FFF2-40B4-BE49-F238E27FC236}">
                <a16:creationId xmlns="" xmlns:a16="http://schemas.microsoft.com/office/drawing/2014/main" id="{B0B9C217-87BC-405A-BFFC-64D989C25F54}"/>
              </a:ext>
            </a:extLst>
          </p:cNvPr>
          <p:cNvCxnSpPr/>
          <p:nvPr/>
        </p:nvCxnSpPr>
        <p:spPr>
          <a:xfrm>
            <a:off x="10185177" y="4087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Hộp Văn bản 58">
            <a:extLst>
              <a:ext uri="{FF2B5EF4-FFF2-40B4-BE49-F238E27FC236}">
                <a16:creationId xmlns="" xmlns:a16="http://schemas.microsoft.com/office/drawing/2014/main" id="{CFFACC9F-D04E-45FF-9671-36D608E787AF}"/>
              </a:ext>
            </a:extLst>
          </p:cNvPr>
          <p:cNvSpPr txBox="1"/>
          <p:nvPr/>
        </p:nvSpPr>
        <p:spPr>
          <a:xfrm>
            <a:off x="4960872" y="2557473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vảy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="" xmlns:a16="http://schemas.microsoft.com/office/drawing/2014/main" id="{75B782E9-0215-4389-8668-F90951643EF2}"/>
              </a:ext>
            </a:extLst>
          </p:cNvPr>
          <p:cNvSpPr txBox="1"/>
          <p:nvPr/>
        </p:nvSpPr>
        <p:spPr>
          <a:xfrm>
            <a:off x="3116278" y="2549167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vảy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Hộp Văn bản 60">
            <a:extLst>
              <a:ext uri="{FF2B5EF4-FFF2-40B4-BE49-F238E27FC236}">
                <a16:creationId xmlns="" xmlns:a16="http://schemas.microsoft.com/office/drawing/2014/main" id="{1243AF49-DD20-4594-B9C0-412F5616534B}"/>
              </a:ext>
            </a:extLst>
          </p:cNvPr>
          <p:cNvSpPr txBox="1"/>
          <p:nvPr/>
        </p:nvSpPr>
        <p:spPr>
          <a:xfrm>
            <a:off x="8099673" y="2590114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cánh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Hộp Văn bản 61">
            <a:extLst>
              <a:ext uri="{FF2B5EF4-FFF2-40B4-BE49-F238E27FC236}">
                <a16:creationId xmlns="" xmlns:a16="http://schemas.microsoft.com/office/drawing/2014/main" id="{6AE83F4D-846F-4BFF-AC8E-8BCF187196EE}"/>
              </a:ext>
            </a:extLst>
          </p:cNvPr>
          <p:cNvSpPr txBox="1"/>
          <p:nvPr/>
        </p:nvSpPr>
        <p:spPr>
          <a:xfrm>
            <a:off x="6749109" y="2588493"/>
            <a:ext cx="10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cánh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="" xmlns:a16="http://schemas.microsoft.com/office/drawing/2014/main" id="{6A029E5D-092D-4D57-B161-375D9991000A}"/>
              </a:ext>
            </a:extLst>
          </p:cNvPr>
          <p:cNvSpPr txBox="1"/>
          <p:nvPr/>
        </p:nvSpPr>
        <p:spPr>
          <a:xfrm>
            <a:off x="7887448" y="3732927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mai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="" xmlns:a16="http://schemas.microsoft.com/office/drawing/2014/main" id="{7525D789-9E17-4380-B701-E7AC98D396CF}"/>
              </a:ext>
            </a:extLst>
          </p:cNvPr>
          <p:cNvSpPr txBox="1"/>
          <p:nvPr/>
        </p:nvSpPr>
        <p:spPr>
          <a:xfrm>
            <a:off x="9210914" y="3746818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có mai</a:t>
            </a:r>
          </a:p>
        </p:txBody>
      </p:sp>
      <p:sp>
        <p:nvSpPr>
          <p:cNvPr id="65" name="Hộp Văn bản 64">
            <a:extLst>
              <a:ext uri="{FF2B5EF4-FFF2-40B4-BE49-F238E27FC236}">
                <a16:creationId xmlns="" xmlns:a16="http://schemas.microsoft.com/office/drawing/2014/main" id="{BA7B624B-109A-4911-A76F-400C2B6C690E}"/>
              </a:ext>
            </a:extLst>
          </p:cNvPr>
          <p:cNvSpPr txBox="1"/>
          <p:nvPr/>
        </p:nvSpPr>
        <p:spPr>
          <a:xfrm>
            <a:off x="9495572" y="5164414"/>
            <a:ext cx="1272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nhện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Hình ảnh 3">
            <a:extLst>
              <a:ext uri="{FF2B5EF4-FFF2-40B4-BE49-F238E27FC236}">
                <a16:creationId xmlns="" xmlns:a16="http://schemas.microsoft.com/office/drawing/2014/main" id="{F873971C-2B88-4473-8E79-4ED747707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991" y="5660600"/>
            <a:ext cx="1363700" cy="7952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9" name="Hình ảnh 2" descr="Ảnh có chứa cá, cá có tia vây gai, ngày&#10;&#10;Mô tả được tạo tự động">
            <a:extLst>
              <a:ext uri="{FF2B5EF4-FFF2-40B4-BE49-F238E27FC236}">
                <a16:creationId xmlns="" xmlns:a16="http://schemas.microsoft.com/office/drawing/2014/main" id="{A9004A05-4994-4113-BB64-0C73D279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350" y="5660600"/>
            <a:ext cx="984848" cy="7426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6" name="Hình ảnh 4" descr="Ảnh có chứa côn trùng&#10;&#10;Mô tả được tạo tự động">
            <a:extLst>
              <a:ext uri="{FF2B5EF4-FFF2-40B4-BE49-F238E27FC236}">
                <a16:creationId xmlns="" xmlns:a16="http://schemas.microsoft.com/office/drawing/2014/main" id="{B259C837-8128-4AD6-8F89-537C781E3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721" y="5906984"/>
            <a:ext cx="941754" cy="5220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2" name="Picture 2" descr="Cua đồng bóc mai – Bác Tôm">
            <a:extLst>
              <a:ext uri="{FF2B5EF4-FFF2-40B4-BE49-F238E27FC236}">
                <a16:creationId xmlns="" xmlns:a16="http://schemas.microsoft.com/office/drawing/2014/main" id="{A2E11553-70AC-4666-80E2-757C348C6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t="26542" r="9986" b="19701"/>
          <a:stretch/>
        </p:blipFill>
        <p:spPr bwMode="auto">
          <a:xfrm>
            <a:off x="7677223" y="5639037"/>
            <a:ext cx="1057797" cy="5615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Hình ảnh 5" descr="Ảnh có chứa động vật chân đốt, động vật không xương sống, nhện&#10;&#10;Mô tả được tạo tự động">
            <a:extLst>
              <a:ext uri="{FF2B5EF4-FFF2-40B4-BE49-F238E27FC236}">
                <a16:creationId xmlns="" xmlns:a16="http://schemas.microsoft.com/office/drawing/2014/main" id="{8DE47D08-104E-4FC1-B863-4C9911370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3791" y="5613981"/>
            <a:ext cx="1026662" cy="5609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7" name="Hộp Văn bản 44">
            <a:extLst>
              <a:ext uri="{FF2B5EF4-FFF2-40B4-BE49-F238E27FC236}">
                <a16:creationId xmlns="" xmlns:a16="http://schemas.microsoft.com/office/drawing/2014/main" id="{4D5D325D-A703-475C-80C5-36975E03ED11}"/>
              </a:ext>
            </a:extLst>
          </p:cNvPr>
          <p:cNvSpPr txBox="1"/>
          <p:nvPr/>
        </p:nvSpPr>
        <p:spPr>
          <a:xfrm>
            <a:off x="90199" y="218639"/>
            <a:ext cx="369807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 </a:t>
            </a:r>
            <a:r>
              <a:rPr lang="en-US" sz="28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 khóa lưỡng </a:t>
            </a:r>
            <a:r>
              <a:rPr lang="en-US" sz="280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phân: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61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40" grpId="0"/>
      <p:bldP spid="41" grpId="0"/>
      <p:bldP spid="42" grpId="0"/>
      <p:bldP spid="43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="" xmlns:a16="http://schemas.microsoft.com/office/drawing/2014/main" id="{7FD7547A-D784-47FC-A946-45E718D5459A}"/>
              </a:ext>
            </a:extLst>
          </p:cNvPr>
          <p:cNvGrpSpPr/>
          <p:nvPr/>
        </p:nvGrpSpPr>
        <p:grpSpPr>
          <a:xfrm>
            <a:off x="1" y="436727"/>
            <a:ext cx="3519238" cy="954177"/>
            <a:chOff x="0" y="412823"/>
            <a:chExt cx="3128211" cy="1079093"/>
          </a:xfrm>
        </p:grpSpPr>
        <p:sp>
          <p:nvSpPr>
            <p:cNvPr id="5" name="Hình tự do: Hình 4">
              <a:extLst>
                <a:ext uri="{FF2B5EF4-FFF2-40B4-BE49-F238E27FC236}">
                  <a16:creationId xmlns="" xmlns:a16="http://schemas.microsoft.com/office/drawing/2014/main" id="{0C669FBE-D702-469E-AE2B-CD00DE3733B9}"/>
                </a:ext>
              </a:extLst>
            </p:cNvPr>
            <p:cNvSpPr/>
            <p:nvPr/>
          </p:nvSpPr>
          <p:spPr>
            <a:xfrm>
              <a:off x="0" y="412823"/>
              <a:ext cx="3128211" cy="1079093"/>
            </a:xfrm>
            <a:custGeom>
              <a:avLst/>
              <a:gdLst>
                <a:gd name="connsiteX0" fmla="*/ 0 w 4122238"/>
                <a:gd name="connsiteY0" fmla="*/ 0 h 1436960"/>
                <a:gd name="connsiteX1" fmla="*/ 302757 w 4122238"/>
                <a:gd name="connsiteY1" fmla="*/ 0 h 1436960"/>
                <a:gd name="connsiteX2" fmla="*/ 986590 w 4122238"/>
                <a:gd name="connsiteY2" fmla="*/ 0 h 1436960"/>
                <a:gd name="connsiteX3" fmla="*/ 3935203 w 4122238"/>
                <a:gd name="connsiteY3" fmla="*/ 0 h 1436960"/>
                <a:gd name="connsiteX4" fmla="*/ 4122238 w 4122238"/>
                <a:gd name="connsiteY4" fmla="*/ 187035 h 1436960"/>
                <a:gd name="connsiteX5" fmla="*/ 4122238 w 4122238"/>
                <a:gd name="connsiteY5" fmla="*/ 1249925 h 1436960"/>
                <a:gd name="connsiteX6" fmla="*/ 3935203 w 4122238"/>
                <a:gd name="connsiteY6" fmla="*/ 1436960 h 1436960"/>
                <a:gd name="connsiteX7" fmla="*/ 986590 w 4122238"/>
                <a:gd name="connsiteY7" fmla="*/ 1436960 h 1436960"/>
                <a:gd name="connsiteX8" fmla="*/ 302757 w 4122238"/>
                <a:gd name="connsiteY8" fmla="*/ 1436960 h 1436960"/>
                <a:gd name="connsiteX9" fmla="*/ 0 w 4122238"/>
                <a:gd name="connsiteY9" fmla="*/ 1436960 h 143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2238" h="1436960">
                  <a:moveTo>
                    <a:pt x="0" y="0"/>
                  </a:moveTo>
                  <a:lnTo>
                    <a:pt x="302757" y="0"/>
                  </a:lnTo>
                  <a:lnTo>
                    <a:pt x="986590" y="0"/>
                  </a:lnTo>
                  <a:lnTo>
                    <a:pt x="3935203" y="0"/>
                  </a:lnTo>
                  <a:cubicBezTo>
                    <a:pt x="4038500" y="0"/>
                    <a:pt x="4122238" y="83738"/>
                    <a:pt x="4122238" y="187035"/>
                  </a:cubicBezTo>
                  <a:lnTo>
                    <a:pt x="4122238" y="1249925"/>
                  </a:lnTo>
                  <a:cubicBezTo>
                    <a:pt x="4122238" y="1353222"/>
                    <a:pt x="4038500" y="1436960"/>
                    <a:pt x="3935203" y="1436960"/>
                  </a:cubicBezTo>
                  <a:lnTo>
                    <a:pt x="986590" y="1436960"/>
                  </a:lnTo>
                  <a:lnTo>
                    <a:pt x="302757" y="1436960"/>
                  </a:lnTo>
                  <a:lnTo>
                    <a:pt x="0" y="1436960"/>
                  </a:lnTo>
                  <a:close/>
                </a:path>
              </a:pathLst>
            </a:cu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="" xmlns:a16="http://schemas.microsoft.com/office/drawing/2014/main" id="{34D68E59-F6D5-4EA1-A0EE-5CE238205A77}"/>
                </a:ext>
              </a:extLst>
            </p:cNvPr>
            <p:cNvSpPr/>
            <p:nvPr/>
          </p:nvSpPr>
          <p:spPr>
            <a:xfrm>
              <a:off x="187071" y="412823"/>
              <a:ext cx="274605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0C0B4D2B-3566-477D-B49F-95F9AA40C9B8}"/>
              </a:ext>
            </a:extLst>
          </p:cNvPr>
          <p:cNvSpPr txBox="1"/>
          <p:nvPr/>
        </p:nvSpPr>
        <p:spPr>
          <a:xfrm>
            <a:off x="4096672" y="632815"/>
            <a:ext cx="8933528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u="sng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BT2</a:t>
            </a:r>
            <a:r>
              <a:rPr lang="en-US" sz="2800" b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그룹 3">
            <a:extLst>
              <a:ext uri="{FF2B5EF4-FFF2-40B4-BE49-F238E27FC236}">
                <a16:creationId xmlns="" xmlns:a16="http://schemas.microsoft.com/office/drawing/2014/main" id="{EAEAC285-E7E8-4BB5-9EF9-ED205B69A269}"/>
              </a:ext>
            </a:extLst>
          </p:cNvPr>
          <p:cNvGrpSpPr/>
          <p:nvPr/>
        </p:nvGrpSpPr>
        <p:grpSpPr>
          <a:xfrm flipH="1">
            <a:off x="12335959" y="4963696"/>
            <a:ext cx="1285292" cy="1773988"/>
            <a:chOff x="585903" y="488961"/>
            <a:chExt cx="1284889" cy="2730490"/>
          </a:xfrm>
        </p:grpSpPr>
        <p:pic>
          <p:nvPicPr>
            <p:cNvPr id="11" name="Picture 2">
              <a:extLst>
                <a:ext uri="{FF2B5EF4-FFF2-40B4-BE49-F238E27FC236}">
                  <a16:creationId xmlns="" xmlns:a16="http://schemas.microsoft.com/office/drawing/2014/main" id="{42DBC288-07DB-40BB-9AA4-4E2EC9CA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="" xmlns:a16="http://schemas.microsoft.com/office/drawing/2014/main" id="{F0E7143F-E0E2-449D-850E-2E75A2695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grpSp>
        <p:nvGrpSpPr>
          <p:cNvPr id="33" name="Nhóm 32">
            <a:extLst>
              <a:ext uri="{FF2B5EF4-FFF2-40B4-BE49-F238E27FC236}">
                <a16:creationId xmlns="" xmlns:a16="http://schemas.microsoft.com/office/drawing/2014/main" id="{EB8CA74A-BA2E-4F40-B735-B1B662522257}"/>
              </a:ext>
            </a:extLst>
          </p:cNvPr>
          <p:cNvGrpSpPr/>
          <p:nvPr/>
        </p:nvGrpSpPr>
        <p:grpSpPr>
          <a:xfrm>
            <a:off x="4695323" y="2725196"/>
            <a:ext cx="3915518" cy="3258268"/>
            <a:chOff x="4173621" y="2725196"/>
            <a:chExt cx="3480460" cy="3258268"/>
          </a:xfrm>
        </p:grpSpPr>
        <p:pic>
          <p:nvPicPr>
            <p:cNvPr id="20" name="Hình ảnh 19" descr="Ảnh có chứa chim bồ câu, cỏ, bộ gà, con chim&#10;&#10;Mô tả được tạo tự động">
              <a:extLst>
                <a:ext uri="{FF2B5EF4-FFF2-40B4-BE49-F238E27FC236}">
                  <a16:creationId xmlns="" xmlns:a16="http://schemas.microsoft.com/office/drawing/2014/main" id="{283EE7AD-7E1B-45A2-86BF-B58118144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3621" y="2725196"/>
              <a:ext cx="3480460" cy="269192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5" name="Hộp Văn bản 24">
              <a:extLst>
                <a:ext uri="{FF2B5EF4-FFF2-40B4-BE49-F238E27FC236}">
                  <a16:creationId xmlns="" xmlns:a16="http://schemas.microsoft.com/office/drawing/2014/main" id="{C55DA816-966F-4783-B306-045F7018B30B}"/>
                </a:ext>
              </a:extLst>
            </p:cNvPr>
            <p:cNvSpPr txBox="1"/>
            <p:nvPr/>
          </p:nvSpPr>
          <p:spPr>
            <a:xfrm>
              <a:off x="4884481" y="5460244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Chim bồ câu</a:t>
              </a:r>
              <a:endParaRPr lang="en-US" sz="3600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="" xmlns:a16="http://schemas.microsoft.com/office/drawing/2014/main" id="{DA6E4A2F-8353-4013-8F0D-9B4C35AB5491}"/>
              </a:ext>
            </a:extLst>
          </p:cNvPr>
          <p:cNvGrpSpPr/>
          <p:nvPr/>
        </p:nvGrpSpPr>
        <p:grpSpPr>
          <a:xfrm>
            <a:off x="929912" y="1775315"/>
            <a:ext cx="3428898" cy="2469087"/>
            <a:chOff x="826588" y="1775314"/>
            <a:chExt cx="3047909" cy="2469087"/>
          </a:xfrm>
        </p:grpSpPr>
        <p:pic>
          <p:nvPicPr>
            <p:cNvPr id="19" name="Hình ảnh 18" descr="Ảnh có chứa linh trưởng, con khỉ, động vật có vú, cây&#10;&#10;Mô tả được tạo tự động">
              <a:extLst>
                <a:ext uri="{FF2B5EF4-FFF2-40B4-BE49-F238E27FC236}">
                  <a16:creationId xmlns="" xmlns:a16="http://schemas.microsoft.com/office/drawing/2014/main" id="{275E6A1F-0B8D-4EBF-AFE5-FD81111CA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588" y="1775314"/>
              <a:ext cx="3047909" cy="1909771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6" name="Hộp Văn bản 25">
              <a:extLst>
                <a:ext uri="{FF2B5EF4-FFF2-40B4-BE49-F238E27FC236}">
                  <a16:creationId xmlns="" xmlns:a16="http://schemas.microsoft.com/office/drawing/2014/main" id="{89E59EEA-47CC-42F0-892F-EC86DE89C232}"/>
                </a:ext>
              </a:extLst>
            </p:cNvPr>
            <p:cNvSpPr txBox="1"/>
            <p:nvPr/>
          </p:nvSpPr>
          <p:spPr>
            <a:xfrm>
              <a:off x="1321172" y="3721181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Khỉ</a:t>
              </a:r>
              <a:endParaRPr lang="en-US" sz="3600"/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="" xmlns:a16="http://schemas.microsoft.com/office/drawing/2014/main" id="{4D992BAF-7B77-41D0-A601-2AD333CE804D}"/>
              </a:ext>
            </a:extLst>
          </p:cNvPr>
          <p:cNvGrpSpPr/>
          <p:nvPr/>
        </p:nvGrpSpPr>
        <p:grpSpPr>
          <a:xfrm>
            <a:off x="929912" y="4628813"/>
            <a:ext cx="3428898" cy="2129692"/>
            <a:chOff x="826588" y="4628813"/>
            <a:chExt cx="3047909" cy="2129692"/>
          </a:xfrm>
        </p:grpSpPr>
        <p:pic>
          <p:nvPicPr>
            <p:cNvPr id="22" name="Hình ảnh 21" descr="Ảnh có chứa cá, cá mập, nước, lam&#10;&#10;Mô tả được tạo tự động">
              <a:extLst>
                <a:ext uri="{FF2B5EF4-FFF2-40B4-BE49-F238E27FC236}">
                  <a16:creationId xmlns="" xmlns:a16="http://schemas.microsoft.com/office/drawing/2014/main" id="{250745BD-BA1C-4E0F-8C44-DCF5D412F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6588" y="4628813"/>
              <a:ext cx="3047909" cy="156660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7" name="Hộp Văn bản 26">
              <a:extLst>
                <a:ext uri="{FF2B5EF4-FFF2-40B4-BE49-F238E27FC236}">
                  <a16:creationId xmlns="" xmlns:a16="http://schemas.microsoft.com/office/drawing/2014/main" id="{2D3A6C7C-05D3-481D-B164-F772654EEC74}"/>
                </a:ext>
              </a:extLst>
            </p:cNvPr>
            <p:cNvSpPr txBox="1"/>
            <p:nvPr/>
          </p:nvSpPr>
          <p:spPr>
            <a:xfrm>
              <a:off x="1321172" y="6235285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 mập</a:t>
              </a:r>
              <a:endParaRPr lang="en-US" sz="3600"/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="" xmlns:a16="http://schemas.microsoft.com/office/drawing/2014/main" id="{786CD22D-D56A-41C7-BA64-A5D8B427A86B}"/>
              </a:ext>
            </a:extLst>
          </p:cNvPr>
          <p:cNvGrpSpPr/>
          <p:nvPr/>
        </p:nvGrpSpPr>
        <p:grpSpPr>
          <a:xfrm>
            <a:off x="8947354" y="4440387"/>
            <a:ext cx="3388605" cy="2318119"/>
            <a:chOff x="7953203" y="4440386"/>
            <a:chExt cx="3012093" cy="2318119"/>
          </a:xfrm>
        </p:grpSpPr>
        <p:pic>
          <p:nvPicPr>
            <p:cNvPr id="23" name="Hình ảnh 22" descr="Ảnh có chứa cỏ, bò sát, ngoài trời, rùa&#10;&#10;Mô tả được tạo tự động">
              <a:extLst>
                <a:ext uri="{FF2B5EF4-FFF2-40B4-BE49-F238E27FC236}">
                  <a16:creationId xmlns="" xmlns:a16="http://schemas.microsoft.com/office/drawing/2014/main" id="{78DF6B5E-96ED-42C2-AF23-CEC63C133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3203" y="4440386"/>
              <a:ext cx="3012093" cy="1755035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9" name="Hộp Văn bản 28">
              <a:extLst>
                <a:ext uri="{FF2B5EF4-FFF2-40B4-BE49-F238E27FC236}">
                  <a16:creationId xmlns="" xmlns:a16="http://schemas.microsoft.com/office/drawing/2014/main" id="{C213980E-5F0C-4FF6-BFCB-AE0963F8578B}"/>
                </a:ext>
              </a:extLst>
            </p:cNvPr>
            <p:cNvSpPr txBox="1"/>
            <p:nvPr/>
          </p:nvSpPr>
          <p:spPr>
            <a:xfrm>
              <a:off x="8429879" y="6235285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Rùa</a:t>
              </a:r>
              <a:endParaRPr lang="en-US" sz="3600"/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="" xmlns:a16="http://schemas.microsoft.com/office/drawing/2014/main" id="{80B488AC-4EC3-4B92-A8EB-017E4B26FAD6}"/>
              </a:ext>
            </a:extLst>
          </p:cNvPr>
          <p:cNvGrpSpPr/>
          <p:nvPr/>
        </p:nvGrpSpPr>
        <p:grpSpPr>
          <a:xfrm>
            <a:off x="8947355" y="1771791"/>
            <a:ext cx="3388605" cy="2484643"/>
            <a:chOff x="7953204" y="1771790"/>
            <a:chExt cx="3012093" cy="2484643"/>
          </a:xfrm>
        </p:grpSpPr>
        <p:pic>
          <p:nvPicPr>
            <p:cNvPr id="21" name="Hình ảnh 20" descr="Ảnh có chứa côn trùng, xanh lục&#10;&#10;Mô tả được tạo tự động">
              <a:extLst>
                <a:ext uri="{FF2B5EF4-FFF2-40B4-BE49-F238E27FC236}">
                  <a16:creationId xmlns="" xmlns:a16="http://schemas.microsoft.com/office/drawing/2014/main" id="{6A2F88FB-A4B3-4F06-810F-62B76B0E0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53204" y="1771790"/>
              <a:ext cx="3012093" cy="191681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30" name="Hộp Văn bản 29">
              <a:extLst>
                <a:ext uri="{FF2B5EF4-FFF2-40B4-BE49-F238E27FC236}">
                  <a16:creationId xmlns="" xmlns:a16="http://schemas.microsoft.com/office/drawing/2014/main" id="{E9749C26-7518-4CF4-A690-94F9AE2AEBCC}"/>
                </a:ext>
              </a:extLst>
            </p:cNvPr>
            <p:cNvSpPr txBox="1"/>
            <p:nvPr/>
          </p:nvSpPr>
          <p:spPr>
            <a:xfrm>
              <a:off x="8447791" y="3733213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Bọ ngựa</a:t>
              </a:r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477105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Đường nối Thẳng 2">
            <a:extLst>
              <a:ext uri="{FF2B5EF4-FFF2-40B4-BE49-F238E27FC236}">
                <a16:creationId xmlns="" xmlns:a16="http://schemas.microsoft.com/office/drawing/2014/main" id="{2E00AB74-4EDA-4F3C-B068-B86247220D12}"/>
              </a:ext>
            </a:extLst>
          </p:cNvPr>
          <p:cNvCxnSpPr/>
          <p:nvPr/>
        </p:nvCxnSpPr>
        <p:spPr>
          <a:xfrm>
            <a:off x="5875020" y="627848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Đường nối Thẳng 3">
            <a:extLst>
              <a:ext uri="{FF2B5EF4-FFF2-40B4-BE49-F238E27FC236}">
                <a16:creationId xmlns="" xmlns:a16="http://schemas.microsoft.com/office/drawing/2014/main" id="{C5273451-C47F-41A2-BFA6-90674FDE1F3A}"/>
              </a:ext>
            </a:extLst>
          </p:cNvPr>
          <p:cNvCxnSpPr>
            <a:cxnSpLocks/>
          </p:cNvCxnSpPr>
          <p:nvPr/>
        </p:nvCxnSpPr>
        <p:spPr>
          <a:xfrm rot="16200000">
            <a:off x="6442020" y="123038"/>
            <a:ext cx="0" cy="3321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48C07D0D-E6DA-40BF-941A-B87F79D77A75}"/>
              </a:ext>
            </a:extLst>
          </p:cNvPr>
          <p:cNvSpPr txBox="1"/>
          <p:nvPr/>
        </p:nvSpPr>
        <p:spPr>
          <a:xfrm>
            <a:off x="4672607" y="314195"/>
            <a:ext cx="24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động vật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8CE2E2D6-BAFB-4B33-879F-D4F1166CD82A}"/>
              </a:ext>
            </a:extLst>
          </p:cNvPr>
          <p:cNvSpPr txBox="1"/>
          <p:nvPr/>
        </p:nvSpPr>
        <p:spPr>
          <a:xfrm>
            <a:off x="4662429" y="1423712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lông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EBA3F208-C497-42CF-B9F1-04EC91A8D282}"/>
              </a:ext>
            </a:extLst>
          </p:cNvPr>
          <p:cNvSpPr txBox="1"/>
          <p:nvPr/>
        </p:nvSpPr>
        <p:spPr>
          <a:xfrm>
            <a:off x="6293598" y="1395931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có lông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="" xmlns:a16="http://schemas.microsoft.com/office/drawing/2014/main" id="{085DBC1B-7BBF-4B2C-B713-083B5133D56A}"/>
              </a:ext>
            </a:extLst>
          </p:cNvPr>
          <p:cNvSpPr txBox="1"/>
          <p:nvPr/>
        </p:nvSpPr>
        <p:spPr>
          <a:xfrm>
            <a:off x="2912606" y="5164414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Chim bồ câu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="" xmlns:a16="http://schemas.microsoft.com/office/drawing/2014/main" id="{60F2927C-6A04-4F20-86FF-9C7CBF449A2A}"/>
              </a:ext>
            </a:extLst>
          </p:cNvPr>
          <p:cNvSpPr txBox="1"/>
          <p:nvPr/>
        </p:nvSpPr>
        <p:spPr>
          <a:xfrm>
            <a:off x="5444413" y="5167816"/>
            <a:ext cx="80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="" xmlns:a16="http://schemas.microsoft.com/office/drawing/2014/main" id="{198817F7-57E7-47FE-9092-F903062BB269}"/>
              </a:ext>
            </a:extLst>
          </p:cNvPr>
          <p:cNvSpPr txBox="1"/>
          <p:nvPr/>
        </p:nvSpPr>
        <p:spPr>
          <a:xfrm>
            <a:off x="6367703" y="5179090"/>
            <a:ext cx="1099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 mập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="" xmlns:a16="http://schemas.microsoft.com/office/drawing/2014/main" id="{E67E6985-1B92-4679-B7D4-FA5C7C9F205B}"/>
              </a:ext>
            </a:extLst>
          </p:cNvPr>
          <p:cNvSpPr txBox="1"/>
          <p:nvPr/>
        </p:nvSpPr>
        <p:spPr>
          <a:xfrm>
            <a:off x="7601611" y="5185949"/>
            <a:ext cx="80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</a:p>
        </p:txBody>
      </p:sp>
      <p:cxnSp>
        <p:nvCxnSpPr>
          <p:cNvPr id="47" name="Đường nối Thẳng 46">
            <a:extLst>
              <a:ext uri="{FF2B5EF4-FFF2-40B4-BE49-F238E27FC236}">
                <a16:creationId xmlns="" xmlns:a16="http://schemas.microsoft.com/office/drawing/2014/main" id="{EF2B019B-EDBB-4CC4-A5A1-3B565A23E72F}"/>
              </a:ext>
            </a:extLst>
          </p:cNvPr>
          <p:cNvCxnSpPr/>
          <p:nvPr/>
        </p:nvCxnSpPr>
        <p:spPr>
          <a:xfrm>
            <a:off x="4781519" y="1783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Đường nối Thẳng 47">
            <a:extLst>
              <a:ext uri="{FF2B5EF4-FFF2-40B4-BE49-F238E27FC236}">
                <a16:creationId xmlns="" xmlns:a16="http://schemas.microsoft.com/office/drawing/2014/main" id="{DF5A566A-951A-49E6-8F5F-7B7D2EFEACF3}"/>
              </a:ext>
            </a:extLst>
          </p:cNvPr>
          <p:cNvCxnSpPr/>
          <p:nvPr/>
        </p:nvCxnSpPr>
        <p:spPr>
          <a:xfrm>
            <a:off x="8085204" y="1783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Đường nối Thẳng 48">
            <a:extLst>
              <a:ext uri="{FF2B5EF4-FFF2-40B4-BE49-F238E27FC236}">
                <a16:creationId xmlns="" xmlns:a16="http://schemas.microsoft.com/office/drawing/2014/main" id="{06B3A2F5-C575-4EA7-B1C9-CAB6CFE022B4}"/>
              </a:ext>
            </a:extLst>
          </p:cNvPr>
          <p:cNvCxnSpPr>
            <a:cxnSpLocks/>
          </p:cNvCxnSpPr>
          <p:nvPr/>
        </p:nvCxnSpPr>
        <p:spPr>
          <a:xfrm rot="16200000">
            <a:off x="4796546" y="1865891"/>
            <a:ext cx="0" cy="2187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Đường nối Thẳng 50">
            <a:extLst>
              <a:ext uri="{FF2B5EF4-FFF2-40B4-BE49-F238E27FC236}">
                <a16:creationId xmlns="" xmlns:a16="http://schemas.microsoft.com/office/drawing/2014/main" id="{B053ABDC-DD8D-48C8-B753-E29408350B68}"/>
              </a:ext>
            </a:extLst>
          </p:cNvPr>
          <p:cNvCxnSpPr>
            <a:cxnSpLocks/>
          </p:cNvCxnSpPr>
          <p:nvPr/>
        </p:nvCxnSpPr>
        <p:spPr>
          <a:xfrm rot="16200000">
            <a:off x="8030098" y="1865890"/>
            <a:ext cx="0" cy="2187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="" xmlns:a16="http://schemas.microsoft.com/office/drawing/2014/main" id="{1E3FB5ED-B800-4546-9164-736F8B4D8C7F}"/>
              </a:ext>
            </a:extLst>
          </p:cNvPr>
          <p:cNvCxnSpPr/>
          <p:nvPr/>
        </p:nvCxnSpPr>
        <p:spPr>
          <a:xfrm>
            <a:off x="3703046" y="2959389"/>
            <a:ext cx="0" cy="2268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Đường nối Thẳng 52">
            <a:extLst>
              <a:ext uri="{FF2B5EF4-FFF2-40B4-BE49-F238E27FC236}">
                <a16:creationId xmlns="" xmlns:a16="http://schemas.microsoft.com/office/drawing/2014/main" id="{519E9A9B-97BC-4674-9EDA-E0C13EED6315}"/>
              </a:ext>
            </a:extLst>
          </p:cNvPr>
          <p:cNvCxnSpPr/>
          <p:nvPr/>
        </p:nvCxnSpPr>
        <p:spPr>
          <a:xfrm>
            <a:off x="5875020" y="2959389"/>
            <a:ext cx="0" cy="2268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Đường nối Thẳng 53">
            <a:extLst>
              <a:ext uri="{FF2B5EF4-FFF2-40B4-BE49-F238E27FC236}">
                <a16:creationId xmlns="" xmlns:a16="http://schemas.microsoft.com/office/drawing/2014/main" id="{474320BD-C45E-4BE4-823A-DE3E949C72CF}"/>
              </a:ext>
            </a:extLst>
          </p:cNvPr>
          <p:cNvCxnSpPr/>
          <p:nvPr/>
        </p:nvCxnSpPr>
        <p:spPr>
          <a:xfrm>
            <a:off x="6936598" y="2949185"/>
            <a:ext cx="0" cy="230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Đường nối Thẳng 54">
            <a:extLst>
              <a:ext uri="{FF2B5EF4-FFF2-40B4-BE49-F238E27FC236}">
                <a16:creationId xmlns="" xmlns:a16="http://schemas.microsoft.com/office/drawing/2014/main" id="{3C5CBBDB-D372-4949-9D7E-80AC1B6572AF}"/>
              </a:ext>
            </a:extLst>
          </p:cNvPr>
          <p:cNvCxnSpPr/>
          <p:nvPr/>
        </p:nvCxnSpPr>
        <p:spPr>
          <a:xfrm>
            <a:off x="9123598" y="2949185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Đường nối Thẳng 55">
            <a:extLst>
              <a:ext uri="{FF2B5EF4-FFF2-40B4-BE49-F238E27FC236}">
                <a16:creationId xmlns="" xmlns:a16="http://schemas.microsoft.com/office/drawing/2014/main" id="{C8CD832C-2805-41B8-9388-4D57A2C28630}"/>
              </a:ext>
            </a:extLst>
          </p:cNvPr>
          <p:cNvCxnSpPr>
            <a:cxnSpLocks/>
          </p:cNvCxnSpPr>
          <p:nvPr/>
        </p:nvCxnSpPr>
        <p:spPr>
          <a:xfrm rot="16200000">
            <a:off x="9091677" y="3000225"/>
            <a:ext cx="0" cy="2187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Đường nối Thẳng 56">
            <a:extLst>
              <a:ext uri="{FF2B5EF4-FFF2-40B4-BE49-F238E27FC236}">
                <a16:creationId xmlns="" xmlns:a16="http://schemas.microsoft.com/office/drawing/2014/main" id="{8DDCCCC1-11AF-4158-AA96-93F220EC4987}"/>
              </a:ext>
            </a:extLst>
          </p:cNvPr>
          <p:cNvCxnSpPr/>
          <p:nvPr/>
        </p:nvCxnSpPr>
        <p:spPr>
          <a:xfrm>
            <a:off x="7998177" y="4111389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Đường nối Thẳng 57">
            <a:extLst>
              <a:ext uri="{FF2B5EF4-FFF2-40B4-BE49-F238E27FC236}">
                <a16:creationId xmlns="" xmlns:a16="http://schemas.microsoft.com/office/drawing/2014/main" id="{B0B9C217-87BC-405A-BFFC-64D989C25F54}"/>
              </a:ext>
            </a:extLst>
          </p:cNvPr>
          <p:cNvCxnSpPr/>
          <p:nvPr/>
        </p:nvCxnSpPr>
        <p:spPr>
          <a:xfrm>
            <a:off x="10185177" y="4087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Hộp Văn bản 58">
            <a:extLst>
              <a:ext uri="{FF2B5EF4-FFF2-40B4-BE49-F238E27FC236}">
                <a16:creationId xmlns="" xmlns:a16="http://schemas.microsoft.com/office/drawing/2014/main" id="{CFFACC9F-D04E-45FF-9671-36D608E787AF}"/>
              </a:ext>
            </a:extLst>
          </p:cNvPr>
          <p:cNvSpPr txBox="1"/>
          <p:nvPr/>
        </p:nvSpPr>
        <p:spPr>
          <a:xfrm>
            <a:off x="3595336" y="2613169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 chân</a:t>
            </a:r>
          </a:p>
        </p:txBody>
      </p:sp>
      <p:sp>
        <p:nvSpPr>
          <p:cNvPr id="60" name="Hộp Văn bản 59">
            <a:extLst>
              <a:ext uri="{FF2B5EF4-FFF2-40B4-BE49-F238E27FC236}">
                <a16:creationId xmlns="" xmlns:a16="http://schemas.microsoft.com/office/drawing/2014/main" id="{75B782E9-0215-4389-8668-F90951643EF2}"/>
              </a:ext>
            </a:extLst>
          </p:cNvPr>
          <p:cNvSpPr txBox="1"/>
          <p:nvPr/>
        </p:nvSpPr>
        <p:spPr>
          <a:xfrm>
            <a:off x="5027772" y="2613169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4 chân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="" xmlns:a16="http://schemas.microsoft.com/office/drawing/2014/main" id="{1243AF49-DD20-4594-B9C0-412F5616534B}"/>
              </a:ext>
            </a:extLst>
          </p:cNvPr>
          <p:cNvSpPr txBox="1"/>
          <p:nvPr/>
        </p:nvSpPr>
        <p:spPr>
          <a:xfrm>
            <a:off x="8099673" y="2631058"/>
            <a:ext cx="10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chân</a:t>
            </a:r>
          </a:p>
        </p:txBody>
      </p:sp>
      <p:sp>
        <p:nvSpPr>
          <p:cNvPr id="62" name="Hộp Văn bản 61">
            <a:extLst>
              <a:ext uri="{FF2B5EF4-FFF2-40B4-BE49-F238E27FC236}">
                <a16:creationId xmlns="" xmlns:a16="http://schemas.microsoft.com/office/drawing/2014/main" id="{6AE83F4D-846F-4BFF-AC8E-8BCF187196EE}"/>
              </a:ext>
            </a:extLst>
          </p:cNvPr>
          <p:cNvSpPr txBox="1"/>
          <p:nvPr/>
        </p:nvSpPr>
        <p:spPr>
          <a:xfrm>
            <a:off x="6439475" y="2636901"/>
            <a:ext cx="151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chân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="" xmlns:a16="http://schemas.microsoft.com/office/drawing/2014/main" id="{6A029E5D-092D-4D57-B161-375D9991000A}"/>
              </a:ext>
            </a:extLst>
          </p:cNvPr>
          <p:cNvSpPr txBox="1"/>
          <p:nvPr/>
        </p:nvSpPr>
        <p:spPr>
          <a:xfrm>
            <a:off x="7887448" y="3732927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mai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="" xmlns:a16="http://schemas.microsoft.com/office/drawing/2014/main" id="{7525D789-9E17-4380-B701-E7AC98D396CF}"/>
              </a:ext>
            </a:extLst>
          </p:cNvPr>
          <p:cNvSpPr txBox="1"/>
          <p:nvPr/>
        </p:nvSpPr>
        <p:spPr>
          <a:xfrm>
            <a:off x="9210914" y="3746818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có mai</a:t>
            </a:r>
          </a:p>
        </p:txBody>
      </p:sp>
      <p:sp>
        <p:nvSpPr>
          <p:cNvPr id="65" name="Hộp Văn bản 64">
            <a:extLst>
              <a:ext uri="{FF2B5EF4-FFF2-40B4-BE49-F238E27FC236}">
                <a16:creationId xmlns="" xmlns:a16="http://schemas.microsoft.com/office/drawing/2014/main" id="{BA7B624B-109A-4911-A76F-400C2B6C690E}"/>
              </a:ext>
            </a:extLst>
          </p:cNvPr>
          <p:cNvSpPr txBox="1"/>
          <p:nvPr/>
        </p:nvSpPr>
        <p:spPr>
          <a:xfrm>
            <a:off x="9495572" y="5164414"/>
            <a:ext cx="1272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Bọ ngựa</a:t>
            </a:r>
          </a:p>
        </p:txBody>
      </p:sp>
      <p:pic>
        <p:nvPicPr>
          <p:cNvPr id="66" name="Hình ảnh 65" descr="Ảnh có chứa linh trưởng, con khỉ, động vật có vú, cây&#10;&#10;Mô tả được tạo tự động">
            <a:extLst>
              <a:ext uri="{FF2B5EF4-FFF2-40B4-BE49-F238E27FC236}">
                <a16:creationId xmlns="" xmlns:a16="http://schemas.microsoft.com/office/drawing/2014/main" id="{7743F840-34D3-4FA0-8AC9-50881AE79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681" y="5660600"/>
            <a:ext cx="884742" cy="49276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7" name="Hình ảnh 66" descr="Ảnh có chứa cá, cá mập, nước, lam&#10;&#10;Mô tả được tạo tự động">
            <a:extLst>
              <a:ext uri="{FF2B5EF4-FFF2-40B4-BE49-F238E27FC236}">
                <a16:creationId xmlns="" xmlns:a16="http://schemas.microsoft.com/office/drawing/2014/main" id="{98A9F521-E80D-4BDA-972A-D4F29142F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1" r="12850"/>
          <a:stretch/>
        </p:blipFill>
        <p:spPr>
          <a:xfrm>
            <a:off x="6527619" y="5660600"/>
            <a:ext cx="817959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68" name="Hình ảnh 67" descr="Ảnh có chứa chim bồ câu, cỏ, bộ gà, con chim&#10;&#10;Mô tả được tạo tự động">
            <a:extLst>
              <a:ext uri="{FF2B5EF4-FFF2-40B4-BE49-F238E27FC236}">
                <a16:creationId xmlns="" xmlns:a16="http://schemas.microsoft.com/office/drawing/2014/main" id="{6117BD18-FA8B-4F82-9183-CFB4C8011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008" y="5586060"/>
            <a:ext cx="825174" cy="56730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69" name="Hình ảnh 68" descr="Ảnh có chứa côn trùng, xanh lục&#10;&#10;Mô tả được tạo tự động">
            <a:extLst>
              <a:ext uri="{FF2B5EF4-FFF2-40B4-BE49-F238E27FC236}">
                <a16:creationId xmlns="" xmlns:a16="http://schemas.microsoft.com/office/drawing/2014/main" id="{6451F17B-47E0-4AF8-B851-674F48B39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612" y="5660600"/>
            <a:ext cx="871131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70" name="Hình ảnh 69" descr="Ảnh có chứa cỏ, bò sát, ngoài trời, rùa&#10;&#10;Mô tả được tạo tự động">
            <a:extLst>
              <a:ext uri="{FF2B5EF4-FFF2-40B4-BE49-F238E27FC236}">
                <a16:creationId xmlns="" xmlns:a16="http://schemas.microsoft.com/office/drawing/2014/main" id="{130EF579-E764-4833-8075-5FE5D6432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4" t="6570" r="4312" b="6570"/>
          <a:stretch/>
        </p:blipFill>
        <p:spPr>
          <a:xfrm>
            <a:off x="7577539" y="5660600"/>
            <a:ext cx="999010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sp>
        <p:nvSpPr>
          <p:cNvPr id="34" name="Hộp Văn bản 44">
            <a:extLst>
              <a:ext uri="{FF2B5EF4-FFF2-40B4-BE49-F238E27FC236}">
                <a16:creationId xmlns="" xmlns:a16="http://schemas.microsoft.com/office/drawing/2014/main" id="{4D5D325D-A703-475C-80C5-36975E03ED11}"/>
              </a:ext>
            </a:extLst>
          </p:cNvPr>
          <p:cNvSpPr txBox="1"/>
          <p:nvPr/>
        </p:nvSpPr>
        <p:spPr>
          <a:xfrm>
            <a:off x="120679" y="218639"/>
            <a:ext cx="369807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 </a:t>
            </a:r>
            <a:r>
              <a:rPr lang="en-US" sz="28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 khóa lưỡng </a:t>
            </a:r>
            <a:r>
              <a:rPr lang="en-US" sz="280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phân: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50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40" grpId="0"/>
      <p:bldP spid="41" grpId="0"/>
      <p:bldP spid="42" grpId="0"/>
      <p:bldP spid="43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Nhóm 44">
            <a:extLst>
              <a:ext uri="{FF2B5EF4-FFF2-40B4-BE49-F238E27FC236}">
                <a16:creationId xmlns="" xmlns:a16="http://schemas.microsoft.com/office/drawing/2014/main" id="{6D25FEAF-CBF1-482E-B4FD-372BFD35762D}"/>
              </a:ext>
            </a:extLst>
          </p:cNvPr>
          <p:cNvGrpSpPr/>
          <p:nvPr/>
        </p:nvGrpSpPr>
        <p:grpSpPr>
          <a:xfrm>
            <a:off x="1882057" y="1343540"/>
            <a:ext cx="2673000" cy="1620000"/>
            <a:chOff x="1659393" y="109100"/>
            <a:chExt cx="2376000" cy="1620000"/>
          </a:xfrm>
        </p:grpSpPr>
        <p:grpSp>
          <p:nvGrpSpPr>
            <p:cNvPr id="4" name="Group 7">
              <a:extLst>
                <a:ext uri="{FF2B5EF4-FFF2-40B4-BE49-F238E27FC236}">
                  <a16:creationId xmlns="" xmlns:a16="http://schemas.microsoft.com/office/drawing/2014/main" id="{11CE335E-4EEA-4442-ABA5-D7454385AC2D}"/>
                </a:ext>
              </a:extLst>
            </p:cNvPr>
            <p:cNvGrpSpPr/>
            <p:nvPr/>
          </p:nvGrpSpPr>
          <p:grpSpPr>
            <a:xfrm flipH="1">
              <a:off x="1659393" y="109100"/>
              <a:ext cx="2376000" cy="1620000"/>
              <a:chOff x="1822736" y="2564904"/>
              <a:chExt cx="1970137" cy="1415809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="" xmlns:a16="http://schemas.microsoft.com/office/drawing/2014/main" id="{8640436F-ED2E-47C8-B074-13415BCFAC4D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7" name="Rounded Rectangle 9">
                <a:extLst>
                  <a:ext uri="{FF2B5EF4-FFF2-40B4-BE49-F238E27FC236}">
                    <a16:creationId xmlns="" xmlns:a16="http://schemas.microsoft.com/office/drawing/2014/main" id="{2F9FF267-5860-4FEE-9EA1-5968324F6590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9" name="Hộp Văn bản 18">
              <a:extLst>
                <a:ext uri="{FF2B5EF4-FFF2-40B4-BE49-F238E27FC236}">
                  <a16:creationId xmlns="" xmlns:a16="http://schemas.microsoft.com/office/drawing/2014/main" id="{1B518A2B-F937-44C8-9992-D3593BE5EA1A}"/>
                </a:ext>
              </a:extLst>
            </p:cNvPr>
            <p:cNvSpPr txBox="1"/>
            <p:nvPr/>
          </p:nvSpPr>
          <p:spPr>
            <a:xfrm>
              <a:off x="1796473" y="264991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60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="" xmlns:a16="http://schemas.microsoft.com/office/drawing/2014/main" id="{9C16E3AD-A3B4-4C97-9294-158E4CD16DFE}"/>
              </a:ext>
            </a:extLst>
          </p:cNvPr>
          <p:cNvGrpSpPr/>
          <p:nvPr/>
        </p:nvGrpSpPr>
        <p:grpSpPr>
          <a:xfrm>
            <a:off x="2894416" y="1541541"/>
            <a:ext cx="7606378" cy="611999"/>
            <a:chOff x="2559267" y="307100"/>
            <a:chExt cx="6761225" cy="611999"/>
          </a:xfrm>
        </p:grpSpPr>
        <p:sp>
          <p:nvSpPr>
            <p:cNvPr id="5" name="Rectangle 3">
              <a:extLst>
                <a:ext uri="{FF2B5EF4-FFF2-40B4-BE49-F238E27FC236}">
                  <a16:creationId xmlns="" xmlns:a16="http://schemas.microsoft.com/office/drawing/2014/main" id="{86C419CC-59FB-4979-83A9-FB3A75D6852D}"/>
                </a:ext>
              </a:extLst>
            </p:cNvPr>
            <p:cNvSpPr/>
            <p:nvPr/>
          </p:nvSpPr>
          <p:spPr>
            <a:xfrm flipH="1">
              <a:off x="2559267" y="307100"/>
              <a:ext cx="6761225" cy="611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="" xmlns:a16="http://schemas.microsoft.com/office/drawing/2014/main" id="{82C65C61-2204-4272-86BA-FD1EA30FD8E2}"/>
                </a:ext>
              </a:extLst>
            </p:cNvPr>
            <p:cNvSpPr txBox="1"/>
            <p:nvPr/>
          </p:nvSpPr>
          <p:spPr>
            <a:xfrm>
              <a:off x="2586394" y="351489"/>
              <a:ext cx="65836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 phân loại các sinh vật trên gọi là gì?</a:t>
              </a:r>
              <a:endParaRPr lang="en-US" sz="36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="" xmlns:a16="http://schemas.microsoft.com/office/drawing/2014/main" id="{B7EB4958-9D56-49C4-A4C3-BD6A48DB1274}"/>
              </a:ext>
            </a:extLst>
          </p:cNvPr>
          <p:cNvGrpSpPr/>
          <p:nvPr/>
        </p:nvGrpSpPr>
        <p:grpSpPr>
          <a:xfrm>
            <a:off x="2891667" y="2309487"/>
            <a:ext cx="3429000" cy="611999"/>
            <a:chOff x="2556824" y="1075046"/>
            <a:chExt cx="3048000" cy="611999"/>
          </a:xfrm>
        </p:grpSpPr>
        <p:grpSp>
          <p:nvGrpSpPr>
            <p:cNvPr id="14" name="Group 52">
              <a:extLst>
                <a:ext uri="{FF2B5EF4-FFF2-40B4-BE49-F238E27FC236}">
                  <a16:creationId xmlns="" xmlns:a16="http://schemas.microsoft.com/office/drawing/2014/main" id="{B68AAECB-5FE3-4ED7-A477-928C2D0B2D20}"/>
                </a:ext>
              </a:extLst>
            </p:cNvPr>
            <p:cNvGrpSpPr/>
            <p:nvPr/>
          </p:nvGrpSpPr>
          <p:grpSpPr>
            <a:xfrm>
              <a:off x="2556825" y="1075046"/>
              <a:ext cx="2813462" cy="611999"/>
              <a:chOff x="1822736" y="2564904"/>
              <a:chExt cx="1970137" cy="14158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Rounded Rectangle 57">
                <a:extLst>
                  <a:ext uri="{FF2B5EF4-FFF2-40B4-BE49-F238E27FC236}">
                    <a16:creationId xmlns="" xmlns:a16="http://schemas.microsoft.com/office/drawing/2014/main" id="{DA5311AD-848D-44C4-80D5-7D821587EAAA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Rounded Rectangle 9">
                <a:extLst>
                  <a:ext uri="{FF2B5EF4-FFF2-40B4-BE49-F238E27FC236}">
                    <a16:creationId xmlns="" xmlns:a16="http://schemas.microsoft.com/office/drawing/2014/main" id="{B0FCE0D2-4A9E-4933-97F8-066D29123DF7}"/>
                  </a:ext>
                </a:extLst>
              </p:cNvPr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8" name="Hộp Văn bản 17">
              <a:extLst>
                <a:ext uri="{FF2B5EF4-FFF2-40B4-BE49-F238E27FC236}">
                  <a16:creationId xmlns="" xmlns:a16="http://schemas.microsoft.com/office/drawing/2014/main" id="{8FF354F2-204E-45DB-900E-14F30A22CBE0}"/>
                </a:ext>
              </a:extLst>
            </p:cNvPr>
            <p:cNvSpPr txBox="1"/>
            <p:nvPr/>
          </p:nvSpPr>
          <p:spPr>
            <a:xfrm>
              <a:off x="2556824" y="1115748"/>
              <a:ext cx="3048000" cy="5305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Khóa lưỡng phân</a:t>
              </a:r>
              <a:endParaRPr lang="en-US" sz="20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="" xmlns:a16="http://schemas.microsoft.com/office/drawing/2014/main" id="{CFE9366C-CA70-4B38-B4A9-9B9C7A17E8E5}"/>
              </a:ext>
            </a:extLst>
          </p:cNvPr>
          <p:cNvGrpSpPr/>
          <p:nvPr/>
        </p:nvGrpSpPr>
        <p:grpSpPr>
          <a:xfrm>
            <a:off x="1882056" y="3472182"/>
            <a:ext cx="2671639" cy="1620000"/>
            <a:chOff x="1659392" y="2237742"/>
            <a:chExt cx="2374790" cy="1620000"/>
          </a:xfrm>
        </p:grpSpPr>
        <p:grpSp>
          <p:nvGrpSpPr>
            <p:cNvPr id="10" name="Group 52">
              <a:extLst>
                <a:ext uri="{FF2B5EF4-FFF2-40B4-BE49-F238E27FC236}">
                  <a16:creationId xmlns="" xmlns:a16="http://schemas.microsoft.com/office/drawing/2014/main" id="{7946C23D-623A-453D-933C-59F72489EF58}"/>
                </a:ext>
              </a:extLst>
            </p:cNvPr>
            <p:cNvGrpSpPr/>
            <p:nvPr/>
          </p:nvGrpSpPr>
          <p:grpSpPr>
            <a:xfrm>
              <a:off x="1659392" y="2237742"/>
              <a:ext cx="2374790" cy="1620000"/>
              <a:chOff x="1822736" y="2564904"/>
              <a:chExt cx="1970137" cy="1415809"/>
            </a:xfrm>
          </p:grpSpPr>
          <p:sp>
            <p:nvSpPr>
              <p:cNvPr id="11" name="Rounded Rectangle 57">
                <a:extLst>
                  <a:ext uri="{FF2B5EF4-FFF2-40B4-BE49-F238E27FC236}">
                    <a16:creationId xmlns="" xmlns:a16="http://schemas.microsoft.com/office/drawing/2014/main" id="{B1324926-EE02-4347-831D-595201E16E87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2" name="Rounded Rectangle 9">
                <a:extLst>
                  <a:ext uri="{FF2B5EF4-FFF2-40B4-BE49-F238E27FC236}">
                    <a16:creationId xmlns="" xmlns:a16="http://schemas.microsoft.com/office/drawing/2014/main" id="{C081EA49-E83E-4221-B55C-B52DE4065BB5}"/>
                  </a:ext>
                </a:extLst>
              </p:cNvPr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="" xmlns:a16="http://schemas.microsoft.com/office/drawing/2014/main" id="{FDC4F92B-BB4C-44D3-9966-1E8E05514E99}"/>
                </a:ext>
              </a:extLst>
            </p:cNvPr>
            <p:cNvSpPr txBox="1"/>
            <p:nvPr/>
          </p:nvSpPr>
          <p:spPr>
            <a:xfrm>
              <a:off x="1794308" y="2392284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60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="" xmlns:a16="http://schemas.microsoft.com/office/drawing/2014/main" id="{E9B94678-8C65-4567-A87F-C917F4C48F4A}"/>
              </a:ext>
            </a:extLst>
          </p:cNvPr>
          <p:cNvGrpSpPr/>
          <p:nvPr/>
        </p:nvGrpSpPr>
        <p:grpSpPr>
          <a:xfrm>
            <a:off x="2832172" y="3672519"/>
            <a:ext cx="4376784" cy="612000"/>
            <a:chOff x="2503939" y="2438079"/>
            <a:chExt cx="3890475" cy="612000"/>
          </a:xfrm>
        </p:grpSpPr>
        <p:sp>
          <p:nvSpPr>
            <p:cNvPr id="13" name="Rectangle 26">
              <a:extLst>
                <a:ext uri="{FF2B5EF4-FFF2-40B4-BE49-F238E27FC236}">
                  <a16:creationId xmlns="" xmlns:a16="http://schemas.microsoft.com/office/drawing/2014/main" id="{987D9118-7C72-4267-91C8-19FE750840F6}"/>
                </a:ext>
              </a:extLst>
            </p:cNvPr>
            <p:cNvSpPr/>
            <p:nvPr/>
          </p:nvSpPr>
          <p:spPr>
            <a:xfrm>
              <a:off x="2556824" y="2438079"/>
              <a:ext cx="3837590" cy="612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="" xmlns:a16="http://schemas.microsoft.com/office/drawing/2014/main" id="{C68FD47B-5E45-45F0-9B7F-4388193BECCE}"/>
                </a:ext>
              </a:extLst>
            </p:cNvPr>
            <p:cNvSpPr txBox="1"/>
            <p:nvPr/>
          </p:nvSpPr>
          <p:spPr>
            <a:xfrm>
              <a:off x="2503939" y="2478782"/>
              <a:ext cx="38375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Khóa lưỡng phân là gì?</a:t>
              </a:r>
              <a:endPara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="" xmlns:a16="http://schemas.microsoft.com/office/drawing/2014/main" id="{47E1D5C9-643A-41C8-9BAF-E4662551BD2D}"/>
              </a:ext>
            </a:extLst>
          </p:cNvPr>
          <p:cNvGrpSpPr/>
          <p:nvPr/>
        </p:nvGrpSpPr>
        <p:grpSpPr>
          <a:xfrm>
            <a:off x="2891667" y="4393910"/>
            <a:ext cx="10220306" cy="954107"/>
            <a:chOff x="2556824" y="3159469"/>
            <a:chExt cx="8989182" cy="954107"/>
          </a:xfrm>
        </p:grpSpPr>
        <p:grpSp>
          <p:nvGrpSpPr>
            <p:cNvPr id="23" name="Group 7">
              <a:extLst>
                <a:ext uri="{FF2B5EF4-FFF2-40B4-BE49-F238E27FC236}">
                  <a16:creationId xmlns="" xmlns:a16="http://schemas.microsoft.com/office/drawing/2014/main" id="{AE56A7CC-C539-4DC6-A862-794CE19355D4}"/>
                </a:ext>
              </a:extLst>
            </p:cNvPr>
            <p:cNvGrpSpPr/>
            <p:nvPr/>
          </p:nvGrpSpPr>
          <p:grpSpPr>
            <a:xfrm flipH="1">
              <a:off x="2556824" y="3214970"/>
              <a:ext cx="8763158" cy="843107"/>
              <a:chOff x="1822736" y="2564904"/>
              <a:chExt cx="1970137" cy="1415809"/>
            </a:xfrm>
          </p:grpSpPr>
          <p:sp>
            <p:nvSpPr>
              <p:cNvPr id="24" name="Rounded Rectangle 5">
                <a:extLst>
                  <a:ext uri="{FF2B5EF4-FFF2-40B4-BE49-F238E27FC236}">
                    <a16:creationId xmlns="" xmlns:a16="http://schemas.microsoft.com/office/drawing/2014/main" id="{4CA34A9B-D76F-43C0-A1E8-497CAB59AC37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Rounded Rectangle 9">
                <a:extLst>
                  <a:ext uri="{FF2B5EF4-FFF2-40B4-BE49-F238E27FC236}">
                    <a16:creationId xmlns="" xmlns:a16="http://schemas.microsoft.com/office/drawing/2014/main" id="{BE6ADF03-B2C2-49EA-A35D-FF5B2D2269B9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7" name="Hộp Văn bản 26">
              <a:extLst>
                <a:ext uri="{FF2B5EF4-FFF2-40B4-BE49-F238E27FC236}">
                  <a16:creationId xmlns="" xmlns:a16="http://schemas.microsoft.com/office/drawing/2014/main" id="{D1D37F03-6A76-48FE-9FCA-54E09D650F07}"/>
                </a:ext>
              </a:extLst>
            </p:cNvPr>
            <p:cNvSpPr txBox="1"/>
            <p:nvPr/>
          </p:nvSpPr>
          <p:spPr>
            <a:xfrm>
              <a:off x="2556824" y="3159469"/>
              <a:ext cx="898918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Khóa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lưỡng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loại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sinh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dựa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đôi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đặc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đối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lập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chia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2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772112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56360" y="3385909"/>
            <a:ext cx="2848588" cy="2163756"/>
            <a:chOff x="6025764" y="1720993"/>
            <a:chExt cx="1985609" cy="2349651"/>
          </a:xfrm>
        </p:grpSpPr>
        <p:pic>
          <p:nvPicPr>
            <p:cNvPr id="4" name="Picture 3" descr="Giám đốc công ty TNHH hai thành viên trở lên có thể đồng thời là giám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14286" y1="6202" x2="14286" y2="6202"/>
                          <a14:foregroundMark x1="13010" y1="26615" x2="13010" y2="26615"/>
                          <a14:foregroundMark x1="21684" y1="21705" x2="21684" y2="21705"/>
                          <a14:foregroundMark x1="16582" y1="47287" x2="16582" y2="47287"/>
                          <a14:foregroundMark x1="86224" y1="20155" x2="86224" y2="20155"/>
                          <a14:foregroundMark x1="82653" y1="32300" x2="82653" y2="32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13" b="65143"/>
            <a:stretch/>
          </p:blipFill>
          <p:spPr bwMode="auto">
            <a:xfrm>
              <a:off x="7434334" y="1920189"/>
              <a:ext cx="477259" cy="594411"/>
            </a:xfrm>
            <a:custGeom>
              <a:avLst/>
              <a:gdLst>
                <a:gd name="connsiteX0" fmla="*/ 200397 w 1359676"/>
                <a:gd name="connsiteY0" fmla="*/ 0 h 1693435"/>
                <a:gd name="connsiteX1" fmla="*/ 775881 w 1359676"/>
                <a:gd name="connsiteY1" fmla="*/ 0 h 1693435"/>
                <a:gd name="connsiteX2" fmla="*/ 827381 w 1359676"/>
                <a:gd name="connsiteY2" fmla="*/ 18849 h 1693435"/>
                <a:gd name="connsiteX3" fmla="*/ 1355177 w 1359676"/>
                <a:gd name="connsiteY3" fmla="*/ 732787 h 1693435"/>
                <a:gd name="connsiteX4" fmla="*/ 1359676 w 1359676"/>
                <a:gd name="connsiteY4" fmla="*/ 821877 h 1693435"/>
                <a:gd name="connsiteX5" fmla="*/ 1359676 w 1359676"/>
                <a:gd name="connsiteY5" fmla="*/ 821917 h 1693435"/>
                <a:gd name="connsiteX6" fmla="*/ 1355177 w 1359676"/>
                <a:gd name="connsiteY6" fmla="*/ 911007 h 1693435"/>
                <a:gd name="connsiteX7" fmla="*/ 488139 w 1359676"/>
                <a:gd name="connsiteY7" fmla="*/ 1693435 h 1693435"/>
                <a:gd name="connsiteX8" fmla="*/ 854 w 1359676"/>
                <a:gd name="connsiteY8" fmla="*/ 1544590 h 1693435"/>
                <a:gd name="connsiteX9" fmla="*/ 0 w 1359676"/>
                <a:gd name="connsiteY9" fmla="*/ 1543886 h 1693435"/>
                <a:gd name="connsiteX10" fmla="*/ 0 w 1359676"/>
                <a:gd name="connsiteY10" fmla="*/ 99909 h 1693435"/>
                <a:gd name="connsiteX11" fmla="*/ 854 w 1359676"/>
                <a:gd name="connsiteY11" fmla="*/ 99204 h 1693435"/>
                <a:gd name="connsiteX12" fmla="*/ 148897 w 1359676"/>
                <a:gd name="connsiteY12" fmla="*/ 18849 h 1693435"/>
                <a:gd name="connsiteX13" fmla="*/ 200397 w 1359676"/>
                <a:gd name="connsiteY13" fmla="*/ 0 h 169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9676" h="1693435">
                  <a:moveTo>
                    <a:pt x="200397" y="0"/>
                  </a:moveTo>
                  <a:lnTo>
                    <a:pt x="775881" y="0"/>
                  </a:lnTo>
                  <a:lnTo>
                    <a:pt x="827381" y="18849"/>
                  </a:lnTo>
                  <a:cubicBezTo>
                    <a:pt x="1114122" y="140130"/>
                    <a:pt x="1322448" y="410503"/>
                    <a:pt x="1355177" y="732787"/>
                  </a:cubicBezTo>
                  <a:lnTo>
                    <a:pt x="1359676" y="821877"/>
                  </a:lnTo>
                  <a:lnTo>
                    <a:pt x="1359676" y="821917"/>
                  </a:lnTo>
                  <a:lnTo>
                    <a:pt x="1355177" y="911007"/>
                  </a:lnTo>
                  <a:cubicBezTo>
                    <a:pt x="1310546" y="1350485"/>
                    <a:pt x="939392" y="1693435"/>
                    <a:pt x="488139" y="1693435"/>
                  </a:cubicBezTo>
                  <a:cubicBezTo>
                    <a:pt x="307638" y="1693435"/>
                    <a:pt x="139952" y="1638563"/>
                    <a:pt x="854" y="1544590"/>
                  </a:cubicBezTo>
                  <a:lnTo>
                    <a:pt x="0" y="1543886"/>
                  </a:lnTo>
                  <a:lnTo>
                    <a:pt x="0" y="99909"/>
                  </a:lnTo>
                  <a:lnTo>
                    <a:pt x="854" y="99204"/>
                  </a:lnTo>
                  <a:cubicBezTo>
                    <a:pt x="47220" y="67880"/>
                    <a:pt x="96763" y="40900"/>
                    <a:pt x="148897" y="18849"/>
                  </a:cubicBezTo>
                  <a:lnTo>
                    <a:pt x="200397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89109">
                          <a14:foregroundMark x1="52475" y1="93496" x2="52475" y2="934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60618" y="1720993"/>
              <a:ext cx="528337" cy="6434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83838" y1="93056" x2="83838" y2="930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2200" y="2065291"/>
              <a:ext cx="394338" cy="573582"/>
            </a:xfrm>
            <a:prstGeom prst="rect">
              <a:avLst/>
            </a:prstGeom>
          </p:spPr>
        </p:pic>
        <p:pic>
          <p:nvPicPr>
            <p:cNvPr id="7" name="Picture 6" descr="Tổng Hợp] 909+ hình ảnh suy nghĩ rối bời dễ thương nhấ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09" b="98730" l="1172" r="997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764" y="2085034"/>
              <a:ext cx="1985609" cy="198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loud Callout 7"/>
          <p:cNvSpPr/>
          <p:nvPr/>
        </p:nvSpPr>
        <p:spPr>
          <a:xfrm>
            <a:off x="1813560" y="470456"/>
            <a:ext cx="7848600" cy="2539209"/>
          </a:xfrm>
          <a:prstGeom prst="cloudCallout">
            <a:avLst>
              <a:gd name="adj1" fmla="val -24910"/>
              <a:gd name="adj2" fmla="val 70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xây dựng khóa lưỡng phân như thế nào?</a:t>
            </a:r>
          </a:p>
        </p:txBody>
      </p:sp>
      <p:sp>
        <p:nvSpPr>
          <p:cNvPr id="9" name="Hộp Văn bản 36">
            <a:extLst>
              <a:ext uri="{FF2B5EF4-FFF2-40B4-BE49-F238E27FC236}">
                <a16:creationId xmlns="" xmlns:a16="http://schemas.microsoft.com/office/drawing/2014/main" id="{6016A978-C487-48FA-93FB-FA6BC5382F66}"/>
              </a:ext>
            </a:extLst>
          </p:cNvPr>
          <p:cNvSpPr txBox="1"/>
          <p:nvPr/>
        </p:nvSpPr>
        <p:spPr>
          <a:xfrm>
            <a:off x="5455919" y="3272955"/>
            <a:ext cx="7406641" cy="24772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 </a:t>
            </a:r>
            <a:r>
              <a:rPr lang="vi-VN" sz="28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</a:t>
            </a:r>
            <a:r>
              <a:rPr lang="vi-VN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đặc điểm đặc trưng đối lập của mỗi sinh vật, dựa vào đó phân chia chúng thành 2 nhóm cho đến khi mỗi nhóm chỉ còn lại 1 sinh </a:t>
            </a:r>
            <a:r>
              <a:rPr lang="vi-VN" sz="28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28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en-US" sz="28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sơ đồ khóa lưỡng phân.</a:t>
            </a:r>
            <a:endParaRPr lang="en-US" sz="2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8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432330" y="0"/>
            <a:ext cx="6088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6657" y="0"/>
            <a:ext cx="6088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48003" y="0"/>
            <a:ext cx="10067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6088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899373" y="197164"/>
            <a:ext cx="2294177" cy="2290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97378" y="3068792"/>
            <a:ext cx="83393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856200" y="4752059"/>
            <a:ext cx="443187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250411" y="4263760"/>
            <a:ext cx="443187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47554" y="567917"/>
            <a:ext cx="443187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74893" y="6158895"/>
            <a:ext cx="408959" cy="40835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82" y="5551400"/>
            <a:ext cx="659135" cy="6581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45" y="2178681"/>
            <a:ext cx="1119293" cy="1117633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="" xmlns:a16="http://schemas.microsoft.com/office/drawing/2014/main" id="{234940D5-C3AB-4B1B-93F4-D5AB9D2BCF44}"/>
              </a:ext>
            </a:extLst>
          </p:cNvPr>
          <p:cNvSpPr/>
          <p:nvPr/>
        </p:nvSpPr>
        <p:spPr>
          <a:xfrm>
            <a:off x="5047381" y="1149105"/>
            <a:ext cx="20489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="" xmlns:a16="http://schemas.microsoft.com/office/drawing/2014/main" id="{74BBA036-2ABE-46B9-A6D6-E274FB5955CD}"/>
              </a:ext>
            </a:extLst>
          </p:cNvPr>
          <p:cNvSpPr txBox="1"/>
          <p:nvPr/>
        </p:nvSpPr>
        <p:spPr>
          <a:xfrm>
            <a:off x="4092922" y="2200236"/>
            <a:ext cx="95608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 HÀNH XÂY DỰNG</a:t>
            </a:r>
          </a:p>
          <a:p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KHÓA LƯỠNG PHÂN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4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 p14:presetBounceEnd="46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7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8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4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4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592038" y="490137"/>
            <a:ext cx="10531927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u="sng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23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THỰC HÀNH XÂY DỰNG KHÓA LƯỠNG PHÂN</a:t>
            </a:r>
            <a:endParaRPr lang="en-US" sz="20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="" xmlns:a16="http://schemas.microsoft.com/office/drawing/2014/main" id="{2EE4A569-C038-4462-8529-7DD2FCFD65F8}"/>
              </a:ext>
            </a:extLst>
          </p:cNvPr>
          <p:cNvGrpSpPr/>
          <p:nvPr/>
        </p:nvGrpSpPr>
        <p:grpSpPr>
          <a:xfrm>
            <a:off x="1744438" y="3967948"/>
            <a:ext cx="878394" cy="780795"/>
            <a:chOff x="1415144" y="1224747"/>
            <a:chExt cx="780795" cy="780795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087754C1-47EA-4928-81ED-BB73E7309068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="" xmlns:a16="http://schemas.microsoft.com/office/drawing/2014/main" id="{ECAEEBAB-8002-47B1-B9E8-C5F15FBECDCB}"/>
                </a:ext>
              </a:extLst>
            </p:cNvPr>
            <p:cNvSpPr txBox="1"/>
            <p:nvPr/>
          </p:nvSpPr>
          <p:spPr>
            <a:xfrm>
              <a:off x="1555170" y="1283514"/>
              <a:ext cx="500742" cy="65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28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2E4C7871-0F6D-4B21-8EF3-791859BD9EE5}"/>
              </a:ext>
            </a:extLst>
          </p:cNvPr>
          <p:cNvSpPr txBox="1"/>
          <p:nvPr/>
        </p:nvSpPr>
        <p:spPr>
          <a:xfrm>
            <a:off x="2465302" y="4093047"/>
            <a:ext cx="8035058" cy="523220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sơ đồ khóa lưỡng phân bảy bộ côn trùng: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2038" y="1168593"/>
            <a:ext cx="2441433" cy="746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4438" y="1801711"/>
            <a:ext cx="9253713" cy="1566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khóa lưỡng phân bảy bộ côn trùng.</a:t>
            </a:r>
          </a:p>
          <a:p>
            <a:pPr marL="457200" indent="-457200">
              <a:buFontTx/>
              <a:buChar char="-"/>
            </a:pP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ảnh đại diện bảy bộ côn trùng.</a:t>
            </a:r>
          </a:p>
          <a:p>
            <a:pPr marL="457200" indent="-457200">
              <a:buFontTx/>
              <a:buChar char="-"/>
            </a:pP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ảnh đại diện năm giới sinh vật.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2037" y="3211530"/>
            <a:ext cx="3787683" cy="746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tiến hành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2877" y="1175407"/>
            <a:ext cx="459160" cy="45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33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A974CDD-3769-4F30-8047-C2DD8793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1" y="563052"/>
            <a:ext cx="8924985" cy="56262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F3A4D846-A1EB-4D87-8A53-B55758D2B237}"/>
              </a:ext>
            </a:extLst>
          </p:cNvPr>
          <p:cNvSpPr txBox="1"/>
          <p:nvPr/>
        </p:nvSpPr>
        <p:spPr>
          <a:xfrm>
            <a:off x="9189719" y="456372"/>
            <a:ext cx="4312921" cy="1815882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Quan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 hình 23.1, em hãy nêu các đặc điểm dùng để phân loại bảy bộ côn trùng?</a:t>
            </a:r>
            <a:endParaRPr lang="en-US" sz="3600" b="1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513" y="293438"/>
            <a:ext cx="646350" cy="5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13781" y="6324599"/>
            <a:ext cx="11445859" cy="53340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b="1" smtClean="0">
                <a:solidFill>
                  <a:srgbClr val="002060"/>
                </a:solidFill>
              </a:rPr>
              <a:t>Hình 23.1. Sơ đồ khóa lưỡng phân định loại bảy bộ côn trùng (theo Linnaeus)</a:t>
            </a:r>
            <a:endParaRPr lang="en-US" sz="2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2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64">
            <a:extLst>
              <a:ext uri="{FF2B5EF4-FFF2-40B4-BE49-F238E27FC236}">
                <a16:creationId xmlns="" xmlns:a16="http://schemas.microsoft.com/office/drawing/2014/main" id="{C598D403-9D96-40FA-B9EB-186781B515BF}"/>
              </a:ext>
            </a:extLst>
          </p:cNvPr>
          <p:cNvSpPr/>
          <p:nvPr/>
        </p:nvSpPr>
        <p:spPr>
          <a:xfrm>
            <a:off x="996043" y="2233989"/>
            <a:ext cx="888254" cy="837826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01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Oval 70">
            <a:extLst>
              <a:ext uri="{FF2B5EF4-FFF2-40B4-BE49-F238E27FC236}">
                <a16:creationId xmlns="" xmlns:a16="http://schemas.microsoft.com/office/drawing/2014/main" id="{A1103F48-9FEE-4A30-B9BA-53547D7295C4}"/>
              </a:ext>
            </a:extLst>
          </p:cNvPr>
          <p:cNvSpPr/>
          <p:nvPr/>
        </p:nvSpPr>
        <p:spPr>
          <a:xfrm>
            <a:off x="996043" y="3786384"/>
            <a:ext cx="888254" cy="822342"/>
          </a:xfrm>
          <a:prstGeom prst="teardrop">
            <a:avLst/>
          </a:prstGeom>
          <a:solidFill>
            <a:schemeClr val="accent3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02</a:t>
            </a:r>
          </a:p>
        </p:txBody>
      </p:sp>
      <p:sp>
        <p:nvSpPr>
          <p:cNvPr id="28" name="Oval 72">
            <a:extLst>
              <a:ext uri="{FF2B5EF4-FFF2-40B4-BE49-F238E27FC236}">
                <a16:creationId xmlns="" xmlns:a16="http://schemas.microsoft.com/office/drawing/2014/main" id="{986B53E2-1AF7-46B4-986C-F0A56B253CD5}"/>
              </a:ext>
            </a:extLst>
          </p:cNvPr>
          <p:cNvSpPr/>
          <p:nvPr/>
        </p:nvSpPr>
        <p:spPr>
          <a:xfrm>
            <a:off x="995926" y="5323295"/>
            <a:ext cx="888371" cy="874756"/>
          </a:xfrm>
          <a:prstGeom prst="teardrop">
            <a:avLst/>
          </a:prstGeom>
          <a:solidFill>
            <a:schemeClr val="accent2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03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Parallelogram 15">
            <a:extLst>
              <a:ext uri="{FF2B5EF4-FFF2-40B4-BE49-F238E27FC236}">
                <a16:creationId xmlns="" xmlns:a16="http://schemas.microsoft.com/office/drawing/2014/main" id="{9F2DD983-58B7-459F-A1C1-D31E4C44975E}"/>
              </a:ext>
            </a:extLst>
          </p:cNvPr>
          <p:cNvSpPr/>
          <p:nvPr/>
        </p:nvSpPr>
        <p:spPr>
          <a:xfrm flipH="1">
            <a:off x="8123529" y="3922456"/>
            <a:ext cx="280319" cy="249172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ounded Rectangle 10">
            <a:extLst>
              <a:ext uri="{FF2B5EF4-FFF2-40B4-BE49-F238E27FC236}">
                <a16:creationId xmlns="" xmlns:a16="http://schemas.microsoft.com/office/drawing/2014/main" id="{582845E6-E870-435A-A35E-3877E7E8EF54}"/>
              </a:ext>
            </a:extLst>
          </p:cNvPr>
          <p:cNvSpPr/>
          <p:nvPr/>
        </p:nvSpPr>
        <p:spPr>
          <a:xfrm>
            <a:off x="12326936" y="3908522"/>
            <a:ext cx="199193" cy="234319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="" xmlns:a16="http://schemas.microsoft.com/office/drawing/2014/main" id="{BAEB1958-BCF8-4BE7-B1BA-9E9C30EBDD02}"/>
              </a:ext>
            </a:extLst>
          </p:cNvPr>
          <p:cNvSpPr txBox="1"/>
          <p:nvPr/>
        </p:nvSpPr>
        <p:spPr>
          <a:xfrm>
            <a:off x="2783457" y="637155"/>
            <a:ext cx="8661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trùng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5" name="Hình ảnh 44">
            <a:extLst>
              <a:ext uri="{FF2B5EF4-FFF2-40B4-BE49-F238E27FC236}">
                <a16:creationId xmlns="" xmlns:a16="http://schemas.microsoft.com/office/drawing/2014/main" id="{E40C9243-8703-4584-823B-38456A2EC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80" y="1386840"/>
            <a:ext cx="7007175" cy="5227320"/>
          </a:xfrm>
          <a:prstGeom prst="rect">
            <a:avLst/>
          </a:prstGeom>
        </p:spPr>
      </p:pic>
      <p:sp>
        <p:nvSpPr>
          <p:cNvPr id="47" name="Hộp Văn bản 46">
            <a:extLst>
              <a:ext uri="{FF2B5EF4-FFF2-40B4-BE49-F238E27FC236}">
                <a16:creationId xmlns="" xmlns:a16="http://schemas.microsoft.com/office/drawing/2014/main" id="{97DEE9B4-88EE-4860-89DF-8A810DD30325}"/>
              </a:ext>
            </a:extLst>
          </p:cNvPr>
          <p:cNvSpPr txBox="1"/>
          <p:nvPr/>
        </p:nvSpPr>
        <p:spPr>
          <a:xfrm>
            <a:off x="1884296" y="2175849"/>
            <a:ext cx="42117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Cánh: đặc điểm cánh, số lượng cánh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="" xmlns:a16="http://schemas.microsoft.com/office/drawing/2014/main" id="{36A8167D-4D19-4C12-9764-C8943E4B18F0}"/>
              </a:ext>
            </a:extLst>
          </p:cNvPr>
          <p:cNvSpPr txBox="1"/>
          <p:nvPr/>
        </p:nvSpPr>
        <p:spPr>
          <a:xfrm>
            <a:off x="1884296" y="3881230"/>
            <a:ext cx="3144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điểm miệng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51" name="Hộp Văn bản 50">
            <a:extLst>
              <a:ext uri="{FF2B5EF4-FFF2-40B4-BE49-F238E27FC236}">
                <a16:creationId xmlns="" xmlns:a16="http://schemas.microsoft.com/office/drawing/2014/main" id="{0D1438E4-CD9F-46B0-BF60-964B72368FB5}"/>
              </a:ext>
            </a:extLst>
          </p:cNvPr>
          <p:cNvSpPr txBox="1"/>
          <p:nvPr/>
        </p:nvSpPr>
        <p:spPr>
          <a:xfrm>
            <a:off x="1884296" y="5499063"/>
            <a:ext cx="2857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điểm bụng</a:t>
            </a:r>
            <a:endParaRPr lang="en-US" sz="36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065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 animBg="1"/>
          <p:bldP spid="28" grpId="0" animBg="1"/>
          <p:bldP spid="44" grpId="0"/>
          <p:bldP spid="47" grpId="0"/>
          <p:bldP spid="49" grpId="0"/>
          <p:bldP spid="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 animBg="1"/>
          <p:bldP spid="28" grpId="0" animBg="1"/>
          <p:bldP spid="44" grpId="0"/>
          <p:bldP spid="47" grpId="0"/>
          <p:bldP spid="49" grpId="0"/>
          <p:bldP spid="5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3261" y="6370319"/>
            <a:ext cx="5547979" cy="4145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b="1" smtClean="0">
                <a:solidFill>
                  <a:srgbClr val="002060"/>
                </a:solidFill>
              </a:rPr>
              <a:t>Hình 23.2. Đại diện bảy bộ côn trùng</a:t>
            </a:r>
            <a:endParaRPr lang="en-US" sz="2400" b="1">
              <a:solidFill>
                <a:srgbClr val="002060"/>
              </a:solidFill>
            </a:endParaRPr>
          </a:p>
        </p:txBody>
      </p:sp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8D9E33E8-3AEB-4B85-8581-5905804B5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03" y="1051560"/>
            <a:ext cx="3577659" cy="2246401"/>
          </a:xfrm>
          <a:prstGeom prst="rect">
            <a:avLst/>
          </a:prstGeom>
        </p:spPr>
      </p:pic>
      <p:pic>
        <p:nvPicPr>
          <p:cNvPr id="5" name="Hình ảnh 3">
            <a:extLst>
              <a:ext uri="{FF2B5EF4-FFF2-40B4-BE49-F238E27FC236}">
                <a16:creationId xmlns="" xmlns:a16="http://schemas.microsoft.com/office/drawing/2014/main" id="{01AC67CC-3741-497F-9AAC-6E7AE4F2E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790" y="625168"/>
            <a:ext cx="3132410" cy="2764679"/>
          </a:xfrm>
          <a:prstGeom prst="rect">
            <a:avLst/>
          </a:prstGeom>
        </p:spPr>
      </p:pic>
      <p:pic>
        <p:nvPicPr>
          <p:cNvPr id="6" name="Hình ảnh 4">
            <a:extLst>
              <a:ext uri="{FF2B5EF4-FFF2-40B4-BE49-F238E27FC236}">
                <a16:creationId xmlns="" xmlns:a16="http://schemas.microsoft.com/office/drawing/2014/main" id="{30C2E5B4-7F40-460C-A7C4-4B9F22415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59" y="868680"/>
            <a:ext cx="2851465" cy="2475000"/>
          </a:xfrm>
          <a:prstGeom prst="rect">
            <a:avLst/>
          </a:prstGeom>
        </p:spPr>
      </p:pic>
      <p:pic>
        <p:nvPicPr>
          <p:cNvPr id="7" name="Hình ảnh 5">
            <a:extLst>
              <a:ext uri="{FF2B5EF4-FFF2-40B4-BE49-F238E27FC236}">
                <a16:creationId xmlns="" xmlns:a16="http://schemas.microsoft.com/office/drawing/2014/main" id="{D0DD7F68-BDAC-42E3-B170-79AC0AA04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2564" y="705873"/>
            <a:ext cx="3422956" cy="2731561"/>
          </a:xfrm>
          <a:prstGeom prst="rect">
            <a:avLst/>
          </a:prstGeom>
        </p:spPr>
      </p:pic>
      <p:pic>
        <p:nvPicPr>
          <p:cNvPr id="8" name="Hình ảnh 16">
            <a:extLst>
              <a:ext uri="{FF2B5EF4-FFF2-40B4-BE49-F238E27FC236}">
                <a16:creationId xmlns="" xmlns:a16="http://schemas.microsoft.com/office/drawing/2014/main" id="{74C5BFA3-B39D-44B0-8430-8BEA88235E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97" t="46949" r="73033" b="10860"/>
          <a:stretch/>
        </p:blipFill>
        <p:spPr>
          <a:xfrm>
            <a:off x="583095" y="3582090"/>
            <a:ext cx="3620785" cy="2674153"/>
          </a:xfrm>
          <a:prstGeom prst="rect">
            <a:avLst/>
          </a:prstGeom>
        </p:spPr>
      </p:pic>
      <p:pic>
        <p:nvPicPr>
          <p:cNvPr id="9" name="Hình ảnh 6">
            <a:extLst>
              <a:ext uri="{FF2B5EF4-FFF2-40B4-BE49-F238E27FC236}">
                <a16:creationId xmlns="" xmlns:a16="http://schemas.microsoft.com/office/drawing/2014/main" id="{EC487855-AFCD-421D-8044-A982F66155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5824" y="3666133"/>
            <a:ext cx="3619154" cy="2674153"/>
          </a:xfrm>
          <a:prstGeom prst="rect">
            <a:avLst/>
          </a:prstGeom>
        </p:spPr>
      </p:pic>
      <p:pic>
        <p:nvPicPr>
          <p:cNvPr id="10" name="Hình ảnh 7">
            <a:extLst>
              <a:ext uri="{FF2B5EF4-FFF2-40B4-BE49-F238E27FC236}">
                <a16:creationId xmlns="" xmlns:a16="http://schemas.microsoft.com/office/drawing/2014/main" id="{6DC3F71E-C07A-4468-BE68-4595EBAA7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3117" y="3952917"/>
            <a:ext cx="4624683" cy="234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979</Words>
  <Application>Microsoft Office PowerPoint</Application>
  <PresentationFormat>Custom</PresentationFormat>
  <Paragraphs>269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Chủ đề Office</vt:lpstr>
      <vt:lpstr>Contents Slide Master</vt:lpstr>
      <vt:lpstr>Cover and End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FNU LNU</dc:creator>
  <cp:lastModifiedBy>admin</cp:lastModifiedBy>
  <cp:revision>74</cp:revision>
  <dcterms:created xsi:type="dcterms:W3CDTF">2021-08-17T04:44:23Z</dcterms:created>
  <dcterms:modified xsi:type="dcterms:W3CDTF">2022-12-21T03:25:51Z</dcterms:modified>
</cp:coreProperties>
</file>