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87" r:id="rId2"/>
    <p:sldId id="266" r:id="rId3"/>
    <p:sldId id="365" r:id="rId4"/>
    <p:sldId id="372" r:id="rId5"/>
    <p:sldId id="373" r:id="rId6"/>
    <p:sldId id="375" r:id="rId7"/>
    <p:sldId id="374" r:id="rId8"/>
    <p:sldId id="377" r:id="rId9"/>
    <p:sldId id="376" r:id="rId10"/>
    <p:sldId id="407" r:id="rId11"/>
    <p:sldId id="366" r:id="rId12"/>
    <p:sldId id="408" r:id="rId13"/>
    <p:sldId id="379" r:id="rId14"/>
    <p:sldId id="409" r:id="rId15"/>
    <p:sldId id="367" r:id="rId16"/>
    <p:sldId id="384" r:id="rId17"/>
    <p:sldId id="410" r:id="rId18"/>
    <p:sldId id="387" r:id="rId19"/>
    <p:sldId id="418" r:id="rId20"/>
    <p:sldId id="413" r:id="rId21"/>
    <p:sldId id="412" r:id="rId22"/>
    <p:sldId id="370" r:id="rId23"/>
    <p:sldId id="369" r:id="rId24"/>
    <p:sldId id="416" r:id="rId25"/>
    <p:sldId id="414" r:id="rId26"/>
    <p:sldId id="371" r:id="rId27"/>
    <p:sldId id="415" r:id="rId28"/>
    <p:sldId id="394" r:id="rId29"/>
    <p:sldId id="395" r:id="rId30"/>
    <p:sldId id="396" r:id="rId31"/>
    <p:sldId id="397" r:id="rId32"/>
    <p:sldId id="398" r:id="rId33"/>
    <p:sldId id="399" r:id="rId34"/>
    <p:sldId id="400" r:id="rId35"/>
    <p:sldId id="401" r:id="rId36"/>
    <p:sldId id="404" r:id="rId37"/>
    <p:sldId id="402" r:id="rId38"/>
    <p:sldId id="403" r:id="rId39"/>
    <p:sldId id="417" r:id="rId40"/>
    <p:sldId id="405" r:id="rId41"/>
    <p:sldId id="406" r:id="rId42"/>
    <p:sldId id="286"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505F2C04-C923-438B-8C0F-E0CD2BADF298}">
      <wppc:fontMiss xmlns:wppc="http://www.wps.cn/officeDocument/PresentationCustomData" xmlns="" type="true"/>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051"/>
    <a:srgbClr val="E0FC6A"/>
    <a:srgbClr val="FF8AD8"/>
    <a:srgbClr val="FF6D00"/>
    <a:srgbClr val="D5FC8E"/>
    <a:srgbClr val="FFFD78"/>
    <a:srgbClr val="73FEFF"/>
    <a:srgbClr val="D5FC79"/>
    <a:srgbClr val="AAFEFF"/>
    <a:srgbClr val="92B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141" autoAdjust="0"/>
    <p:restoredTop sz="95788"/>
  </p:normalViewPr>
  <p:slideViewPr>
    <p:cSldViewPr snapToGrid="0">
      <p:cViewPr varScale="1">
        <p:scale>
          <a:sx n="71" d="100"/>
          <a:sy n="71" d="100"/>
        </p:scale>
        <p:origin x="444" y="78"/>
      </p:cViewPr>
      <p:guideLst/>
    </p:cSldViewPr>
  </p:slideViewPr>
  <p:outlineViewPr>
    <p:cViewPr>
      <p:scale>
        <a:sx n="33" d="100"/>
        <a:sy n="33" d="100"/>
      </p:scale>
      <p:origin x="0" y="-1640"/>
    </p:cViewPr>
  </p:outlin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2FB64B8-4BF4-461F-A49A-02544AF1A99D}" type="datetimeFigureOut">
              <a:rPr lang="en-US" smtClean="0"/>
              <a:t>1/19/2024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88D409-B4F9-45E0-BA78-394C0ABCDBDD}"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2FB64B8-4BF4-461F-A49A-02544AF1A99D}" type="datetimeFigureOut">
              <a:rPr lang="en-US" smtClean="0"/>
              <a:t>1/19/2024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88D409-B4F9-45E0-BA78-394C0ABCDBDD}"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2FB64B8-4BF4-461F-A49A-02544AF1A99D}" type="datetimeFigureOut">
              <a:rPr lang="en-US" smtClean="0"/>
              <a:t>1/19/2024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88D409-B4F9-45E0-BA78-394C0ABCDBDD}"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2FB64B8-4BF4-461F-A49A-02544AF1A99D}" type="datetimeFigureOut">
              <a:rPr lang="en-US" smtClean="0"/>
              <a:t>1/19/2024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88D409-B4F9-45E0-BA78-394C0ABCDBDD}"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2FB64B8-4BF4-461F-A49A-02544AF1A99D}" type="datetimeFigureOut">
              <a:rPr lang="en-US" smtClean="0"/>
              <a:t>1/19/2024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88D409-B4F9-45E0-BA78-394C0ABCDBDD}"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2FB64B8-4BF4-461F-A49A-02544AF1A99D}" type="datetimeFigureOut">
              <a:rPr lang="en-US" smtClean="0"/>
              <a:t>1/19/2024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88D409-B4F9-45E0-BA78-394C0ABCDBDD}"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2FB64B8-4BF4-461F-A49A-02544AF1A99D}" type="datetimeFigureOut">
              <a:rPr lang="en-US" smtClean="0"/>
              <a:t>1/19/2024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788D409-B4F9-45E0-BA78-394C0ABCDBDD}"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2FB64B8-4BF4-461F-A49A-02544AF1A99D}" type="datetimeFigureOut">
              <a:rPr lang="en-US" smtClean="0"/>
              <a:t>1/19/2024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788D409-B4F9-45E0-BA78-394C0ABCDBDD}"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FB64B8-4BF4-461F-A49A-02544AF1A99D}" type="datetimeFigureOut">
              <a:rPr lang="en-US" smtClean="0"/>
              <a:t>1/19/2024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788D409-B4F9-45E0-BA78-394C0ABCDBDD}"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2FB64B8-4BF4-461F-A49A-02544AF1A99D}" type="datetimeFigureOut">
              <a:rPr lang="en-US" smtClean="0"/>
              <a:t>1/19/2024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88D409-B4F9-45E0-BA78-394C0ABCDBDD}"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2FB64B8-4BF4-461F-A49A-02544AF1A99D}" type="datetimeFigureOut">
              <a:rPr lang="en-US" smtClean="0"/>
              <a:t>1/19/2024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88D409-B4F9-45E0-BA78-394C0ABCDBDD}"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FB64B8-4BF4-461F-A49A-02544AF1A99D}" type="datetimeFigureOut">
              <a:rPr lang="en-US" smtClean="0"/>
              <a:t>1/19/2024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88D409-B4F9-45E0-BA78-394C0ABCDBDD}"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gif"/><Relationship Id="rId1" Type="http://schemas.openxmlformats.org/officeDocument/2006/relationships/slideLayout" Target="../slideLayouts/slideLayout1.xml"/><Relationship Id="rId4" Type="http://schemas.openxmlformats.org/officeDocument/2006/relationships/image" Target="../media/image5.jpg"/></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7.xml"/><Relationship Id="rId5" Type="http://schemas.openxmlformats.org/officeDocument/2006/relationships/image" Target="../media/image36.jpeg"/><Relationship Id="rId4" Type="http://schemas.openxmlformats.org/officeDocument/2006/relationships/image" Target="../media/image35.jpeg"/></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slideLayout" Target="../slideLayouts/slideLayout7.xml"/><Relationship Id="rId5" Type="http://schemas.openxmlformats.org/officeDocument/2006/relationships/tags" Target="../tags/tag6.xml"/><Relationship Id="rId4" Type="http://schemas.openxmlformats.org/officeDocument/2006/relationships/tags" Target="../tags/tag5.xml"/></Relationships>
</file>

<file path=ppt/slides/_rels/slide31.xml.rels><?xml version="1.0" encoding="UTF-8" standalone="yes"?>
<Relationships xmlns="http://schemas.openxmlformats.org/package/2006/relationships"><Relationship Id="rId8" Type="http://schemas.openxmlformats.org/officeDocument/2006/relationships/tags" Target="../tags/tag14.xml"/><Relationship Id="rId13" Type="http://schemas.openxmlformats.org/officeDocument/2006/relationships/tags" Target="../tags/tag19.xml"/><Relationship Id="rId3" Type="http://schemas.openxmlformats.org/officeDocument/2006/relationships/tags" Target="../tags/tag9.xml"/><Relationship Id="rId7" Type="http://schemas.openxmlformats.org/officeDocument/2006/relationships/tags" Target="../tags/tag13.xml"/><Relationship Id="rId12" Type="http://schemas.openxmlformats.org/officeDocument/2006/relationships/tags" Target="../tags/tag18.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tags" Target="../tags/tag12.xml"/><Relationship Id="rId11" Type="http://schemas.openxmlformats.org/officeDocument/2006/relationships/tags" Target="../tags/tag17.xml"/><Relationship Id="rId5" Type="http://schemas.openxmlformats.org/officeDocument/2006/relationships/tags" Target="../tags/tag11.xml"/><Relationship Id="rId15" Type="http://schemas.openxmlformats.org/officeDocument/2006/relationships/slideLayout" Target="../slideLayouts/slideLayout7.xml"/><Relationship Id="rId10" Type="http://schemas.openxmlformats.org/officeDocument/2006/relationships/tags" Target="../tags/tag16.xml"/><Relationship Id="rId4" Type="http://schemas.openxmlformats.org/officeDocument/2006/relationships/tags" Target="../tags/tag10.xml"/><Relationship Id="rId9" Type="http://schemas.openxmlformats.org/officeDocument/2006/relationships/tags" Target="../tags/tag15.xml"/><Relationship Id="rId14" Type="http://schemas.openxmlformats.org/officeDocument/2006/relationships/tags" Target="../tags/tag2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tags" Target="../tags/tag21.xml"/><Relationship Id="rId5" Type="http://schemas.openxmlformats.org/officeDocument/2006/relationships/slideLayout" Target="../slideLayouts/slideLayout7.xml"/><Relationship Id="rId4" Type="http://schemas.openxmlformats.org/officeDocument/2006/relationships/tags" Target="../tags/tag24.xml"/></Relationships>
</file>

<file path=ppt/slides/_rels/slide34.xml.rels><?xml version="1.0" encoding="UTF-8" standalone="yes"?>
<Relationships xmlns="http://schemas.openxmlformats.org/package/2006/relationships"><Relationship Id="rId3" Type="http://schemas.openxmlformats.org/officeDocument/2006/relationships/tags" Target="../tags/tag27.xml"/><Relationship Id="rId2" Type="http://schemas.openxmlformats.org/officeDocument/2006/relationships/tags" Target="../tags/tag26.xml"/><Relationship Id="rId1" Type="http://schemas.openxmlformats.org/officeDocument/2006/relationships/tags" Target="../tags/tag25.xml"/><Relationship Id="rId6" Type="http://schemas.openxmlformats.org/officeDocument/2006/relationships/image" Target="../media/image37.emf"/><Relationship Id="rId5" Type="http://schemas.openxmlformats.org/officeDocument/2006/relationships/slideLayout" Target="../slideLayouts/slideLayout7.xml"/><Relationship Id="rId4" Type="http://schemas.openxmlformats.org/officeDocument/2006/relationships/tags" Target="../tags/tag28.xml"/></Relationships>
</file>

<file path=ppt/slides/_rels/slide35.xml.rels><?xml version="1.0" encoding="UTF-8" standalone="yes"?>
<Relationships xmlns="http://schemas.openxmlformats.org/package/2006/relationships"><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tags" Target="../tags/tag29.xml"/><Relationship Id="rId5" Type="http://schemas.openxmlformats.org/officeDocument/2006/relationships/slideLayout" Target="../slideLayouts/slideLayout7.xml"/><Relationship Id="rId4" Type="http://schemas.openxmlformats.org/officeDocument/2006/relationships/tags" Target="../tags/tag32.xml"/></Relationships>
</file>

<file path=ppt/slides/_rels/slide36.xml.rels><?xml version="1.0" encoding="UTF-8" standalone="yes"?>
<Relationships xmlns="http://schemas.openxmlformats.org/package/2006/relationships"><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tags" Target="../tags/tag33.xml"/><Relationship Id="rId5" Type="http://schemas.openxmlformats.org/officeDocument/2006/relationships/slideLayout" Target="../slideLayouts/slideLayout7.xml"/><Relationship Id="rId4" Type="http://schemas.openxmlformats.org/officeDocument/2006/relationships/tags" Target="../tags/tag36.xml"/></Relationships>
</file>

<file path=ppt/slides/_rels/slide37.xml.rels><?xml version="1.0" encoding="UTF-8" standalone="yes"?>
<Relationships xmlns="http://schemas.openxmlformats.org/package/2006/relationships"><Relationship Id="rId8" Type="http://schemas.openxmlformats.org/officeDocument/2006/relationships/tags" Target="../tags/tag44.xml"/><Relationship Id="rId13" Type="http://schemas.openxmlformats.org/officeDocument/2006/relationships/tags" Target="../tags/tag49.xml"/><Relationship Id="rId18" Type="http://schemas.openxmlformats.org/officeDocument/2006/relationships/tags" Target="../tags/tag54.xml"/><Relationship Id="rId3" Type="http://schemas.openxmlformats.org/officeDocument/2006/relationships/tags" Target="../tags/tag39.xml"/><Relationship Id="rId7" Type="http://schemas.openxmlformats.org/officeDocument/2006/relationships/tags" Target="../tags/tag43.xml"/><Relationship Id="rId12" Type="http://schemas.openxmlformats.org/officeDocument/2006/relationships/tags" Target="../tags/tag48.xml"/><Relationship Id="rId17" Type="http://schemas.openxmlformats.org/officeDocument/2006/relationships/tags" Target="../tags/tag53.xml"/><Relationship Id="rId2" Type="http://schemas.openxmlformats.org/officeDocument/2006/relationships/tags" Target="../tags/tag38.xml"/><Relationship Id="rId16" Type="http://schemas.openxmlformats.org/officeDocument/2006/relationships/tags" Target="../tags/tag52.xml"/><Relationship Id="rId1" Type="http://schemas.openxmlformats.org/officeDocument/2006/relationships/tags" Target="../tags/tag37.xml"/><Relationship Id="rId6" Type="http://schemas.openxmlformats.org/officeDocument/2006/relationships/tags" Target="../tags/tag42.xml"/><Relationship Id="rId11" Type="http://schemas.openxmlformats.org/officeDocument/2006/relationships/tags" Target="../tags/tag47.xml"/><Relationship Id="rId5" Type="http://schemas.openxmlformats.org/officeDocument/2006/relationships/tags" Target="../tags/tag41.xml"/><Relationship Id="rId15" Type="http://schemas.openxmlformats.org/officeDocument/2006/relationships/tags" Target="../tags/tag51.xml"/><Relationship Id="rId10" Type="http://schemas.openxmlformats.org/officeDocument/2006/relationships/tags" Target="../tags/tag46.xml"/><Relationship Id="rId19" Type="http://schemas.openxmlformats.org/officeDocument/2006/relationships/slideLayout" Target="../slideLayouts/slideLayout7.xml"/><Relationship Id="rId4" Type="http://schemas.openxmlformats.org/officeDocument/2006/relationships/tags" Target="../tags/tag40.xml"/><Relationship Id="rId9" Type="http://schemas.openxmlformats.org/officeDocument/2006/relationships/tags" Target="../tags/tag45.xml"/><Relationship Id="rId14" Type="http://schemas.openxmlformats.org/officeDocument/2006/relationships/tags" Target="../tags/tag50.xml"/></Relationships>
</file>

<file path=ppt/slides/_rels/slide38.xml.rels><?xml version="1.0" encoding="UTF-8" standalone="yes"?>
<Relationships xmlns="http://schemas.openxmlformats.org/package/2006/relationships"><Relationship Id="rId3" Type="http://schemas.openxmlformats.org/officeDocument/2006/relationships/tags" Target="../tags/tag57.xml"/><Relationship Id="rId2" Type="http://schemas.openxmlformats.org/officeDocument/2006/relationships/tags" Target="../tags/tag56.xml"/><Relationship Id="rId1" Type="http://schemas.openxmlformats.org/officeDocument/2006/relationships/tags" Target="../tags/tag55.xml"/><Relationship Id="rId6" Type="http://schemas.openxmlformats.org/officeDocument/2006/relationships/slideLayout" Target="../slideLayouts/slideLayout7.xml"/><Relationship Id="rId5" Type="http://schemas.openxmlformats.org/officeDocument/2006/relationships/tags" Target="../tags/tag59.xml"/><Relationship Id="rId4" Type="http://schemas.openxmlformats.org/officeDocument/2006/relationships/tags" Target="../tags/tag58.xml"/></Relationships>
</file>

<file path=ppt/slides/_rels/slide3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image" Target="../media/image39.gif"/><Relationship Id="rId1" Type="http://schemas.openxmlformats.org/officeDocument/2006/relationships/slideLayout" Target="../slideLayouts/slideLayout2.xml"/><Relationship Id="rId5" Type="http://schemas.openxmlformats.org/officeDocument/2006/relationships/image" Target="../media/image42.gif"/><Relationship Id="rId4" Type="http://schemas.openxmlformats.org/officeDocument/2006/relationships/image" Target="../media/image41.jpe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4" descr="snoopy (112)">
            <a:extLst>
              <a:ext uri="{FF2B5EF4-FFF2-40B4-BE49-F238E27FC236}">
                <a16:creationId xmlns:a16="http://schemas.microsoft.com/office/drawing/2014/main" id="{6EA73E18-BE8B-25E4-F429-78C3B028FF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1000"/>
            <a:ext cx="121920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9" name="Picture 10" descr="snoopy (221)">
            <a:extLst>
              <a:ext uri="{FF2B5EF4-FFF2-40B4-BE49-F238E27FC236}">
                <a16:creationId xmlns:a16="http://schemas.microsoft.com/office/drawing/2014/main" id="{CEC27179-F5F9-78E6-2D4C-5CD3ED422F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5087983"/>
            <a:ext cx="82867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098E2A6D-768A-4B63-ED2D-BD2C9FD2C823}"/>
              </a:ext>
            </a:extLst>
          </p:cNvPr>
          <p:cNvSpPr/>
          <p:nvPr/>
        </p:nvSpPr>
        <p:spPr>
          <a:xfrm>
            <a:off x="2419162" y="1456515"/>
            <a:ext cx="7197931" cy="1323439"/>
          </a:xfrm>
          <a:prstGeom prst="rect">
            <a:avLst/>
          </a:prstGeom>
          <a:noFill/>
          <a:scene3d>
            <a:camera prst="isometricOffAxis1Right"/>
            <a:lightRig rig="threePt" dir="t"/>
          </a:scene3d>
        </p:spPr>
        <p:txBody>
          <a:bodyPr wrap="none">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defRPr/>
            </a:pPr>
            <a:r>
              <a:rPr lang="en-US" sz="4000" b="1" cap="all" dirty="0" err="1">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Chào</a:t>
            </a:r>
            <a:r>
              <a:rPr lang="en-US" sz="4000"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 </a:t>
            </a:r>
            <a:r>
              <a:rPr lang="en-US" sz="4000" b="1" cap="all" dirty="0" err="1">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mừng</a:t>
            </a:r>
            <a:r>
              <a:rPr lang="en-US" sz="4000"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 </a:t>
            </a:r>
            <a:r>
              <a:rPr lang="en-US" sz="4000" b="1" cap="all" dirty="0" err="1">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các</a:t>
            </a:r>
            <a:r>
              <a:rPr lang="en-US" sz="4000"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 </a:t>
            </a:r>
            <a:r>
              <a:rPr lang="en-US" sz="4000" b="1" cap="all" dirty="0" err="1">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thầy</a:t>
            </a:r>
            <a:r>
              <a:rPr lang="en-US" sz="4000"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 </a:t>
            </a:r>
            <a:r>
              <a:rPr lang="en-US" sz="4000" b="1" cap="all" dirty="0" err="1">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cô</a:t>
            </a:r>
            <a:r>
              <a:rPr lang="en-US" sz="4000"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 </a:t>
            </a:r>
            <a:r>
              <a:rPr lang="en-US" sz="4000" b="1" cap="all" dirty="0" err="1">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giáo</a:t>
            </a:r>
            <a:endParaRPr lang="en-US" sz="4000"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a:p>
            <a:pPr algn="ctr">
              <a:defRPr/>
            </a:pPr>
            <a:r>
              <a:rPr lang="en-US" sz="4000" b="1" cap="all" dirty="0" err="1">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Và</a:t>
            </a:r>
            <a:r>
              <a:rPr lang="en-US" sz="4000"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 </a:t>
            </a:r>
            <a:r>
              <a:rPr lang="en-US" sz="4000" b="1" cap="all" dirty="0" err="1">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các</a:t>
            </a:r>
            <a:r>
              <a:rPr lang="en-US" sz="4000"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 </a:t>
            </a:r>
            <a:r>
              <a:rPr lang="en-US" sz="4000" b="1" cap="all" dirty="0" err="1">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em</a:t>
            </a:r>
            <a:r>
              <a:rPr lang="en-US" sz="4000"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 </a:t>
            </a:r>
            <a:r>
              <a:rPr lang="en-US" sz="4000" b="1" cap="all" dirty="0" err="1">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học</a:t>
            </a:r>
            <a:r>
              <a:rPr lang="en-US" sz="4000"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 </a:t>
            </a:r>
            <a:r>
              <a:rPr lang="en-US" sz="4000" b="1" cap="all" dirty="0" err="1">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sinh</a:t>
            </a:r>
            <a:r>
              <a:rPr lang="en-US" sz="4000"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withEffect">
                                  <p:stCondLst>
                                    <p:cond delay="600"/>
                                  </p:stCondLst>
                                  <p:childTnLst>
                                    <p:animClr clrSpc="hsl" dir="cw">
                                      <p:cBhvr override="childStyle">
                                        <p:cTn id="6" dur="1250" fill="hold"/>
                                        <p:tgtEl>
                                          <p:spTgt spid="5"/>
                                        </p:tgtEl>
                                        <p:attrNameLst>
                                          <p:attrName>style.color</p:attrName>
                                        </p:attrNameLst>
                                      </p:cBhvr>
                                      <p:by>
                                        <p:hsl h="7200000" s="0" l="0"/>
                                      </p:by>
                                    </p:animClr>
                                    <p:animClr clrSpc="hsl" dir="cw">
                                      <p:cBhvr>
                                        <p:cTn id="7" dur="1250" fill="hold"/>
                                        <p:tgtEl>
                                          <p:spTgt spid="5"/>
                                        </p:tgtEl>
                                        <p:attrNameLst>
                                          <p:attrName>fillcolor</p:attrName>
                                        </p:attrNameLst>
                                      </p:cBhvr>
                                      <p:by>
                                        <p:hsl h="7200000" s="0" l="0"/>
                                      </p:by>
                                    </p:animClr>
                                    <p:animClr clrSpc="hsl" dir="cw">
                                      <p:cBhvr>
                                        <p:cTn id="8" dur="1250" fill="hold"/>
                                        <p:tgtEl>
                                          <p:spTgt spid="5"/>
                                        </p:tgtEl>
                                        <p:attrNameLst>
                                          <p:attrName>stroke.color</p:attrName>
                                        </p:attrNameLst>
                                      </p:cBhvr>
                                      <p:by>
                                        <p:hsl h="7200000" s="0" l="0"/>
                                      </p:by>
                                    </p:animClr>
                                    <p:set>
                                      <p:cBhvr>
                                        <p:cTn id="9" dur="1250" fill="hold"/>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0">
            <a:extLst>
              <a:ext uri="{FF2B5EF4-FFF2-40B4-BE49-F238E27FC236}">
                <a16:creationId xmlns:a16="http://schemas.microsoft.com/office/drawing/2014/main" id="{C4879EFC-8E62-4E00-973C-C45EE9EC67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AutoShape 90">
            <a:extLst>
              <a:ext uri="{FF2B5EF4-FFF2-40B4-BE49-F238E27FC236}">
                <a16:creationId xmlns:a16="http://schemas.microsoft.com/office/drawing/2014/main" id="{8676A0F7-35D1-5294-4B55-66847CA0740F}"/>
              </a:ext>
            </a:extLst>
          </p:cNvPr>
          <p:cNvSpPr>
            <a:spLocks noChangeArrowheads="1"/>
          </p:cNvSpPr>
          <p:nvPr/>
        </p:nvSpPr>
        <p:spPr bwMode="auto">
          <a:xfrm>
            <a:off x="802701" y="9518"/>
            <a:ext cx="10909640" cy="1368614"/>
          </a:xfrm>
          <a:prstGeom prst="flowChartAlternateProcess">
            <a:avLst/>
          </a:prstGeom>
          <a:scene3d>
            <a:camera prst="orthographicFront">
              <a:rot lat="0" lon="0" rev="0"/>
            </a:camera>
            <a:lightRig rig="soft" dir="t">
              <a:rot lat="0" lon="0" rev="0"/>
            </a:lightRig>
          </a:scene3d>
        </p:spPr>
        <p:txBody>
          <a:bodyPr vert="horz" lIns="91440" tIns="45720" rIns="91440" bIns="45720" rtlCol="0" anchor="ctr">
            <a:normAutofit/>
          </a:bodyPr>
          <a:lstStyle/>
          <a:p>
            <a:pPr algn="ctr">
              <a:lnSpc>
                <a:spcPct val="90000"/>
              </a:lnSpc>
              <a:spcBef>
                <a:spcPct val="0"/>
              </a:spcBef>
              <a:spcAft>
                <a:spcPts val="600"/>
              </a:spcAft>
              <a:buClr>
                <a:prstClr val="black"/>
              </a:buClr>
              <a:defRPr/>
            </a:pPr>
            <a:r>
              <a:rPr lang="en-US" altLang="en-US" sz="3600" b="1" dirty="0">
                <a:latin typeface="+mj-lt"/>
                <a:ea typeface="+mj-ea"/>
                <a:cs typeface="+mj-cs"/>
              </a:rPr>
              <a:t> </a:t>
            </a:r>
          </a:p>
          <a:p>
            <a:pPr algn="ctr">
              <a:lnSpc>
                <a:spcPct val="90000"/>
              </a:lnSpc>
              <a:spcBef>
                <a:spcPct val="0"/>
              </a:spcBef>
              <a:spcAft>
                <a:spcPts val="600"/>
              </a:spcAft>
              <a:buClr>
                <a:prstClr val="black"/>
              </a:buClr>
              <a:defRPr/>
            </a:pPr>
            <a:r>
              <a:rPr lang="en-US" altLang="en-US" sz="3600" b="1" dirty="0">
                <a:latin typeface="+mj-lt"/>
                <a:ea typeface="+mj-ea"/>
                <a:cs typeface="+mj-cs"/>
              </a:rPr>
              <a:t>II. CÁC PHA CỦA CHU KÌ TẾ BÀO</a:t>
            </a:r>
          </a:p>
          <a:p>
            <a:pPr algn="ctr">
              <a:lnSpc>
                <a:spcPct val="90000"/>
              </a:lnSpc>
              <a:spcBef>
                <a:spcPct val="0"/>
              </a:spcBef>
              <a:spcAft>
                <a:spcPts val="600"/>
              </a:spcAft>
              <a:buClr>
                <a:prstClr val="black"/>
              </a:buClr>
              <a:defRPr/>
            </a:pPr>
            <a:endParaRPr lang="en-US" altLang="en-US" sz="3600" b="1" dirty="0">
              <a:latin typeface="+mj-lt"/>
              <a:ea typeface="+mj-ea"/>
              <a:cs typeface="+mj-cs"/>
            </a:endParaRPr>
          </a:p>
        </p:txBody>
      </p:sp>
      <p:sp>
        <p:nvSpPr>
          <p:cNvPr id="18" name="sketch line">
            <a:extLst>
              <a:ext uri="{FF2B5EF4-FFF2-40B4-BE49-F238E27FC236}">
                <a16:creationId xmlns:a16="http://schemas.microsoft.com/office/drawing/2014/main" id="{D6A9C53F-5F90-40A5-8C85-5412D39C8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50080" y="1850683"/>
            <a:ext cx="3291840" cy="18288"/>
          </a:xfrm>
          <a:custGeom>
            <a:avLst/>
            <a:gdLst>
              <a:gd name="connsiteX0" fmla="*/ 0 w 3291840"/>
              <a:gd name="connsiteY0" fmla="*/ 0 h 18288"/>
              <a:gd name="connsiteX1" fmla="*/ 658368 w 3291840"/>
              <a:gd name="connsiteY1" fmla="*/ 0 h 18288"/>
              <a:gd name="connsiteX2" fmla="*/ 1283818 w 3291840"/>
              <a:gd name="connsiteY2" fmla="*/ 0 h 18288"/>
              <a:gd name="connsiteX3" fmla="*/ 1909267 w 3291840"/>
              <a:gd name="connsiteY3" fmla="*/ 0 h 18288"/>
              <a:gd name="connsiteX4" fmla="*/ 2633472 w 3291840"/>
              <a:gd name="connsiteY4" fmla="*/ 0 h 18288"/>
              <a:gd name="connsiteX5" fmla="*/ 3291840 w 3291840"/>
              <a:gd name="connsiteY5" fmla="*/ 0 h 18288"/>
              <a:gd name="connsiteX6" fmla="*/ 3291840 w 3291840"/>
              <a:gd name="connsiteY6" fmla="*/ 18288 h 18288"/>
              <a:gd name="connsiteX7" fmla="*/ 2633472 w 3291840"/>
              <a:gd name="connsiteY7" fmla="*/ 18288 h 18288"/>
              <a:gd name="connsiteX8" fmla="*/ 2073859 w 3291840"/>
              <a:gd name="connsiteY8" fmla="*/ 18288 h 18288"/>
              <a:gd name="connsiteX9" fmla="*/ 1448410 w 3291840"/>
              <a:gd name="connsiteY9" fmla="*/ 18288 h 18288"/>
              <a:gd name="connsiteX10" fmla="*/ 822960 w 3291840"/>
              <a:gd name="connsiteY10" fmla="*/ 18288 h 18288"/>
              <a:gd name="connsiteX11" fmla="*/ 0 w 3291840"/>
              <a:gd name="connsiteY11" fmla="*/ 18288 h 18288"/>
              <a:gd name="connsiteX12" fmla="*/ 0 w 329184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91840" h="18288" fill="none" extrusionOk="0">
                <a:moveTo>
                  <a:pt x="0" y="0"/>
                </a:moveTo>
                <a:cubicBezTo>
                  <a:pt x="173077" y="-20031"/>
                  <a:pt x="443104" y="6424"/>
                  <a:pt x="658368" y="0"/>
                </a:cubicBezTo>
                <a:cubicBezTo>
                  <a:pt x="873632" y="-6424"/>
                  <a:pt x="1034028" y="11764"/>
                  <a:pt x="1283818" y="0"/>
                </a:cubicBezTo>
                <a:cubicBezTo>
                  <a:pt x="1533608" y="-11764"/>
                  <a:pt x="1691227" y="-30112"/>
                  <a:pt x="1909267" y="0"/>
                </a:cubicBezTo>
                <a:cubicBezTo>
                  <a:pt x="2127307" y="30112"/>
                  <a:pt x="2272465" y="-18735"/>
                  <a:pt x="2633472" y="0"/>
                </a:cubicBezTo>
                <a:cubicBezTo>
                  <a:pt x="2994479" y="18735"/>
                  <a:pt x="3023324" y="-32030"/>
                  <a:pt x="3291840" y="0"/>
                </a:cubicBezTo>
                <a:cubicBezTo>
                  <a:pt x="3291406" y="7551"/>
                  <a:pt x="3291373" y="9822"/>
                  <a:pt x="3291840" y="18288"/>
                </a:cubicBezTo>
                <a:cubicBezTo>
                  <a:pt x="3048445" y="38989"/>
                  <a:pt x="2846548" y="-14400"/>
                  <a:pt x="2633472" y="18288"/>
                </a:cubicBezTo>
                <a:cubicBezTo>
                  <a:pt x="2420396" y="50976"/>
                  <a:pt x="2304099" y="6336"/>
                  <a:pt x="2073859" y="18288"/>
                </a:cubicBezTo>
                <a:cubicBezTo>
                  <a:pt x="1843619" y="30240"/>
                  <a:pt x="1706926" y="10778"/>
                  <a:pt x="1448410" y="18288"/>
                </a:cubicBezTo>
                <a:cubicBezTo>
                  <a:pt x="1189894" y="25798"/>
                  <a:pt x="1002278" y="8992"/>
                  <a:pt x="822960" y="18288"/>
                </a:cubicBezTo>
                <a:cubicBezTo>
                  <a:pt x="643642" y="27585"/>
                  <a:pt x="307039" y="38051"/>
                  <a:pt x="0" y="18288"/>
                </a:cubicBezTo>
                <a:cubicBezTo>
                  <a:pt x="60" y="11696"/>
                  <a:pt x="66" y="3758"/>
                  <a:pt x="0" y="0"/>
                </a:cubicBezTo>
                <a:close/>
              </a:path>
              <a:path w="3291840" h="18288" stroke="0" extrusionOk="0">
                <a:moveTo>
                  <a:pt x="0" y="0"/>
                </a:moveTo>
                <a:cubicBezTo>
                  <a:pt x="195850" y="28018"/>
                  <a:pt x="434891" y="17390"/>
                  <a:pt x="592531" y="0"/>
                </a:cubicBezTo>
                <a:cubicBezTo>
                  <a:pt x="750171" y="-17390"/>
                  <a:pt x="1018709" y="32200"/>
                  <a:pt x="1316736" y="0"/>
                </a:cubicBezTo>
                <a:cubicBezTo>
                  <a:pt x="1614763" y="-32200"/>
                  <a:pt x="1696480" y="-11367"/>
                  <a:pt x="1876349" y="0"/>
                </a:cubicBezTo>
                <a:cubicBezTo>
                  <a:pt x="2056218" y="11367"/>
                  <a:pt x="2193364" y="13433"/>
                  <a:pt x="2435962" y="0"/>
                </a:cubicBezTo>
                <a:cubicBezTo>
                  <a:pt x="2678560" y="-13433"/>
                  <a:pt x="3010901" y="-42367"/>
                  <a:pt x="3291840" y="0"/>
                </a:cubicBezTo>
                <a:cubicBezTo>
                  <a:pt x="3291758" y="4406"/>
                  <a:pt x="3291751" y="9982"/>
                  <a:pt x="3291840" y="18288"/>
                </a:cubicBezTo>
                <a:cubicBezTo>
                  <a:pt x="3108993" y="14228"/>
                  <a:pt x="2952658" y="46900"/>
                  <a:pt x="2666390" y="18288"/>
                </a:cubicBezTo>
                <a:cubicBezTo>
                  <a:pt x="2380122" y="-10324"/>
                  <a:pt x="2263855" y="41055"/>
                  <a:pt x="2040941" y="18288"/>
                </a:cubicBezTo>
                <a:cubicBezTo>
                  <a:pt x="1818027" y="-4479"/>
                  <a:pt x="1675097" y="6509"/>
                  <a:pt x="1415491" y="18288"/>
                </a:cubicBezTo>
                <a:cubicBezTo>
                  <a:pt x="1155885" y="30068"/>
                  <a:pt x="852976" y="36210"/>
                  <a:pt x="691286" y="18288"/>
                </a:cubicBezTo>
                <a:cubicBezTo>
                  <a:pt x="529596" y="366"/>
                  <a:pt x="187183" y="13912"/>
                  <a:pt x="0" y="18288"/>
                </a:cubicBezTo>
                <a:cubicBezTo>
                  <a:pt x="189" y="14288"/>
                  <a:pt x="-703" y="374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Diagram&#10;&#10;Description automatically generated">
            <a:extLst>
              <a:ext uri="{FF2B5EF4-FFF2-40B4-BE49-F238E27FC236}">
                <a16:creationId xmlns:a16="http://schemas.microsoft.com/office/drawing/2014/main" id="{5E841E0C-42F6-7E4A-C0DF-BAE948E5A5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92619"/>
            <a:ext cx="5452178" cy="4089134"/>
          </a:xfrm>
          <a:prstGeom prst="rect">
            <a:avLst/>
          </a:prstGeom>
        </p:spPr>
      </p:pic>
      <p:pic>
        <p:nvPicPr>
          <p:cNvPr id="6" name="Picture 5" descr="A picture containing graphical user interface&#10;&#10;Description automatically generated">
            <a:extLst>
              <a:ext uri="{FF2B5EF4-FFF2-40B4-BE49-F238E27FC236}">
                <a16:creationId xmlns:a16="http://schemas.microsoft.com/office/drawing/2014/main" id="{947A9E08-27C4-0904-B38C-7F9A8FD2F1EA}"/>
              </a:ext>
            </a:extLst>
          </p:cNvPr>
          <p:cNvPicPr>
            <a:picLocks noChangeAspect="1"/>
          </p:cNvPicPr>
          <p:nvPr/>
        </p:nvPicPr>
        <p:blipFill rotWithShape="1">
          <a:blip r:embed="rId3">
            <a:extLst>
              <a:ext uri="{28A0092B-C50C-407E-A947-70E740481C1C}">
                <a14:useLocalDpi xmlns:a14="http://schemas.microsoft.com/office/drawing/2010/main" val="0"/>
              </a:ext>
            </a:extLst>
          </a:blip>
          <a:srcRect l="3716" r="2277" b="452"/>
          <a:stretch/>
        </p:blipFill>
        <p:spPr>
          <a:xfrm>
            <a:off x="5455226" y="2425860"/>
            <a:ext cx="6736774" cy="2849662"/>
          </a:xfrm>
          <a:prstGeom prst="rect">
            <a:avLst/>
          </a:prstGeom>
        </p:spPr>
      </p:pic>
      <p:sp>
        <p:nvSpPr>
          <p:cNvPr id="7" name="AutoShape 90">
            <a:extLst>
              <a:ext uri="{FF2B5EF4-FFF2-40B4-BE49-F238E27FC236}">
                <a16:creationId xmlns:a16="http://schemas.microsoft.com/office/drawing/2014/main" id="{9BCB9409-E5BA-9B27-8299-C636582F6874}"/>
              </a:ext>
            </a:extLst>
          </p:cNvPr>
          <p:cNvSpPr>
            <a:spLocks noChangeArrowheads="1"/>
          </p:cNvSpPr>
          <p:nvPr/>
        </p:nvSpPr>
        <p:spPr bwMode="auto">
          <a:xfrm>
            <a:off x="141706" y="5642176"/>
            <a:ext cx="5168766" cy="1239472"/>
          </a:xfrm>
          <a:prstGeom prst="flowChartAlternateProcess">
            <a:avLst/>
          </a:prstGeom>
          <a:scene3d>
            <a:camera prst="orthographicFront">
              <a:rot lat="0" lon="0" rev="0"/>
            </a:camera>
            <a:lightRig rig="soft" dir="t">
              <a:rot lat="0" lon="0" rev="0"/>
            </a:lightRig>
          </a:scene3d>
        </p:spPr>
        <p:txBody>
          <a:bodyPr vert="horz" lIns="91440" tIns="45720" rIns="91440" bIns="45720" rtlCol="0" anchor="ctr">
            <a:normAutofit lnSpcReduction="10000"/>
          </a:bodyPr>
          <a:lstStyle/>
          <a:p>
            <a:pPr algn="ctr">
              <a:lnSpc>
                <a:spcPct val="90000"/>
              </a:lnSpc>
              <a:spcBef>
                <a:spcPct val="0"/>
              </a:spcBef>
              <a:spcAft>
                <a:spcPts val="600"/>
              </a:spcAft>
              <a:buClr>
                <a:prstClr val="black"/>
              </a:buClr>
              <a:defRPr/>
            </a:pPr>
            <a:r>
              <a:rPr lang="en-US" altLang="en-US" sz="3200" b="1" dirty="0">
                <a:latin typeface="+mj-lt"/>
                <a:ea typeface="+mj-ea"/>
                <a:cs typeface="+mj-cs"/>
              </a:rPr>
              <a:t> </a:t>
            </a:r>
          </a:p>
          <a:p>
            <a:pPr algn="ctr">
              <a:lnSpc>
                <a:spcPct val="90000"/>
              </a:lnSpc>
              <a:spcBef>
                <a:spcPct val="0"/>
              </a:spcBef>
              <a:spcAft>
                <a:spcPts val="600"/>
              </a:spcAft>
              <a:buClr>
                <a:prstClr val="black"/>
              </a:buClr>
              <a:defRPr/>
            </a:pPr>
            <a:r>
              <a:rPr lang="vi-VN" altLang="en-US" sz="3200" b="1" dirty="0">
                <a:latin typeface="+mj-lt"/>
                <a:ea typeface="+mj-ea"/>
                <a:cs typeface="+mj-cs"/>
              </a:rPr>
              <a:t>Tế bào nhân thực</a:t>
            </a:r>
            <a:endParaRPr lang="en-US" altLang="en-US" sz="3200" b="1" dirty="0">
              <a:latin typeface="+mj-lt"/>
              <a:ea typeface="+mj-ea"/>
              <a:cs typeface="+mj-cs"/>
            </a:endParaRPr>
          </a:p>
          <a:p>
            <a:pPr algn="ctr">
              <a:lnSpc>
                <a:spcPct val="90000"/>
              </a:lnSpc>
              <a:spcBef>
                <a:spcPct val="0"/>
              </a:spcBef>
              <a:spcAft>
                <a:spcPts val="600"/>
              </a:spcAft>
              <a:buClr>
                <a:prstClr val="black"/>
              </a:buClr>
              <a:defRPr/>
            </a:pPr>
            <a:endParaRPr lang="en-US" altLang="en-US" sz="3200" b="1" dirty="0">
              <a:latin typeface="+mj-lt"/>
              <a:ea typeface="+mj-ea"/>
              <a:cs typeface="+mj-cs"/>
            </a:endParaRPr>
          </a:p>
        </p:txBody>
      </p:sp>
      <p:sp>
        <p:nvSpPr>
          <p:cNvPr id="8" name="AutoShape 90">
            <a:extLst>
              <a:ext uri="{FF2B5EF4-FFF2-40B4-BE49-F238E27FC236}">
                <a16:creationId xmlns:a16="http://schemas.microsoft.com/office/drawing/2014/main" id="{12752E63-131D-EA0C-8A65-82DD6E611B60}"/>
              </a:ext>
            </a:extLst>
          </p:cNvPr>
          <p:cNvSpPr>
            <a:spLocks noChangeArrowheads="1"/>
          </p:cNvSpPr>
          <p:nvPr/>
        </p:nvSpPr>
        <p:spPr bwMode="auto">
          <a:xfrm>
            <a:off x="6543575" y="4971641"/>
            <a:ext cx="5168766" cy="1239472"/>
          </a:xfrm>
          <a:prstGeom prst="flowChartAlternateProcess">
            <a:avLst/>
          </a:prstGeom>
          <a:scene3d>
            <a:camera prst="orthographicFront">
              <a:rot lat="0" lon="0" rev="0"/>
            </a:camera>
            <a:lightRig rig="soft" dir="t">
              <a:rot lat="0" lon="0" rev="0"/>
            </a:lightRig>
          </a:scene3d>
        </p:spPr>
        <p:txBody>
          <a:bodyPr vert="horz" lIns="91440" tIns="45720" rIns="91440" bIns="45720" rtlCol="0" anchor="ctr">
            <a:noAutofit/>
          </a:bodyPr>
          <a:lstStyle/>
          <a:p>
            <a:pPr algn="ctr">
              <a:lnSpc>
                <a:spcPct val="90000"/>
              </a:lnSpc>
              <a:spcBef>
                <a:spcPct val="0"/>
              </a:spcBef>
              <a:spcAft>
                <a:spcPts val="600"/>
              </a:spcAft>
              <a:buClr>
                <a:prstClr val="black"/>
              </a:buClr>
              <a:defRPr/>
            </a:pPr>
            <a:r>
              <a:rPr lang="en-US" altLang="en-US" sz="3200" b="1" dirty="0">
                <a:latin typeface="+mj-lt"/>
                <a:ea typeface="+mj-ea"/>
                <a:cs typeface="+mj-cs"/>
              </a:rPr>
              <a:t> </a:t>
            </a:r>
          </a:p>
          <a:p>
            <a:pPr algn="ctr">
              <a:lnSpc>
                <a:spcPct val="90000"/>
              </a:lnSpc>
              <a:spcBef>
                <a:spcPct val="0"/>
              </a:spcBef>
              <a:spcAft>
                <a:spcPts val="600"/>
              </a:spcAft>
              <a:buClr>
                <a:prstClr val="black"/>
              </a:buClr>
              <a:defRPr/>
            </a:pPr>
            <a:r>
              <a:rPr lang="vi-VN" altLang="en-US" sz="3200" b="1" dirty="0">
                <a:latin typeface="+mj-lt"/>
                <a:ea typeface="+mj-ea"/>
                <a:cs typeface="+mj-cs"/>
              </a:rPr>
              <a:t>Tế bào nhân sơ</a:t>
            </a:r>
            <a:endParaRPr lang="en-US" altLang="en-US" sz="3200" b="1" dirty="0">
              <a:latin typeface="+mj-lt"/>
              <a:ea typeface="+mj-ea"/>
              <a:cs typeface="+mj-cs"/>
            </a:endParaRPr>
          </a:p>
          <a:p>
            <a:pPr algn="ctr">
              <a:lnSpc>
                <a:spcPct val="90000"/>
              </a:lnSpc>
              <a:spcBef>
                <a:spcPct val="0"/>
              </a:spcBef>
              <a:spcAft>
                <a:spcPts val="600"/>
              </a:spcAft>
              <a:buClr>
                <a:prstClr val="black"/>
              </a:buClr>
              <a:defRPr/>
            </a:pPr>
            <a:endParaRPr lang="en-US" altLang="en-US" sz="3200" b="1" dirty="0">
              <a:latin typeface="+mj-lt"/>
              <a:ea typeface="+mj-ea"/>
              <a:cs typeface="+mj-cs"/>
            </a:endParaRPr>
          </a:p>
        </p:txBody>
      </p:sp>
      <p:sp>
        <p:nvSpPr>
          <p:cNvPr id="9" name="Rectangle 1">
            <a:extLst>
              <a:ext uri="{FF2B5EF4-FFF2-40B4-BE49-F238E27FC236}">
                <a16:creationId xmlns:a16="http://schemas.microsoft.com/office/drawing/2014/main" id="{0BBC9F96-718A-1715-3090-5AB50D7071C9}"/>
              </a:ext>
            </a:extLst>
          </p:cNvPr>
          <p:cNvSpPr>
            <a:spLocks noChangeArrowheads="1"/>
          </p:cNvSpPr>
          <p:nvPr/>
        </p:nvSpPr>
        <p:spPr bwMode="auto">
          <a:xfrm>
            <a:off x="-222042" y="1099536"/>
            <a:ext cx="12188951" cy="631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lnSpc>
                <a:spcPct val="120000"/>
              </a:lnSpc>
            </a:pPr>
            <a:r>
              <a:rPr lang="vi-VN" altLang="en-US" sz="3200" b="1" dirty="0">
                <a:solidFill>
                  <a:srgbClr val="009051"/>
                </a:solidFill>
                <a:latin typeface="Times New Roman" panose="02020603050405020304" pitchFamily="18" charset="0"/>
                <a:cs typeface="Times New Roman" panose="02020603050405020304" pitchFamily="18" charset="0"/>
              </a:rPr>
              <a:t> Chu kì tế bào ở tế bào nhân sơ khác nhân thực điểm nào?</a:t>
            </a:r>
          </a:p>
        </p:txBody>
      </p:sp>
      <p:sp>
        <p:nvSpPr>
          <p:cNvPr id="10" name="Rectangle 1">
            <a:extLst>
              <a:ext uri="{FF2B5EF4-FFF2-40B4-BE49-F238E27FC236}">
                <a16:creationId xmlns:a16="http://schemas.microsoft.com/office/drawing/2014/main" id="{0DA459B1-9365-2480-5399-1AFF265DD3F2}"/>
              </a:ext>
            </a:extLst>
          </p:cNvPr>
          <p:cNvSpPr>
            <a:spLocks noChangeArrowheads="1"/>
          </p:cNvSpPr>
          <p:nvPr/>
        </p:nvSpPr>
        <p:spPr bwMode="auto">
          <a:xfrm>
            <a:off x="6540527" y="5902845"/>
            <a:ext cx="4818792" cy="631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lnSpc>
                <a:spcPct val="120000"/>
              </a:lnSpc>
            </a:pPr>
            <a:r>
              <a:rPr lang="vi-VN" altLang="en-US" sz="3200" b="1" dirty="0">
                <a:solidFill>
                  <a:srgbClr val="FF0000"/>
                </a:solidFill>
                <a:latin typeface="Times New Roman" panose="02020603050405020304" pitchFamily="18" charset="0"/>
                <a:cs typeface="Times New Roman" panose="02020603050405020304" pitchFamily="18" charset="0"/>
              </a:rPr>
              <a:t> Chu kì TB: trực phân</a:t>
            </a:r>
          </a:p>
        </p:txBody>
      </p:sp>
    </p:spTree>
    <p:extLst>
      <p:ext uri="{BB962C8B-B14F-4D97-AF65-F5344CB8AC3E}">
        <p14:creationId xmlns:p14="http://schemas.microsoft.com/office/powerpoint/2010/main" val="2096982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par>
                                <p:cTn id="14" presetID="16" presetClass="entr" presetSubtype="21"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3">
            <a:extLst>
              <a:ext uri="{FF2B5EF4-FFF2-40B4-BE49-F238E27FC236}">
                <a16:creationId xmlns:a16="http://schemas.microsoft.com/office/drawing/2014/main" id="{A92C56FE-6C4A-4C96-9215-31C06240F01A}"/>
              </a:ext>
            </a:extLst>
          </p:cNvPr>
          <p:cNvPicPr>
            <a:picLocks noChangeAspect="1"/>
          </p:cNvPicPr>
          <p:nvPr/>
        </p:nvPicPr>
        <p:blipFill rotWithShape="1">
          <a:blip r:embed="rId2">
            <a:extLst>
              <a:ext uri="{28A0092B-C50C-407E-A947-70E740481C1C}">
                <a14:useLocalDpi xmlns:a14="http://schemas.microsoft.com/office/drawing/2010/main" val="0"/>
              </a:ext>
            </a:extLst>
          </a:blip>
          <a:srcRect t="2813"/>
          <a:stretch/>
        </p:blipFill>
        <p:spPr bwMode="auto">
          <a:xfrm>
            <a:off x="5951221" y="0"/>
            <a:ext cx="6240779" cy="5632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AutoShape 90">
            <a:extLst>
              <a:ext uri="{FF2B5EF4-FFF2-40B4-BE49-F238E27FC236}">
                <a16:creationId xmlns:a16="http://schemas.microsoft.com/office/drawing/2014/main" id="{8676A0F7-35D1-5294-4B55-66847CA0740F}"/>
              </a:ext>
            </a:extLst>
          </p:cNvPr>
          <p:cNvSpPr>
            <a:spLocks noChangeArrowheads="1"/>
          </p:cNvSpPr>
          <p:nvPr/>
        </p:nvSpPr>
        <p:spPr bwMode="auto">
          <a:xfrm>
            <a:off x="256675" y="493332"/>
            <a:ext cx="6336631" cy="578644"/>
          </a:xfrm>
          <a:prstGeom prst="flowChartAlternateProcess">
            <a:avLst/>
          </a:prstGeom>
          <a:solidFill>
            <a:srgbClr val="00B050"/>
          </a:solidFill>
          <a:ln w="9525">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anchor="ctr"/>
          <a:lstStyle/>
          <a:p>
            <a:pPr eaLnBrk="1" hangingPunct="1">
              <a:buClr>
                <a:prstClr val="black"/>
              </a:buClr>
              <a:defRPr/>
            </a:pPr>
            <a:r>
              <a:rPr lang="en-US" altLang="en-US" sz="3200" b="1" dirty="0">
                <a:solidFill>
                  <a:schemeClr val="bg1"/>
                </a:solidFill>
                <a:latin typeface="Times New Roman" panose="02020603050405020304" pitchFamily="18" charset="0"/>
              </a:rPr>
              <a:t> </a:t>
            </a:r>
          </a:p>
          <a:p>
            <a:pPr eaLnBrk="1" hangingPunct="1">
              <a:buClr>
                <a:prstClr val="black"/>
              </a:buClr>
              <a:defRPr/>
            </a:pPr>
            <a:r>
              <a:rPr lang="vi-VN" altLang="en-US" sz="3200" b="1" dirty="0">
                <a:solidFill>
                  <a:schemeClr val="bg1"/>
                </a:solidFill>
              </a:rPr>
              <a:t>* Tế bào nhân thực: 2 giai đoạn</a:t>
            </a:r>
            <a:endParaRPr lang="en-US" altLang="en-US" sz="3200" b="1" dirty="0">
              <a:solidFill>
                <a:schemeClr val="bg1"/>
              </a:solidFill>
            </a:endParaRPr>
          </a:p>
          <a:p>
            <a:pPr eaLnBrk="1" hangingPunct="1">
              <a:buClr>
                <a:prstClr val="black"/>
              </a:buClr>
              <a:buFont typeface="Wingdings" charset="2"/>
              <a:buNone/>
              <a:defRPr/>
            </a:pPr>
            <a:endParaRPr lang="en-US" altLang="en-US" sz="3200" b="1" dirty="0">
              <a:solidFill>
                <a:schemeClr val="bg1"/>
              </a:solidFill>
              <a:latin typeface="Times New Roman" panose="02020603050405020304" pitchFamily="18" charset="0"/>
              <a:cs typeface="Times New Roman" panose="02020603050405020304" pitchFamily="18" charset="0"/>
            </a:endParaRPr>
          </a:p>
        </p:txBody>
      </p:sp>
      <p:sp>
        <p:nvSpPr>
          <p:cNvPr id="23558" name="Rectangle 1">
            <a:extLst>
              <a:ext uri="{FF2B5EF4-FFF2-40B4-BE49-F238E27FC236}">
                <a16:creationId xmlns:a16="http://schemas.microsoft.com/office/drawing/2014/main" id="{9F191D98-7CB5-9F8D-9493-69589DD5A0C7}"/>
              </a:ext>
            </a:extLst>
          </p:cNvPr>
          <p:cNvSpPr>
            <a:spLocks noChangeArrowheads="1"/>
          </p:cNvSpPr>
          <p:nvPr/>
        </p:nvSpPr>
        <p:spPr bwMode="auto">
          <a:xfrm>
            <a:off x="4571340" y="5472370"/>
            <a:ext cx="7748998" cy="1222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lnSpc>
                <a:spcPct val="120000"/>
              </a:lnSpc>
            </a:pPr>
            <a:r>
              <a:rPr lang="vi-VN" altLang="en-US" sz="3200" b="1" dirty="0">
                <a:latin typeface="Times New Roman" panose="02020603050405020304" pitchFamily="18" charset="0"/>
                <a:cs typeface="Times New Roman" panose="02020603050405020304" pitchFamily="18" charset="0"/>
              </a:rPr>
              <a:t> Chu kì tế bào gồm những giai đoạn nào? Kể tên các giai đoạn của chu kì tế bào?</a:t>
            </a:r>
          </a:p>
        </p:txBody>
      </p:sp>
      <p:sp>
        <p:nvSpPr>
          <p:cNvPr id="2" name="Rectangle 1">
            <a:extLst>
              <a:ext uri="{FF2B5EF4-FFF2-40B4-BE49-F238E27FC236}">
                <a16:creationId xmlns:a16="http://schemas.microsoft.com/office/drawing/2014/main" id="{B568AC8C-3936-02B0-99E0-4078628C46CD}"/>
              </a:ext>
            </a:extLst>
          </p:cNvPr>
          <p:cNvSpPr>
            <a:spLocks noChangeArrowheads="1"/>
          </p:cNvSpPr>
          <p:nvPr/>
        </p:nvSpPr>
        <p:spPr bwMode="auto">
          <a:xfrm>
            <a:off x="59830" y="1647861"/>
            <a:ext cx="6466100" cy="4435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150000"/>
              </a:lnSpc>
            </a:pPr>
            <a:r>
              <a:rPr lang="vi-VN" altLang="en-US" sz="3200" b="1" dirty="0">
                <a:solidFill>
                  <a:srgbClr val="3333FF"/>
                </a:solidFill>
                <a:latin typeface="Times New Roman" panose="02020603050405020304" pitchFamily="18" charset="0"/>
                <a:cs typeface="Times New Roman" panose="02020603050405020304" pitchFamily="18" charset="0"/>
              </a:rPr>
              <a:t>- Giai đoạn chuẩn bị (</a:t>
            </a:r>
            <a:r>
              <a:rPr lang="en-US" altLang="en-US" sz="3200" b="1" dirty="0">
                <a:solidFill>
                  <a:srgbClr val="3333FF"/>
                </a:solidFill>
                <a:latin typeface="Times New Roman" panose="02020603050405020304" pitchFamily="18" charset="0"/>
                <a:cs typeface="Times New Roman" panose="02020603050405020304" pitchFamily="18" charset="0"/>
              </a:rPr>
              <a:t>k</a:t>
            </a:r>
            <a:r>
              <a:rPr lang="vi-VN" altLang="en-US" sz="3200" b="1" dirty="0">
                <a:solidFill>
                  <a:srgbClr val="3333FF"/>
                </a:solidFill>
                <a:latin typeface="Times New Roman" panose="02020603050405020304" pitchFamily="18" charset="0"/>
                <a:cs typeface="Times New Roman" panose="02020603050405020304" pitchFamily="18" charset="0"/>
              </a:rPr>
              <a:t>ì trung gian)</a:t>
            </a:r>
            <a:r>
              <a:rPr lang="vi-VN" altLang="en-US" sz="3200" dirty="0">
                <a:solidFill>
                  <a:srgbClr val="3333FF"/>
                </a:solidFill>
                <a:latin typeface="Times New Roman" panose="02020603050405020304" pitchFamily="18" charset="0"/>
                <a:cs typeface="Times New Roman" panose="02020603050405020304" pitchFamily="18" charset="0"/>
              </a:rPr>
              <a:t> là thời kì sinh trưởng của tế bào,</a:t>
            </a:r>
            <a:r>
              <a:rPr lang="en-US" altLang="en-US" sz="3200" dirty="0">
                <a:solidFill>
                  <a:srgbClr val="3333FF"/>
                </a:solidFill>
                <a:latin typeface="Times New Roman" panose="02020603050405020304" pitchFamily="18" charset="0"/>
                <a:cs typeface="Times New Roman" panose="02020603050405020304" pitchFamily="18" charset="0"/>
              </a:rPr>
              <a:t> </a:t>
            </a:r>
            <a:r>
              <a:rPr lang="en-US" altLang="en-US" sz="3200" dirty="0" err="1">
                <a:solidFill>
                  <a:srgbClr val="3333FF"/>
                </a:solidFill>
                <a:latin typeface="Times New Roman" panose="02020603050405020304" pitchFamily="18" charset="0"/>
                <a:cs typeface="Times New Roman" panose="02020603050405020304" pitchFamily="18" charset="0"/>
              </a:rPr>
              <a:t>gồm</a:t>
            </a:r>
            <a:r>
              <a:rPr lang="vi-VN" altLang="en-US" sz="3200" dirty="0">
                <a:solidFill>
                  <a:srgbClr val="3333FF"/>
                </a:solidFill>
                <a:latin typeface="Times New Roman" panose="02020603050405020304" pitchFamily="18" charset="0"/>
                <a:cs typeface="Times New Roman" panose="02020603050405020304" pitchFamily="18" charset="0"/>
              </a:rPr>
              <a:t> 3</a:t>
            </a:r>
            <a:r>
              <a:rPr lang="en-US" altLang="en-US" sz="3200" dirty="0">
                <a:solidFill>
                  <a:srgbClr val="3333FF"/>
                </a:solidFill>
                <a:latin typeface="Times New Roman" panose="02020603050405020304" pitchFamily="18" charset="0"/>
                <a:cs typeface="Times New Roman" panose="02020603050405020304" pitchFamily="18" charset="0"/>
              </a:rPr>
              <a:t> </a:t>
            </a:r>
            <a:r>
              <a:rPr lang="en-US" altLang="en-US" sz="3200" dirty="0" err="1">
                <a:solidFill>
                  <a:srgbClr val="3333FF"/>
                </a:solidFill>
                <a:latin typeface="Times New Roman" panose="02020603050405020304" pitchFamily="18" charset="0"/>
                <a:cs typeface="Times New Roman" panose="02020603050405020304" pitchFamily="18" charset="0"/>
              </a:rPr>
              <a:t>pha</a:t>
            </a:r>
            <a:r>
              <a:rPr lang="vi-VN" altLang="en-US" sz="3200" dirty="0">
                <a:solidFill>
                  <a:srgbClr val="3333FF"/>
                </a:solidFill>
                <a:latin typeface="Times New Roman" panose="02020603050405020304" pitchFamily="18" charset="0"/>
                <a:cs typeface="Times New Roman" panose="02020603050405020304" pitchFamily="18" charset="0"/>
              </a:rPr>
              <a:t>:</a:t>
            </a:r>
            <a:endParaRPr lang="en-US" altLang="en-US" sz="3200" dirty="0">
              <a:solidFill>
                <a:srgbClr val="3333FF"/>
              </a:solidFill>
              <a:latin typeface="Times New Roman" panose="02020603050405020304" pitchFamily="18" charset="0"/>
              <a:cs typeface="Times New Roman" panose="02020603050405020304" pitchFamily="18" charset="0"/>
            </a:endParaRPr>
          </a:p>
          <a:p>
            <a:pPr eaLnBrk="1" hangingPunct="1">
              <a:lnSpc>
                <a:spcPct val="150000"/>
              </a:lnSpc>
            </a:pPr>
            <a:r>
              <a:rPr lang="vi-VN" altLang="en-US" sz="3200" dirty="0">
                <a:latin typeface="Times New Roman" panose="02020603050405020304" pitchFamily="18" charset="0"/>
                <a:cs typeface="Times New Roman" panose="02020603050405020304" pitchFamily="18" charset="0"/>
              </a:rPr>
              <a:t>   </a:t>
            </a:r>
            <a:r>
              <a:rPr lang="en-US" altLang="en-US" sz="3200" b="1" dirty="0">
                <a:latin typeface="Times New Roman" panose="02020603050405020304" pitchFamily="18" charset="0"/>
                <a:cs typeface="Times New Roman" panose="02020603050405020304" pitchFamily="18" charset="0"/>
              </a:rPr>
              <a:t>+ </a:t>
            </a:r>
            <a:r>
              <a:rPr lang="vi-VN" altLang="en-US" sz="3200" b="1" dirty="0">
                <a:latin typeface="Times New Roman" panose="02020603050405020304" pitchFamily="18" charset="0"/>
                <a:cs typeface="Times New Roman" panose="02020603050405020304" pitchFamily="18" charset="0"/>
              </a:rPr>
              <a:t>Pha G</a:t>
            </a:r>
            <a:r>
              <a:rPr lang="vi-VN" altLang="en-US" sz="3200" b="1" baseline="-25000" dirty="0">
                <a:latin typeface="Times New Roman" panose="02020603050405020304" pitchFamily="18" charset="0"/>
                <a:cs typeface="Times New Roman" panose="02020603050405020304" pitchFamily="18" charset="0"/>
              </a:rPr>
              <a:t>1</a:t>
            </a:r>
            <a:r>
              <a:rPr lang="vi-VN" altLang="en-US" sz="3200" b="1" dirty="0">
                <a:latin typeface="Times New Roman" panose="02020603050405020304" pitchFamily="18" charset="0"/>
                <a:cs typeface="Times New Roman" panose="02020603050405020304" pitchFamily="18" charset="0"/>
              </a:rPr>
              <a:t>:</a:t>
            </a:r>
            <a:r>
              <a:rPr lang="vi-VN" altLang="en-US" sz="3200" dirty="0">
                <a:latin typeface="Times New Roman" panose="02020603050405020304" pitchFamily="18" charset="0"/>
                <a:cs typeface="Times New Roman" panose="02020603050405020304" pitchFamily="18" charset="0"/>
              </a:rPr>
              <a:t> Tế bào tổng hợp các chất cần cho sự sinh trưởng.</a:t>
            </a:r>
          </a:p>
          <a:p>
            <a:pPr eaLnBrk="1" hangingPunct="1">
              <a:lnSpc>
                <a:spcPct val="150000"/>
              </a:lnSpc>
            </a:pPr>
            <a:r>
              <a:rPr lang="vi-VN" altLang="en-US" sz="3200" dirty="0">
                <a:solidFill>
                  <a:srgbClr val="3333FF"/>
                </a:solidFill>
                <a:latin typeface="Times New Roman" panose="02020603050405020304" pitchFamily="18" charset="0"/>
                <a:cs typeface="Times New Roman" panose="02020603050405020304" pitchFamily="18" charset="0"/>
              </a:rPr>
              <a:t>   </a:t>
            </a:r>
            <a:endParaRPr lang="vi-VN" altLang="en-US" sz="32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558"/>
                                        </p:tgtEl>
                                        <p:attrNameLst>
                                          <p:attrName>style.visibility</p:attrName>
                                        </p:attrNameLst>
                                      </p:cBhvr>
                                      <p:to>
                                        <p:strVal val="visible"/>
                                      </p:to>
                                    </p:set>
                                    <p:animEffect transition="in" filter="barn(inVertical)">
                                      <p:cBhvr>
                                        <p:cTn id="7" dur="500"/>
                                        <p:tgtEl>
                                          <p:spTgt spid="2355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barn(inVertical)">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barn(inVertical)">
                                      <p:cBhvr>
                                        <p:cTn id="17"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559" name="Rectangle 23558">
            <a:extLst>
              <a:ext uri="{FF2B5EF4-FFF2-40B4-BE49-F238E27FC236}">
                <a16:creationId xmlns:a16="http://schemas.microsoft.com/office/drawing/2014/main" id="{352BEC0E-22F8-46D0-9632-375DB541B0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61"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952"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B568AC8C-3936-02B0-99E0-4078628C46CD}"/>
              </a:ext>
            </a:extLst>
          </p:cNvPr>
          <p:cNvSpPr>
            <a:spLocks noChangeArrowheads="1"/>
          </p:cNvSpPr>
          <p:nvPr/>
        </p:nvSpPr>
        <p:spPr bwMode="auto">
          <a:xfrm>
            <a:off x="420346" y="886876"/>
            <a:ext cx="6960759" cy="412907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orm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nSpc>
                <a:spcPct val="150000"/>
              </a:lnSpc>
              <a:spcAft>
                <a:spcPts val="600"/>
              </a:spcAft>
            </a:pPr>
            <a:r>
              <a:rPr lang="en-US" altLang="en-US" sz="3200" b="1" dirty="0">
                <a:latin typeface="+mn-lt"/>
              </a:rPr>
              <a:t>+ </a:t>
            </a:r>
            <a:r>
              <a:rPr lang="en-US" altLang="en-US" sz="3200" b="1" dirty="0" err="1">
                <a:latin typeface="+mn-lt"/>
              </a:rPr>
              <a:t>Pha</a:t>
            </a:r>
            <a:r>
              <a:rPr lang="en-US" altLang="en-US" sz="3200" b="1" dirty="0">
                <a:latin typeface="+mn-lt"/>
              </a:rPr>
              <a:t> S:</a:t>
            </a:r>
            <a:r>
              <a:rPr lang="en-US" altLang="en-US" sz="3200" dirty="0">
                <a:latin typeface="+mn-lt"/>
              </a:rPr>
              <a:t> </a:t>
            </a:r>
            <a:r>
              <a:rPr lang="en-US" altLang="en-US" sz="3200" dirty="0" err="1">
                <a:latin typeface="+mn-lt"/>
              </a:rPr>
              <a:t>Nhân</a:t>
            </a:r>
            <a:r>
              <a:rPr lang="en-US" altLang="en-US" sz="3200" dirty="0">
                <a:latin typeface="+mn-lt"/>
              </a:rPr>
              <a:t> </a:t>
            </a:r>
            <a:r>
              <a:rPr lang="en-US" altLang="en-US" sz="3200" dirty="0" err="1">
                <a:latin typeface="+mn-lt"/>
              </a:rPr>
              <a:t>đôi</a:t>
            </a:r>
            <a:r>
              <a:rPr lang="en-US" altLang="en-US" sz="3200" dirty="0">
                <a:latin typeface="+mn-lt"/>
              </a:rPr>
              <a:t> DNA </a:t>
            </a:r>
            <a:r>
              <a:rPr lang="en-US" altLang="en-US" sz="3200" dirty="0" err="1">
                <a:latin typeface="+mn-lt"/>
              </a:rPr>
              <a:t>và</a:t>
            </a:r>
            <a:r>
              <a:rPr lang="en-US" altLang="en-US" sz="3200" dirty="0">
                <a:latin typeface="+mn-lt"/>
              </a:rPr>
              <a:t> NST, </a:t>
            </a:r>
            <a:r>
              <a:rPr lang="en-US" altLang="en-US" sz="3200" dirty="0" err="1">
                <a:latin typeface="+mn-lt"/>
              </a:rPr>
              <a:t>các</a:t>
            </a:r>
            <a:r>
              <a:rPr lang="en-US" altLang="en-US" sz="3200" dirty="0">
                <a:latin typeface="+mn-lt"/>
              </a:rPr>
              <a:t> NST </a:t>
            </a:r>
            <a:r>
              <a:rPr lang="en-US" altLang="en-US" sz="3200" dirty="0" err="1">
                <a:latin typeface="+mn-lt"/>
              </a:rPr>
              <a:t>dính</a:t>
            </a:r>
            <a:r>
              <a:rPr lang="en-US" altLang="en-US" sz="3200" dirty="0">
                <a:latin typeface="+mn-lt"/>
              </a:rPr>
              <a:t> </a:t>
            </a:r>
            <a:r>
              <a:rPr lang="en-US" altLang="en-US" sz="3200" dirty="0" err="1">
                <a:latin typeface="+mn-lt"/>
              </a:rPr>
              <a:t>nhau</a:t>
            </a:r>
            <a:r>
              <a:rPr lang="en-US" altLang="en-US" sz="3200" dirty="0">
                <a:latin typeface="+mn-lt"/>
              </a:rPr>
              <a:t> ở </a:t>
            </a:r>
            <a:r>
              <a:rPr lang="en-US" altLang="en-US" sz="3200" dirty="0" err="1">
                <a:latin typeface="+mn-lt"/>
              </a:rPr>
              <a:t>tâm</a:t>
            </a:r>
            <a:r>
              <a:rPr lang="en-US" altLang="en-US" sz="3200" dirty="0">
                <a:latin typeface="+mn-lt"/>
              </a:rPr>
              <a:t> </a:t>
            </a:r>
            <a:r>
              <a:rPr lang="en-US" altLang="en-US" sz="3200" dirty="0" err="1">
                <a:latin typeface="+mn-lt"/>
              </a:rPr>
              <a:t>động</a:t>
            </a:r>
            <a:r>
              <a:rPr lang="en-US" altLang="en-US" sz="3200" dirty="0">
                <a:latin typeface="+mn-lt"/>
              </a:rPr>
              <a:t> </a:t>
            </a:r>
            <a:r>
              <a:rPr lang="en-US" altLang="en-US" sz="3200" dirty="0">
                <a:latin typeface="Times New Roman" panose="02020603050405020304" pitchFamily="18" charset="0"/>
                <a:cs typeface="Times New Roman" panose="02020603050405020304" pitchFamily="18" charset="0"/>
              </a:rPr>
              <a:t>→</a:t>
            </a:r>
            <a:r>
              <a:rPr lang="vi-VN" altLang="en-US" sz="3200" dirty="0">
                <a:latin typeface="Times New Roman" panose="02020603050405020304" pitchFamily="18" charset="0"/>
                <a:cs typeface="Times New Roman" panose="02020603050405020304" pitchFamily="18" charset="0"/>
              </a:rPr>
              <a:t> NST </a:t>
            </a:r>
            <a:r>
              <a:rPr lang="en-US" altLang="en-US" sz="3200" dirty="0" err="1">
                <a:latin typeface="+mn-lt"/>
              </a:rPr>
              <a:t>kép</a:t>
            </a:r>
            <a:r>
              <a:rPr lang="en-US" altLang="en-US" sz="3200" dirty="0">
                <a:latin typeface="+mn-lt"/>
              </a:rPr>
              <a:t>.</a:t>
            </a:r>
          </a:p>
          <a:p>
            <a:pPr>
              <a:lnSpc>
                <a:spcPct val="150000"/>
              </a:lnSpc>
              <a:spcAft>
                <a:spcPts val="600"/>
              </a:spcAft>
            </a:pPr>
            <a:endParaRPr lang="en-US" altLang="en-US" sz="2400" dirty="0">
              <a:solidFill>
                <a:srgbClr val="0070C0"/>
              </a:solidFill>
              <a:latin typeface="+mn-lt"/>
            </a:endParaRPr>
          </a:p>
          <a:p>
            <a:pPr>
              <a:lnSpc>
                <a:spcPct val="150000"/>
              </a:lnSpc>
              <a:spcAft>
                <a:spcPts val="600"/>
              </a:spcAft>
            </a:pPr>
            <a:r>
              <a:rPr lang="en-US" altLang="en-US" sz="3200" dirty="0">
                <a:solidFill>
                  <a:srgbClr val="0070C0"/>
                </a:solidFill>
                <a:latin typeface="+mn-lt"/>
              </a:rPr>
              <a:t>   </a:t>
            </a:r>
            <a:r>
              <a:rPr lang="en-US" altLang="en-US" sz="3200" b="1" dirty="0">
                <a:solidFill>
                  <a:srgbClr val="0070C0"/>
                </a:solidFill>
                <a:latin typeface="+mn-lt"/>
              </a:rPr>
              <a:t>+ </a:t>
            </a:r>
            <a:r>
              <a:rPr lang="en-US" altLang="en-US" sz="3200" b="1" dirty="0" err="1">
                <a:solidFill>
                  <a:srgbClr val="0070C0"/>
                </a:solidFill>
                <a:latin typeface="+mn-lt"/>
              </a:rPr>
              <a:t>Pha</a:t>
            </a:r>
            <a:r>
              <a:rPr lang="en-US" altLang="en-US" sz="3200" b="1" dirty="0">
                <a:solidFill>
                  <a:srgbClr val="0070C0"/>
                </a:solidFill>
                <a:latin typeface="+mn-lt"/>
              </a:rPr>
              <a:t> G</a:t>
            </a:r>
            <a:r>
              <a:rPr lang="en-US" altLang="en-US" sz="3200" b="1" baseline="-25000" dirty="0">
                <a:solidFill>
                  <a:srgbClr val="0070C0"/>
                </a:solidFill>
                <a:latin typeface="+mn-lt"/>
              </a:rPr>
              <a:t>2</a:t>
            </a:r>
            <a:r>
              <a:rPr lang="en-US" altLang="en-US" sz="3200" b="1" dirty="0">
                <a:solidFill>
                  <a:srgbClr val="0070C0"/>
                </a:solidFill>
                <a:latin typeface="+mn-lt"/>
              </a:rPr>
              <a:t>:</a:t>
            </a:r>
            <a:r>
              <a:rPr lang="en-US" altLang="en-US" sz="3200" dirty="0">
                <a:solidFill>
                  <a:srgbClr val="0070C0"/>
                </a:solidFill>
                <a:latin typeface="+mn-lt"/>
              </a:rPr>
              <a:t> </a:t>
            </a:r>
            <a:r>
              <a:rPr lang="en-US" altLang="en-US" sz="3200" dirty="0" err="1">
                <a:solidFill>
                  <a:srgbClr val="0070C0"/>
                </a:solidFill>
                <a:latin typeface="+mn-lt"/>
              </a:rPr>
              <a:t>Tổng</a:t>
            </a:r>
            <a:r>
              <a:rPr lang="en-US" altLang="en-US" sz="3200" dirty="0">
                <a:solidFill>
                  <a:srgbClr val="0070C0"/>
                </a:solidFill>
                <a:latin typeface="+mn-lt"/>
              </a:rPr>
              <a:t> </a:t>
            </a:r>
            <a:r>
              <a:rPr lang="en-US" altLang="en-US" sz="3200" dirty="0" err="1">
                <a:solidFill>
                  <a:srgbClr val="0070C0"/>
                </a:solidFill>
                <a:latin typeface="+mn-lt"/>
              </a:rPr>
              <a:t>hợp</a:t>
            </a:r>
            <a:r>
              <a:rPr lang="en-US" altLang="en-US" sz="3200" dirty="0">
                <a:solidFill>
                  <a:srgbClr val="0070C0"/>
                </a:solidFill>
                <a:latin typeface="+mn-lt"/>
              </a:rPr>
              <a:t> </a:t>
            </a:r>
            <a:r>
              <a:rPr lang="en-US" altLang="en-US" sz="3200" dirty="0" err="1">
                <a:solidFill>
                  <a:srgbClr val="0070C0"/>
                </a:solidFill>
                <a:latin typeface="+mn-lt"/>
              </a:rPr>
              <a:t>các</a:t>
            </a:r>
            <a:r>
              <a:rPr lang="en-US" altLang="en-US" sz="3200" dirty="0">
                <a:solidFill>
                  <a:srgbClr val="0070C0"/>
                </a:solidFill>
                <a:latin typeface="+mn-lt"/>
              </a:rPr>
              <a:t> </a:t>
            </a:r>
            <a:r>
              <a:rPr lang="en-US" altLang="en-US" sz="3200" dirty="0" err="1">
                <a:solidFill>
                  <a:srgbClr val="0070C0"/>
                </a:solidFill>
                <a:latin typeface="+mn-lt"/>
              </a:rPr>
              <a:t>chất</a:t>
            </a:r>
            <a:r>
              <a:rPr lang="en-US" altLang="en-US" sz="3200" dirty="0">
                <a:solidFill>
                  <a:srgbClr val="0070C0"/>
                </a:solidFill>
                <a:latin typeface="+mn-lt"/>
              </a:rPr>
              <a:t> </a:t>
            </a:r>
            <a:r>
              <a:rPr lang="en-US" altLang="en-US" sz="3200" dirty="0" err="1">
                <a:solidFill>
                  <a:srgbClr val="0070C0"/>
                </a:solidFill>
                <a:latin typeface="+mn-lt"/>
              </a:rPr>
              <a:t>cho</a:t>
            </a:r>
            <a:r>
              <a:rPr lang="en-US" altLang="en-US" sz="3200" dirty="0">
                <a:solidFill>
                  <a:srgbClr val="0070C0"/>
                </a:solidFill>
                <a:latin typeface="+mn-lt"/>
              </a:rPr>
              <a:t> </a:t>
            </a:r>
            <a:r>
              <a:rPr lang="en-US" altLang="en-US" sz="3200" dirty="0" err="1">
                <a:solidFill>
                  <a:srgbClr val="0070C0"/>
                </a:solidFill>
                <a:latin typeface="+mn-lt"/>
              </a:rPr>
              <a:t>tế</a:t>
            </a:r>
            <a:r>
              <a:rPr lang="en-US" altLang="en-US" sz="3200" dirty="0">
                <a:solidFill>
                  <a:srgbClr val="0070C0"/>
                </a:solidFill>
                <a:latin typeface="+mn-lt"/>
              </a:rPr>
              <a:t> </a:t>
            </a:r>
            <a:r>
              <a:rPr lang="en-US" altLang="en-US" sz="3200" dirty="0" err="1">
                <a:solidFill>
                  <a:srgbClr val="0070C0"/>
                </a:solidFill>
                <a:latin typeface="+mn-lt"/>
              </a:rPr>
              <a:t>bào</a:t>
            </a:r>
            <a:r>
              <a:rPr lang="en-US" altLang="en-US" sz="3200" dirty="0">
                <a:solidFill>
                  <a:srgbClr val="0070C0"/>
                </a:solidFill>
                <a:latin typeface="+mn-lt"/>
              </a:rPr>
              <a:t>, </a:t>
            </a:r>
            <a:r>
              <a:rPr lang="vi-VN" altLang="en-US" sz="3200" dirty="0">
                <a:solidFill>
                  <a:srgbClr val="0070C0"/>
                </a:solidFill>
                <a:latin typeface="+mn-lt"/>
              </a:rPr>
              <a:t>NST </a:t>
            </a:r>
            <a:r>
              <a:rPr lang="en-US" altLang="en-US" sz="3200" dirty="0" err="1">
                <a:solidFill>
                  <a:srgbClr val="0070C0"/>
                </a:solidFill>
                <a:latin typeface="+mn-lt"/>
              </a:rPr>
              <a:t>dạng</a:t>
            </a:r>
            <a:r>
              <a:rPr lang="en-US" altLang="en-US" sz="3200" dirty="0">
                <a:solidFill>
                  <a:srgbClr val="0070C0"/>
                </a:solidFill>
                <a:latin typeface="+mn-lt"/>
              </a:rPr>
              <a:t> </a:t>
            </a:r>
            <a:r>
              <a:rPr lang="en-US" altLang="en-US" sz="3200" dirty="0" err="1">
                <a:solidFill>
                  <a:srgbClr val="0070C0"/>
                </a:solidFill>
                <a:latin typeface="+mn-lt"/>
              </a:rPr>
              <a:t>sợi</a:t>
            </a:r>
            <a:r>
              <a:rPr lang="en-US" altLang="en-US" sz="3200" dirty="0">
                <a:solidFill>
                  <a:srgbClr val="0070C0"/>
                </a:solidFill>
                <a:latin typeface="+mn-lt"/>
              </a:rPr>
              <a:t> </a:t>
            </a:r>
            <a:r>
              <a:rPr lang="en-US" altLang="en-US" sz="3200" dirty="0" err="1">
                <a:solidFill>
                  <a:srgbClr val="0070C0"/>
                </a:solidFill>
                <a:latin typeface="+mn-lt"/>
              </a:rPr>
              <a:t>mảnh</a:t>
            </a:r>
            <a:r>
              <a:rPr lang="en-US" altLang="en-US" sz="3200" dirty="0">
                <a:solidFill>
                  <a:srgbClr val="0070C0"/>
                </a:solidFill>
                <a:latin typeface="+mn-lt"/>
              </a:rPr>
              <a:t>.</a:t>
            </a:r>
          </a:p>
        </p:txBody>
      </p:sp>
      <p:pic>
        <p:nvPicPr>
          <p:cNvPr id="6" name="Picture 5">
            <a:extLst>
              <a:ext uri="{FF2B5EF4-FFF2-40B4-BE49-F238E27FC236}">
                <a16:creationId xmlns:a16="http://schemas.microsoft.com/office/drawing/2014/main" id="{3F5FEA8E-8973-A079-FB0E-B6B27504073B}"/>
              </a:ext>
            </a:extLst>
          </p:cNvPr>
          <p:cNvPicPr>
            <a:picLocks noChangeAspect="1"/>
          </p:cNvPicPr>
          <p:nvPr/>
        </p:nvPicPr>
        <p:blipFill>
          <a:blip r:embed="rId2"/>
          <a:stretch>
            <a:fillRect/>
          </a:stretch>
        </p:blipFill>
        <p:spPr>
          <a:xfrm>
            <a:off x="7557611" y="4852686"/>
            <a:ext cx="3974067" cy="1530015"/>
          </a:xfrm>
          <a:prstGeom prst="rect">
            <a:avLst/>
          </a:prstGeom>
        </p:spPr>
      </p:pic>
      <p:pic>
        <p:nvPicPr>
          <p:cNvPr id="4" name="Picture 3">
            <a:extLst>
              <a:ext uri="{FF2B5EF4-FFF2-40B4-BE49-F238E27FC236}">
                <a16:creationId xmlns:a16="http://schemas.microsoft.com/office/drawing/2014/main" id="{E9EED7D3-C429-5227-7E93-7E3287310881}"/>
              </a:ext>
            </a:extLst>
          </p:cNvPr>
          <p:cNvPicPr>
            <a:picLocks noChangeAspect="1"/>
          </p:cNvPicPr>
          <p:nvPr/>
        </p:nvPicPr>
        <p:blipFill rotWithShape="1">
          <a:blip r:embed="rId3">
            <a:extLst>
              <a:ext uri="{28A0092B-C50C-407E-A947-70E740481C1C}">
                <a14:useLocalDpi xmlns:a14="http://schemas.microsoft.com/office/drawing/2010/main" val="0"/>
              </a:ext>
            </a:extLst>
          </a:blip>
          <a:srcRect t="2813"/>
          <a:stretch/>
        </p:blipFill>
        <p:spPr bwMode="auto">
          <a:xfrm>
            <a:off x="6717998" y="12352"/>
            <a:ext cx="5394501" cy="4868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D50DBC95-5862-AED9-CCF1-D9DC7B959AC5}"/>
              </a:ext>
            </a:extLst>
          </p:cNvPr>
          <p:cNvSpPr txBox="1"/>
          <p:nvPr/>
        </p:nvSpPr>
        <p:spPr>
          <a:xfrm>
            <a:off x="10649333" y="6392830"/>
            <a:ext cx="1501375" cy="461665"/>
          </a:xfrm>
          <a:prstGeom prst="rect">
            <a:avLst/>
          </a:prstGeom>
          <a:noFill/>
        </p:spPr>
        <p:txBody>
          <a:bodyPr wrap="square">
            <a:spAutoFit/>
          </a:bodyPr>
          <a:lstStyle/>
          <a:p>
            <a:r>
              <a:rPr lang="vi-VN" altLang="en-US" sz="2400" dirty="0">
                <a:latin typeface="Times New Roman" panose="02020603050405020304" pitchFamily="18" charset="0"/>
                <a:cs typeface="Times New Roman" panose="02020603050405020304" pitchFamily="18" charset="0"/>
              </a:rPr>
              <a:t>NST </a:t>
            </a:r>
            <a:r>
              <a:rPr lang="en-US" altLang="en-US" sz="2400" dirty="0" err="1">
                <a:latin typeface="+mn-lt"/>
              </a:rPr>
              <a:t>kép</a:t>
            </a:r>
            <a:endParaRPr lang="en-GB" sz="2400" dirty="0"/>
          </a:p>
        </p:txBody>
      </p:sp>
      <p:sp>
        <p:nvSpPr>
          <p:cNvPr id="9" name="TextBox 8">
            <a:extLst>
              <a:ext uri="{FF2B5EF4-FFF2-40B4-BE49-F238E27FC236}">
                <a16:creationId xmlns:a16="http://schemas.microsoft.com/office/drawing/2014/main" id="{D38EF1CF-FD06-0F40-25A1-3B3C02DCF05D}"/>
              </a:ext>
            </a:extLst>
          </p:cNvPr>
          <p:cNvSpPr txBox="1"/>
          <p:nvPr/>
        </p:nvSpPr>
        <p:spPr>
          <a:xfrm>
            <a:off x="7721239" y="6330309"/>
            <a:ext cx="1501375" cy="461665"/>
          </a:xfrm>
          <a:prstGeom prst="rect">
            <a:avLst/>
          </a:prstGeom>
          <a:noFill/>
        </p:spPr>
        <p:txBody>
          <a:bodyPr wrap="square">
            <a:spAutoFit/>
          </a:bodyPr>
          <a:lstStyle/>
          <a:p>
            <a:r>
              <a:rPr lang="vi-VN" altLang="en-US" sz="2400" dirty="0">
                <a:latin typeface="Times New Roman" panose="02020603050405020304" pitchFamily="18" charset="0"/>
                <a:cs typeface="Times New Roman" panose="02020603050405020304" pitchFamily="18" charset="0"/>
              </a:rPr>
              <a:t>NST </a:t>
            </a:r>
            <a:r>
              <a:rPr lang="en-US" altLang="en-US" sz="2400" dirty="0" err="1">
                <a:latin typeface="Times New Roman" panose="02020603050405020304" pitchFamily="18" charset="0"/>
                <a:cs typeface="Times New Roman" panose="02020603050405020304" pitchFamily="18" charset="0"/>
              </a:rPr>
              <a:t>đơn</a:t>
            </a:r>
            <a:endParaRPr lang="en-GB" sz="2400" dirty="0"/>
          </a:p>
        </p:txBody>
      </p:sp>
    </p:spTree>
    <p:extLst>
      <p:ext uri="{BB962C8B-B14F-4D97-AF65-F5344CB8AC3E}">
        <p14:creationId xmlns:p14="http://schemas.microsoft.com/office/powerpoint/2010/main" val="3135692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barn(inVertical)">
                                      <p:cBhvr>
                                        <p:cTn id="12"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622" name="Rectangle 25606">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23"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Diagram&#10;&#10;Description automatically generated">
            <a:extLst>
              <a:ext uri="{FF2B5EF4-FFF2-40B4-BE49-F238E27FC236}">
                <a16:creationId xmlns:a16="http://schemas.microsoft.com/office/drawing/2014/main" id="{92C14362-2DF8-0A9A-F233-110DB9597D7E}"/>
              </a:ext>
            </a:extLst>
          </p:cNvPr>
          <p:cNvPicPr>
            <a:picLocks noChangeAspect="1"/>
          </p:cNvPicPr>
          <p:nvPr/>
        </p:nvPicPr>
        <p:blipFill rotWithShape="1">
          <a:blip r:embed="rId2">
            <a:extLst>
              <a:ext uri="{28A0092B-C50C-407E-A947-70E740481C1C}">
                <a14:useLocalDpi xmlns:a14="http://schemas.microsoft.com/office/drawing/2010/main" val="0"/>
              </a:ext>
            </a:extLst>
          </a:blip>
          <a:srcRect r="2370" b="5044"/>
          <a:stretch/>
        </p:blipFill>
        <p:spPr>
          <a:xfrm>
            <a:off x="5538537" y="268871"/>
            <a:ext cx="6740089" cy="5419419"/>
          </a:xfrm>
          <a:prstGeom prst="rect">
            <a:avLst/>
          </a:prstGeom>
        </p:spPr>
      </p:pic>
      <p:sp>
        <p:nvSpPr>
          <p:cNvPr id="4" name="Rectangle 1">
            <a:extLst>
              <a:ext uri="{FF2B5EF4-FFF2-40B4-BE49-F238E27FC236}">
                <a16:creationId xmlns:a16="http://schemas.microsoft.com/office/drawing/2014/main" id="{D772369E-56BB-FCB5-E2D9-F5A30FB6C538}"/>
              </a:ext>
            </a:extLst>
          </p:cNvPr>
          <p:cNvSpPr>
            <a:spLocks noChangeArrowheads="1"/>
          </p:cNvSpPr>
          <p:nvPr/>
        </p:nvSpPr>
        <p:spPr bwMode="auto">
          <a:xfrm>
            <a:off x="163631" y="884162"/>
            <a:ext cx="6487427" cy="3791019"/>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t">
            <a:no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nSpc>
                <a:spcPct val="150000"/>
              </a:lnSpc>
              <a:spcAft>
                <a:spcPts val="600"/>
              </a:spcAft>
            </a:pPr>
            <a:r>
              <a:rPr lang="en-US" altLang="en-US" sz="3200" b="1" dirty="0">
                <a:latin typeface="+mn-lt"/>
              </a:rPr>
              <a:t>- </a:t>
            </a:r>
            <a:r>
              <a:rPr lang="en-US" altLang="en-US" sz="3200" b="1" dirty="0" err="1">
                <a:latin typeface="+mn-lt"/>
              </a:rPr>
              <a:t>Giai</a:t>
            </a:r>
            <a:r>
              <a:rPr lang="en-US" altLang="en-US" sz="3200" b="1" dirty="0">
                <a:latin typeface="+mn-lt"/>
              </a:rPr>
              <a:t> </a:t>
            </a:r>
            <a:r>
              <a:rPr lang="en-US" altLang="en-US" sz="3200" b="1" dirty="0" err="1">
                <a:latin typeface="+mn-lt"/>
              </a:rPr>
              <a:t>đoạn</a:t>
            </a:r>
            <a:r>
              <a:rPr lang="en-US" altLang="en-US" sz="3200" b="1" dirty="0">
                <a:latin typeface="+mn-lt"/>
              </a:rPr>
              <a:t> </a:t>
            </a:r>
            <a:r>
              <a:rPr lang="en-US" altLang="en-US" sz="3200" b="1" dirty="0" err="1">
                <a:latin typeface="+mn-lt"/>
              </a:rPr>
              <a:t>phân</a:t>
            </a:r>
            <a:r>
              <a:rPr lang="en-US" altLang="en-US" sz="3200" b="1" dirty="0">
                <a:latin typeface="+mn-lt"/>
              </a:rPr>
              <a:t> chia </a:t>
            </a:r>
            <a:r>
              <a:rPr lang="en-US" altLang="en-US" sz="3200" b="1" dirty="0" err="1">
                <a:latin typeface="+mn-lt"/>
              </a:rPr>
              <a:t>tế</a:t>
            </a:r>
            <a:r>
              <a:rPr lang="en-US" altLang="en-US" sz="3200" b="1" dirty="0">
                <a:latin typeface="+mn-lt"/>
              </a:rPr>
              <a:t> </a:t>
            </a:r>
            <a:r>
              <a:rPr lang="en-US" altLang="en-US" sz="3200" b="1" dirty="0" err="1">
                <a:latin typeface="+mn-lt"/>
              </a:rPr>
              <a:t>bào</a:t>
            </a:r>
            <a:r>
              <a:rPr lang="en-US" altLang="en-US" sz="3200" b="1" dirty="0">
                <a:latin typeface="+mn-lt"/>
              </a:rPr>
              <a:t> (</a:t>
            </a:r>
            <a:r>
              <a:rPr lang="en-US" altLang="en-US" sz="3200" b="1" dirty="0" err="1">
                <a:latin typeface="+mn-lt"/>
              </a:rPr>
              <a:t>pha</a:t>
            </a:r>
            <a:r>
              <a:rPr lang="en-US" altLang="en-US" sz="3200" b="1" dirty="0">
                <a:latin typeface="+mn-lt"/>
              </a:rPr>
              <a:t> M)</a:t>
            </a:r>
            <a:r>
              <a:rPr lang="en-US" altLang="en-US" sz="3200" dirty="0">
                <a:latin typeface="+mn-lt"/>
              </a:rPr>
              <a:t> </a:t>
            </a:r>
            <a:r>
              <a:rPr lang="en-US" altLang="en-US" sz="3200" dirty="0" err="1">
                <a:latin typeface="+mn-lt"/>
              </a:rPr>
              <a:t>gồm</a:t>
            </a:r>
            <a:r>
              <a:rPr lang="en-US" altLang="en-US" sz="3200" dirty="0">
                <a:latin typeface="+mn-lt"/>
              </a:rPr>
              <a:t> </a:t>
            </a:r>
            <a:r>
              <a:rPr lang="en-US" altLang="en-US" sz="3200" dirty="0" err="1">
                <a:latin typeface="+mn-lt"/>
              </a:rPr>
              <a:t>hai</a:t>
            </a:r>
            <a:r>
              <a:rPr lang="en-US" altLang="en-US" sz="3200" dirty="0">
                <a:latin typeface="+mn-lt"/>
              </a:rPr>
              <a:t> </a:t>
            </a:r>
            <a:r>
              <a:rPr lang="en-US" altLang="en-US" sz="3200" dirty="0" err="1">
                <a:latin typeface="+mn-lt"/>
              </a:rPr>
              <a:t>quá</a:t>
            </a:r>
            <a:r>
              <a:rPr lang="en-US" altLang="en-US" sz="3200" dirty="0">
                <a:latin typeface="+mn-lt"/>
              </a:rPr>
              <a:t> </a:t>
            </a:r>
            <a:r>
              <a:rPr lang="en-US" altLang="en-US" sz="3200" dirty="0" err="1">
                <a:latin typeface="+mn-lt"/>
              </a:rPr>
              <a:t>trình</a:t>
            </a:r>
            <a:r>
              <a:rPr lang="en-US" altLang="en-US" sz="3200" dirty="0">
                <a:latin typeface="+mn-lt"/>
              </a:rPr>
              <a:t>: </a:t>
            </a:r>
            <a:endParaRPr lang="vi-VN" altLang="en-US" sz="3200" dirty="0">
              <a:latin typeface="+mn-lt"/>
            </a:endParaRPr>
          </a:p>
          <a:p>
            <a:pPr>
              <a:lnSpc>
                <a:spcPct val="150000"/>
              </a:lnSpc>
              <a:spcAft>
                <a:spcPts val="600"/>
              </a:spcAft>
            </a:pPr>
            <a:endParaRPr lang="vi-VN" altLang="en-US" sz="3200" dirty="0">
              <a:latin typeface="+mn-lt"/>
            </a:endParaRPr>
          </a:p>
          <a:p>
            <a:pPr>
              <a:lnSpc>
                <a:spcPct val="150000"/>
              </a:lnSpc>
              <a:spcAft>
                <a:spcPts val="600"/>
              </a:spcAft>
            </a:pPr>
            <a:r>
              <a:rPr lang="vi-VN" altLang="en-US" sz="3200" b="1" dirty="0">
                <a:solidFill>
                  <a:srgbClr val="C00000"/>
                </a:solidFill>
                <a:latin typeface="+mn-lt"/>
              </a:rPr>
              <a:t>+ P</a:t>
            </a:r>
            <a:r>
              <a:rPr lang="en-US" altLang="en-US" sz="3200" b="1" dirty="0" err="1">
                <a:solidFill>
                  <a:srgbClr val="C00000"/>
                </a:solidFill>
                <a:latin typeface="+mn-lt"/>
              </a:rPr>
              <a:t>hân</a:t>
            </a:r>
            <a:r>
              <a:rPr lang="en-US" altLang="en-US" sz="3200" b="1" dirty="0">
                <a:solidFill>
                  <a:srgbClr val="C00000"/>
                </a:solidFill>
                <a:latin typeface="+mn-lt"/>
              </a:rPr>
              <a:t> chia </a:t>
            </a:r>
            <a:r>
              <a:rPr lang="en-US" altLang="en-US" sz="3200" b="1" dirty="0" err="1">
                <a:solidFill>
                  <a:srgbClr val="C00000"/>
                </a:solidFill>
                <a:latin typeface="+mn-lt"/>
              </a:rPr>
              <a:t>nhân</a:t>
            </a:r>
            <a:r>
              <a:rPr lang="en-US" altLang="en-US" sz="3200" b="1" dirty="0">
                <a:solidFill>
                  <a:srgbClr val="C00000"/>
                </a:solidFill>
                <a:latin typeface="+mn-lt"/>
              </a:rPr>
              <a:t>: </a:t>
            </a:r>
            <a:r>
              <a:rPr lang="en-US" altLang="en-US" sz="3200" dirty="0">
                <a:solidFill>
                  <a:srgbClr val="0070C0"/>
                </a:solidFill>
                <a:latin typeface="+mn-lt"/>
              </a:rPr>
              <a:t>NST </a:t>
            </a:r>
            <a:r>
              <a:rPr lang="en-US" altLang="en-US" sz="3200" dirty="0" err="1">
                <a:solidFill>
                  <a:srgbClr val="0070C0"/>
                </a:solidFill>
                <a:latin typeface="+mn-lt"/>
              </a:rPr>
              <a:t>của</a:t>
            </a:r>
            <a:r>
              <a:rPr lang="en-US" altLang="en-US" sz="3200" dirty="0">
                <a:solidFill>
                  <a:srgbClr val="0070C0"/>
                </a:solidFill>
                <a:latin typeface="+mn-lt"/>
              </a:rPr>
              <a:t> </a:t>
            </a:r>
            <a:r>
              <a:rPr lang="en-US" altLang="en-US" sz="3200" dirty="0" err="1">
                <a:solidFill>
                  <a:srgbClr val="0070C0"/>
                </a:solidFill>
                <a:latin typeface="+mn-lt"/>
              </a:rPr>
              <a:t>tế</a:t>
            </a:r>
            <a:r>
              <a:rPr lang="en-US" altLang="en-US" sz="3200" dirty="0">
                <a:solidFill>
                  <a:srgbClr val="0070C0"/>
                </a:solidFill>
                <a:latin typeface="+mn-lt"/>
              </a:rPr>
              <a:t> </a:t>
            </a:r>
            <a:r>
              <a:rPr lang="en-US" altLang="en-US" sz="3200" dirty="0" err="1">
                <a:solidFill>
                  <a:srgbClr val="0070C0"/>
                </a:solidFill>
                <a:latin typeface="+mn-lt"/>
              </a:rPr>
              <a:t>bào</a:t>
            </a:r>
            <a:r>
              <a:rPr lang="en-US" altLang="en-US" sz="3200" dirty="0">
                <a:solidFill>
                  <a:srgbClr val="0070C0"/>
                </a:solidFill>
                <a:latin typeface="+mn-lt"/>
              </a:rPr>
              <a:t> </a:t>
            </a:r>
            <a:r>
              <a:rPr lang="en-US" altLang="en-US" sz="3200" dirty="0" err="1">
                <a:solidFill>
                  <a:srgbClr val="0070C0"/>
                </a:solidFill>
                <a:latin typeface="+mn-lt"/>
              </a:rPr>
              <a:t>mẹ</a:t>
            </a:r>
            <a:r>
              <a:rPr lang="en-US" altLang="en-US" sz="3200" dirty="0">
                <a:solidFill>
                  <a:srgbClr val="0070C0"/>
                </a:solidFill>
                <a:latin typeface="+mn-lt"/>
              </a:rPr>
              <a:t> </a:t>
            </a:r>
            <a:r>
              <a:rPr lang="en-US" altLang="en-US" sz="3200" dirty="0" err="1">
                <a:solidFill>
                  <a:srgbClr val="0070C0"/>
                </a:solidFill>
                <a:latin typeface="+mn-lt"/>
              </a:rPr>
              <a:t>được</a:t>
            </a:r>
            <a:r>
              <a:rPr lang="en-US" altLang="en-US" sz="3200" dirty="0">
                <a:solidFill>
                  <a:srgbClr val="0070C0"/>
                </a:solidFill>
                <a:latin typeface="+mn-lt"/>
              </a:rPr>
              <a:t> </a:t>
            </a:r>
            <a:r>
              <a:rPr lang="en-US" altLang="en-US" sz="3200" dirty="0" err="1">
                <a:solidFill>
                  <a:srgbClr val="0070C0"/>
                </a:solidFill>
                <a:latin typeface="+mn-lt"/>
              </a:rPr>
              <a:t>tách</a:t>
            </a:r>
            <a:r>
              <a:rPr lang="en-US" altLang="en-US" sz="3200" dirty="0">
                <a:solidFill>
                  <a:srgbClr val="0070C0"/>
                </a:solidFill>
                <a:latin typeface="+mn-lt"/>
              </a:rPr>
              <a:t> </a:t>
            </a:r>
            <a:r>
              <a:rPr lang="en-US" altLang="en-US" sz="3200" dirty="0" err="1">
                <a:solidFill>
                  <a:srgbClr val="0070C0"/>
                </a:solidFill>
                <a:latin typeface="+mn-lt"/>
              </a:rPr>
              <a:t>làm</a:t>
            </a:r>
            <a:r>
              <a:rPr lang="en-US" altLang="en-US" sz="3200" dirty="0">
                <a:solidFill>
                  <a:srgbClr val="0070C0"/>
                </a:solidFill>
                <a:latin typeface="+mn-lt"/>
              </a:rPr>
              <a:t> 2 </a:t>
            </a:r>
            <a:r>
              <a:rPr lang="en-US" altLang="en-US" sz="3200" dirty="0" err="1">
                <a:solidFill>
                  <a:srgbClr val="0070C0"/>
                </a:solidFill>
                <a:latin typeface="+mn-lt"/>
              </a:rPr>
              <a:t>phần</a:t>
            </a:r>
            <a:r>
              <a:rPr lang="en-US" altLang="en-US" sz="3200" dirty="0">
                <a:solidFill>
                  <a:srgbClr val="0070C0"/>
                </a:solidFill>
                <a:latin typeface="+mn-lt"/>
              </a:rPr>
              <a:t> </a:t>
            </a:r>
            <a:r>
              <a:rPr lang="en-US" altLang="en-US" sz="3200" dirty="0" err="1">
                <a:solidFill>
                  <a:srgbClr val="0070C0"/>
                </a:solidFill>
                <a:latin typeface="+mn-lt"/>
              </a:rPr>
              <a:t>giống</a:t>
            </a:r>
            <a:r>
              <a:rPr lang="en-US" altLang="en-US" sz="3200" dirty="0">
                <a:solidFill>
                  <a:srgbClr val="0070C0"/>
                </a:solidFill>
                <a:latin typeface="+mn-lt"/>
              </a:rPr>
              <a:t> </a:t>
            </a:r>
            <a:r>
              <a:rPr lang="en-US" altLang="en-US" sz="3200" dirty="0" err="1">
                <a:solidFill>
                  <a:srgbClr val="0070C0"/>
                </a:solidFill>
                <a:latin typeface="+mn-lt"/>
              </a:rPr>
              <a:t>nhau</a:t>
            </a:r>
            <a:r>
              <a:rPr lang="vi-VN" altLang="en-US" sz="3200" dirty="0">
                <a:solidFill>
                  <a:srgbClr val="0070C0"/>
                </a:solidFill>
                <a:latin typeface="+mn-lt"/>
              </a:rPr>
              <a:t>.</a:t>
            </a:r>
            <a:endParaRPr lang="en-US" altLang="en-US" sz="3200" dirty="0">
              <a:solidFill>
                <a:srgbClr val="0070C0"/>
              </a:solidFill>
              <a:latin typeface="+mn-lt"/>
            </a:endParaRPr>
          </a:p>
          <a:p>
            <a:pPr>
              <a:lnSpc>
                <a:spcPct val="150000"/>
              </a:lnSpc>
              <a:spcAft>
                <a:spcPts val="600"/>
              </a:spcAft>
            </a:pPr>
            <a:endParaRPr lang="en-US" altLang="en-US" sz="1200" b="1" dirty="0">
              <a:latin typeface="+mn-lt"/>
            </a:endParaRPr>
          </a:p>
          <a:p>
            <a:pPr>
              <a:lnSpc>
                <a:spcPct val="150000"/>
              </a:lnSpc>
              <a:spcAft>
                <a:spcPts val="600"/>
              </a:spcAft>
            </a:pPr>
            <a:r>
              <a:rPr lang="vi-VN" altLang="en-US" sz="3200" b="1" dirty="0">
                <a:latin typeface="+mn-lt"/>
              </a:rPr>
              <a:t>+ P</a:t>
            </a:r>
            <a:r>
              <a:rPr lang="en-US" altLang="en-US" sz="3200" b="1" dirty="0" err="1">
                <a:latin typeface="+mn-lt"/>
              </a:rPr>
              <a:t>hân</a:t>
            </a:r>
            <a:r>
              <a:rPr lang="en-US" altLang="en-US" sz="3200" b="1" dirty="0">
                <a:latin typeface="+mn-lt"/>
              </a:rPr>
              <a:t> chia </a:t>
            </a:r>
            <a:r>
              <a:rPr lang="en-US" altLang="en-US" sz="3200" b="1" dirty="0" err="1">
                <a:latin typeface="+mn-lt"/>
              </a:rPr>
              <a:t>tế</a:t>
            </a:r>
            <a:r>
              <a:rPr lang="en-US" altLang="en-US" sz="3200" b="1" dirty="0">
                <a:latin typeface="+mn-lt"/>
              </a:rPr>
              <a:t> </a:t>
            </a:r>
            <a:r>
              <a:rPr lang="en-US" altLang="en-US" sz="3200" b="1" dirty="0" err="1">
                <a:latin typeface="+mn-lt"/>
              </a:rPr>
              <a:t>bào</a:t>
            </a:r>
            <a:r>
              <a:rPr lang="en-US" altLang="en-US" sz="3200" b="1" dirty="0">
                <a:latin typeface="+mn-lt"/>
              </a:rPr>
              <a:t> </a:t>
            </a:r>
            <a:r>
              <a:rPr lang="en-US" altLang="en-US" sz="3200" b="1" dirty="0" err="1">
                <a:latin typeface="+mn-lt"/>
              </a:rPr>
              <a:t>chất</a:t>
            </a:r>
            <a:r>
              <a:rPr lang="en-US" altLang="en-US" sz="3200" b="1" dirty="0">
                <a:latin typeface="+mn-lt"/>
              </a:rPr>
              <a:t>: 1TB </a:t>
            </a:r>
            <a:r>
              <a:rPr lang="en-US" altLang="en-US" sz="3200" b="1" dirty="0" err="1">
                <a:latin typeface="+mn-lt"/>
              </a:rPr>
              <a:t>mẹ</a:t>
            </a:r>
            <a:r>
              <a:rPr lang="en-US" altLang="en-US" sz="3200" b="1" dirty="0">
                <a:latin typeface="+mn-lt"/>
              </a:rPr>
              <a:t> </a:t>
            </a:r>
            <a:r>
              <a:rPr lang="en-US" altLang="en-US" sz="3200" b="1" dirty="0">
                <a:latin typeface="Times New Roman" panose="02020603050405020304" pitchFamily="18" charset="0"/>
                <a:cs typeface="Times New Roman" panose="02020603050405020304" pitchFamily="18" charset="0"/>
              </a:rPr>
              <a:t>→ </a:t>
            </a:r>
            <a:r>
              <a:rPr lang="en-US" altLang="en-US" sz="3200" b="1" dirty="0"/>
              <a:t>2 TB con</a:t>
            </a:r>
            <a:endParaRPr lang="en-US" altLang="en-US" sz="3200" b="1" dirty="0">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barn(inVertical)">
                                      <p:cBhvr>
                                        <p:cTn id="7" dur="500"/>
                                        <p:tgtEl>
                                          <p:spTgt spid="4">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4" end="4"/>
                                            </p:txEl>
                                          </p:spTgt>
                                        </p:tgtEl>
                                        <p:attrNameLst>
                                          <p:attrName>style.visibility</p:attrName>
                                        </p:attrNameLst>
                                      </p:cBhvr>
                                      <p:to>
                                        <p:strVal val="visible"/>
                                      </p:to>
                                    </p:set>
                                    <p:animEffect transition="in" filter="barn(inVertical)">
                                      <p:cBhvr>
                                        <p:cTn id="12"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8">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4436628-53B0-8FFE-C311-E09DE492A83C}"/>
              </a:ext>
            </a:extLst>
          </p:cNvPr>
          <p:cNvSpPr txBox="1"/>
          <p:nvPr/>
        </p:nvSpPr>
        <p:spPr>
          <a:xfrm>
            <a:off x="421247" y="400017"/>
            <a:ext cx="6378236" cy="5503650"/>
          </a:xfrm>
          <a:prstGeom prst="rect">
            <a:avLst/>
          </a:prstGeom>
        </p:spPr>
        <p:txBody>
          <a:bodyPr vert="horz" lIns="91440" tIns="45720" rIns="91440" bIns="45720" rtlCol="0" anchor="t">
            <a:normAutofit/>
          </a:bodyPr>
          <a:lstStyle/>
          <a:p>
            <a:pPr algn="ctr">
              <a:lnSpc>
                <a:spcPct val="150000"/>
              </a:lnSpc>
              <a:spcAft>
                <a:spcPts val="600"/>
              </a:spcAft>
            </a:pPr>
            <a:r>
              <a:rPr lang="en-US" altLang="en-US" sz="3200" i="1" dirty="0" err="1">
                <a:solidFill>
                  <a:srgbClr val="009051"/>
                </a:solidFill>
              </a:rPr>
              <a:t>Hãy</a:t>
            </a:r>
            <a:r>
              <a:rPr lang="en-US" altLang="en-US" sz="3200" i="1" dirty="0">
                <a:solidFill>
                  <a:srgbClr val="009051"/>
                </a:solidFill>
              </a:rPr>
              <a:t> </a:t>
            </a:r>
            <a:r>
              <a:rPr lang="en-US" altLang="en-US" sz="3200" i="1" dirty="0" err="1">
                <a:solidFill>
                  <a:srgbClr val="009051"/>
                </a:solidFill>
              </a:rPr>
              <a:t>cho</a:t>
            </a:r>
            <a:r>
              <a:rPr lang="en-US" altLang="en-US" sz="3200" i="1" dirty="0">
                <a:solidFill>
                  <a:srgbClr val="009051"/>
                </a:solidFill>
              </a:rPr>
              <a:t> </a:t>
            </a:r>
            <a:r>
              <a:rPr lang="en-US" altLang="en-US" sz="3200" i="1" dirty="0" err="1">
                <a:solidFill>
                  <a:srgbClr val="009051"/>
                </a:solidFill>
              </a:rPr>
              <a:t>biết</a:t>
            </a:r>
            <a:r>
              <a:rPr lang="en-US" altLang="en-US" sz="3200" i="1" dirty="0">
                <a:solidFill>
                  <a:srgbClr val="009051"/>
                </a:solidFill>
              </a:rPr>
              <a:t> </a:t>
            </a:r>
            <a:r>
              <a:rPr lang="en-US" altLang="en-US" sz="3200" i="1" dirty="0" err="1">
                <a:solidFill>
                  <a:srgbClr val="009051"/>
                </a:solidFill>
              </a:rPr>
              <a:t>các</a:t>
            </a:r>
            <a:r>
              <a:rPr lang="en-US" altLang="en-US" sz="3200" i="1" dirty="0">
                <a:solidFill>
                  <a:srgbClr val="009051"/>
                </a:solidFill>
              </a:rPr>
              <a:t> </a:t>
            </a:r>
            <a:r>
              <a:rPr lang="en-US" altLang="en-US" sz="3200" i="1" dirty="0" err="1">
                <a:solidFill>
                  <a:srgbClr val="009051"/>
                </a:solidFill>
              </a:rPr>
              <a:t>giai</a:t>
            </a:r>
            <a:r>
              <a:rPr lang="en-US" altLang="en-US" sz="3200" i="1" dirty="0">
                <a:solidFill>
                  <a:srgbClr val="009051"/>
                </a:solidFill>
              </a:rPr>
              <a:t> </a:t>
            </a:r>
            <a:r>
              <a:rPr lang="en-US" altLang="en-US" sz="3200" i="1" dirty="0" err="1">
                <a:solidFill>
                  <a:srgbClr val="009051"/>
                </a:solidFill>
              </a:rPr>
              <a:t>đoạn</a:t>
            </a:r>
            <a:r>
              <a:rPr lang="en-US" altLang="en-US" sz="3200" i="1" dirty="0">
                <a:solidFill>
                  <a:srgbClr val="009051"/>
                </a:solidFill>
              </a:rPr>
              <a:t> </a:t>
            </a:r>
            <a:r>
              <a:rPr lang="en-US" altLang="en-US" sz="3200" i="1" dirty="0" err="1">
                <a:solidFill>
                  <a:srgbClr val="009051"/>
                </a:solidFill>
              </a:rPr>
              <a:t>của</a:t>
            </a:r>
            <a:r>
              <a:rPr lang="en-US" altLang="en-US" sz="3200" i="1" dirty="0">
                <a:solidFill>
                  <a:srgbClr val="009051"/>
                </a:solidFill>
              </a:rPr>
              <a:t> chu </a:t>
            </a:r>
            <a:r>
              <a:rPr lang="en-US" altLang="en-US" sz="3200" i="1" dirty="0" err="1">
                <a:solidFill>
                  <a:srgbClr val="009051"/>
                </a:solidFill>
              </a:rPr>
              <a:t>kì</a:t>
            </a:r>
            <a:r>
              <a:rPr lang="en-US" altLang="en-US" sz="3200" i="1" dirty="0">
                <a:solidFill>
                  <a:srgbClr val="009051"/>
                </a:solidFill>
              </a:rPr>
              <a:t> </a:t>
            </a:r>
            <a:r>
              <a:rPr lang="en-US" altLang="en-US" sz="3200" i="1" dirty="0" err="1">
                <a:solidFill>
                  <a:srgbClr val="009051"/>
                </a:solidFill>
              </a:rPr>
              <a:t>tế</a:t>
            </a:r>
            <a:r>
              <a:rPr lang="en-US" altLang="en-US" sz="3200" i="1" dirty="0">
                <a:solidFill>
                  <a:srgbClr val="009051"/>
                </a:solidFill>
              </a:rPr>
              <a:t> </a:t>
            </a:r>
            <a:r>
              <a:rPr lang="en-US" altLang="en-US" sz="3200" i="1" dirty="0" err="1">
                <a:solidFill>
                  <a:srgbClr val="009051"/>
                </a:solidFill>
              </a:rPr>
              <a:t>bào</a:t>
            </a:r>
            <a:r>
              <a:rPr lang="en-US" altLang="en-US" sz="3200" i="1" dirty="0">
                <a:solidFill>
                  <a:srgbClr val="009051"/>
                </a:solidFill>
              </a:rPr>
              <a:t> </a:t>
            </a:r>
            <a:r>
              <a:rPr lang="en-US" altLang="en-US" sz="3200" i="1" dirty="0" err="1">
                <a:solidFill>
                  <a:srgbClr val="009051"/>
                </a:solidFill>
              </a:rPr>
              <a:t>có</a:t>
            </a:r>
            <a:r>
              <a:rPr lang="en-US" altLang="en-US" sz="3200" i="1" dirty="0">
                <a:solidFill>
                  <a:srgbClr val="009051"/>
                </a:solidFill>
              </a:rPr>
              <a:t> </a:t>
            </a:r>
            <a:r>
              <a:rPr lang="en-US" altLang="en-US" sz="3200" i="1" dirty="0" err="1">
                <a:solidFill>
                  <a:srgbClr val="009051"/>
                </a:solidFill>
              </a:rPr>
              <a:t>mối</a:t>
            </a:r>
            <a:r>
              <a:rPr lang="en-US" altLang="en-US" sz="3200" i="1" dirty="0">
                <a:solidFill>
                  <a:srgbClr val="009051"/>
                </a:solidFill>
              </a:rPr>
              <a:t> </a:t>
            </a:r>
            <a:r>
              <a:rPr lang="en-US" altLang="en-US" sz="3200" i="1" dirty="0" err="1">
                <a:solidFill>
                  <a:srgbClr val="009051"/>
                </a:solidFill>
              </a:rPr>
              <a:t>quan</a:t>
            </a:r>
            <a:r>
              <a:rPr lang="en-US" altLang="en-US" sz="3200" i="1" dirty="0">
                <a:solidFill>
                  <a:srgbClr val="009051"/>
                </a:solidFill>
              </a:rPr>
              <a:t> </a:t>
            </a:r>
            <a:r>
              <a:rPr lang="en-US" altLang="en-US" sz="3200" i="1" dirty="0" err="1">
                <a:solidFill>
                  <a:srgbClr val="009051"/>
                </a:solidFill>
              </a:rPr>
              <a:t>hệ</a:t>
            </a:r>
            <a:r>
              <a:rPr lang="en-US" altLang="en-US" sz="3200" i="1" dirty="0">
                <a:solidFill>
                  <a:srgbClr val="009051"/>
                </a:solidFill>
              </a:rPr>
              <a:t> </a:t>
            </a:r>
            <a:r>
              <a:rPr lang="en-US" altLang="en-US" sz="3200" i="1" dirty="0" err="1">
                <a:solidFill>
                  <a:srgbClr val="009051"/>
                </a:solidFill>
              </a:rPr>
              <a:t>với</a:t>
            </a:r>
            <a:r>
              <a:rPr lang="en-US" altLang="en-US" sz="3200" i="1" dirty="0">
                <a:solidFill>
                  <a:srgbClr val="009051"/>
                </a:solidFill>
              </a:rPr>
              <a:t> </a:t>
            </a:r>
            <a:r>
              <a:rPr lang="en-US" altLang="en-US" sz="3200" i="1" dirty="0" err="1">
                <a:solidFill>
                  <a:srgbClr val="009051"/>
                </a:solidFill>
              </a:rPr>
              <a:t>nhau</a:t>
            </a:r>
            <a:r>
              <a:rPr lang="en-US" altLang="en-US" sz="3200" i="1" dirty="0">
                <a:solidFill>
                  <a:srgbClr val="009051"/>
                </a:solidFill>
              </a:rPr>
              <a:t> </a:t>
            </a:r>
            <a:r>
              <a:rPr lang="en-US" altLang="en-US" sz="3200" i="1" dirty="0" err="1">
                <a:solidFill>
                  <a:srgbClr val="009051"/>
                </a:solidFill>
              </a:rPr>
              <a:t>như</a:t>
            </a:r>
            <a:r>
              <a:rPr lang="en-US" altLang="en-US" sz="3200" i="1" dirty="0">
                <a:solidFill>
                  <a:srgbClr val="009051"/>
                </a:solidFill>
              </a:rPr>
              <a:t> </a:t>
            </a:r>
            <a:r>
              <a:rPr lang="en-US" altLang="en-US" sz="3200" i="1" dirty="0" err="1">
                <a:solidFill>
                  <a:srgbClr val="009051"/>
                </a:solidFill>
              </a:rPr>
              <a:t>thế</a:t>
            </a:r>
            <a:r>
              <a:rPr lang="en-US" altLang="en-US" sz="3200" i="1" dirty="0">
                <a:solidFill>
                  <a:srgbClr val="009051"/>
                </a:solidFill>
              </a:rPr>
              <a:t> </a:t>
            </a:r>
            <a:r>
              <a:rPr lang="en-US" altLang="en-US" sz="3200" i="1" dirty="0" err="1">
                <a:solidFill>
                  <a:srgbClr val="009051"/>
                </a:solidFill>
              </a:rPr>
              <a:t>nào</a:t>
            </a:r>
            <a:r>
              <a:rPr lang="en-US" altLang="en-US" sz="3200" i="1" dirty="0">
                <a:solidFill>
                  <a:srgbClr val="009051"/>
                </a:solidFill>
              </a:rPr>
              <a:t>?</a:t>
            </a:r>
          </a:p>
          <a:p>
            <a:pPr>
              <a:lnSpc>
                <a:spcPct val="150000"/>
              </a:lnSpc>
              <a:spcAft>
                <a:spcPts val="600"/>
              </a:spcAft>
            </a:pPr>
            <a:r>
              <a:rPr lang="en-US" altLang="en-US" sz="3200" b="1" dirty="0"/>
              <a:t>- Quan </a:t>
            </a:r>
            <a:r>
              <a:rPr lang="en-US" altLang="en-US" sz="3200" b="1" dirty="0" err="1"/>
              <a:t>hệ</a:t>
            </a:r>
            <a:r>
              <a:rPr lang="en-US" altLang="en-US" sz="3200" b="1" dirty="0"/>
              <a:t> </a:t>
            </a:r>
            <a:r>
              <a:rPr lang="en-US" altLang="en-US" sz="3200" b="1" dirty="0" err="1"/>
              <a:t>chặt</a:t>
            </a:r>
            <a:r>
              <a:rPr lang="en-US" altLang="en-US" sz="3200" b="1" dirty="0"/>
              <a:t> </a:t>
            </a:r>
            <a:r>
              <a:rPr lang="en-US" altLang="en-US" sz="3200" b="1" dirty="0" err="1"/>
              <a:t>chẽ</a:t>
            </a:r>
            <a:r>
              <a:rPr lang="en-US" altLang="en-US" sz="3200" b="1" dirty="0"/>
              <a:t>. </a:t>
            </a:r>
          </a:p>
          <a:p>
            <a:pPr>
              <a:lnSpc>
                <a:spcPct val="150000"/>
              </a:lnSpc>
              <a:spcAft>
                <a:spcPts val="600"/>
              </a:spcAft>
            </a:pPr>
            <a:r>
              <a:rPr lang="en-US" altLang="en-US" sz="3200" dirty="0">
                <a:solidFill>
                  <a:srgbClr val="0070C0"/>
                </a:solidFill>
              </a:rPr>
              <a:t>- </a:t>
            </a:r>
            <a:r>
              <a:rPr lang="en-US" altLang="en-US" sz="3200" dirty="0" err="1">
                <a:solidFill>
                  <a:srgbClr val="0070C0"/>
                </a:solidFill>
              </a:rPr>
              <a:t>Việc</a:t>
            </a:r>
            <a:r>
              <a:rPr lang="en-US" altLang="en-US" sz="3200" dirty="0">
                <a:solidFill>
                  <a:srgbClr val="0070C0"/>
                </a:solidFill>
              </a:rPr>
              <a:t> </a:t>
            </a:r>
            <a:r>
              <a:rPr lang="en-US" altLang="en-US" sz="3200" dirty="0" err="1">
                <a:solidFill>
                  <a:srgbClr val="0070C0"/>
                </a:solidFill>
              </a:rPr>
              <a:t>chuyển</a:t>
            </a:r>
            <a:r>
              <a:rPr lang="en-US" altLang="en-US" sz="3200" dirty="0">
                <a:solidFill>
                  <a:srgbClr val="0070C0"/>
                </a:solidFill>
              </a:rPr>
              <a:t> </a:t>
            </a:r>
            <a:r>
              <a:rPr lang="en-US" altLang="en-US" sz="3200" dirty="0" err="1">
                <a:solidFill>
                  <a:srgbClr val="0070C0"/>
                </a:solidFill>
              </a:rPr>
              <a:t>các</a:t>
            </a:r>
            <a:r>
              <a:rPr lang="en-US" altLang="en-US" sz="3200" dirty="0">
                <a:solidFill>
                  <a:srgbClr val="0070C0"/>
                </a:solidFill>
              </a:rPr>
              <a:t> </a:t>
            </a:r>
            <a:r>
              <a:rPr lang="en-US" altLang="en-US" sz="3200" dirty="0" err="1">
                <a:solidFill>
                  <a:srgbClr val="0070C0"/>
                </a:solidFill>
              </a:rPr>
              <a:t>giai</a:t>
            </a:r>
            <a:r>
              <a:rPr lang="en-US" altLang="en-US" sz="3200" dirty="0">
                <a:solidFill>
                  <a:srgbClr val="0070C0"/>
                </a:solidFill>
              </a:rPr>
              <a:t> </a:t>
            </a:r>
            <a:r>
              <a:rPr lang="en-US" altLang="en-US" sz="3200" dirty="0" err="1">
                <a:solidFill>
                  <a:srgbClr val="0070C0"/>
                </a:solidFill>
              </a:rPr>
              <a:t>đoạn</a:t>
            </a:r>
            <a:r>
              <a:rPr lang="en-US" altLang="en-US" sz="3200" dirty="0">
                <a:solidFill>
                  <a:srgbClr val="0070C0"/>
                </a:solidFill>
              </a:rPr>
              <a:t> </a:t>
            </a:r>
            <a:r>
              <a:rPr lang="en-US" altLang="en-US" sz="3200" dirty="0" err="1">
                <a:solidFill>
                  <a:srgbClr val="0070C0"/>
                </a:solidFill>
              </a:rPr>
              <a:t>được</a:t>
            </a:r>
            <a:r>
              <a:rPr lang="en-US" altLang="en-US" sz="3200" dirty="0">
                <a:solidFill>
                  <a:srgbClr val="0070C0"/>
                </a:solidFill>
              </a:rPr>
              <a:t> </a:t>
            </a:r>
            <a:r>
              <a:rPr lang="en-US" altLang="en-US" sz="3200" dirty="0" err="1">
                <a:solidFill>
                  <a:srgbClr val="0070C0"/>
                </a:solidFill>
              </a:rPr>
              <a:t>kiểm</a:t>
            </a:r>
            <a:r>
              <a:rPr lang="en-US" altLang="en-US" sz="3200" dirty="0">
                <a:solidFill>
                  <a:srgbClr val="0070C0"/>
                </a:solidFill>
              </a:rPr>
              <a:t> </a:t>
            </a:r>
            <a:r>
              <a:rPr lang="en-US" altLang="en-US" sz="3200" dirty="0" err="1">
                <a:solidFill>
                  <a:srgbClr val="0070C0"/>
                </a:solidFill>
              </a:rPr>
              <a:t>soát</a:t>
            </a:r>
            <a:r>
              <a:rPr lang="en-US" altLang="en-US" sz="3200" dirty="0">
                <a:solidFill>
                  <a:srgbClr val="0070C0"/>
                </a:solidFill>
              </a:rPr>
              <a:t> </a:t>
            </a:r>
            <a:r>
              <a:rPr lang="en-US" altLang="en-US" sz="3200" dirty="0" err="1">
                <a:solidFill>
                  <a:srgbClr val="0070C0"/>
                </a:solidFill>
              </a:rPr>
              <a:t>nghiêm</a:t>
            </a:r>
            <a:r>
              <a:rPr lang="en-US" altLang="en-US" sz="3200" dirty="0">
                <a:solidFill>
                  <a:srgbClr val="0070C0"/>
                </a:solidFill>
              </a:rPr>
              <a:t> </a:t>
            </a:r>
            <a:r>
              <a:rPr lang="en-US" altLang="en-US" sz="3200" dirty="0" err="1">
                <a:solidFill>
                  <a:srgbClr val="0070C0"/>
                </a:solidFill>
              </a:rPr>
              <a:t>ngặt</a:t>
            </a:r>
            <a:r>
              <a:rPr lang="en-US" altLang="en-US" sz="3200" dirty="0">
                <a:solidFill>
                  <a:srgbClr val="0070C0"/>
                </a:solidFill>
              </a:rPr>
              <a:t>, </a:t>
            </a:r>
            <a:r>
              <a:rPr lang="en-US" altLang="en-US" sz="3200" dirty="0" err="1">
                <a:solidFill>
                  <a:srgbClr val="0070C0"/>
                </a:solidFill>
              </a:rPr>
              <a:t>đảm</a:t>
            </a:r>
            <a:r>
              <a:rPr lang="en-US" altLang="en-US" sz="3200" dirty="0">
                <a:solidFill>
                  <a:srgbClr val="0070C0"/>
                </a:solidFill>
              </a:rPr>
              <a:t> </a:t>
            </a:r>
            <a:r>
              <a:rPr lang="en-US" altLang="en-US" sz="3200" dirty="0" err="1">
                <a:solidFill>
                  <a:srgbClr val="0070C0"/>
                </a:solidFill>
              </a:rPr>
              <a:t>bảo</a:t>
            </a:r>
            <a:r>
              <a:rPr lang="en-US" altLang="en-US" sz="3200" dirty="0">
                <a:solidFill>
                  <a:srgbClr val="0070C0"/>
                </a:solidFill>
              </a:rPr>
              <a:t> </a:t>
            </a:r>
            <a:r>
              <a:rPr lang="en-US" altLang="en-US" sz="3200" dirty="0" err="1">
                <a:solidFill>
                  <a:srgbClr val="0070C0"/>
                </a:solidFill>
              </a:rPr>
              <a:t>cho</a:t>
            </a:r>
            <a:r>
              <a:rPr lang="en-US" altLang="en-US" sz="3200" dirty="0">
                <a:solidFill>
                  <a:srgbClr val="0070C0"/>
                </a:solidFill>
              </a:rPr>
              <a:t> chu </a:t>
            </a:r>
            <a:r>
              <a:rPr lang="en-US" altLang="en-US" sz="3200" dirty="0" err="1">
                <a:solidFill>
                  <a:srgbClr val="0070C0"/>
                </a:solidFill>
              </a:rPr>
              <a:t>kì</a:t>
            </a:r>
            <a:r>
              <a:rPr lang="en-US" altLang="en-US" sz="3200" dirty="0">
                <a:solidFill>
                  <a:srgbClr val="0070C0"/>
                </a:solidFill>
              </a:rPr>
              <a:t> </a:t>
            </a:r>
            <a:r>
              <a:rPr lang="en-US" altLang="en-US" sz="3200" dirty="0" err="1">
                <a:solidFill>
                  <a:srgbClr val="0070C0"/>
                </a:solidFill>
              </a:rPr>
              <a:t>tế</a:t>
            </a:r>
            <a:r>
              <a:rPr lang="en-US" altLang="en-US" sz="3200" dirty="0">
                <a:solidFill>
                  <a:srgbClr val="0070C0"/>
                </a:solidFill>
              </a:rPr>
              <a:t> </a:t>
            </a:r>
            <a:r>
              <a:rPr lang="en-US" altLang="en-US" sz="3200" dirty="0" err="1">
                <a:solidFill>
                  <a:srgbClr val="0070C0"/>
                </a:solidFill>
              </a:rPr>
              <a:t>bào</a:t>
            </a:r>
            <a:r>
              <a:rPr lang="en-US" altLang="en-US" sz="3200" dirty="0">
                <a:solidFill>
                  <a:srgbClr val="0070C0"/>
                </a:solidFill>
              </a:rPr>
              <a:t> </a:t>
            </a:r>
            <a:r>
              <a:rPr lang="en-US" altLang="en-US" sz="3200" dirty="0" err="1">
                <a:solidFill>
                  <a:srgbClr val="0070C0"/>
                </a:solidFill>
              </a:rPr>
              <a:t>diễn</a:t>
            </a:r>
            <a:r>
              <a:rPr lang="en-US" altLang="en-US" sz="3200" dirty="0">
                <a:solidFill>
                  <a:srgbClr val="0070C0"/>
                </a:solidFill>
              </a:rPr>
              <a:t> </a:t>
            </a:r>
            <a:r>
              <a:rPr lang="en-US" altLang="en-US" sz="3200" dirty="0" err="1">
                <a:solidFill>
                  <a:srgbClr val="0070C0"/>
                </a:solidFill>
              </a:rPr>
              <a:t>ra</a:t>
            </a:r>
            <a:r>
              <a:rPr lang="en-US" altLang="en-US" sz="3200" dirty="0">
                <a:solidFill>
                  <a:srgbClr val="0070C0"/>
                </a:solidFill>
              </a:rPr>
              <a:t> </a:t>
            </a:r>
            <a:r>
              <a:rPr lang="en-US" altLang="en-US" sz="3200" dirty="0" err="1">
                <a:solidFill>
                  <a:srgbClr val="0070C0"/>
                </a:solidFill>
              </a:rPr>
              <a:t>bình</a:t>
            </a:r>
            <a:r>
              <a:rPr lang="en-US" altLang="en-US" sz="3200" dirty="0">
                <a:solidFill>
                  <a:srgbClr val="0070C0"/>
                </a:solidFill>
              </a:rPr>
              <a:t> </a:t>
            </a:r>
            <a:r>
              <a:rPr lang="en-US" altLang="en-US" sz="3200" dirty="0" err="1">
                <a:solidFill>
                  <a:srgbClr val="0070C0"/>
                </a:solidFill>
              </a:rPr>
              <a:t>thường</a:t>
            </a:r>
            <a:r>
              <a:rPr lang="en-US" altLang="en-US" sz="3200" dirty="0">
                <a:solidFill>
                  <a:srgbClr val="0070C0"/>
                </a:solidFill>
              </a:rPr>
              <a:t>.</a:t>
            </a:r>
          </a:p>
        </p:txBody>
      </p:sp>
      <p:pic>
        <p:nvPicPr>
          <p:cNvPr id="4" name="Picture 3">
            <a:extLst>
              <a:ext uri="{FF2B5EF4-FFF2-40B4-BE49-F238E27FC236}">
                <a16:creationId xmlns:a16="http://schemas.microsoft.com/office/drawing/2014/main" id="{85DB0469-0668-87A7-5587-5E9947EA02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6670307" y="1137403"/>
            <a:ext cx="5521693" cy="467963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34504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arn(inVertic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arn(inVertical)">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737" name="Rectangle 30730">
            <a:extLst>
              <a:ext uri="{FF2B5EF4-FFF2-40B4-BE49-F238E27FC236}">
                <a16:creationId xmlns:a16="http://schemas.microsoft.com/office/drawing/2014/main" id="{B712E947-0734-45F9-9C4F-41114EC3A3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285"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738" name="Group 30732">
            <a:extLst>
              <a:ext uri="{FF2B5EF4-FFF2-40B4-BE49-F238E27FC236}">
                <a16:creationId xmlns:a16="http://schemas.microsoft.com/office/drawing/2014/main" id="{12B3290A-D3BF-4B87-B55B-FD9A98B497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9030" cy="1576446"/>
            <a:chOff x="0" y="0"/>
            <a:chExt cx="12192002" cy="1576446"/>
          </a:xfrm>
        </p:grpSpPr>
        <p:sp>
          <p:nvSpPr>
            <p:cNvPr id="30734" name="Rectangle 30733">
              <a:extLst>
                <a:ext uri="{FF2B5EF4-FFF2-40B4-BE49-F238E27FC236}">
                  <a16:creationId xmlns:a16="http://schemas.microsoft.com/office/drawing/2014/main" id="{033A715A-0686-440A-8F40-441B42A660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39" name="Rectangle 30734">
              <a:extLst>
                <a:ext uri="{FF2B5EF4-FFF2-40B4-BE49-F238E27FC236}">
                  <a16:creationId xmlns:a16="http://schemas.microsoft.com/office/drawing/2014/main" id="{4761657F-19F2-425B-B7E9-0118CD13C3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07778" y="-5307778"/>
              <a:ext cx="1576446" cy="12192002"/>
            </a:xfrm>
            <a:prstGeom prst="rect">
              <a:avLst/>
            </a:prstGeom>
            <a:gradFill>
              <a:gsLst>
                <a:gs pos="45000">
                  <a:schemeClr val="accent1">
                    <a:alpha val="0"/>
                  </a:schemeClr>
                </a:gs>
                <a:gs pos="99000">
                  <a:srgbClr val="000000">
                    <a:alpha val="74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736" name="Rectangle 30735">
              <a:extLst>
                <a:ext uri="{FF2B5EF4-FFF2-40B4-BE49-F238E27FC236}">
                  <a16:creationId xmlns:a16="http://schemas.microsoft.com/office/drawing/2014/main" id="{E27B6634-79D3-4EDD-A77A-1065D6F3A4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825434" y="0"/>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AutoShape 90">
            <a:extLst>
              <a:ext uri="{FF2B5EF4-FFF2-40B4-BE49-F238E27FC236}">
                <a16:creationId xmlns:a16="http://schemas.microsoft.com/office/drawing/2014/main" id="{579193C3-A607-1192-9F1E-4A0DF0F61303}"/>
              </a:ext>
            </a:extLst>
          </p:cNvPr>
          <p:cNvSpPr>
            <a:spLocks noChangeArrowheads="1"/>
          </p:cNvSpPr>
          <p:nvPr/>
        </p:nvSpPr>
        <p:spPr bwMode="auto">
          <a:xfrm>
            <a:off x="885524" y="86628"/>
            <a:ext cx="9963451" cy="1406254"/>
          </a:xfrm>
          <a:prstGeom prst="flowChartAlternateProcess">
            <a:avLst/>
          </a:prstGeom>
          <a:scene3d>
            <a:camera prst="orthographicFront">
              <a:rot lat="0" lon="0" rev="0"/>
            </a:camera>
            <a:lightRig rig="soft" dir="t">
              <a:rot lat="0" lon="0" rev="0"/>
            </a:lightRig>
          </a:scene3d>
        </p:spPr>
        <p:txBody>
          <a:bodyPr vert="horz" lIns="91440" tIns="45720" rIns="91440" bIns="45720" rtlCol="0" anchor="ctr">
            <a:normAutofit fontScale="92500" lnSpcReduction="10000"/>
          </a:bodyPr>
          <a:lstStyle/>
          <a:p>
            <a:pPr>
              <a:lnSpc>
                <a:spcPct val="90000"/>
              </a:lnSpc>
              <a:spcBef>
                <a:spcPct val="0"/>
              </a:spcBef>
              <a:spcAft>
                <a:spcPts val="600"/>
              </a:spcAft>
              <a:buClr>
                <a:prstClr val="black"/>
              </a:buClr>
              <a:defRPr/>
            </a:pPr>
            <a:r>
              <a:rPr lang="en-US" altLang="en-US" sz="4400" b="1" dirty="0">
                <a:solidFill>
                  <a:srgbClr val="FFFFFF"/>
                </a:solidFill>
                <a:latin typeface="+mj-lt"/>
                <a:ea typeface="+mj-ea"/>
                <a:cs typeface="+mj-cs"/>
              </a:rPr>
              <a:t> </a:t>
            </a:r>
          </a:p>
          <a:p>
            <a:pPr>
              <a:lnSpc>
                <a:spcPct val="90000"/>
              </a:lnSpc>
              <a:spcBef>
                <a:spcPct val="0"/>
              </a:spcBef>
              <a:spcAft>
                <a:spcPts val="600"/>
              </a:spcAft>
              <a:buClr>
                <a:prstClr val="black"/>
              </a:buClr>
              <a:defRPr/>
            </a:pPr>
            <a:r>
              <a:rPr lang="en-US" altLang="en-US" sz="4400" b="1" dirty="0">
                <a:solidFill>
                  <a:srgbClr val="FFFFFF"/>
                </a:solidFill>
                <a:latin typeface="+mj-lt"/>
                <a:ea typeface="+mj-ea"/>
                <a:cs typeface="+mj-cs"/>
              </a:rPr>
              <a:t>III. KIỂM SOÁT CHU KÌ TẾ BÀO</a:t>
            </a:r>
          </a:p>
          <a:p>
            <a:pPr>
              <a:lnSpc>
                <a:spcPct val="90000"/>
              </a:lnSpc>
              <a:spcBef>
                <a:spcPct val="0"/>
              </a:spcBef>
              <a:spcAft>
                <a:spcPts val="600"/>
              </a:spcAft>
              <a:buClr>
                <a:prstClr val="black"/>
              </a:buClr>
              <a:defRPr/>
            </a:pPr>
            <a:endParaRPr lang="en-US" altLang="en-US" sz="4400" b="1" dirty="0">
              <a:solidFill>
                <a:srgbClr val="FFFFFF"/>
              </a:solidFill>
              <a:latin typeface="+mj-lt"/>
              <a:ea typeface="+mj-ea"/>
              <a:cs typeface="+mj-cs"/>
            </a:endParaRPr>
          </a:p>
        </p:txBody>
      </p:sp>
      <p:pic>
        <p:nvPicPr>
          <p:cNvPr id="30722" name="Picture 3">
            <a:extLst>
              <a:ext uri="{FF2B5EF4-FFF2-40B4-BE49-F238E27FC236}">
                <a16:creationId xmlns:a16="http://schemas.microsoft.com/office/drawing/2014/main" id="{41414EC7-8602-9EFB-8398-5D06B0E2AD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6191916" y="1662089"/>
            <a:ext cx="6028652" cy="510928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6" name="Rectangle 1">
            <a:extLst>
              <a:ext uri="{FF2B5EF4-FFF2-40B4-BE49-F238E27FC236}">
                <a16:creationId xmlns:a16="http://schemas.microsoft.com/office/drawing/2014/main" id="{8F75E2C8-211F-B2DD-C44D-92DD3E6439BC}"/>
              </a:ext>
            </a:extLst>
          </p:cNvPr>
          <p:cNvSpPr>
            <a:spLocks noChangeArrowheads="1"/>
          </p:cNvSpPr>
          <p:nvPr/>
        </p:nvSpPr>
        <p:spPr bwMode="auto">
          <a:xfrm>
            <a:off x="368511" y="2563009"/>
            <a:ext cx="6025415" cy="259333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o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lnSpc>
                <a:spcPct val="150000"/>
              </a:lnSpc>
              <a:spcAft>
                <a:spcPts val="600"/>
              </a:spcAft>
            </a:pPr>
            <a:r>
              <a:rPr lang="en-US" altLang="en-US" sz="3200" b="1" dirty="0">
                <a:solidFill>
                  <a:srgbClr val="009051"/>
                </a:solidFill>
                <a:latin typeface="+mn-lt"/>
              </a:rPr>
              <a:t>Chu </a:t>
            </a:r>
            <a:r>
              <a:rPr lang="en-US" altLang="en-US" sz="3200" b="1" dirty="0" err="1">
                <a:solidFill>
                  <a:srgbClr val="009051"/>
                </a:solidFill>
                <a:latin typeface="+mn-lt"/>
              </a:rPr>
              <a:t>kì</a:t>
            </a:r>
            <a:r>
              <a:rPr lang="en-US" altLang="en-US" sz="3200" b="1" dirty="0">
                <a:solidFill>
                  <a:srgbClr val="009051"/>
                </a:solidFill>
                <a:latin typeface="+mn-lt"/>
              </a:rPr>
              <a:t> </a:t>
            </a:r>
            <a:r>
              <a:rPr lang="en-US" altLang="en-US" sz="3200" b="1" dirty="0" err="1">
                <a:solidFill>
                  <a:srgbClr val="009051"/>
                </a:solidFill>
                <a:latin typeface="+mn-lt"/>
              </a:rPr>
              <a:t>tế</a:t>
            </a:r>
            <a:r>
              <a:rPr lang="en-US" altLang="en-US" sz="3200" b="1" dirty="0">
                <a:solidFill>
                  <a:srgbClr val="009051"/>
                </a:solidFill>
                <a:latin typeface="+mn-lt"/>
              </a:rPr>
              <a:t> </a:t>
            </a:r>
            <a:r>
              <a:rPr lang="en-US" altLang="en-US" sz="3200" b="1" dirty="0" err="1">
                <a:solidFill>
                  <a:srgbClr val="009051"/>
                </a:solidFill>
                <a:latin typeface="+mn-lt"/>
              </a:rPr>
              <a:t>bào</a:t>
            </a:r>
            <a:r>
              <a:rPr lang="en-US" altLang="en-US" sz="3200" b="1" dirty="0">
                <a:solidFill>
                  <a:srgbClr val="009051"/>
                </a:solidFill>
                <a:latin typeface="+mn-lt"/>
              </a:rPr>
              <a:t> </a:t>
            </a:r>
            <a:r>
              <a:rPr lang="en-US" altLang="en-US" sz="3200" b="1" dirty="0" err="1">
                <a:solidFill>
                  <a:srgbClr val="009051"/>
                </a:solidFill>
                <a:latin typeface="+mn-lt"/>
              </a:rPr>
              <a:t>có</a:t>
            </a:r>
            <a:r>
              <a:rPr lang="en-US" altLang="en-US" sz="3200" b="1" dirty="0">
                <a:solidFill>
                  <a:srgbClr val="009051"/>
                </a:solidFill>
                <a:latin typeface="+mn-lt"/>
              </a:rPr>
              <a:t> </a:t>
            </a:r>
            <a:r>
              <a:rPr lang="en-US" altLang="en-US" sz="3200" b="1" dirty="0" err="1">
                <a:solidFill>
                  <a:srgbClr val="009051"/>
                </a:solidFill>
                <a:latin typeface="+mn-lt"/>
              </a:rPr>
              <a:t>mấy</a:t>
            </a:r>
            <a:r>
              <a:rPr lang="en-US" altLang="en-US" sz="3200" b="1" dirty="0">
                <a:solidFill>
                  <a:srgbClr val="009051"/>
                </a:solidFill>
                <a:latin typeface="+mn-lt"/>
              </a:rPr>
              <a:t> </a:t>
            </a:r>
            <a:r>
              <a:rPr lang="en-US" altLang="en-US" sz="3200" b="1" dirty="0" err="1">
                <a:solidFill>
                  <a:srgbClr val="009051"/>
                </a:solidFill>
                <a:latin typeface="+mn-lt"/>
              </a:rPr>
              <a:t>điểm</a:t>
            </a:r>
            <a:r>
              <a:rPr lang="en-US" altLang="en-US" sz="3200" b="1" dirty="0">
                <a:solidFill>
                  <a:srgbClr val="009051"/>
                </a:solidFill>
                <a:latin typeface="+mn-lt"/>
              </a:rPr>
              <a:t> </a:t>
            </a:r>
            <a:r>
              <a:rPr lang="en-US" altLang="en-US" sz="3200" b="1" dirty="0" err="1">
                <a:solidFill>
                  <a:srgbClr val="009051"/>
                </a:solidFill>
                <a:latin typeface="+mn-lt"/>
              </a:rPr>
              <a:t>kiểm</a:t>
            </a:r>
            <a:r>
              <a:rPr lang="en-US" altLang="en-US" sz="3200" b="1" dirty="0">
                <a:solidFill>
                  <a:srgbClr val="009051"/>
                </a:solidFill>
                <a:latin typeface="+mn-lt"/>
              </a:rPr>
              <a:t> </a:t>
            </a:r>
            <a:r>
              <a:rPr lang="en-US" altLang="en-US" sz="3200" b="1" dirty="0" err="1">
                <a:solidFill>
                  <a:srgbClr val="009051"/>
                </a:solidFill>
                <a:latin typeface="+mn-lt"/>
              </a:rPr>
              <a:t>soát</a:t>
            </a:r>
            <a:r>
              <a:rPr lang="en-US" altLang="en-US" sz="3200" b="1" dirty="0">
                <a:solidFill>
                  <a:srgbClr val="009051"/>
                </a:solidFill>
                <a:latin typeface="+mn-lt"/>
              </a:rPr>
              <a:t>? </a:t>
            </a:r>
            <a:r>
              <a:rPr lang="en-US" altLang="en-US" sz="3200" b="1" dirty="0" err="1">
                <a:solidFill>
                  <a:srgbClr val="009051"/>
                </a:solidFill>
                <a:latin typeface="+mn-lt"/>
              </a:rPr>
              <a:t>kể</a:t>
            </a:r>
            <a:r>
              <a:rPr lang="en-US" altLang="en-US" sz="3200" b="1" dirty="0">
                <a:solidFill>
                  <a:srgbClr val="009051"/>
                </a:solidFill>
                <a:latin typeface="+mn-lt"/>
              </a:rPr>
              <a:t> </a:t>
            </a:r>
            <a:r>
              <a:rPr lang="en-US" altLang="en-US" sz="3200" b="1" dirty="0" err="1">
                <a:solidFill>
                  <a:srgbClr val="009051"/>
                </a:solidFill>
                <a:latin typeface="+mn-lt"/>
              </a:rPr>
              <a:t>tên</a:t>
            </a:r>
            <a:r>
              <a:rPr lang="en-US" altLang="en-US" sz="3200" b="1" dirty="0">
                <a:solidFill>
                  <a:srgbClr val="009051"/>
                </a:solidFill>
                <a:latin typeface="+mn-lt"/>
              </a:rPr>
              <a:t> </a:t>
            </a:r>
            <a:r>
              <a:rPr lang="en-US" altLang="en-US" sz="3200" b="1" dirty="0" err="1">
                <a:solidFill>
                  <a:srgbClr val="009051"/>
                </a:solidFill>
                <a:latin typeface="+mn-lt"/>
              </a:rPr>
              <a:t>các</a:t>
            </a:r>
            <a:r>
              <a:rPr lang="en-US" altLang="en-US" sz="3200" b="1" dirty="0">
                <a:solidFill>
                  <a:srgbClr val="009051"/>
                </a:solidFill>
                <a:latin typeface="+mn-lt"/>
              </a:rPr>
              <a:t> </a:t>
            </a:r>
            <a:r>
              <a:rPr lang="en-US" altLang="en-US" sz="3200" b="1" dirty="0" err="1">
                <a:solidFill>
                  <a:srgbClr val="009051"/>
                </a:solidFill>
                <a:latin typeface="+mn-lt"/>
              </a:rPr>
              <a:t>điểm</a:t>
            </a:r>
            <a:r>
              <a:rPr lang="en-US" altLang="en-US" sz="3200" b="1" dirty="0">
                <a:solidFill>
                  <a:srgbClr val="009051"/>
                </a:solidFill>
                <a:latin typeface="+mn-lt"/>
              </a:rPr>
              <a:t> </a:t>
            </a:r>
            <a:r>
              <a:rPr lang="en-US" altLang="en-US" sz="3200" b="1" dirty="0" err="1">
                <a:solidFill>
                  <a:srgbClr val="009051"/>
                </a:solidFill>
                <a:latin typeface="+mn-lt"/>
              </a:rPr>
              <a:t>kiểm</a:t>
            </a:r>
            <a:r>
              <a:rPr lang="en-US" altLang="en-US" sz="3200" b="1" dirty="0">
                <a:solidFill>
                  <a:srgbClr val="009051"/>
                </a:solidFill>
                <a:latin typeface="+mn-lt"/>
              </a:rPr>
              <a:t> </a:t>
            </a:r>
            <a:r>
              <a:rPr lang="en-US" altLang="en-US" sz="3200" b="1" dirty="0" err="1">
                <a:solidFill>
                  <a:srgbClr val="009051"/>
                </a:solidFill>
                <a:latin typeface="+mn-lt"/>
              </a:rPr>
              <a:t>soát</a:t>
            </a:r>
            <a:r>
              <a:rPr lang="en-US" altLang="en-US" sz="3200" b="1" dirty="0">
                <a:solidFill>
                  <a:srgbClr val="009051"/>
                </a:solidFill>
                <a:latin typeface="+mn-lt"/>
              </a:rPr>
              <a:t> chu </a:t>
            </a:r>
            <a:r>
              <a:rPr lang="en-US" altLang="en-US" sz="3200" b="1" dirty="0" err="1">
                <a:solidFill>
                  <a:srgbClr val="009051"/>
                </a:solidFill>
                <a:latin typeface="+mn-lt"/>
              </a:rPr>
              <a:t>kì</a:t>
            </a:r>
            <a:r>
              <a:rPr lang="en-US" altLang="en-US" sz="3200" b="1" dirty="0">
                <a:solidFill>
                  <a:srgbClr val="009051"/>
                </a:solidFill>
                <a:latin typeface="+mn-lt"/>
              </a:rPr>
              <a:t> </a:t>
            </a:r>
            <a:r>
              <a:rPr lang="en-US" altLang="en-US" sz="3200" b="1" dirty="0" err="1">
                <a:solidFill>
                  <a:srgbClr val="009051"/>
                </a:solidFill>
                <a:latin typeface="+mn-lt"/>
              </a:rPr>
              <a:t>tế</a:t>
            </a:r>
            <a:r>
              <a:rPr lang="en-US" altLang="en-US" sz="3200" b="1" dirty="0">
                <a:solidFill>
                  <a:srgbClr val="009051"/>
                </a:solidFill>
                <a:latin typeface="+mn-lt"/>
              </a:rPr>
              <a:t> </a:t>
            </a:r>
            <a:r>
              <a:rPr lang="en-US" altLang="en-US" sz="3200" b="1" dirty="0" err="1">
                <a:solidFill>
                  <a:srgbClr val="009051"/>
                </a:solidFill>
                <a:latin typeface="+mn-lt"/>
              </a:rPr>
              <a:t>bào</a:t>
            </a:r>
            <a:r>
              <a:rPr lang="en-US" altLang="en-US" sz="3200" b="1" dirty="0">
                <a:solidFill>
                  <a:srgbClr val="009051"/>
                </a:solidFill>
                <a:latin typeface="+mn-lt"/>
              </a:rPr>
              <a:t>.</a:t>
            </a:r>
          </a:p>
        </p:txBody>
      </p:sp>
      <p:sp>
        <p:nvSpPr>
          <p:cNvPr id="4" name="TextBox 3">
            <a:extLst>
              <a:ext uri="{FF2B5EF4-FFF2-40B4-BE49-F238E27FC236}">
                <a16:creationId xmlns:a16="http://schemas.microsoft.com/office/drawing/2014/main" id="{BB7F6191-AC77-DE0A-5939-F4F20EF61D07}"/>
              </a:ext>
            </a:extLst>
          </p:cNvPr>
          <p:cNvSpPr txBox="1"/>
          <p:nvPr/>
        </p:nvSpPr>
        <p:spPr>
          <a:xfrm>
            <a:off x="468086" y="5295683"/>
            <a:ext cx="6109062" cy="584775"/>
          </a:xfrm>
          <a:prstGeom prst="rect">
            <a:avLst/>
          </a:prstGeom>
          <a:noFill/>
        </p:spPr>
        <p:txBody>
          <a:bodyPr wrap="square">
            <a:spAutoFit/>
          </a:bodyPr>
          <a:lstStyle/>
          <a:p>
            <a:r>
              <a:rPr lang="en-US" altLang="en-US" sz="3200" b="1" dirty="0" err="1">
                <a:solidFill>
                  <a:srgbClr val="C00000"/>
                </a:solidFill>
                <a:latin typeface="+mn-lt"/>
              </a:rPr>
              <a:t>Có</a:t>
            </a:r>
            <a:r>
              <a:rPr lang="en-US" altLang="en-US" sz="3200" b="1" dirty="0">
                <a:solidFill>
                  <a:srgbClr val="C00000"/>
                </a:solidFill>
                <a:latin typeface="+mn-lt"/>
              </a:rPr>
              <a:t> </a:t>
            </a:r>
            <a:r>
              <a:rPr lang="en-US" altLang="en-US" sz="3200" b="1" dirty="0" err="1">
                <a:solidFill>
                  <a:srgbClr val="C00000"/>
                </a:solidFill>
                <a:latin typeface="+mn-lt"/>
              </a:rPr>
              <a:t>ba</a:t>
            </a:r>
            <a:r>
              <a:rPr lang="en-US" altLang="en-US" sz="3200" b="1" dirty="0">
                <a:solidFill>
                  <a:srgbClr val="C00000"/>
                </a:solidFill>
                <a:latin typeface="+mn-lt"/>
              </a:rPr>
              <a:t> </a:t>
            </a:r>
            <a:r>
              <a:rPr lang="en-US" altLang="en-US" sz="3200" b="1" dirty="0" err="1">
                <a:solidFill>
                  <a:srgbClr val="C00000"/>
                </a:solidFill>
                <a:latin typeface="+mn-lt"/>
              </a:rPr>
              <a:t>điểm</a:t>
            </a:r>
            <a:r>
              <a:rPr lang="en-US" altLang="en-US" sz="3200" b="1" dirty="0">
                <a:solidFill>
                  <a:srgbClr val="C00000"/>
                </a:solidFill>
                <a:latin typeface="+mn-lt"/>
              </a:rPr>
              <a:t> </a:t>
            </a:r>
            <a:r>
              <a:rPr lang="en-US" altLang="en-US" sz="3200" b="1" dirty="0" err="1">
                <a:solidFill>
                  <a:srgbClr val="C00000"/>
                </a:solidFill>
                <a:latin typeface="+mn-lt"/>
              </a:rPr>
              <a:t>kiểm</a:t>
            </a:r>
            <a:r>
              <a:rPr lang="en-US" altLang="en-US" sz="3200" b="1" dirty="0">
                <a:solidFill>
                  <a:srgbClr val="C00000"/>
                </a:solidFill>
                <a:latin typeface="+mn-lt"/>
              </a:rPr>
              <a:t> </a:t>
            </a:r>
            <a:r>
              <a:rPr lang="en-US" altLang="en-US" sz="3200" b="1" dirty="0" err="1">
                <a:solidFill>
                  <a:srgbClr val="C00000"/>
                </a:solidFill>
                <a:latin typeface="+mn-lt"/>
              </a:rPr>
              <a:t>soát</a:t>
            </a:r>
            <a:r>
              <a:rPr lang="en-US" altLang="en-US" sz="3200" b="1" dirty="0">
                <a:solidFill>
                  <a:srgbClr val="C00000"/>
                </a:solidFill>
                <a:latin typeface="+mn-lt"/>
              </a:rPr>
              <a:t>:</a:t>
            </a:r>
            <a:endParaRPr lang="en-GB" sz="3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0726"/>
                                        </p:tgtEl>
                                        <p:attrNameLst>
                                          <p:attrName>style.visibility</p:attrName>
                                        </p:attrNameLst>
                                      </p:cBhvr>
                                      <p:to>
                                        <p:strVal val="visible"/>
                                      </p:to>
                                    </p:set>
                                    <p:animEffect transition="in" filter="circle(in)">
                                      <p:cBhvr>
                                        <p:cTn id="7" dur="2000"/>
                                        <p:tgtEl>
                                          <p:spTgt spid="30726"/>
                                        </p:tgtEl>
                                      </p:cBhvr>
                                    </p:animEffect>
                                  </p:childTnLst>
                                </p:cTn>
                              </p:par>
                              <p:par>
                                <p:cTn id="8" presetID="6" presetClass="entr" presetSubtype="16" fill="hold" nodeType="withEffect">
                                  <p:stCondLst>
                                    <p:cond delay="0"/>
                                  </p:stCondLst>
                                  <p:childTnLst>
                                    <p:set>
                                      <p:cBhvr>
                                        <p:cTn id="9" dur="1" fill="hold">
                                          <p:stCondLst>
                                            <p:cond delay="0"/>
                                          </p:stCondLst>
                                        </p:cTn>
                                        <p:tgtEl>
                                          <p:spTgt spid="30722"/>
                                        </p:tgtEl>
                                        <p:attrNameLst>
                                          <p:attrName>style.visibility</p:attrName>
                                        </p:attrNameLst>
                                      </p:cBhvr>
                                      <p:to>
                                        <p:strVal val="visible"/>
                                      </p:to>
                                    </p:set>
                                    <p:animEffect transition="in" filter="circle(in)">
                                      <p:cBhvr>
                                        <p:cTn id="10" dur="2000"/>
                                        <p:tgtEl>
                                          <p:spTgt spid="3072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6" grpId="0"/>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768" name="Rectangle 31767">
            <a:extLst>
              <a:ext uri="{FF2B5EF4-FFF2-40B4-BE49-F238E27FC236}">
                <a16:creationId xmlns:a16="http://schemas.microsoft.com/office/drawing/2014/main" id="{979E27D9-03C7-44E2-9FF8-15D0C8506A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746" name="Rectangle 1">
            <a:extLst>
              <a:ext uri="{FF2B5EF4-FFF2-40B4-BE49-F238E27FC236}">
                <a16:creationId xmlns:a16="http://schemas.microsoft.com/office/drawing/2014/main" id="{39E6FB49-4E10-8273-A287-A4273D99596C}"/>
              </a:ext>
            </a:extLst>
          </p:cNvPr>
          <p:cNvSpPr>
            <a:spLocks noChangeArrowheads="1"/>
          </p:cNvSpPr>
          <p:nvPr/>
        </p:nvSpPr>
        <p:spPr bwMode="auto">
          <a:xfrm>
            <a:off x="176624" y="1074330"/>
            <a:ext cx="6940168" cy="353250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t">
            <a:no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nSpc>
                <a:spcPct val="200000"/>
              </a:lnSpc>
              <a:spcAft>
                <a:spcPts val="600"/>
              </a:spcAft>
            </a:pPr>
            <a:r>
              <a:rPr lang="en-US" altLang="en-US" sz="3200" b="1" dirty="0">
                <a:latin typeface="+mn-lt"/>
              </a:rPr>
              <a:t>- </a:t>
            </a:r>
            <a:r>
              <a:rPr lang="en-US" altLang="en-US" sz="3200" b="1" dirty="0" err="1">
                <a:latin typeface="+mn-lt"/>
              </a:rPr>
              <a:t>Điểm</a:t>
            </a:r>
            <a:r>
              <a:rPr lang="en-US" altLang="en-US" sz="3200" b="1" dirty="0">
                <a:latin typeface="+mn-lt"/>
              </a:rPr>
              <a:t> </a:t>
            </a:r>
            <a:r>
              <a:rPr lang="en-US" altLang="en-US" sz="3200" b="1" dirty="0" err="1">
                <a:latin typeface="+mn-lt"/>
              </a:rPr>
              <a:t>kiểm</a:t>
            </a:r>
            <a:r>
              <a:rPr lang="en-US" altLang="en-US" sz="3200" b="1" dirty="0">
                <a:latin typeface="+mn-lt"/>
              </a:rPr>
              <a:t> </a:t>
            </a:r>
            <a:r>
              <a:rPr lang="en-US" altLang="en-US" sz="3200" b="1" dirty="0" err="1">
                <a:latin typeface="+mn-lt"/>
              </a:rPr>
              <a:t>soát</a:t>
            </a:r>
            <a:r>
              <a:rPr lang="en-US" altLang="en-US" sz="3200" b="1" dirty="0">
                <a:latin typeface="+mn-lt"/>
              </a:rPr>
              <a:t> G</a:t>
            </a:r>
            <a:r>
              <a:rPr lang="en-US" altLang="en-US" sz="3200" b="1" baseline="-25000" dirty="0">
                <a:latin typeface="+mn-lt"/>
              </a:rPr>
              <a:t>1 </a:t>
            </a:r>
            <a:r>
              <a:rPr lang="en-US" altLang="en-US" sz="3200" b="1" dirty="0">
                <a:solidFill>
                  <a:srgbClr val="0070C0"/>
                </a:solidFill>
                <a:latin typeface="+mn-lt"/>
              </a:rPr>
              <a:t>(</a:t>
            </a:r>
            <a:r>
              <a:rPr lang="en-US" altLang="en-US" sz="3200" b="1" dirty="0" err="1">
                <a:solidFill>
                  <a:srgbClr val="0070C0"/>
                </a:solidFill>
                <a:latin typeface="+mn-lt"/>
              </a:rPr>
              <a:t>điểm</a:t>
            </a:r>
            <a:r>
              <a:rPr lang="en-US" altLang="en-US" sz="3200" b="1" dirty="0">
                <a:solidFill>
                  <a:srgbClr val="0070C0"/>
                </a:solidFill>
                <a:latin typeface="+mn-lt"/>
              </a:rPr>
              <a:t> </a:t>
            </a:r>
            <a:r>
              <a:rPr lang="en-US" altLang="en-US" sz="3200" b="1" dirty="0" err="1">
                <a:solidFill>
                  <a:srgbClr val="0070C0"/>
                </a:solidFill>
                <a:latin typeface="+mn-lt"/>
              </a:rPr>
              <a:t>kiểm</a:t>
            </a:r>
            <a:r>
              <a:rPr lang="en-US" altLang="en-US" sz="3200" b="1" dirty="0">
                <a:solidFill>
                  <a:srgbClr val="0070C0"/>
                </a:solidFill>
                <a:latin typeface="+mn-lt"/>
              </a:rPr>
              <a:t> </a:t>
            </a:r>
            <a:r>
              <a:rPr lang="en-US" altLang="en-US" sz="3200" b="1" dirty="0" err="1">
                <a:solidFill>
                  <a:srgbClr val="0070C0"/>
                </a:solidFill>
                <a:latin typeface="+mn-lt"/>
              </a:rPr>
              <a:t>soát</a:t>
            </a:r>
            <a:r>
              <a:rPr lang="en-US" altLang="en-US" sz="3200" b="1" dirty="0">
                <a:solidFill>
                  <a:srgbClr val="0070C0"/>
                </a:solidFill>
                <a:latin typeface="+mn-lt"/>
              </a:rPr>
              <a:t> </a:t>
            </a:r>
            <a:r>
              <a:rPr lang="en-US" altLang="en-US" sz="3200" b="1" dirty="0" err="1">
                <a:solidFill>
                  <a:srgbClr val="0070C0"/>
                </a:solidFill>
                <a:latin typeface="+mn-lt"/>
              </a:rPr>
              <a:t>khởi</a:t>
            </a:r>
            <a:r>
              <a:rPr lang="en-US" altLang="en-US" sz="3200" b="1" dirty="0">
                <a:solidFill>
                  <a:srgbClr val="0070C0"/>
                </a:solidFill>
                <a:latin typeface="+mn-lt"/>
              </a:rPr>
              <a:t> </a:t>
            </a:r>
            <a:r>
              <a:rPr lang="en-US" altLang="en-US" sz="3200" b="1" dirty="0" err="1">
                <a:solidFill>
                  <a:srgbClr val="0070C0"/>
                </a:solidFill>
                <a:latin typeface="+mn-lt"/>
              </a:rPr>
              <a:t>đầu</a:t>
            </a:r>
            <a:r>
              <a:rPr lang="en-US" altLang="en-US" sz="3200" b="1" dirty="0">
                <a:solidFill>
                  <a:srgbClr val="0070C0"/>
                </a:solidFill>
                <a:latin typeface="+mn-lt"/>
              </a:rPr>
              <a:t> = </a:t>
            </a:r>
            <a:r>
              <a:rPr lang="en-US" altLang="en-US" sz="3200" b="1" dirty="0" err="1">
                <a:solidFill>
                  <a:srgbClr val="0070C0"/>
                </a:solidFill>
                <a:latin typeface="+mn-lt"/>
              </a:rPr>
              <a:t>điểm</a:t>
            </a:r>
            <a:r>
              <a:rPr lang="en-US" altLang="en-US" sz="3200" b="1" dirty="0">
                <a:solidFill>
                  <a:srgbClr val="0070C0"/>
                </a:solidFill>
                <a:latin typeface="+mn-lt"/>
              </a:rPr>
              <a:t> </a:t>
            </a:r>
            <a:r>
              <a:rPr lang="en-US" altLang="en-US" sz="3200" b="1" dirty="0" err="1">
                <a:solidFill>
                  <a:srgbClr val="0070C0"/>
                </a:solidFill>
                <a:latin typeface="+mn-lt"/>
              </a:rPr>
              <a:t>kiểm</a:t>
            </a:r>
            <a:r>
              <a:rPr lang="en-US" altLang="en-US" sz="3200" b="1" dirty="0">
                <a:solidFill>
                  <a:srgbClr val="0070C0"/>
                </a:solidFill>
                <a:latin typeface="+mn-lt"/>
              </a:rPr>
              <a:t> </a:t>
            </a:r>
            <a:r>
              <a:rPr lang="en-US" altLang="en-US" sz="3200" b="1" dirty="0" err="1">
                <a:solidFill>
                  <a:srgbClr val="0070C0"/>
                </a:solidFill>
                <a:latin typeface="+mn-lt"/>
              </a:rPr>
              <a:t>soát</a:t>
            </a:r>
            <a:r>
              <a:rPr lang="en-US" altLang="en-US" sz="3200" b="1" dirty="0">
                <a:solidFill>
                  <a:srgbClr val="0070C0"/>
                </a:solidFill>
                <a:latin typeface="+mn-lt"/>
              </a:rPr>
              <a:t> </a:t>
            </a:r>
            <a:r>
              <a:rPr lang="en-US" altLang="en-US" sz="3200" b="1" dirty="0" err="1">
                <a:solidFill>
                  <a:srgbClr val="0070C0"/>
                </a:solidFill>
                <a:latin typeface="+mn-lt"/>
              </a:rPr>
              <a:t>giới</a:t>
            </a:r>
            <a:r>
              <a:rPr lang="en-US" altLang="en-US" sz="3200" b="1" dirty="0">
                <a:solidFill>
                  <a:srgbClr val="0070C0"/>
                </a:solidFill>
                <a:latin typeface="+mn-lt"/>
              </a:rPr>
              <a:t> hạn). </a:t>
            </a:r>
            <a:endParaRPr lang="en-US" altLang="en-US" sz="3200" dirty="0">
              <a:latin typeface="+mn-lt"/>
            </a:endParaRPr>
          </a:p>
          <a:p>
            <a:pPr>
              <a:lnSpc>
                <a:spcPct val="200000"/>
              </a:lnSpc>
              <a:spcAft>
                <a:spcPts val="600"/>
              </a:spcAft>
            </a:pPr>
            <a:r>
              <a:rPr lang="en-US" altLang="en-US" sz="3200" b="1" dirty="0">
                <a:solidFill>
                  <a:srgbClr val="FF0000"/>
                </a:solidFill>
                <a:sym typeface="+mn-ea"/>
              </a:rPr>
              <a:t>- </a:t>
            </a:r>
            <a:r>
              <a:rPr lang="en-US" altLang="en-US" sz="3200" b="1" dirty="0" err="1">
                <a:solidFill>
                  <a:srgbClr val="FF0000"/>
                </a:solidFill>
                <a:sym typeface="+mn-ea"/>
              </a:rPr>
              <a:t>Điểm</a:t>
            </a:r>
            <a:r>
              <a:rPr lang="en-US" altLang="en-US" sz="3200" b="1" dirty="0">
                <a:solidFill>
                  <a:srgbClr val="FF0000"/>
                </a:solidFill>
                <a:sym typeface="+mn-ea"/>
              </a:rPr>
              <a:t> </a:t>
            </a:r>
            <a:r>
              <a:rPr lang="en-US" altLang="en-US" sz="3200" b="1" dirty="0" err="1">
                <a:solidFill>
                  <a:srgbClr val="FF0000"/>
                </a:solidFill>
                <a:sym typeface="+mn-ea"/>
              </a:rPr>
              <a:t>kiểm</a:t>
            </a:r>
            <a:r>
              <a:rPr lang="en-US" altLang="en-US" sz="3200" b="1" dirty="0">
                <a:solidFill>
                  <a:srgbClr val="FF0000"/>
                </a:solidFill>
                <a:sym typeface="+mn-ea"/>
              </a:rPr>
              <a:t> </a:t>
            </a:r>
            <a:r>
              <a:rPr lang="en-US" altLang="en-US" sz="3200" b="1" dirty="0" err="1">
                <a:solidFill>
                  <a:srgbClr val="FF0000"/>
                </a:solidFill>
                <a:sym typeface="+mn-ea"/>
              </a:rPr>
              <a:t>soát</a:t>
            </a:r>
            <a:r>
              <a:rPr lang="en-US" altLang="en-US" sz="3200" b="1" dirty="0">
                <a:solidFill>
                  <a:srgbClr val="FF0000"/>
                </a:solidFill>
                <a:sym typeface="+mn-ea"/>
              </a:rPr>
              <a:t> G</a:t>
            </a:r>
            <a:r>
              <a:rPr lang="en-US" altLang="en-US" sz="3200" b="1" baseline="-25000" dirty="0">
                <a:solidFill>
                  <a:srgbClr val="FF0000"/>
                </a:solidFill>
                <a:sym typeface="+mn-ea"/>
              </a:rPr>
              <a:t>2</a:t>
            </a:r>
            <a:r>
              <a:rPr lang="en-US" altLang="en-US" sz="3200" b="1" dirty="0">
                <a:solidFill>
                  <a:srgbClr val="FF0000"/>
                </a:solidFill>
                <a:sym typeface="+mn-ea"/>
              </a:rPr>
              <a:t>/M.</a:t>
            </a:r>
            <a:r>
              <a:rPr lang="en-US" altLang="en-US" sz="3200" b="1" dirty="0">
                <a:solidFill>
                  <a:srgbClr val="FF0000"/>
                </a:solidFill>
              </a:rPr>
              <a:t> </a:t>
            </a:r>
          </a:p>
          <a:p>
            <a:pPr>
              <a:lnSpc>
                <a:spcPct val="200000"/>
              </a:lnSpc>
              <a:spcAft>
                <a:spcPts val="600"/>
              </a:spcAft>
            </a:pPr>
            <a:r>
              <a:rPr lang="en-US" altLang="en-US" sz="3200" b="1" dirty="0">
                <a:solidFill>
                  <a:srgbClr val="009051"/>
                </a:solidFill>
              </a:rPr>
              <a:t>- </a:t>
            </a:r>
            <a:r>
              <a:rPr lang="en-US" altLang="en-US" sz="3200" b="1" dirty="0" err="1">
                <a:solidFill>
                  <a:srgbClr val="009051"/>
                </a:solidFill>
              </a:rPr>
              <a:t>Điểm</a:t>
            </a:r>
            <a:r>
              <a:rPr lang="en-US" altLang="en-US" sz="3200" b="1" dirty="0">
                <a:solidFill>
                  <a:srgbClr val="009051"/>
                </a:solidFill>
              </a:rPr>
              <a:t> </a:t>
            </a:r>
            <a:r>
              <a:rPr lang="en-US" altLang="en-US" sz="3200" b="1" dirty="0" err="1">
                <a:solidFill>
                  <a:srgbClr val="009051"/>
                </a:solidFill>
              </a:rPr>
              <a:t>kiểm</a:t>
            </a:r>
            <a:r>
              <a:rPr lang="en-US" altLang="en-US" sz="3200" b="1" dirty="0">
                <a:solidFill>
                  <a:srgbClr val="009051"/>
                </a:solidFill>
              </a:rPr>
              <a:t> </a:t>
            </a:r>
            <a:r>
              <a:rPr lang="en-US" altLang="en-US" sz="3200" b="1" dirty="0" err="1">
                <a:solidFill>
                  <a:srgbClr val="009051"/>
                </a:solidFill>
              </a:rPr>
              <a:t>soát</a:t>
            </a:r>
            <a:r>
              <a:rPr lang="en-US" altLang="en-US" sz="3200" b="1" dirty="0">
                <a:solidFill>
                  <a:srgbClr val="009051"/>
                </a:solidFill>
              </a:rPr>
              <a:t> </a:t>
            </a:r>
            <a:r>
              <a:rPr lang="en-US" altLang="en-US" sz="3200" b="1" dirty="0" err="1">
                <a:solidFill>
                  <a:srgbClr val="009051"/>
                </a:solidFill>
              </a:rPr>
              <a:t>chuyển</a:t>
            </a:r>
            <a:r>
              <a:rPr lang="en-US" altLang="en-US" sz="3200" b="1" dirty="0">
                <a:solidFill>
                  <a:srgbClr val="009051"/>
                </a:solidFill>
              </a:rPr>
              <a:t> </a:t>
            </a:r>
            <a:r>
              <a:rPr lang="en-US" altLang="en-US" sz="3200" b="1" dirty="0" err="1">
                <a:solidFill>
                  <a:srgbClr val="009051"/>
                </a:solidFill>
              </a:rPr>
              <a:t>tiếp</a:t>
            </a:r>
            <a:r>
              <a:rPr lang="en-US" altLang="en-US" sz="3200" b="1" dirty="0">
                <a:solidFill>
                  <a:srgbClr val="009051"/>
                </a:solidFill>
              </a:rPr>
              <a:t> </a:t>
            </a:r>
            <a:r>
              <a:rPr lang="en-US" altLang="en-US" sz="3200" b="1" dirty="0" err="1">
                <a:solidFill>
                  <a:srgbClr val="009051"/>
                </a:solidFill>
              </a:rPr>
              <a:t>kì</a:t>
            </a:r>
            <a:r>
              <a:rPr lang="en-US" altLang="en-US" sz="3200" b="1" dirty="0">
                <a:solidFill>
                  <a:srgbClr val="009051"/>
                </a:solidFill>
              </a:rPr>
              <a:t> </a:t>
            </a:r>
            <a:r>
              <a:rPr lang="en-US" altLang="en-US" sz="3200" b="1" dirty="0" err="1">
                <a:solidFill>
                  <a:srgbClr val="009051"/>
                </a:solidFill>
              </a:rPr>
              <a:t>giữa</a:t>
            </a:r>
            <a:r>
              <a:rPr lang="en-US" altLang="en-US" sz="3200" b="1" dirty="0">
                <a:solidFill>
                  <a:srgbClr val="009051"/>
                </a:solidFill>
              </a:rPr>
              <a:t> - </a:t>
            </a:r>
            <a:r>
              <a:rPr lang="en-US" altLang="en-US" sz="3200" b="1" dirty="0" err="1">
                <a:solidFill>
                  <a:srgbClr val="009051"/>
                </a:solidFill>
              </a:rPr>
              <a:t>kì</a:t>
            </a:r>
            <a:r>
              <a:rPr lang="en-US" altLang="en-US" sz="3200" b="1" dirty="0">
                <a:solidFill>
                  <a:srgbClr val="009051"/>
                </a:solidFill>
              </a:rPr>
              <a:t> </a:t>
            </a:r>
            <a:r>
              <a:rPr lang="en-US" altLang="en-US" sz="3200" b="1" dirty="0" err="1">
                <a:solidFill>
                  <a:srgbClr val="009051"/>
                </a:solidFill>
              </a:rPr>
              <a:t>sau</a:t>
            </a:r>
            <a:r>
              <a:rPr lang="en-US" altLang="en-US" sz="3200" dirty="0">
                <a:solidFill>
                  <a:srgbClr val="009051"/>
                </a:solidFill>
              </a:rPr>
              <a:t>.</a:t>
            </a:r>
            <a:endParaRPr lang="en-US" altLang="en-US" sz="3200" b="1" dirty="0">
              <a:sym typeface="+mn-ea"/>
            </a:endParaRPr>
          </a:p>
          <a:p>
            <a:pPr>
              <a:lnSpc>
                <a:spcPct val="200000"/>
              </a:lnSpc>
              <a:spcAft>
                <a:spcPts val="600"/>
              </a:spcAft>
            </a:pPr>
            <a:endParaRPr lang="en-US" altLang="en-US" sz="3200" dirty="0">
              <a:latin typeface="+mn-lt"/>
            </a:endParaRPr>
          </a:p>
        </p:txBody>
      </p:sp>
      <p:pic>
        <p:nvPicPr>
          <p:cNvPr id="4" name="Picture 3">
            <a:extLst>
              <a:ext uri="{FF2B5EF4-FFF2-40B4-BE49-F238E27FC236}">
                <a16:creationId xmlns:a16="http://schemas.microsoft.com/office/drawing/2014/main" id="{171123F1-7106-AB0F-F747-402AE8D6B7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6599887" y="959291"/>
            <a:ext cx="5592113" cy="473931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70" name="Rectangle 31769">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772" name="Rectangle 31771">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1746">
                                            <p:txEl>
                                              <p:pRg st="0" end="0"/>
                                            </p:txEl>
                                          </p:spTgt>
                                        </p:tgtEl>
                                        <p:attrNameLst>
                                          <p:attrName>style.visibility</p:attrName>
                                        </p:attrNameLst>
                                      </p:cBhvr>
                                      <p:to>
                                        <p:strVal val="visible"/>
                                      </p:to>
                                    </p:set>
                                    <p:anim calcmode="lin" valueType="num">
                                      <p:cBhvr>
                                        <p:cTn id="7" dur="500" fill="hold"/>
                                        <p:tgtEl>
                                          <p:spTgt spid="3174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1746">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1746">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1746">
                                            <p:txEl>
                                              <p:pRg st="1" end="1"/>
                                            </p:txEl>
                                          </p:spTgt>
                                        </p:tgtEl>
                                        <p:attrNameLst>
                                          <p:attrName>style.visibility</p:attrName>
                                        </p:attrNameLst>
                                      </p:cBhvr>
                                      <p:to>
                                        <p:strVal val="visible"/>
                                      </p:to>
                                    </p:set>
                                    <p:anim calcmode="lin" valueType="num">
                                      <p:cBhvr>
                                        <p:cTn id="14" dur="500" fill="hold"/>
                                        <p:tgtEl>
                                          <p:spTgt spid="31746">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1746">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1746">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1746">
                                            <p:txEl>
                                              <p:pRg st="2" end="2"/>
                                            </p:txEl>
                                          </p:spTgt>
                                        </p:tgtEl>
                                        <p:attrNameLst>
                                          <p:attrName>style.visibility</p:attrName>
                                        </p:attrNameLst>
                                      </p:cBhvr>
                                      <p:to>
                                        <p:strVal val="visible"/>
                                      </p:to>
                                    </p:set>
                                    <p:anim calcmode="lin" valueType="num">
                                      <p:cBhvr>
                                        <p:cTn id="21" dur="500" fill="hold"/>
                                        <p:tgtEl>
                                          <p:spTgt spid="31746">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1746">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174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2" name="Rectangle 11">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2C20AFA4-B1A8-95D7-169A-F7AB59478C1A}"/>
              </a:ext>
            </a:extLst>
          </p:cNvPr>
          <p:cNvSpPr txBox="1"/>
          <p:nvPr/>
        </p:nvSpPr>
        <p:spPr>
          <a:xfrm>
            <a:off x="286677" y="529540"/>
            <a:ext cx="5425410" cy="5834577"/>
          </a:xfrm>
          <a:prstGeom prst="rect">
            <a:avLst/>
          </a:prstGeom>
        </p:spPr>
        <p:txBody>
          <a:bodyPr vert="horz" lIns="91440" tIns="45720" rIns="91440" bIns="45720" rtlCol="0" anchor="ctr">
            <a:normAutofit lnSpcReduction="10000"/>
          </a:bodyPr>
          <a:lstStyle/>
          <a:p>
            <a:pPr>
              <a:lnSpc>
                <a:spcPct val="150000"/>
              </a:lnSpc>
              <a:spcAft>
                <a:spcPts val="600"/>
              </a:spcAft>
            </a:pPr>
            <a:r>
              <a:rPr lang="en-US" altLang="en-US" sz="3200" b="1" dirty="0">
                <a:solidFill>
                  <a:srgbClr val="0070C0"/>
                </a:solidFill>
                <a:sym typeface="+mn-ea"/>
              </a:rPr>
              <a:t> - </a:t>
            </a:r>
            <a:r>
              <a:rPr lang="en-US" altLang="en-US" sz="3200" b="1" dirty="0" err="1">
                <a:solidFill>
                  <a:srgbClr val="0070C0"/>
                </a:solidFill>
                <a:sym typeface="+mn-ea"/>
              </a:rPr>
              <a:t>Vai</a:t>
            </a:r>
            <a:r>
              <a:rPr lang="en-US" altLang="en-US" sz="3200" b="1" dirty="0">
                <a:solidFill>
                  <a:srgbClr val="0070C0"/>
                </a:solidFill>
                <a:sym typeface="+mn-ea"/>
              </a:rPr>
              <a:t> </a:t>
            </a:r>
            <a:r>
              <a:rPr lang="en-US" altLang="en-US" sz="3200" b="1" dirty="0" err="1">
                <a:solidFill>
                  <a:srgbClr val="0070C0"/>
                </a:solidFill>
                <a:sym typeface="+mn-ea"/>
              </a:rPr>
              <a:t>trò</a:t>
            </a:r>
            <a:r>
              <a:rPr lang="en-US" altLang="en-US" sz="3200" b="1" dirty="0">
                <a:solidFill>
                  <a:srgbClr val="0070C0"/>
                </a:solidFill>
                <a:sym typeface="+mn-ea"/>
              </a:rPr>
              <a:t> </a:t>
            </a:r>
            <a:r>
              <a:rPr lang="en-US" altLang="en-US" sz="3200" b="1" dirty="0" err="1">
                <a:solidFill>
                  <a:srgbClr val="0070C0"/>
                </a:solidFill>
                <a:sym typeface="+mn-ea"/>
              </a:rPr>
              <a:t>của</a:t>
            </a:r>
            <a:r>
              <a:rPr lang="en-US" altLang="en-US" sz="3200" b="1" dirty="0">
                <a:solidFill>
                  <a:srgbClr val="0070C0"/>
                </a:solidFill>
                <a:sym typeface="+mn-ea"/>
              </a:rPr>
              <a:t> </a:t>
            </a:r>
            <a:r>
              <a:rPr lang="en-US" altLang="en-US" sz="3200" b="1" dirty="0" err="1">
                <a:solidFill>
                  <a:srgbClr val="0070C0"/>
                </a:solidFill>
                <a:sym typeface="+mn-ea"/>
              </a:rPr>
              <a:t>điểm</a:t>
            </a:r>
            <a:r>
              <a:rPr lang="en-US" altLang="en-US" sz="3200" b="1" dirty="0">
                <a:solidFill>
                  <a:srgbClr val="0070C0"/>
                </a:solidFill>
                <a:sym typeface="+mn-ea"/>
              </a:rPr>
              <a:t> </a:t>
            </a:r>
            <a:r>
              <a:rPr lang="en-US" altLang="en-US" sz="3200" b="1" dirty="0" err="1">
                <a:solidFill>
                  <a:srgbClr val="0070C0"/>
                </a:solidFill>
                <a:sym typeface="+mn-ea"/>
              </a:rPr>
              <a:t>kiểm</a:t>
            </a:r>
            <a:r>
              <a:rPr lang="en-US" altLang="en-US" sz="3200" b="1" dirty="0">
                <a:solidFill>
                  <a:srgbClr val="0070C0"/>
                </a:solidFill>
                <a:sym typeface="+mn-ea"/>
              </a:rPr>
              <a:t> </a:t>
            </a:r>
            <a:r>
              <a:rPr lang="en-US" altLang="en-US" sz="3200" b="1" dirty="0" err="1">
                <a:solidFill>
                  <a:srgbClr val="0070C0"/>
                </a:solidFill>
                <a:sym typeface="+mn-ea"/>
              </a:rPr>
              <a:t>soát</a:t>
            </a:r>
            <a:r>
              <a:rPr lang="en-US" altLang="en-US" sz="3200" b="1" dirty="0">
                <a:solidFill>
                  <a:srgbClr val="0070C0"/>
                </a:solidFill>
                <a:sym typeface="+mn-ea"/>
              </a:rPr>
              <a:t>:</a:t>
            </a:r>
          </a:p>
          <a:p>
            <a:pPr>
              <a:lnSpc>
                <a:spcPct val="150000"/>
              </a:lnSpc>
              <a:spcAft>
                <a:spcPts val="600"/>
              </a:spcAft>
            </a:pPr>
            <a:r>
              <a:rPr lang="en-US" altLang="en-US" sz="3200" b="1" dirty="0">
                <a:sym typeface="+mn-ea"/>
              </a:rPr>
              <a:t>+ </a:t>
            </a:r>
            <a:r>
              <a:rPr lang="en-US" altLang="en-US" sz="3200" b="1" dirty="0" err="1">
                <a:sym typeface="+mn-ea"/>
              </a:rPr>
              <a:t>Kiểm</a:t>
            </a:r>
            <a:r>
              <a:rPr lang="en-US" altLang="en-US" sz="3200" b="1" dirty="0">
                <a:sym typeface="+mn-ea"/>
              </a:rPr>
              <a:t> </a:t>
            </a:r>
            <a:r>
              <a:rPr lang="en-US" altLang="en-US" sz="3200" b="1" dirty="0" err="1">
                <a:sym typeface="+mn-ea"/>
              </a:rPr>
              <a:t>tra</a:t>
            </a:r>
            <a:r>
              <a:rPr lang="en-US" altLang="en-US" sz="3200" b="1" dirty="0">
                <a:sym typeface="+mn-ea"/>
              </a:rPr>
              <a:t>, </a:t>
            </a:r>
            <a:r>
              <a:rPr lang="en-US" altLang="en-US" sz="3200" b="1" dirty="0" err="1">
                <a:sym typeface="+mn-ea"/>
              </a:rPr>
              <a:t>sửa</a:t>
            </a:r>
            <a:r>
              <a:rPr lang="en-US" altLang="en-US" sz="3200" b="1" dirty="0">
                <a:sym typeface="+mn-ea"/>
              </a:rPr>
              <a:t> </a:t>
            </a:r>
            <a:r>
              <a:rPr lang="en-US" altLang="en-US" sz="3200" b="1" dirty="0" err="1">
                <a:sym typeface="+mn-ea"/>
              </a:rPr>
              <a:t>chữa</a:t>
            </a:r>
            <a:r>
              <a:rPr lang="en-US" altLang="en-US" sz="3200" b="1" dirty="0">
                <a:sym typeface="+mn-ea"/>
              </a:rPr>
              <a:t> </a:t>
            </a:r>
            <a:r>
              <a:rPr lang="en-US" altLang="en-US" sz="3200" b="1" dirty="0" err="1">
                <a:sym typeface="+mn-ea"/>
              </a:rPr>
              <a:t>các</a:t>
            </a:r>
            <a:r>
              <a:rPr lang="en-US" altLang="en-US" sz="3200" b="1" dirty="0">
                <a:sym typeface="+mn-ea"/>
              </a:rPr>
              <a:t> </a:t>
            </a:r>
            <a:r>
              <a:rPr lang="en-US" altLang="en-US" sz="3200" b="1" dirty="0" err="1">
                <a:sym typeface="+mn-ea"/>
              </a:rPr>
              <a:t>sai</a:t>
            </a:r>
            <a:r>
              <a:rPr lang="en-US" altLang="en-US" sz="3200" b="1" dirty="0">
                <a:sym typeface="+mn-ea"/>
              </a:rPr>
              <a:t> </a:t>
            </a:r>
            <a:r>
              <a:rPr lang="en-US" altLang="en-US" sz="3200" b="1" dirty="0" err="1">
                <a:sym typeface="+mn-ea"/>
              </a:rPr>
              <a:t>hỏng</a:t>
            </a:r>
            <a:r>
              <a:rPr lang="en-US" altLang="en-US" sz="3200" b="1" dirty="0">
                <a:sym typeface="+mn-ea"/>
              </a:rPr>
              <a:t> </a:t>
            </a:r>
            <a:r>
              <a:rPr lang="en-US" altLang="en-US" sz="3200" b="1" dirty="0" err="1">
                <a:sym typeface="+mn-ea"/>
              </a:rPr>
              <a:t>của</a:t>
            </a:r>
            <a:r>
              <a:rPr lang="en-US" altLang="en-US" sz="3200" b="1" dirty="0">
                <a:sym typeface="+mn-ea"/>
              </a:rPr>
              <a:t> DNA</a:t>
            </a:r>
            <a:r>
              <a:rPr lang="en-US" altLang="en-US" sz="3200" dirty="0">
                <a:sym typeface="+mn-ea"/>
              </a:rPr>
              <a:t>.</a:t>
            </a:r>
          </a:p>
          <a:p>
            <a:pPr>
              <a:lnSpc>
                <a:spcPct val="150000"/>
              </a:lnSpc>
              <a:spcAft>
                <a:spcPts val="600"/>
              </a:spcAft>
            </a:pPr>
            <a:r>
              <a:rPr lang="en-US" altLang="en-US" sz="3200" b="1" dirty="0">
                <a:solidFill>
                  <a:srgbClr val="FF0000"/>
                </a:solidFill>
              </a:rPr>
              <a:t>+ </a:t>
            </a:r>
            <a:r>
              <a:rPr lang="en-US" altLang="en-US" sz="3200" b="1" dirty="0" err="1">
                <a:solidFill>
                  <a:srgbClr val="FF0000"/>
                </a:solidFill>
              </a:rPr>
              <a:t>Ngăn</a:t>
            </a:r>
            <a:r>
              <a:rPr lang="en-US" altLang="en-US" sz="3200" b="1" dirty="0">
                <a:solidFill>
                  <a:srgbClr val="FF0000"/>
                </a:solidFill>
              </a:rPr>
              <a:t> </a:t>
            </a:r>
            <a:r>
              <a:rPr lang="en-US" altLang="en-US" sz="3200" b="1" dirty="0" err="1">
                <a:solidFill>
                  <a:srgbClr val="FF0000"/>
                </a:solidFill>
              </a:rPr>
              <a:t>chặn</a:t>
            </a:r>
            <a:r>
              <a:rPr lang="en-US" altLang="en-US" sz="3200" b="1" dirty="0">
                <a:solidFill>
                  <a:srgbClr val="FF0000"/>
                </a:solidFill>
              </a:rPr>
              <a:t> chu </a:t>
            </a:r>
            <a:r>
              <a:rPr lang="en-US" altLang="en-US" sz="3200" b="1" dirty="0" err="1">
                <a:solidFill>
                  <a:srgbClr val="FF0000"/>
                </a:solidFill>
              </a:rPr>
              <a:t>kì</a:t>
            </a:r>
            <a:r>
              <a:rPr lang="en-US" altLang="en-US" sz="3200" b="1" dirty="0">
                <a:solidFill>
                  <a:srgbClr val="FF0000"/>
                </a:solidFill>
              </a:rPr>
              <a:t> TB: </a:t>
            </a:r>
            <a:r>
              <a:rPr lang="en-US" altLang="en-US" sz="3200" b="1" dirty="0" err="1">
                <a:solidFill>
                  <a:srgbClr val="FF0000"/>
                </a:solidFill>
              </a:rPr>
              <a:t>khi</a:t>
            </a:r>
            <a:r>
              <a:rPr lang="en-US" altLang="en-US" sz="3200" b="1" dirty="0">
                <a:solidFill>
                  <a:srgbClr val="FF0000"/>
                </a:solidFill>
              </a:rPr>
              <a:t> </a:t>
            </a:r>
            <a:r>
              <a:rPr lang="en-US" altLang="en-US" sz="3200" b="1" dirty="0" err="1">
                <a:solidFill>
                  <a:srgbClr val="FF0000"/>
                </a:solidFill>
              </a:rPr>
              <a:t>các</a:t>
            </a:r>
            <a:r>
              <a:rPr lang="en-US" altLang="en-US" sz="3200" b="1" dirty="0">
                <a:solidFill>
                  <a:srgbClr val="FF0000"/>
                </a:solidFill>
              </a:rPr>
              <a:t> </a:t>
            </a:r>
            <a:r>
              <a:rPr lang="en-US" altLang="en-US" sz="3200" b="1" dirty="0" err="1">
                <a:solidFill>
                  <a:srgbClr val="FF0000"/>
                </a:solidFill>
              </a:rPr>
              <a:t>hoạt</a:t>
            </a:r>
            <a:r>
              <a:rPr lang="en-US" altLang="en-US" sz="3200" b="1" dirty="0">
                <a:solidFill>
                  <a:srgbClr val="FF0000"/>
                </a:solidFill>
              </a:rPr>
              <a:t> </a:t>
            </a:r>
            <a:r>
              <a:rPr lang="en-US" altLang="en-US" sz="3200" b="1" dirty="0" err="1">
                <a:solidFill>
                  <a:srgbClr val="FF0000"/>
                </a:solidFill>
              </a:rPr>
              <a:t>động</a:t>
            </a:r>
            <a:r>
              <a:rPr lang="en-US" altLang="en-US" sz="3200" b="1" dirty="0">
                <a:solidFill>
                  <a:srgbClr val="FF0000"/>
                </a:solidFill>
              </a:rPr>
              <a:t> </a:t>
            </a:r>
            <a:r>
              <a:rPr lang="en-US" altLang="en-US" sz="3200" b="1" dirty="0" err="1">
                <a:solidFill>
                  <a:srgbClr val="FF0000"/>
                </a:solidFill>
              </a:rPr>
              <a:t>của</a:t>
            </a:r>
            <a:r>
              <a:rPr lang="en-US" altLang="en-US" sz="3200" b="1" dirty="0">
                <a:solidFill>
                  <a:srgbClr val="FF0000"/>
                </a:solidFill>
              </a:rPr>
              <a:t> </a:t>
            </a:r>
            <a:r>
              <a:rPr lang="en-US" altLang="en-US" sz="3200" b="1" dirty="0" err="1">
                <a:solidFill>
                  <a:srgbClr val="FF0000"/>
                </a:solidFill>
              </a:rPr>
              <a:t>nó</a:t>
            </a:r>
            <a:r>
              <a:rPr lang="en-US" altLang="en-US" sz="3200" b="1" dirty="0">
                <a:solidFill>
                  <a:srgbClr val="FF0000"/>
                </a:solidFill>
              </a:rPr>
              <a:t> </a:t>
            </a:r>
            <a:r>
              <a:rPr lang="en-US" altLang="en-US" sz="3200" b="1" dirty="0" err="1">
                <a:solidFill>
                  <a:srgbClr val="FF0000"/>
                </a:solidFill>
              </a:rPr>
              <a:t>bất</a:t>
            </a:r>
            <a:r>
              <a:rPr lang="en-US" altLang="en-US" sz="3200" b="1" dirty="0">
                <a:solidFill>
                  <a:srgbClr val="FF0000"/>
                </a:solidFill>
              </a:rPr>
              <a:t> </a:t>
            </a:r>
            <a:r>
              <a:rPr lang="en-US" altLang="en-US" sz="3200" b="1" dirty="0" err="1">
                <a:solidFill>
                  <a:srgbClr val="FF0000"/>
                </a:solidFill>
              </a:rPr>
              <a:t>thường</a:t>
            </a:r>
            <a:r>
              <a:rPr lang="en-US" altLang="en-US" sz="3200" b="1" dirty="0">
                <a:solidFill>
                  <a:srgbClr val="FF0000"/>
                </a:solidFill>
              </a:rPr>
              <a:t>.</a:t>
            </a:r>
          </a:p>
          <a:p>
            <a:pPr>
              <a:lnSpc>
                <a:spcPct val="150000"/>
              </a:lnSpc>
              <a:spcAft>
                <a:spcPts val="600"/>
              </a:spcAft>
            </a:pPr>
            <a:r>
              <a:rPr lang="en-US" altLang="en-US" sz="3200" b="1" dirty="0">
                <a:solidFill>
                  <a:srgbClr val="0070C0"/>
                </a:solidFill>
              </a:rPr>
              <a:t>+ TB </a:t>
            </a:r>
            <a:r>
              <a:rPr lang="en-US" altLang="en-US" sz="3200" b="1" dirty="0" err="1">
                <a:solidFill>
                  <a:srgbClr val="0070C0"/>
                </a:solidFill>
              </a:rPr>
              <a:t>không</a:t>
            </a:r>
            <a:r>
              <a:rPr lang="en-US" altLang="en-US" sz="3200" b="1" dirty="0">
                <a:solidFill>
                  <a:srgbClr val="0070C0"/>
                </a:solidFill>
              </a:rPr>
              <a:t> </a:t>
            </a:r>
            <a:r>
              <a:rPr lang="en-US" altLang="en-US" sz="3200" b="1" dirty="0" err="1">
                <a:solidFill>
                  <a:srgbClr val="0070C0"/>
                </a:solidFill>
              </a:rPr>
              <a:t>thể</a:t>
            </a:r>
            <a:r>
              <a:rPr lang="en-US" altLang="en-US" sz="3200" b="1" dirty="0">
                <a:solidFill>
                  <a:srgbClr val="0070C0"/>
                </a:solidFill>
              </a:rPr>
              <a:t> qua </a:t>
            </a:r>
            <a:r>
              <a:rPr lang="en-US" altLang="en-US" sz="3200" b="1" dirty="0" err="1">
                <a:solidFill>
                  <a:srgbClr val="0070C0"/>
                </a:solidFill>
              </a:rPr>
              <a:t>pha</a:t>
            </a:r>
            <a:r>
              <a:rPr lang="en-US" altLang="en-US" sz="3200" b="1" dirty="0">
                <a:solidFill>
                  <a:srgbClr val="0070C0"/>
                </a:solidFill>
              </a:rPr>
              <a:t> </a:t>
            </a:r>
            <a:r>
              <a:rPr lang="en-US" altLang="en-US" sz="3200" b="1" dirty="0" err="1">
                <a:solidFill>
                  <a:srgbClr val="0070C0"/>
                </a:solidFill>
              </a:rPr>
              <a:t>kế</a:t>
            </a:r>
            <a:r>
              <a:rPr lang="en-US" altLang="en-US" sz="3200" b="1" dirty="0">
                <a:solidFill>
                  <a:srgbClr val="0070C0"/>
                </a:solidFill>
              </a:rPr>
              <a:t> </a:t>
            </a:r>
            <a:r>
              <a:rPr lang="en-US" altLang="en-US" sz="3200" b="1" dirty="0" err="1">
                <a:solidFill>
                  <a:srgbClr val="0070C0"/>
                </a:solidFill>
              </a:rPr>
              <a:t>tiếp</a:t>
            </a:r>
            <a:r>
              <a:rPr lang="en-US" altLang="en-US" sz="3200" b="1" dirty="0">
                <a:solidFill>
                  <a:srgbClr val="0070C0"/>
                </a:solidFill>
              </a:rPr>
              <a:t> </a:t>
            </a:r>
            <a:r>
              <a:rPr lang="en-US" altLang="en-US" sz="3200" b="1" dirty="0" err="1">
                <a:solidFill>
                  <a:srgbClr val="0070C0"/>
                </a:solidFill>
              </a:rPr>
              <a:t>khi</a:t>
            </a:r>
            <a:r>
              <a:rPr lang="en-US" altLang="en-US" sz="3200" b="1" dirty="0">
                <a:solidFill>
                  <a:srgbClr val="0070C0"/>
                </a:solidFill>
              </a:rPr>
              <a:t> DNA </a:t>
            </a:r>
            <a:r>
              <a:rPr lang="en-US" altLang="en-US" sz="3200" b="1" dirty="0" err="1">
                <a:solidFill>
                  <a:srgbClr val="0070C0"/>
                </a:solidFill>
              </a:rPr>
              <a:t>hỏng</a:t>
            </a:r>
            <a:r>
              <a:rPr lang="en-US" altLang="en-US" sz="3200" b="1" dirty="0">
                <a:solidFill>
                  <a:srgbClr val="0070C0"/>
                </a:solidFill>
              </a:rPr>
              <a:t> hay </a:t>
            </a:r>
            <a:r>
              <a:rPr lang="en-US" altLang="en-US" sz="3200" b="1" dirty="0" err="1">
                <a:solidFill>
                  <a:srgbClr val="0070C0"/>
                </a:solidFill>
              </a:rPr>
              <a:t>các</a:t>
            </a:r>
            <a:r>
              <a:rPr lang="en-US" altLang="en-US" sz="3200" b="1" dirty="0">
                <a:solidFill>
                  <a:srgbClr val="0070C0"/>
                </a:solidFill>
              </a:rPr>
              <a:t> </a:t>
            </a:r>
            <a:r>
              <a:rPr lang="en-US" altLang="en-US" sz="3200" b="1" dirty="0" err="1">
                <a:solidFill>
                  <a:srgbClr val="0070C0"/>
                </a:solidFill>
              </a:rPr>
              <a:t>thiếu</a:t>
            </a:r>
            <a:r>
              <a:rPr lang="en-US" altLang="en-US" sz="3200" b="1" dirty="0">
                <a:solidFill>
                  <a:srgbClr val="0070C0"/>
                </a:solidFill>
              </a:rPr>
              <a:t> </a:t>
            </a:r>
            <a:r>
              <a:rPr lang="en-US" altLang="en-US" sz="3200" b="1" dirty="0" err="1">
                <a:solidFill>
                  <a:srgbClr val="0070C0"/>
                </a:solidFill>
              </a:rPr>
              <a:t>sót</a:t>
            </a:r>
            <a:r>
              <a:rPr lang="en-US" altLang="en-US" sz="3200" b="1" dirty="0">
                <a:solidFill>
                  <a:srgbClr val="0070C0"/>
                </a:solidFill>
              </a:rPr>
              <a:t> </a:t>
            </a:r>
            <a:r>
              <a:rPr lang="en-US" altLang="en-US" sz="3200" b="1" dirty="0" err="1">
                <a:solidFill>
                  <a:srgbClr val="0070C0"/>
                </a:solidFill>
              </a:rPr>
              <a:t>chưa</a:t>
            </a:r>
            <a:r>
              <a:rPr lang="en-US" altLang="en-US" sz="3200" b="1" dirty="0">
                <a:solidFill>
                  <a:srgbClr val="0070C0"/>
                </a:solidFill>
              </a:rPr>
              <a:t> </a:t>
            </a:r>
            <a:r>
              <a:rPr lang="en-US" altLang="en-US" sz="3200" b="1" dirty="0" err="1">
                <a:solidFill>
                  <a:srgbClr val="0070C0"/>
                </a:solidFill>
              </a:rPr>
              <a:t>được</a:t>
            </a:r>
            <a:r>
              <a:rPr lang="en-US" altLang="en-US" sz="3200" b="1" dirty="0">
                <a:solidFill>
                  <a:srgbClr val="0070C0"/>
                </a:solidFill>
              </a:rPr>
              <a:t> </a:t>
            </a:r>
            <a:r>
              <a:rPr lang="en-US" altLang="en-US" sz="3200" b="1" dirty="0" err="1">
                <a:solidFill>
                  <a:srgbClr val="0070C0"/>
                </a:solidFill>
              </a:rPr>
              <a:t>điều</a:t>
            </a:r>
            <a:r>
              <a:rPr lang="en-US" altLang="en-US" sz="3200" b="1" dirty="0">
                <a:solidFill>
                  <a:srgbClr val="0070C0"/>
                </a:solidFill>
              </a:rPr>
              <a:t> </a:t>
            </a:r>
            <a:r>
              <a:rPr lang="en-US" altLang="en-US" sz="3200" b="1" dirty="0" err="1">
                <a:solidFill>
                  <a:srgbClr val="0070C0"/>
                </a:solidFill>
              </a:rPr>
              <a:t>chỉnh</a:t>
            </a:r>
            <a:r>
              <a:rPr lang="en-US" altLang="en-US" sz="3200" b="1" dirty="0">
                <a:solidFill>
                  <a:srgbClr val="0070C0"/>
                </a:solidFill>
              </a:rPr>
              <a:t>.</a:t>
            </a:r>
          </a:p>
        </p:txBody>
      </p:sp>
      <p:sp>
        <p:nvSpPr>
          <p:cNvPr id="17" name="Rectangle 16">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AA88A14-B9D3-24DC-9A36-0BC2C8C5C340}"/>
              </a:ext>
            </a:extLst>
          </p:cNvPr>
          <p:cNvPicPr>
            <a:picLocks noChangeAspect="1"/>
          </p:cNvPicPr>
          <p:nvPr/>
        </p:nvPicPr>
        <p:blipFill rotWithShape="1">
          <a:blip r:embed="rId2">
            <a:extLst>
              <a:ext uri="{28A0092B-C50C-407E-A947-70E740481C1C}">
                <a14:useLocalDpi xmlns:a14="http://schemas.microsoft.com/office/drawing/2010/main" val="0"/>
              </a:ext>
            </a:extLst>
          </a:blip>
          <a:srcRect l="7451" r="5121" b="-1"/>
          <a:stretch/>
        </p:blipFill>
        <p:spPr bwMode="auto">
          <a:xfrm>
            <a:off x="5977788" y="799352"/>
            <a:ext cx="5425410" cy="525929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83224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arn(inVertic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arn(inVertical)">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AA0004F0-9C86-D48F-E540-CEE3C214F013}"/>
              </a:ext>
            </a:extLst>
          </p:cNvPr>
          <p:cNvSpPr txBox="1"/>
          <p:nvPr/>
        </p:nvSpPr>
        <p:spPr>
          <a:xfrm>
            <a:off x="543077" y="892891"/>
            <a:ext cx="5183613" cy="1128068"/>
          </a:xfrm>
          <a:prstGeom prst="rect">
            <a:avLst/>
          </a:prstGeom>
        </p:spPr>
        <p:txBody>
          <a:bodyPr vert="horz" lIns="91440" tIns="45720" rIns="91440" bIns="45720" rtlCol="0" anchor="ctr">
            <a:normAutofit/>
          </a:bodyPr>
          <a:lstStyle/>
          <a:p>
            <a:pPr algn="just">
              <a:lnSpc>
                <a:spcPct val="90000"/>
              </a:lnSpc>
              <a:spcBef>
                <a:spcPct val="0"/>
              </a:spcBef>
              <a:spcAft>
                <a:spcPts val="600"/>
              </a:spcAft>
            </a:pPr>
            <a:r>
              <a:rPr lang="en-US" altLang="en-US" sz="3600" b="1" dirty="0">
                <a:solidFill>
                  <a:srgbClr val="FF0000"/>
                </a:solidFill>
                <a:latin typeface="+mj-lt"/>
                <a:ea typeface="+mj-ea"/>
                <a:cs typeface="+mj-cs"/>
              </a:rPr>
              <a:t>- Ý Nghĩa:</a:t>
            </a:r>
            <a:endParaRPr lang="en-US" altLang="en-US" sz="3600" b="1" dirty="0">
              <a:latin typeface="+mj-lt"/>
              <a:ea typeface="+mj-ea"/>
              <a:cs typeface="+mj-cs"/>
            </a:endParaRPr>
          </a:p>
        </p:txBody>
      </p:sp>
      <p:grpSp>
        <p:nvGrpSpPr>
          <p:cNvPr id="18" name="Group 17">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9" name="Rectangle 18">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Rectangle 21">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C486657D-D739-D78E-F724-1749E00A6022}"/>
              </a:ext>
            </a:extLst>
          </p:cNvPr>
          <p:cNvSpPr txBox="1"/>
          <p:nvPr/>
        </p:nvSpPr>
        <p:spPr>
          <a:xfrm>
            <a:off x="89204" y="3190936"/>
            <a:ext cx="5449441" cy="2593494"/>
          </a:xfrm>
          <a:prstGeom prst="rect">
            <a:avLst/>
          </a:prstGeom>
        </p:spPr>
        <p:txBody>
          <a:bodyPr vert="horz" lIns="91440" tIns="45720" rIns="91440" bIns="45720" rtlCol="0" anchor="ctr">
            <a:normAutofit lnSpcReduction="10000"/>
          </a:bodyPr>
          <a:lstStyle/>
          <a:p>
            <a:pPr algn="ctr">
              <a:lnSpc>
                <a:spcPct val="150000"/>
              </a:lnSpc>
              <a:spcAft>
                <a:spcPts val="600"/>
              </a:spcAft>
            </a:pPr>
            <a:r>
              <a:rPr lang="en-US" sz="3600" dirty="0">
                <a:solidFill>
                  <a:srgbClr val="0070C0"/>
                </a:solidFill>
              </a:rPr>
              <a:t> </a:t>
            </a:r>
            <a:r>
              <a:rPr lang="en-US" sz="3600" dirty="0" err="1">
                <a:solidFill>
                  <a:srgbClr val="0070C0"/>
                </a:solidFill>
              </a:rPr>
              <a:t>Đảm</a:t>
            </a:r>
            <a:r>
              <a:rPr lang="en-US" sz="3600" dirty="0">
                <a:solidFill>
                  <a:srgbClr val="0070C0"/>
                </a:solidFill>
              </a:rPr>
              <a:t> </a:t>
            </a:r>
            <a:r>
              <a:rPr lang="en-US" sz="3600" dirty="0" err="1">
                <a:solidFill>
                  <a:srgbClr val="0070C0"/>
                </a:solidFill>
              </a:rPr>
              <a:t>bảo</a:t>
            </a:r>
            <a:r>
              <a:rPr lang="en-US" sz="3600" dirty="0">
                <a:solidFill>
                  <a:srgbClr val="0070C0"/>
                </a:solidFill>
              </a:rPr>
              <a:t> </a:t>
            </a:r>
            <a:r>
              <a:rPr lang="en-US" sz="3600" dirty="0" err="1">
                <a:solidFill>
                  <a:srgbClr val="0070C0"/>
                </a:solidFill>
              </a:rPr>
              <a:t>sự</a:t>
            </a:r>
            <a:r>
              <a:rPr lang="en-US" sz="3600" dirty="0">
                <a:solidFill>
                  <a:srgbClr val="0070C0"/>
                </a:solidFill>
              </a:rPr>
              <a:t> </a:t>
            </a:r>
            <a:r>
              <a:rPr lang="en-US" sz="3600" dirty="0" err="1">
                <a:solidFill>
                  <a:srgbClr val="0070C0"/>
                </a:solidFill>
              </a:rPr>
              <a:t>chính</a:t>
            </a:r>
            <a:r>
              <a:rPr lang="en-US" sz="3600" dirty="0">
                <a:solidFill>
                  <a:srgbClr val="0070C0"/>
                </a:solidFill>
              </a:rPr>
              <a:t> </a:t>
            </a:r>
            <a:r>
              <a:rPr lang="en-US" sz="3600" dirty="0" err="1">
                <a:solidFill>
                  <a:srgbClr val="0070C0"/>
                </a:solidFill>
              </a:rPr>
              <a:t>xác</a:t>
            </a:r>
            <a:r>
              <a:rPr lang="en-US" sz="3600" dirty="0">
                <a:solidFill>
                  <a:srgbClr val="0070C0"/>
                </a:solidFill>
              </a:rPr>
              <a:t> </a:t>
            </a:r>
            <a:r>
              <a:rPr lang="en-US" sz="3600" dirty="0" err="1">
                <a:solidFill>
                  <a:srgbClr val="0070C0"/>
                </a:solidFill>
              </a:rPr>
              <a:t>của</a:t>
            </a:r>
            <a:r>
              <a:rPr lang="en-US" sz="3600" dirty="0">
                <a:solidFill>
                  <a:srgbClr val="0070C0"/>
                </a:solidFill>
              </a:rPr>
              <a:t> </a:t>
            </a:r>
            <a:r>
              <a:rPr lang="en-US" sz="3600" dirty="0" err="1">
                <a:solidFill>
                  <a:srgbClr val="0070C0"/>
                </a:solidFill>
              </a:rPr>
              <a:t>quá</a:t>
            </a:r>
            <a:r>
              <a:rPr lang="en-US" sz="3600" dirty="0">
                <a:solidFill>
                  <a:srgbClr val="0070C0"/>
                </a:solidFill>
              </a:rPr>
              <a:t> </a:t>
            </a:r>
            <a:r>
              <a:rPr lang="en-US" sz="3600" dirty="0" err="1">
                <a:solidFill>
                  <a:srgbClr val="0070C0"/>
                </a:solidFill>
              </a:rPr>
              <a:t>trình</a:t>
            </a:r>
            <a:r>
              <a:rPr lang="en-US" sz="3600" dirty="0">
                <a:solidFill>
                  <a:srgbClr val="0070C0"/>
                </a:solidFill>
              </a:rPr>
              <a:t> </a:t>
            </a:r>
            <a:r>
              <a:rPr lang="en-US" sz="3600" dirty="0" err="1">
                <a:solidFill>
                  <a:srgbClr val="0070C0"/>
                </a:solidFill>
              </a:rPr>
              <a:t>phân</a:t>
            </a:r>
            <a:r>
              <a:rPr lang="en-US" sz="3600" dirty="0">
                <a:solidFill>
                  <a:srgbClr val="0070C0"/>
                </a:solidFill>
              </a:rPr>
              <a:t> </a:t>
            </a:r>
            <a:r>
              <a:rPr lang="en-US" sz="3600" dirty="0" err="1">
                <a:solidFill>
                  <a:srgbClr val="0070C0"/>
                </a:solidFill>
              </a:rPr>
              <a:t>bào</a:t>
            </a:r>
            <a:r>
              <a:rPr lang="en-US" sz="3600" dirty="0">
                <a:solidFill>
                  <a:srgbClr val="0070C0"/>
                </a:solidFill>
              </a:rPr>
              <a:t> </a:t>
            </a:r>
            <a:r>
              <a:rPr lang="en-US" sz="3600" dirty="0" err="1">
                <a:solidFill>
                  <a:srgbClr val="0070C0"/>
                </a:solidFill>
              </a:rPr>
              <a:t>trong</a:t>
            </a:r>
            <a:r>
              <a:rPr lang="en-US" sz="3600" dirty="0">
                <a:solidFill>
                  <a:srgbClr val="0070C0"/>
                </a:solidFill>
              </a:rPr>
              <a:t> TB </a:t>
            </a:r>
            <a:r>
              <a:rPr lang="en-US" sz="3600" dirty="0" err="1">
                <a:solidFill>
                  <a:srgbClr val="0070C0"/>
                </a:solidFill>
              </a:rPr>
              <a:t>nhân</a:t>
            </a:r>
            <a:r>
              <a:rPr lang="en-US" sz="3600" dirty="0">
                <a:solidFill>
                  <a:srgbClr val="0070C0"/>
                </a:solidFill>
              </a:rPr>
              <a:t> </a:t>
            </a:r>
            <a:r>
              <a:rPr lang="en-US" sz="3600" dirty="0" err="1">
                <a:solidFill>
                  <a:srgbClr val="0070C0"/>
                </a:solidFill>
              </a:rPr>
              <a:t>thực</a:t>
            </a:r>
            <a:r>
              <a:rPr lang="en-US" sz="3600" dirty="0">
                <a:solidFill>
                  <a:srgbClr val="0070C0"/>
                </a:solidFill>
              </a:rPr>
              <a:t>. </a:t>
            </a:r>
          </a:p>
          <a:p>
            <a:pPr>
              <a:lnSpc>
                <a:spcPct val="150000"/>
              </a:lnSpc>
              <a:spcAft>
                <a:spcPts val="600"/>
              </a:spcAft>
            </a:pPr>
            <a:endParaRPr lang="en-US" sz="3600" b="1" dirty="0"/>
          </a:p>
        </p:txBody>
      </p:sp>
      <p:sp>
        <p:nvSpPr>
          <p:cNvPr id="24" name="Rectangle 23">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ED8F9DDA-5E00-ABA5-D850-258E1876139F}"/>
              </a:ext>
            </a:extLst>
          </p:cNvPr>
          <p:cNvPicPr>
            <a:picLocks noChangeAspect="1"/>
          </p:cNvPicPr>
          <p:nvPr/>
        </p:nvPicPr>
        <p:blipFill rotWithShape="1">
          <a:blip r:embed="rId2">
            <a:extLst>
              <a:ext uri="{28A0092B-C50C-407E-A947-70E740481C1C}">
                <a14:useLocalDpi xmlns:a14="http://schemas.microsoft.com/office/drawing/2010/main" val="0"/>
              </a:ext>
            </a:extLst>
          </a:blip>
          <a:srcRect l="7451" r="5121" b="-1"/>
          <a:stretch/>
        </p:blipFill>
        <p:spPr bwMode="auto">
          <a:xfrm>
            <a:off x="6055231" y="509570"/>
            <a:ext cx="5425410" cy="525929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barn(inVertical)">
                                      <p:cBhvr>
                                        <p:cTn id="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Ung thư phát triển trong cơ thể như thế nào BS Phan Trúc- BV Vinmec Times City">
            <a:hlinkClick r:id="" action="ppaction://media"/>
            <a:extLst>
              <a:ext uri="{FF2B5EF4-FFF2-40B4-BE49-F238E27FC236}">
                <a16:creationId xmlns:a16="http://schemas.microsoft.com/office/drawing/2014/main" id="{D102E603-86D9-9D5F-5469-729D1219423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8425" y="27682"/>
            <a:ext cx="12093575" cy="6802636"/>
          </a:xfrm>
          <a:prstGeom prst="rect">
            <a:avLst/>
          </a:prstGeom>
        </p:spPr>
      </p:pic>
    </p:spTree>
    <p:extLst>
      <p:ext uri="{BB962C8B-B14F-4D97-AF65-F5344CB8AC3E}">
        <p14:creationId xmlns:p14="http://schemas.microsoft.com/office/powerpoint/2010/main" val="3499337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47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WordArt 3">
            <a:extLst>
              <a:ext uri="{FF2B5EF4-FFF2-40B4-BE49-F238E27FC236}">
                <a16:creationId xmlns:a16="http://schemas.microsoft.com/office/drawing/2014/main" id="{5E8A6599-E4D0-4D95-87BD-62E440FE9E7E}"/>
              </a:ext>
            </a:extLst>
          </p:cNvPr>
          <p:cNvSpPr>
            <a:spLocks noChangeArrowheads="1" noChangeShapeType="1" noTextEdit="1"/>
          </p:cNvSpPr>
          <p:nvPr/>
        </p:nvSpPr>
        <p:spPr bwMode="auto">
          <a:xfrm>
            <a:off x="1753586" y="336332"/>
            <a:ext cx="8801100" cy="1381125"/>
          </a:xfrm>
          <a:prstGeom prst="rect">
            <a:avLst/>
          </a:prstGeom>
        </p:spPr>
        <p:txBody>
          <a:bodyPr wrap="none" fromWordArt="1">
            <a:prstTxWarp prst="textPlain">
              <a:avLst>
                <a:gd name="adj" fmla="val 50000"/>
              </a:avLst>
            </a:prstTxWarp>
          </a:bodyPr>
          <a:lstStyle/>
          <a:p>
            <a:pPr algn="ctr"/>
            <a:r>
              <a:rPr lang="vi-VN" sz="3600" kern="10" dirty="0">
                <a:ln w="9525">
                  <a:solidFill>
                    <a:schemeClr val="tx1"/>
                  </a:solidFill>
                  <a:round/>
                  <a:headEnd/>
                  <a:tailEnd/>
                </a:ln>
                <a:solidFill>
                  <a:srgbClr val="FF0000"/>
                </a:solidFill>
                <a:effectLst>
                  <a:outerShdw blurRad="38100" dist="38100" dir="2700000" algn="tl" rotWithShape="0">
                    <a:srgbClr val="000000">
                      <a:alpha val="43137"/>
                    </a:srgbClr>
                  </a:outerShdw>
                </a:effectLst>
                <a:latin typeface="Times New Roman" panose="02020603050405020304" pitchFamily="18" charset="0"/>
                <a:cs typeface="Times New Roman" panose="02020603050405020304" pitchFamily="18" charset="0"/>
              </a:rPr>
              <a:t>CHƯƠNG 4: CHU KÌ TẾ BÀO, PHÂN BÀO </a:t>
            </a:r>
          </a:p>
          <a:p>
            <a:pPr algn="ctr"/>
            <a:r>
              <a:rPr lang="vi-VN" sz="3600" kern="10" dirty="0">
                <a:ln w="9525">
                  <a:solidFill>
                    <a:schemeClr val="tx1"/>
                  </a:solidFill>
                  <a:round/>
                  <a:headEnd/>
                  <a:tailEnd/>
                </a:ln>
                <a:solidFill>
                  <a:srgbClr val="FF0000"/>
                </a:solidFill>
                <a:effectLst>
                  <a:outerShdw blurRad="38100" dist="38100" dir="2700000" algn="tl" rotWithShape="0">
                    <a:srgbClr val="000000">
                      <a:alpha val="43137"/>
                    </a:srgbClr>
                  </a:outerShdw>
                </a:effectLst>
                <a:latin typeface="Times New Roman" panose="02020603050405020304" pitchFamily="18" charset="0"/>
                <a:cs typeface="Times New Roman" panose="02020603050405020304" pitchFamily="18" charset="0"/>
              </a:rPr>
              <a:t>VÀ CÔNG NGHỆ TẾ BÀO</a:t>
            </a:r>
            <a:endParaRPr lang="en-GB" sz="3600" kern="10" dirty="0">
              <a:ln w="9525">
                <a:solidFill>
                  <a:schemeClr val="tx1"/>
                </a:solidFill>
                <a:round/>
                <a:headEnd/>
                <a:tailEnd/>
              </a:ln>
              <a:solidFill>
                <a:srgbClr val="FF0000"/>
              </a:solidFill>
              <a:effectLst>
                <a:outerShdw blurRad="38100" dist="38100" dir="2700000" algn="tl" rotWithShape="0">
                  <a:srgbClr val="000000">
                    <a:alpha val="43137"/>
                  </a:srgbClr>
                </a:outerShdw>
              </a:effectLst>
              <a:latin typeface="Times New Roman" panose="02020603050405020304" pitchFamily="18" charset="0"/>
              <a:cs typeface="Times New Roman" panose="02020603050405020304" pitchFamily="18" charset="0"/>
            </a:endParaRPr>
          </a:p>
        </p:txBody>
      </p:sp>
      <p:pic>
        <p:nvPicPr>
          <p:cNvPr id="15363" name="Picture 9" descr="Gach chan 21">
            <a:extLst>
              <a:ext uri="{FF2B5EF4-FFF2-40B4-BE49-F238E27FC236}">
                <a16:creationId xmlns:a16="http://schemas.microsoft.com/office/drawing/2014/main" id="{8205F31F-37E3-C72B-BE52-438C86F63F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V="1">
            <a:off x="3159300" y="2703909"/>
            <a:ext cx="5486400" cy="7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5">
            <a:extLst>
              <a:ext uri="{FF2B5EF4-FFF2-40B4-BE49-F238E27FC236}">
                <a16:creationId xmlns:a16="http://schemas.microsoft.com/office/drawing/2014/main" id="{9A79F24D-DE35-CE5A-1628-34033680A124}"/>
              </a:ext>
            </a:extLst>
          </p:cNvPr>
          <p:cNvSpPr txBox="1">
            <a:spLocks noChangeArrowheads="1"/>
          </p:cNvSpPr>
          <p:nvPr/>
        </p:nvSpPr>
        <p:spPr bwMode="auto">
          <a:xfrm>
            <a:off x="626443" y="1942881"/>
            <a:ext cx="10552113" cy="646331"/>
          </a:xfrm>
          <a:prstGeom prst="rect">
            <a:avLst/>
          </a:prstGeom>
          <a:noFill/>
          <a:ln>
            <a:noFill/>
          </a:ln>
          <a:effectLst/>
        </p:spPr>
        <p:txBody>
          <a:bodyPr>
            <a:spAutoFit/>
          </a:bodyPr>
          <a:lstStyle/>
          <a:p>
            <a:pPr algn="ctr">
              <a:defRPr/>
            </a:pPr>
            <a:r>
              <a:rPr lang="en-US" altLang="en-US" sz="3600" b="1" spc="300" dirty="0">
                <a:solidFill>
                  <a:srgbClr val="3333FF"/>
                </a:solidFill>
                <a:latin typeface="Times New Roman" panose="02020603050405020304" pitchFamily="18" charset="0"/>
                <a:cs typeface="Times New Roman" panose="02020603050405020304" pitchFamily="18" charset="0"/>
              </a:rPr>
              <a:t>BÀI 18: </a:t>
            </a:r>
            <a:r>
              <a:rPr lang="vi-VN" altLang="en-US" sz="3600" b="1" spc="300" dirty="0">
                <a:solidFill>
                  <a:srgbClr val="3333FF"/>
                </a:solidFill>
                <a:latin typeface="Times New Roman" panose="02020603050405020304" pitchFamily="18" charset="0"/>
                <a:cs typeface="Times New Roman" panose="02020603050405020304" pitchFamily="18" charset="0"/>
              </a:rPr>
              <a:t>C</a:t>
            </a:r>
            <a:r>
              <a:rPr lang="en-US" altLang="en-US" sz="3600" b="1" spc="300" dirty="0">
                <a:solidFill>
                  <a:srgbClr val="3333FF"/>
                </a:solidFill>
                <a:latin typeface="Times New Roman" panose="02020603050405020304" pitchFamily="18" charset="0"/>
                <a:cs typeface="Times New Roman" panose="02020603050405020304" pitchFamily="18" charset="0"/>
              </a:rPr>
              <a:t>HU KÌ TẾ BÀO</a:t>
            </a:r>
          </a:p>
        </p:txBody>
      </p:sp>
      <p:pic>
        <p:nvPicPr>
          <p:cNvPr id="15365" name="Picture 2" descr="Cell cycle - Wikipedia">
            <a:extLst>
              <a:ext uri="{FF2B5EF4-FFF2-40B4-BE49-F238E27FC236}">
                <a16:creationId xmlns:a16="http://schemas.microsoft.com/office/drawing/2014/main" id="{C5E6BC2A-CD7D-D618-B9F5-CE67536468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2632" y="2739338"/>
            <a:ext cx="4873335" cy="3999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3C07E07D-D4D1-2338-531C-617BCF504FEA}"/>
              </a:ext>
            </a:extLst>
          </p:cNvPr>
          <p:cNvPicPr>
            <a:picLocks noChangeAspect="1"/>
          </p:cNvPicPr>
          <p:nvPr/>
        </p:nvPicPr>
        <p:blipFill rotWithShape="1">
          <a:blip r:embed="rId4">
            <a:extLst>
              <a:ext uri="{28A0092B-C50C-407E-A947-70E740481C1C}">
                <a14:useLocalDpi xmlns:a14="http://schemas.microsoft.com/office/drawing/2010/main" val="0"/>
              </a:ext>
            </a:extLst>
          </a:blip>
          <a:srcRect l="3934" t="2342" r="2832" b="5383"/>
          <a:stretch/>
        </p:blipFill>
        <p:spPr>
          <a:xfrm>
            <a:off x="6008397" y="3269360"/>
            <a:ext cx="4772813" cy="336357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15363"/>
                                        </p:tgtEl>
                                        <p:attrNameLst>
                                          <p:attrName>style.visibility</p:attrName>
                                        </p:attrNameLst>
                                      </p:cBhvr>
                                      <p:to>
                                        <p:strVal val="visible"/>
                                      </p:to>
                                    </p:set>
                                    <p:animEffect transition="in" filter="barn(inVertical)">
                                      <p:cBhvr>
                                        <p:cTn id="10" dur="500"/>
                                        <p:tgtEl>
                                          <p:spTgt spid="15363"/>
                                        </p:tgtEl>
                                      </p:cBhvr>
                                    </p:animEffect>
                                  </p:childTnLst>
                                </p:cTn>
                              </p:par>
                            </p:childTnLst>
                          </p:cTn>
                        </p:par>
                        <p:par>
                          <p:cTn id="11" fill="hold">
                            <p:stCondLst>
                              <p:cond delay="500"/>
                            </p:stCondLst>
                            <p:childTnLst>
                              <p:par>
                                <p:cTn id="12" presetID="16" presetClass="entr" presetSubtype="21" fill="hold" nodeType="afterEffect">
                                  <p:stCondLst>
                                    <p:cond delay="0"/>
                                  </p:stCondLst>
                                  <p:childTnLst>
                                    <p:set>
                                      <p:cBhvr>
                                        <p:cTn id="13" dur="1" fill="hold">
                                          <p:stCondLst>
                                            <p:cond delay="0"/>
                                          </p:stCondLst>
                                        </p:cTn>
                                        <p:tgtEl>
                                          <p:spTgt spid="15365"/>
                                        </p:tgtEl>
                                        <p:attrNameLst>
                                          <p:attrName>style.visibility</p:attrName>
                                        </p:attrNameLst>
                                      </p:cBhvr>
                                      <p:to>
                                        <p:strVal val="visible"/>
                                      </p:to>
                                    </p:set>
                                    <p:animEffect transition="in" filter="barn(inVertical)">
                                      <p:cBhvr>
                                        <p:cTn id="14" dur="500"/>
                                        <p:tgtEl>
                                          <p:spTgt spid="15365"/>
                                        </p:tgtEl>
                                      </p:cBhvr>
                                    </p:animEffect>
                                  </p:childTnLst>
                                </p:cTn>
                              </p:par>
                              <p:par>
                                <p:cTn id="15" presetID="16" presetClass="entr" presetSubtype="21"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33CD251C-A887-4D2F-925B-FC09719853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770AE191-D2EA-45C9-A44D-830C188F74C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72021" y="518649"/>
            <a:ext cx="1128382" cy="847206"/>
            <a:chOff x="8183879" y="1000124"/>
            <a:chExt cx="1562267" cy="1172973"/>
          </a:xfrm>
        </p:grpSpPr>
        <p:sp>
          <p:nvSpPr>
            <p:cNvPr id="14" name="Freeform 5">
              <a:extLst>
                <a:ext uri="{FF2B5EF4-FFF2-40B4-BE49-F238E27FC236}">
                  <a16:creationId xmlns:a16="http://schemas.microsoft.com/office/drawing/2014/main" id="{23A0E4C1-B7A6-4637-AC51-4A5AE3841FF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183879" y="1348782"/>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15" name="Freeform 5">
              <a:extLst>
                <a:ext uri="{FF2B5EF4-FFF2-40B4-BE49-F238E27FC236}">
                  <a16:creationId xmlns:a16="http://schemas.microsoft.com/office/drawing/2014/main" id="{F4E8C039-CC58-44F3-8A7B-E0A934C1D01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983979" y="1000124"/>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grpSp>
      <p:sp>
        <p:nvSpPr>
          <p:cNvPr id="3" name="TextBox 2">
            <a:extLst>
              <a:ext uri="{FF2B5EF4-FFF2-40B4-BE49-F238E27FC236}">
                <a16:creationId xmlns:a16="http://schemas.microsoft.com/office/drawing/2014/main" id="{CD8BFBE7-A964-B8CD-1752-45BACA50CA78}"/>
              </a:ext>
            </a:extLst>
          </p:cNvPr>
          <p:cNvSpPr txBox="1"/>
          <p:nvPr/>
        </p:nvSpPr>
        <p:spPr>
          <a:xfrm>
            <a:off x="113099" y="3383280"/>
            <a:ext cx="4397941" cy="3230880"/>
          </a:xfrm>
          <a:prstGeom prst="rect">
            <a:avLst/>
          </a:prstGeom>
        </p:spPr>
        <p:txBody>
          <a:bodyPr vert="horz" lIns="91440" tIns="45720" rIns="91440" bIns="45720" rtlCol="0" anchor="t">
            <a:normAutofit/>
          </a:bodyPr>
          <a:lstStyle/>
          <a:p>
            <a:pPr>
              <a:lnSpc>
                <a:spcPct val="90000"/>
              </a:lnSpc>
              <a:spcAft>
                <a:spcPts val="600"/>
              </a:spcAft>
            </a:pPr>
            <a:r>
              <a:rPr lang="en-US" altLang="en-US" sz="3200" dirty="0"/>
              <a:t>- Cho </a:t>
            </a:r>
            <a:r>
              <a:rPr lang="en-US" altLang="en-US" sz="3200" dirty="0" err="1"/>
              <a:t>biết</a:t>
            </a:r>
            <a:r>
              <a:rPr lang="en-US" altLang="en-US" sz="3200" dirty="0"/>
              <a:t> </a:t>
            </a:r>
            <a:r>
              <a:rPr lang="en-US" altLang="en-US" sz="3200" dirty="0" err="1"/>
              <a:t>điểm</a:t>
            </a:r>
            <a:r>
              <a:rPr lang="en-US" altLang="en-US" sz="3200" dirty="0"/>
              <a:t> </a:t>
            </a:r>
            <a:r>
              <a:rPr lang="en-US" altLang="en-US" sz="3200" dirty="0" err="1"/>
              <a:t>khác</a:t>
            </a:r>
            <a:r>
              <a:rPr lang="en-US" altLang="en-US" sz="3200" dirty="0"/>
              <a:t> </a:t>
            </a:r>
            <a:r>
              <a:rPr lang="en-US" altLang="en-US" sz="3200" dirty="0" err="1"/>
              <a:t>biệt</a:t>
            </a:r>
            <a:r>
              <a:rPr lang="en-US" altLang="en-US" sz="3200" dirty="0"/>
              <a:t> </a:t>
            </a:r>
            <a:r>
              <a:rPr lang="en-US" altLang="en-US" sz="3200" dirty="0" err="1"/>
              <a:t>của</a:t>
            </a:r>
            <a:r>
              <a:rPr lang="en-US" altLang="en-US" sz="3200" dirty="0"/>
              <a:t> </a:t>
            </a:r>
            <a:r>
              <a:rPr lang="en-US" altLang="en-US" sz="3200" dirty="0" err="1"/>
              <a:t>việc</a:t>
            </a:r>
            <a:r>
              <a:rPr lang="en-US" altLang="en-US" sz="3200" dirty="0"/>
              <a:t> </a:t>
            </a:r>
            <a:r>
              <a:rPr lang="en-US" altLang="en-US" sz="3200" dirty="0" err="1"/>
              <a:t>phân</a:t>
            </a:r>
            <a:r>
              <a:rPr lang="en-US" altLang="en-US" sz="3200" dirty="0"/>
              <a:t> chia </a:t>
            </a:r>
            <a:r>
              <a:rPr lang="en-US" altLang="en-US" sz="3200" b="1" dirty="0" err="1">
                <a:solidFill>
                  <a:srgbClr val="00B050"/>
                </a:solidFill>
              </a:rPr>
              <a:t>tế</a:t>
            </a:r>
            <a:r>
              <a:rPr lang="en-US" altLang="en-US" sz="3200" b="1" dirty="0">
                <a:solidFill>
                  <a:srgbClr val="00B050"/>
                </a:solidFill>
              </a:rPr>
              <a:t> </a:t>
            </a:r>
            <a:r>
              <a:rPr lang="en-US" altLang="en-US" sz="3200" b="1" dirty="0" err="1">
                <a:solidFill>
                  <a:srgbClr val="00B050"/>
                </a:solidFill>
              </a:rPr>
              <a:t>bào</a:t>
            </a:r>
            <a:r>
              <a:rPr lang="en-US" altLang="en-US" sz="3200" b="1" dirty="0">
                <a:solidFill>
                  <a:srgbClr val="00B050"/>
                </a:solidFill>
              </a:rPr>
              <a:t> </a:t>
            </a:r>
            <a:r>
              <a:rPr lang="en-US" altLang="en-US" sz="3200" b="1" dirty="0" err="1">
                <a:solidFill>
                  <a:srgbClr val="00B050"/>
                </a:solidFill>
              </a:rPr>
              <a:t>bình</a:t>
            </a:r>
            <a:r>
              <a:rPr lang="en-US" altLang="en-US" sz="3200" b="1" dirty="0">
                <a:solidFill>
                  <a:srgbClr val="00B050"/>
                </a:solidFill>
              </a:rPr>
              <a:t> </a:t>
            </a:r>
            <a:r>
              <a:rPr lang="en-US" altLang="en-US" sz="3200" b="1" dirty="0" err="1">
                <a:solidFill>
                  <a:srgbClr val="00B050"/>
                </a:solidFill>
              </a:rPr>
              <a:t>thường</a:t>
            </a:r>
            <a:r>
              <a:rPr lang="en-US" altLang="en-US" sz="3200" b="1" dirty="0">
                <a:solidFill>
                  <a:srgbClr val="00B050"/>
                </a:solidFill>
              </a:rPr>
              <a:t> </a:t>
            </a:r>
            <a:r>
              <a:rPr lang="en-US" altLang="en-US" sz="3200" b="1" dirty="0" err="1">
                <a:solidFill>
                  <a:srgbClr val="00B050"/>
                </a:solidFill>
              </a:rPr>
              <a:t>và</a:t>
            </a:r>
            <a:r>
              <a:rPr lang="en-US" altLang="en-US" sz="3200" b="1" dirty="0">
                <a:solidFill>
                  <a:srgbClr val="00B050"/>
                </a:solidFill>
              </a:rPr>
              <a:t> </a:t>
            </a:r>
            <a:r>
              <a:rPr lang="en-US" altLang="en-US" sz="3200" b="1" dirty="0" err="1">
                <a:solidFill>
                  <a:srgbClr val="00B050"/>
                </a:solidFill>
              </a:rPr>
              <a:t>tế</a:t>
            </a:r>
            <a:r>
              <a:rPr lang="en-US" altLang="en-US" sz="3200" b="1" dirty="0">
                <a:solidFill>
                  <a:srgbClr val="00B050"/>
                </a:solidFill>
              </a:rPr>
              <a:t> </a:t>
            </a:r>
            <a:r>
              <a:rPr lang="en-US" altLang="en-US" sz="3200" b="1" dirty="0" err="1">
                <a:solidFill>
                  <a:srgbClr val="00B050"/>
                </a:solidFill>
              </a:rPr>
              <a:t>bào</a:t>
            </a:r>
            <a:r>
              <a:rPr lang="en-US" altLang="en-US" sz="3200" b="1" dirty="0">
                <a:solidFill>
                  <a:srgbClr val="00B050"/>
                </a:solidFill>
              </a:rPr>
              <a:t> </a:t>
            </a:r>
            <a:r>
              <a:rPr lang="en-US" altLang="en-US" sz="3200" b="1" dirty="0" err="1">
                <a:solidFill>
                  <a:srgbClr val="00B050"/>
                </a:solidFill>
              </a:rPr>
              <a:t>ung</a:t>
            </a:r>
            <a:r>
              <a:rPr lang="en-US" altLang="en-US" sz="3200" b="1" dirty="0">
                <a:solidFill>
                  <a:srgbClr val="00B050"/>
                </a:solidFill>
              </a:rPr>
              <a:t> </a:t>
            </a:r>
            <a:r>
              <a:rPr lang="en-US" altLang="en-US" sz="3200" b="1" dirty="0" err="1">
                <a:solidFill>
                  <a:srgbClr val="00B050"/>
                </a:solidFill>
              </a:rPr>
              <a:t>thư</a:t>
            </a:r>
            <a:r>
              <a:rPr lang="en-US" altLang="en-US" sz="3200" b="1" dirty="0">
                <a:solidFill>
                  <a:srgbClr val="00B050"/>
                </a:solidFill>
              </a:rPr>
              <a:t>.</a:t>
            </a:r>
            <a:endParaRPr lang="vi-VN" altLang="en-US" sz="3200" b="1" dirty="0">
              <a:solidFill>
                <a:srgbClr val="00B050"/>
              </a:solidFill>
            </a:endParaRPr>
          </a:p>
          <a:p>
            <a:pPr>
              <a:lnSpc>
                <a:spcPct val="90000"/>
              </a:lnSpc>
              <a:spcAft>
                <a:spcPts val="600"/>
              </a:spcAft>
            </a:pPr>
            <a:endParaRPr lang="en-US" altLang="en-US" sz="3200" b="1" dirty="0">
              <a:solidFill>
                <a:srgbClr val="0070C0"/>
              </a:solidFill>
            </a:endParaRPr>
          </a:p>
          <a:p>
            <a:pPr>
              <a:lnSpc>
                <a:spcPct val="90000"/>
              </a:lnSpc>
              <a:spcAft>
                <a:spcPts val="600"/>
              </a:spcAft>
            </a:pPr>
            <a:r>
              <a:rPr lang="en-US" altLang="en-US" sz="3200" b="1" dirty="0">
                <a:solidFill>
                  <a:srgbClr val="0070C0"/>
                </a:solidFill>
              </a:rPr>
              <a:t>- </a:t>
            </a:r>
            <a:r>
              <a:rPr lang="en-US" altLang="en-US" sz="3200" b="1" dirty="0" err="1">
                <a:solidFill>
                  <a:srgbClr val="0070C0"/>
                </a:solidFill>
              </a:rPr>
              <a:t>Khối</a:t>
            </a:r>
            <a:r>
              <a:rPr lang="en-US" altLang="en-US" sz="3200" b="1" dirty="0">
                <a:solidFill>
                  <a:srgbClr val="0070C0"/>
                </a:solidFill>
              </a:rPr>
              <a:t> u </a:t>
            </a:r>
            <a:r>
              <a:rPr lang="en-US" altLang="en-US" sz="3200" b="1" dirty="0" err="1">
                <a:solidFill>
                  <a:srgbClr val="0070C0"/>
                </a:solidFill>
              </a:rPr>
              <a:t>và</a:t>
            </a:r>
            <a:r>
              <a:rPr lang="en-US" altLang="en-US" sz="3200" b="1" dirty="0">
                <a:solidFill>
                  <a:srgbClr val="0070C0"/>
                </a:solidFill>
              </a:rPr>
              <a:t> </a:t>
            </a:r>
            <a:r>
              <a:rPr lang="en-US" altLang="en-US" sz="3200" b="1" dirty="0" err="1">
                <a:solidFill>
                  <a:srgbClr val="0070C0"/>
                </a:solidFill>
              </a:rPr>
              <a:t>ung</a:t>
            </a:r>
            <a:r>
              <a:rPr lang="en-US" altLang="en-US" sz="3200" b="1" dirty="0">
                <a:solidFill>
                  <a:srgbClr val="0070C0"/>
                </a:solidFill>
              </a:rPr>
              <a:t> </a:t>
            </a:r>
            <a:r>
              <a:rPr lang="en-US" altLang="en-US" sz="3200" b="1" dirty="0" err="1">
                <a:solidFill>
                  <a:srgbClr val="0070C0"/>
                </a:solidFill>
              </a:rPr>
              <a:t>thư</a:t>
            </a:r>
            <a:r>
              <a:rPr lang="en-US" altLang="en-US" sz="3200" b="1" dirty="0">
                <a:solidFill>
                  <a:srgbClr val="0070C0"/>
                </a:solidFill>
              </a:rPr>
              <a:t> </a:t>
            </a:r>
            <a:r>
              <a:rPr lang="en-US" altLang="en-US" sz="3200" b="1" dirty="0" err="1">
                <a:solidFill>
                  <a:srgbClr val="0070C0"/>
                </a:solidFill>
              </a:rPr>
              <a:t>là</a:t>
            </a:r>
            <a:r>
              <a:rPr lang="en-US" altLang="en-US" sz="3200" b="1" dirty="0">
                <a:solidFill>
                  <a:srgbClr val="0070C0"/>
                </a:solidFill>
              </a:rPr>
              <a:t> </a:t>
            </a:r>
            <a:r>
              <a:rPr lang="en-US" altLang="en-US" sz="3200" b="1" dirty="0" err="1">
                <a:solidFill>
                  <a:srgbClr val="0070C0"/>
                </a:solidFill>
              </a:rPr>
              <a:t>gì</a:t>
            </a:r>
            <a:r>
              <a:rPr lang="en-US" altLang="en-US" sz="3200" b="1" dirty="0">
                <a:solidFill>
                  <a:srgbClr val="0070C0"/>
                </a:solidFill>
              </a:rPr>
              <a:t>?</a:t>
            </a:r>
          </a:p>
        </p:txBody>
      </p:sp>
      <p:pic>
        <p:nvPicPr>
          <p:cNvPr id="6" name="Picture 1">
            <a:extLst>
              <a:ext uri="{FF2B5EF4-FFF2-40B4-BE49-F238E27FC236}">
                <a16:creationId xmlns:a16="http://schemas.microsoft.com/office/drawing/2014/main" id="{E43880EC-7A31-23C3-0FBF-6F8B3B287497}"/>
              </a:ext>
            </a:extLst>
          </p:cNvPr>
          <p:cNvPicPr>
            <a:picLocks noChangeAspect="1"/>
          </p:cNvPicPr>
          <p:nvPr/>
        </p:nvPicPr>
        <p:blipFill rotWithShape="1">
          <a:blip r:embed="rId2">
            <a:extLst>
              <a:ext uri="{28A0092B-C50C-407E-A947-70E740481C1C}">
                <a14:useLocalDpi xmlns:a14="http://schemas.microsoft.com/office/drawing/2010/main" val="0"/>
              </a:ext>
            </a:extLst>
          </a:blip>
          <a:srcRect t="14293" r="2" b="2"/>
          <a:stretch/>
        </p:blipFill>
        <p:spPr bwMode="auto">
          <a:xfrm>
            <a:off x="4636963" y="10"/>
            <a:ext cx="7555037" cy="338327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A close-up of a jellyfish&#10;&#10;Description automatically generated with low confidence">
            <a:extLst>
              <a:ext uri="{FF2B5EF4-FFF2-40B4-BE49-F238E27FC236}">
                <a16:creationId xmlns:a16="http://schemas.microsoft.com/office/drawing/2014/main" id="{C7B4B5D5-4B1F-5A1C-00C1-68F3F31FC9F2}"/>
              </a:ext>
            </a:extLst>
          </p:cNvPr>
          <p:cNvPicPr>
            <a:picLocks noChangeAspect="1"/>
          </p:cNvPicPr>
          <p:nvPr/>
        </p:nvPicPr>
        <p:blipFill rotWithShape="1">
          <a:blip r:embed="rId3">
            <a:extLst>
              <a:ext uri="{28A0092B-C50C-407E-A947-70E740481C1C}">
                <a14:useLocalDpi xmlns:a14="http://schemas.microsoft.com/office/drawing/2010/main" val="0"/>
              </a:ext>
            </a:extLst>
          </a:blip>
          <a:srcRect t="19858" r="-2" b="13034"/>
          <a:stretch/>
        </p:blipFill>
        <p:spPr>
          <a:xfrm>
            <a:off x="4639056" y="3474720"/>
            <a:ext cx="7552944" cy="3383280"/>
          </a:xfrm>
          <a:prstGeom prst="rect">
            <a:avLst/>
          </a:prstGeom>
        </p:spPr>
      </p:pic>
      <p:sp>
        <p:nvSpPr>
          <p:cNvPr id="8" name="TextBox 7">
            <a:extLst>
              <a:ext uri="{FF2B5EF4-FFF2-40B4-BE49-F238E27FC236}">
                <a16:creationId xmlns:a16="http://schemas.microsoft.com/office/drawing/2014/main" id="{DCEC7A68-39BF-669E-434F-A29CCDC69F84}"/>
              </a:ext>
            </a:extLst>
          </p:cNvPr>
          <p:cNvSpPr txBox="1"/>
          <p:nvPr/>
        </p:nvSpPr>
        <p:spPr>
          <a:xfrm>
            <a:off x="1049911" y="432368"/>
            <a:ext cx="4256733" cy="584775"/>
          </a:xfrm>
          <a:prstGeom prst="rect">
            <a:avLst/>
          </a:prstGeom>
          <a:noFill/>
        </p:spPr>
        <p:txBody>
          <a:bodyPr wrap="square">
            <a:spAutoFit/>
          </a:bodyPr>
          <a:lstStyle/>
          <a:p>
            <a:pPr>
              <a:spcAft>
                <a:spcPts val="600"/>
              </a:spcAft>
              <a:tabLst>
                <a:tab pos="255270" algn="l"/>
              </a:tabLst>
            </a:pPr>
            <a:r>
              <a:rPr lang="en-US" sz="3200" b="1" dirty="0">
                <a:solidFill>
                  <a:srgbClr val="009051"/>
                </a:solidFill>
                <a:effectLst/>
              </a:rPr>
              <a:t>IV. UNG THƯ</a:t>
            </a:r>
          </a:p>
        </p:txBody>
      </p:sp>
      <p:sp>
        <p:nvSpPr>
          <p:cNvPr id="9" name="TextBox 8">
            <a:extLst>
              <a:ext uri="{FF2B5EF4-FFF2-40B4-BE49-F238E27FC236}">
                <a16:creationId xmlns:a16="http://schemas.microsoft.com/office/drawing/2014/main" id="{BFED2CE5-5BC0-8F5D-AD3E-957F1105B91F}"/>
              </a:ext>
            </a:extLst>
          </p:cNvPr>
          <p:cNvSpPr txBox="1"/>
          <p:nvPr/>
        </p:nvSpPr>
        <p:spPr>
          <a:xfrm>
            <a:off x="113099" y="1597721"/>
            <a:ext cx="4397941" cy="1077218"/>
          </a:xfrm>
          <a:prstGeom prst="rect">
            <a:avLst/>
          </a:prstGeom>
          <a:noFill/>
        </p:spPr>
        <p:txBody>
          <a:bodyPr wrap="square">
            <a:spAutoFit/>
          </a:bodyPr>
          <a:lstStyle/>
          <a:p>
            <a:pPr>
              <a:spcAft>
                <a:spcPts val="600"/>
              </a:spcAft>
            </a:pPr>
            <a:r>
              <a:rPr lang="en-US" sz="3200" b="1" dirty="0">
                <a:solidFill>
                  <a:srgbClr val="FF0000"/>
                </a:solidFill>
                <a:effectLst/>
              </a:rPr>
              <a:t>1. </a:t>
            </a:r>
            <a:r>
              <a:rPr lang="en-US" sz="3200" b="1" dirty="0" err="1">
                <a:solidFill>
                  <a:srgbClr val="FF0000"/>
                </a:solidFill>
                <a:effectLst/>
              </a:rPr>
              <a:t>Nguyên</a:t>
            </a:r>
            <a:r>
              <a:rPr lang="en-US" sz="3200" b="1" dirty="0">
                <a:solidFill>
                  <a:srgbClr val="FF0000"/>
                </a:solidFill>
                <a:effectLst/>
              </a:rPr>
              <a:t> </a:t>
            </a:r>
            <a:r>
              <a:rPr lang="en-US" sz="3200" b="1" dirty="0" err="1">
                <a:solidFill>
                  <a:srgbClr val="FF0000"/>
                </a:solidFill>
                <a:effectLst/>
              </a:rPr>
              <a:t>nhân</a:t>
            </a:r>
            <a:r>
              <a:rPr lang="en-US" sz="3200" b="1" dirty="0">
                <a:solidFill>
                  <a:srgbClr val="FF0000"/>
                </a:solidFill>
                <a:effectLst/>
              </a:rPr>
              <a:t>, </a:t>
            </a:r>
            <a:r>
              <a:rPr lang="en-US" sz="3200" b="1" dirty="0" err="1">
                <a:solidFill>
                  <a:srgbClr val="FF0000"/>
                </a:solidFill>
                <a:effectLst/>
              </a:rPr>
              <a:t>cơ</a:t>
            </a:r>
            <a:r>
              <a:rPr lang="en-US" sz="3200" b="1" dirty="0">
                <a:solidFill>
                  <a:srgbClr val="FF0000"/>
                </a:solidFill>
                <a:effectLst/>
              </a:rPr>
              <a:t> </a:t>
            </a:r>
            <a:r>
              <a:rPr lang="en-US" sz="3200" b="1" dirty="0" err="1">
                <a:solidFill>
                  <a:srgbClr val="FF0000"/>
                </a:solidFill>
                <a:effectLst/>
              </a:rPr>
              <a:t>chế</a:t>
            </a:r>
            <a:r>
              <a:rPr lang="en-US" sz="3200" b="1" dirty="0">
                <a:solidFill>
                  <a:srgbClr val="FF0000"/>
                </a:solidFill>
                <a:effectLst/>
              </a:rPr>
              <a:t> </a:t>
            </a:r>
            <a:r>
              <a:rPr lang="en-US" sz="3200" b="1" dirty="0" err="1">
                <a:solidFill>
                  <a:srgbClr val="FF0000"/>
                </a:solidFill>
                <a:effectLst/>
              </a:rPr>
              <a:t>gây</a:t>
            </a:r>
            <a:r>
              <a:rPr lang="en-US" sz="3200" b="1" dirty="0">
                <a:solidFill>
                  <a:srgbClr val="FF0000"/>
                </a:solidFill>
                <a:effectLst/>
              </a:rPr>
              <a:t> </a:t>
            </a:r>
            <a:r>
              <a:rPr lang="en-US" sz="3200" b="1" dirty="0" err="1">
                <a:solidFill>
                  <a:srgbClr val="FF0000"/>
                </a:solidFill>
                <a:effectLst/>
              </a:rPr>
              <a:t>ung</a:t>
            </a:r>
            <a:r>
              <a:rPr lang="en-US" sz="3200" b="1" dirty="0">
                <a:solidFill>
                  <a:srgbClr val="FF0000"/>
                </a:solidFill>
                <a:effectLst/>
              </a:rPr>
              <a:t> </a:t>
            </a:r>
            <a:r>
              <a:rPr lang="en-US" sz="3200" b="1" dirty="0" err="1">
                <a:solidFill>
                  <a:srgbClr val="FF0000"/>
                </a:solidFill>
                <a:effectLst/>
              </a:rPr>
              <a:t>thư</a:t>
            </a:r>
            <a:r>
              <a:rPr lang="en-US" sz="3200" b="1" dirty="0">
                <a:solidFill>
                  <a:srgbClr val="FF0000"/>
                </a:solidFill>
                <a:effectLst/>
              </a:rPr>
              <a:t>:</a:t>
            </a:r>
          </a:p>
        </p:txBody>
      </p:sp>
    </p:spTree>
    <p:extLst>
      <p:ext uri="{BB962C8B-B14F-4D97-AF65-F5344CB8AC3E}">
        <p14:creationId xmlns:p14="http://schemas.microsoft.com/office/powerpoint/2010/main" val="1020437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barn(inVertical)">
                                      <p:cBhvr>
                                        <p:cTn id="15" dur="5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0D6F8B85-1AC7-3F75-036C-F699730E39A5}"/>
              </a:ext>
            </a:extLst>
          </p:cNvPr>
          <p:cNvSpPr txBox="1"/>
          <p:nvPr/>
        </p:nvSpPr>
        <p:spPr>
          <a:xfrm>
            <a:off x="419971" y="976086"/>
            <a:ext cx="11561064" cy="1897743"/>
          </a:xfrm>
          <a:prstGeom prst="rect">
            <a:avLst/>
          </a:prstGeom>
        </p:spPr>
        <p:txBody>
          <a:bodyPr vert="horz" lIns="91440" tIns="45720" rIns="91440" bIns="45720" rtlCol="0" anchor="t">
            <a:normAutofit/>
          </a:bodyPr>
          <a:lstStyle/>
          <a:p>
            <a:pPr>
              <a:lnSpc>
                <a:spcPct val="160000"/>
              </a:lnSpc>
              <a:spcAft>
                <a:spcPts val="600"/>
              </a:spcAft>
              <a:tabLst>
                <a:tab pos="196850" algn="l"/>
              </a:tabLst>
            </a:pPr>
            <a:r>
              <a:rPr lang="en-US" sz="3200" dirty="0" err="1">
                <a:effectLst/>
              </a:rPr>
              <a:t>là</a:t>
            </a:r>
            <a:r>
              <a:rPr lang="en-US" sz="3200" dirty="0">
                <a:effectLst/>
              </a:rPr>
              <a:t> </a:t>
            </a:r>
            <a:r>
              <a:rPr lang="en-US" sz="3200" dirty="0" err="1">
                <a:effectLst/>
              </a:rPr>
              <a:t>một</a:t>
            </a:r>
            <a:r>
              <a:rPr lang="en-US" sz="3200" dirty="0">
                <a:effectLst/>
              </a:rPr>
              <a:t> </a:t>
            </a:r>
            <a:r>
              <a:rPr lang="en-US" sz="3200" dirty="0" err="1">
                <a:effectLst/>
              </a:rPr>
              <a:t>nhóm</a:t>
            </a:r>
            <a:r>
              <a:rPr lang="en-US" sz="3200" dirty="0">
                <a:effectLst/>
              </a:rPr>
              <a:t> </a:t>
            </a:r>
            <a:r>
              <a:rPr lang="en-US" sz="3200" dirty="0" err="1">
                <a:effectLst/>
              </a:rPr>
              <a:t>tế</a:t>
            </a:r>
            <a:r>
              <a:rPr lang="en-US" sz="3200" dirty="0">
                <a:effectLst/>
              </a:rPr>
              <a:t> </a:t>
            </a:r>
            <a:r>
              <a:rPr lang="en-US" sz="3200" dirty="0" err="1">
                <a:effectLst/>
              </a:rPr>
              <a:t>bào</a:t>
            </a:r>
            <a:r>
              <a:rPr lang="en-US" sz="3200" dirty="0">
                <a:effectLst/>
              </a:rPr>
              <a:t> </a:t>
            </a:r>
            <a:r>
              <a:rPr lang="en-US" sz="3200" dirty="0" err="1">
                <a:effectLst/>
              </a:rPr>
              <a:t>tăng</a:t>
            </a:r>
            <a:r>
              <a:rPr lang="en-US" sz="3200" dirty="0">
                <a:effectLst/>
              </a:rPr>
              <a:t> </a:t>
            </a:r>
            <a:r>
              <a:rPr lang="en-US" sz="3200" dirty="0" err="1">
                <a:effectLst/>
              </a:rPr>
              <a:t>sinh</a:t>
            </a:r>
            <a:r>
              <a:rPr lang="en-US" sz="3200" dirty="0">
                <a:effectLst/>
              </a:rPr>
              <a:t> </a:t>
            </a:r>
            <a:r>
              <a:rPr lang="en-US" sz="3200" b="1" dirty="0" err="1">
                <a:solidFill>
                  <a:srgbClr val="00B050"/>
                </a:solidFill>
                <a:effectLst/>
              </a:rPr>
              <a:t>không</a:t>
            </a:r>
            <a:r>
              <a:rPr lang="en-US" sz="3200" b="1" dirty="0">
                <a:solidFill>
                  <a:srgbClr val="00B050"/>
                </a:solidFill>
                <a:effectLst/>
              </a:rPr>
              <a:t> </a:t>
            </a:r>
            <a:r>
              <a:rPr lang="en-US" sz="3200" b="1" dirty="0" err="1">
                <a:solidFill>
                  <a:srgbClr val="00B050"/>
                </a:solidFill>
                <a:effectLst/>
              </a:rPr>
              <a:t>biệt</a:t>
            </a:r>
            <a:r>
              <a:rPr lang="en-US" sz="3200" b="1" dirty="0">
                <a:solidFill>
                  <a:srgbClr val="00B050"/>
                </a:solidFill>
                <a:effectLst/>
              </a:rPr>
              <a:t> </a:t>
            </a:r>
            <a:r>
              <a:rPr lang="en-US" sz="3200" b="1" dirty="0" err="1">
                <a:solidFill>
                  <a:srgbClr val="00B050"/>
                </a:solidFill>
                <a:effectLst/>
              </a:rPr>
              <a:t>hóa</a:t>
            </a:r>
            <a:r>
              <a:rPr lang="en-US" sz="3200" b="1" dirty="0">
                <a:solidFill>
                  <a:srgbClr val="00B050"/>
                </a:solidFill>
                <a:effectLst/>
              </a:rPr>
              <a:t> </a:t>
            </a:r>
            <a:r>
              <a:rPr lang="en-US" sz="3200" dirty="0" err="1">
                <a:effectLst/>
              </a:rPr>
              <a:t>trong</a:t>
            </a:r>
            <a:r>
              <a:rPr lang="en-US" sz="3200" dirty="0">
                <a:effectLst/>
              </a:rPr>
              <a:t> </a:t>
            </a:r>
            <a:r>
              <a:rPr lang="en-US" sz="3200" dirty="0" err="1">
                <a:effectLst/>
              </a:rPr>
              <a:t>cơ</a:t>
            </a:r>
            <a:r>
              <a:rPr lang="en-US" sz="3200" dirty="0">
                <a:effectLst/>
              </a:rPr>
              <a:t> </a:t>
            </a:r>
            <a:r>
              <a:rPr lang="en-US" sz="3200" dirty="0" err="1">
                <a:effectLst/>
              </a:rPr>
              <a:t>thể</a:t>
            </a:r>
            <a:r>
              <a:rPr lang="en-US" sz="3200" dirty="0">
                <a:effectLst/>
              </a:rPr>
              <a:t> do </a:t>
            </a:r>
            <a:r>
              <a:rPr lang="en-US" sz="3200" dirty="0" err="1">
                <a:effectLst/>
              </a:rPr>
              <a:t>các</a:t>
            </a:r>
            <a:r>
              <a:rPr lang="en-US" sz="3200" dirty="0">
                <a:effectLst/>
              </a:rPr>
              <a:t> </a:t>
            </a:r>
            <a:r>
              <a:rPr lang="en-US" sz="3200" dirty="0" err="1">
                <a:effectLst/>
              </a:rPr>
              <a:t>tế</a:t>
            </a:r>
            <a:r>
              <a:rPr lang="en-US" sz="3200" dirty="0">
                <a:effectLst/>
              </a:rPr>
              <a:t> </a:t>
            </a:r>
            <a:r>
              <a:rPr lang="en-US" sz="3200" dirty="0" err="1">
                <a:effectLst/>
              </a:rPr>
              <a:t>bào</a:t>
            </a:r>
            <a:r>
              <a:rPr lang="en-US" sz="3200" dirty="0">
                <a:effectLst/>
              </a:rPr>
              <a:t> </a:t>
            </a:r>
            <a:r>
              <a:rPr lang="en-US" sz="3200" b="1" dirty="0" err="1">
                <a:solidFill>
                  <a:srgbClr val="FF0000"/>
                </a:solidFill>
                <a:effectLst/>
              </a:rPr>
              <a:t>phân</a:t>
            </a:r>
            <a:r>
              <a:rPr lang="en-US" sz="3200" b="1" dirty="0">
                <a:solidFill>
                  <a:srgbClr val="FF0000"/>
                </a:solidFill>
                <a:effectLst/>
              </a:rPr>
              <a:t> chia </a:t>
            </a:r>
            <a:r>
              <a:rPr lang="en-US" sz="3200" b="1" dirty="0" err="1">
                <a:solidFill>
                  <a:srgbClr val="FF0000"/>
                </a:solidFill>
                <a:effectLst/>
              </a:rPr>
              <a:t>mất</a:t>
            </a:r>
            <a:r>
              <a:rPr lang="en-US" sz="3200" b="1" dirty="0">
                <a:solidFill>
                  <a:srgbClr val="FF0000"/>
                </a:solidFill>
                <a:effectLst/>
              </a:rPr>
              <a:t> </a:t>
            </a:r>
            <a:r>
              <a:rPr lang="en-US" sz="3200" b="1" dirty="0" err="1">
                <a:solidFill>
                  <a:srgbClr val="FF0000"/>
                </a:solidFill>
                <a:effectLst/>
              </a:rPr>
              <a:t>kiểm</a:t>
            </a:r>
            <a:r>
              <a:rPr lang="en-US" sz="3200" b="1" dirty="0">
                <a:solidFill>
                  <a:srgbClr val="FF0000"/>
                </a:solidFill>
                <a:effectLst/>
              </a:rPr>
              <a:t> </a:t>
            </a:r>
            <a:r>
              <a:rPr lang="en-US" sz="3200" b="1" dirty="0" err="1">
                <a:solidFill>
                  <a:srgbClr val="FF0000"/>
                </a:solidFill>
                <a:effectLst/>
              </a:rPr>
              <a:t>soát</a:t>
            </a:r>
            <a:r>
              <a:rPr lang="en-US" sz="3200" b="1" dirty="0">
                <a:solidFill>
                  <a:srgbClr val="FF0000"/>
                </a:solidFill>
                <a:effectLst/>
              </a:rPr>
              <a:t>.</a:t>
            </a:r>
          </a:p>
        </p:txBody>
      </p:sp>
      <p:pic>
        <p:nvPicPr>
          <p:cNvPr id="4" name="Picture 1">
            <a:extLst>
              <a:ext uri="{FF2B5EF4-FFF2-40B4-BE49-F238E27FC236}">
                <a16:creationId xmlns:a16="http://schemas.microsoft.com/office/drawing/2014/main" id="{3DE15244-DD84-81CA-AC6E-967B758C78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0" y="3093856"/>
            <a:ext cx="6469017" cy="338006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A picture containing person&#10;&#10;Description automatically generated">
            <a:extLst>
              <a:ext uri="{FF2B5EF4-FFF2-40B4-BE49-F238E27FC236}">
                <a16:creationId xmlns:a16="http://schemas.microsoft.com/office/drawing/2014/main" id="{9DC105DD-F7E7-61F9-E81E-5D745E7B00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9017" y="3093856"/>
            <a:ext cx="5819532" cy="3266871"/>
          </a:xfrm>
          <a:prstGeom prst="rect">
            <a:avLst/>
          </a:prstGeom>
        </p:spPr>
      </p:pic>
      <p:sp>
        <p:nvSpPr>
          <p:cNvPr id="7" name="TextBox 6">
            <a:extLst>
              <a:ext uri="{FF2B5EF4-FFF2-40B4-BE49-F238E27FC236}">
                <a16:creationId xmlns:a16="http://schemas.microsoft.com/office/drawing/2014/main" id="{FD2589FE-0704-7B9A-23F1-CD425CD2698C}"/>
              </a:ext>
            </a:extLst>
          </p:cNvPr>
          <p:cNvSpPr txBox="1"/>
          <p:nvPr/>
        </p:nvSpPr>
        <p:spPr>
          <a:xfrm>
            <a:off x="576979" y="162129"/>
            <a:ext cx="3387692" cy="1145222"/>
          </a:xfrm>
          <a:prstGeom prst="rect">
            <a:avLst/>
          </a:prstGeom>
        </p:spPr>
        <p:txBody>
          <a:bodyPr vert="horz" lIns="91440" tIns="45720" rIns="91440" bIns="45720" rtlCol="0" anchor="t">
            <a:normAutofit/>
          </a:bodyPr>
          <a:lstStyle/>
          <a:p>
            <a:pPr>
              <a:lnSpc>
                <a:spcPct val="160000"/>
              </a:lnSpc>
              <a:spcAft>
                <a:spcPts val="600"/>
              </a:spcAft>
              <a:tabLst>
                <a:tab pos="196850" algn="l"/>
              </a:tabLst>
            </a:pPr>
            <a:r>
              <a:rPr lang="en-US" sz="3200" b="1" dirty="0">
                <a:effectLst/>
              </a:rPr>
              <a:t>- </a:t>
            </a:r>
            <a:r>
              <a:rPr lang="en-US" sz="3200" b="1" dirty="0" err="1">
                <a:effectLst/>
              </a:rPr>
              <a:t>Khối</a:t>
            </a:r>
            <a:r>
              <a:rPr lang="en-US" sz="3200" b="1" dirty="0">
                <a:effectLst/>
              </a:rPr>
              <a:t> u</a:t>
            </a:r>
            <a:r>
              <a:rPr lang="vi-VN" sz="3200" b="1" dirty="0">
                <a:effectLst/>
              </a:rPr>
              <a:t>:</a:t>
            </a:r>
            <a:endParaRPr lang="en-US" sz="3200" b="1" dirty="0">
              <a:solidFill>
                <a:srgbClr val="FF0000"/>
              </a:solidFill>
              <a:effectLst/>
            </a:endParaRPr>
          </a:p>
        </p:txBody>
      </p:sp>
    </p:spTree>
    <p:extLst>
      <p:ext uri="{BB962C8B-B14F-4D97-AF65-F5344CB8AC3E}">
        <p14:creationId xmlns:p14="http://schemas.microsoft.com/office/powerpoint/2010/main" val="2070924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Diagram, timeline&#10;&#10;Description automatically generated">
            <a:extLst>
              <a:ext uri="{FF2B5EF4-FFF2-40B4-BE49-F238E27FC236}">
                <a16:creationId xmlns:a16="http://schemas.microsoft.com/office/drawing/2014/main" id="{BBE94FA1-53AF-D9B4-43D4-FCE28907902F}"/>
              </a:ext>
            </a:extLst>
          </p:cNvPr>
          <p:cNvPicPr>
            <a:picLocks noChangeAspect="1"/>
          </p:cNvPicPr>
          <p:nvPr/>
        </p:nvPicPr>
        <p:blipFill rotWithShape="1">
          <a:blip r:embed="rId2">
            <a:extLst>
              <a:ext uri="{28A0092B-C50C-407E-A947-70E740481C1C}">
                <a14:useLocalDpi xmlns:a14="http://schemas.microsoft.com/office/drawing/2010/main" val="0"/>
              </a:ext>
            </a:extLst>
          </a:blip>
          <a:srcRect l="2884" r="3082"/>
          <a:stretch/>
        </p:blipFill>
        <p:spPr>
          <a:xfrm>
            <a:off x="165463" y="2600034"/>
            <a:ext cx="11861074" cy="3973459"/>
          </a:xfrm>
          <a:prstGeom prst="rect">
            <a:avLst/>
          </a:prstGeom>
        </p:spPr>
      </p:pic>
      <p:sp>
        <p:nvSpPr>
          <p:cNvPr id="5" name="TextBox 4">
            <a:extLst>
              <a:ext uri="{FF2B5EF4-FFF2-40B4-BE49-F238E27FC236}">
                <a16:creationId xmlns:a16="http://schemas.microsoft.com/office/drawing/2014/main" id="{FEEAE774-5A9A-7AFA-A7B5-43730260097B}"/>
              </a:ext>
            </a:extLst>
          </p:cNvPr>
          <p:cNvSpPr txBox="1"/>
          <p:nvPr/>
        </p:nvSpPr>
        <p:spPr>
          <a:xfrm>
            <a:off x="256577" y="-139337"/>
            <a:ext cx="7006372" cy="1127122"/>
          </a:xfrm>
          <a:prstGeom prst="rect">
            <a:avLst/>
          </a:prstGeom>
        </p:spPr>
        <p:txBody>
          <a:bodyPr vert="horz" lIns="91440" tIns="45720" rIns="91440" bIns="45720" rtlCol="0" anchor="ctr">
            <a:normAutofit/>
          </a:bodyPr>
          <a:lstStyle/>
          <a:p>
            <a:pPr>
              <a:lnSpc>
                <a:spcPct val="150000"/>
              </a:lnSpc>
              <a:spcAft>
                <a:spcPts val="800"/>
              </a:spcAft>
              <a:tabLst>
                <a:tab pos="3472180" algn="l"/>
              </a:tabLst>
            </a:pPr>
            <a:r>
              <a:rPr lang="en-US" sz="3200" b="1" dirty="0">
                <a:solidFill>
                  <a:srgbClr val="FF0000"/>
                </a:solidFill>
                <a:effectLst/>
              </a:rPr>
              <a:t>- Ung </a:t>
            </a:r>
            <a:r>
              <a:rPr lang="en-US" sz="3200" b="1" dirty="0" err="1">
                <a:solidFill>
                  <a:srgbClr val="FF0000"/>
                </a:solidFill>
                <a:effectLst/>
              </a:rPr>
              <a:t>thư</a:t>
            </a:r>
            <a:endParaRPr lang="en-US" sz="3200" dirty="0">
              <a:effectLst/>
              <a:latin typeface="Calibri (Body)"/>
            </a:endParaRPr>
          </a:p>
        </p:txBody>
      </p:sp>
      <p:sp>
        <p:nvSpPr>
          <p:cNvPr id="6" name="TextBox 5">
            <a:extLst>
              <a:ext uri="{FF2B5EF4-FFF2-40B4-BE49-F238E27FC236}">
                <a16:creationId xmlns:a16="http://schemas.microsoft.com/office/drawing/2014/main" id="{EE0FE026-D58F-D9B7-1EE9-F8F0782D3E76}"/>
              </a:ext>
            </a:extLst>
          </p:cNvPr>
          <p:cNvSpPr txBox="1"/>
          <p:nvPr/>
        </p:nvSpPr>
        <p:spPr>
          <a:xfrm>
            <a:off x="561767" y="820897"/>
            <a:ext cx="11748516" cy="1627536"/>
          </a:xfrm>
          <a:prstGeom prst="rect">
            <a:avLst/>
          </a:prstGeom>
        </p:spPr>
        <p:txBody>
          <a:bodyPr vert="horz" lIns="91440" tIns="45720" rIns="91440" bIns="45720" rtlCol="0" anchor="ctr">
            <a:normAutofit/>
          </a:bodyPr>
          <a:lstStyle/>
          <a:p>
            <a:pPr>
              <a:lnSpc>
                <a:spcPct val="150000"/>
              </a:lnSpc>
              <a:spcAft>
                <a:spcPts val="800"/>
              </a:spcAft>
              <a:tabLst>
                <a:tab pos="3472180" algn="l"/>
              </a:tabLst>
            </a:pPr>
            <a:r>
              <a:rPr lang="en-US" sz="3200" dirty="0" err="1">
                <a:effectLst/>
              </a:rPr>
              <a:t>là</a:t>
            </a:r>
            <a:r>
              <a:rPr lang="en-US" sz="3200" dirty="0">
                <a:effectLst/>
              </a:rPr>
              <a:t> </a:t>
            </a:r>
            <a:r>
              <a:rPr lang="en-US" sz="3200" dirty="0" err="1">
                <a:effectLst/>
              </a:rPr>
              <a:t>bệnh</a:t>
            </a:r>
            <a:r>
              <a:rPr lang="en-US" sz="3200" dirty="0">
                <a:effectLst/>
              </a:rPr>
              <a:t> </a:t>
            </a:r>
            <a:r>
              <a:rPr lang="en-US" sz="3200" dirty="0" err="1">
                <a:effectLst/>
              </a:rPr>
              <a:t>liên</a:t>
            </a:r>
            <a:r>
              <a:rPr lang="en-US" sz="3200" dirty="0">
                <a:effectLst/>
              </a:rPr>
              <a:t> </a:t>
            </a:r>
            <a:r>
              <a:rPr lang="en-US" sz="3200" dirty="0" err="1">
                <a:effectLst/>
              </a:rPr>
              <a:t>quan</a:t>
            </a:r>
            <a:r>
              <a:rPr lang="en-US" sz="3200" dirty="0">
                <a:effectLst/>
              </a:rPr>
              <a:t> </a:t>
            </a:r>
            <a:r>
              <a:rPr lang="en-US" sz="3200" dirty="0" err="1">
                <a:effectLst/>
              </a:rPr>
              <a:t>đến</a:t>
            </a:r>
            <a:r>
              <a:rPr lang="en-US" sz="3200" dirty="0">
                <a:effectLst/>
              </a:rPr>
              <a:t> </a:t>
            </a:r>
            <a:r>
              <a:rPr lang="en-US" sz="3200" b="1" dirty="0" err="1">
                <a:solidFill>
                  <a:srgbClr val="0070C0"/>
                </a:solidFill>
                <a:effectLst/>
              </a:rPr>
              <a:t>sự</a:t>
            </a:r>
            <a:r>
              <a:rPr lang="en-US" sz="3200" b="1" dirty="0">
                <a:solidFill>
                  <a:srgbClr val="0070C0"/>
                </a:solidFill>
                <a:effectLst/>
              </a:rPr>
              <a:t> </a:t>
            </a:r>
            <a:r>
              <a:rPr lang="en-US" sz="3200" b="1" dirty="0" err="1">
                <a:solidFill>
                  <a:srgbClr val="0070C0"/>
                </a:solidFill>
                <a:effectLst/>
              </a:rPr>
              <a:t>tăng</a:t>
            </a:r>
            <a:r>
              <a:rPr lang="en-US" sz="3200" b="1" dirty="0">
                <a:solidFill>
                  <a:srgbClr val="0070C0"/>
                </a:solidFill>
                <a:effectLst/>
              </a:rPr>
              <a:t> </a:t>
            </a:r>
            <a:r>
              <a:rPr lang="en-US" sz="3200" b="1" dirty="0" err="1">
                <a:solidFill>
                  <a:srgbClr val="0070C0"/>
                </a:solidFill>
                <a:effectLst/>
                <a:latin typeface="Calibri (Body)"/>
              </a:rPr>
              <a:t>sinh</a:t>
            </a:r>
            <a:r>
              <a:rPr lang="en-US" sz="3200" b="1" dirty="0">
                <a:solidFill>
                  <a:srgbClr val="0070C0"/>
                </a:solidFill>
                <a:effectLst/>
                <a:latin typeface="Calibri (Body)"/>
              </a:rPr>
              <a:t> </a:t>
            </a:r>
            <a:r>
              <a:rPr lang="vi-VN" sz="3200" b="1" dirty="0">
                <a:solidFill>
                  <a:srgbClr val="0070C0"/>
                </a:solidFill>
                <a:effectLst/>
                <a:latin typeface="Calibri (Body)"/>
              </a:rPr>
              <a:t>bất thường </a:t>
            </a:r>
            <a:r>
              <a:rPr lang="vi-VN" sz="3200" dirty="0">
                <a:effectLst/>
                <a:latin typeface="Calibri (Body)"/>
              </a:rPr>
              <a:t>của </a:t>
            </a:r>
            <a:r>
              <a:rPr lang="en-US" sz="3200" dirty="0" err="1">
                <a:effectLst/>
              </a:rPr>
              <a:t>tế</a:t>
            </a:r>
            <a:r>
              <a:rPr lang="en-US" sz="3200" dirty="0">
                <a:effectLst/>
              </a:rPr>
              <a:t> </a:t>
            </a:r>
            <a:r>
              <a:rPr lang="en-US" sz="3200" dirty="0" err="1">
                <a:effectLst/>
              </a:rPr>
              <a:t>bào</a:t>
            </a:r>
            <a:r>
              <a:rPr lang="en-US" sz="3200" dirty="0">
                <a:effectLst/>
              </a:rPr>
              <a:t> </a:t>
            </a:r>
            <a:r>
              <a:rPr lang="vi-VN" sz="3200" dirty="0">
                <a:effectLst/>
                <a:latin typeface="Calibri (Body)"/>
              </a:rPr>
              <a:t>với </a:t>
            </a:r>
            <a:r>
              <a:rPr lang="en-US" sz="3200" dirty="0" err="1">
                <a:effectLst/>
                <a:latin typeface="Calibri (Body)"/>
              </a:rPr>
              <a:t>khả</a:t>
            </a:r>
            <a:r>
              <a:rPr lang="en-US" sz="3200" dirty="0">
                <a:effectLst/>
                <a:latin typeface="Calibri (Body)"/>
              </a:rPr>
              <a:t> </a:t>
            </a:r>
            <a:r>
              <a:rPr lang="en-US" sz="3200" dirty="0" err="1">
                <a:effectLst/>
                <a:latin typeface="Calibri (Body)"/>
              </a:rPr>
              <a:t>năng</a:t>
            </a:r>
            <a:r>
              <a:rPr lang="en-US" sz="3200" dirty="0">
                <a:effectLst/>
                <a:latin typeface="Calibri (Body)"/>
              </a:rPr>
              <a:t> </a:t>
            </a:r>
            <a:r>
              <a:rPr lang="vi-VN" sz="3200" b="1" dirty="0">
                <a:solidFill>
                  <a:srgbClr val="009051"/>
                </a:solidFill>
                <a:effectLst/>
                <a:latin typeface="Calibri (Body)"/>
              </a:rPr>
              <a:t>di căn và </a:t>
            </a:r>
            <a:r>
              <a:rPr lang="en-US" sz="3200" b="1" dirty="0" err="1">
                <a:solidFill>
                  <a:srgbClr val="009051"/>
                </a:solidFill>
                <a:effectLst/>
                <a:latin typeface="Calibri (Body)"/>
              </a:rPr>
              <a:t>xâm</a:t>
            </a:r>
            <a:r>
              <a:rPr lang="en-US" sz="3200" b="1" dirty="0">
                <a:solidFill>
                  <a:srgbClr val="009051"/>
                </a:solidFill>
                <a:effectLst/>
                <a:latin typeface="Calibri (Body)"/>
              </a:rPr>
              <a:t> </a:t>
            </a:r>
            <a:r>
              <a:rPr lang="en-US" sz="3200" b="1" dirty="0" err="1">
                <a:solidFill>
                  <a:srgbClr val="009051"/>
                </a:solidFill>
                <a:effectLst/>
                <a:latin typeface="Calibri (Body)"/>
              </a:rPr>
              <a:t>lấn</a:t>
            </a:r>
            <a:r>
              <a:rPr lang="en-US" sz="3200" b="1" dirty="0">
                <a:solidFill>
                  <a:srgbClr val="009051"/>
                </a:solidFill>
                <a:effectLst/>
                <a:latin typeface="Calibri (Body)"/>
              </a:rPr>
              <a:t> </a:t>
            </a:r>
            <a:r>
              <a:rPr lang="en-US" sz="3200" dirty="0">
                <a:effectLst/>
                <a:latin typeface="Calibri (Body)"/>
              </a:rPr>
              <a:t>sang </a:t>
            </a:r>
            <a:r>
              <a:rPr lang="en-US" sz="3200" dirty="0" err="1">
                <a:effectLst/>
                <a:latin typeface="Calibri (Body)"/>
              </a:rPr>
              <a:t>những</a:t>
            </a:r>
            <a:r>
              <a:rPr lang="en-US" sz="3200" dirty="0">
                <a:effectLst/>
                <a:latin typeface="Calibri (Body)"/>
              </a:rPr>
              <a:t> </a:t>
            </a:r>
            <a:r>
              <a:rPr lang="en-US" sz="3200" dirty="0" err="1">
                <a:effectLst/>
                <a:latin typeface="Calibri (Body)"/>
              </a:rPr>
              <a:t>bô</a:t>
            </a:r>
            <a:r>
              <a:rPr lang="en-US" sz="3200" dirty="0">
                <a:effectLst/>
                <a:latin typeface="Calibri (Body)"/>
              </a:rPr>
              <a:t> </a:t>
            </a:r>
            <a:r>
              <a:rPr lang="en-US" sz="3200" dirty="0" err="1">
                <a:effectLst/>
                <a:latin typeface="Calibri (Body)"/>
              </a:rPr>
              <a:t>phận</a:t>
            </a:r>
            <a:r>
              <a:rPr lang="en-US" sz="3200" dirty="0">
                <a:effectLst/>
                <a:latin typeface="Calibri (Body)"/>
              </a:rPr>
              <a:t> </a:t>
            </a:r>
            <a:r>
              <a:rPr lang="en-US" sz="3200" dirty="0" err="1">
                <a:effectLst/>
                <a:latin typeface="Calibri (Body)"/>
              </a:rPr>
              <a:t>khác</a:t>
            </a:r>
            <a:r>
              <a:rPr lang="vi-VN" sz="3200" dirty="0">
                <a:effectLst/>
                <a:latin typeface="Calibri (Body)"/>
              </a:rPr>
              <a:t> của cơ thể</a:t>
            </a:r>
            <a:r>
              <a:rPr lang="en-US" sz="3200" dirty="0">
                <a:effectLst/>
                <a:latin typeface="Calibri (Body)"/>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944" name="Rectangle 39943">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946"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939" name="Rectangle 1">
            <a:extLst>
              <a:ext uri="{FF2B5EF4-FFF2-40B4-BE49-F238E27FC236}">
                <a16:creationId xmlns:a16="http://schemas.microsoft.com/office/drawing/2014/main" id="{B5CAAB68-CE94-ECA9-FB85-BA57F07A30FA}"/>
              </a:ext>
            </a:extLst>
          </p:cNvPr>
          <p:cNvSpPr>
            <a:spLocks noChangeArrowheads="1"/>
          </p:cNvSpPr>
          <p:nvPr/>
        </p:nvSpPr>
        <p:spPr bwMode="auto">
          <a:xfrm>
            <a:off x="235131" y="469392"/>
            <a:ext cx="11721737" cy="63964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t">
            <a:no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nSpc>
                <a:spcPct val="90000"/>
              </a:lnSpc>
              <a:spcAft>
                <a:spcPts val="600"/>
              </a:spcAft>
            </a:pPr>
            <a:r>
              <a:rPr lang="en-US" altLang="en-US" sz="3200" b="1" dirty="0">
                <a:solidFill>
                  <a:srgbClr val="009051"/>
                </a:solidFill>
                <a:latin typeface="+mn-lt"/>
                <a:sym typeface="+mn-lt"/>
              </a:rPr>
              <a:t>2. </a:t>
            </a:r>
            <a:r>
              <a:rPr lang="en-US" altLang="en-US" sz="3200" b="1" dirty="0" err="1">
                <a:solidFill>
                  <a:srgbClr val="009051"/>
                </a:solidFill>
                <a:latin typeface="+mn-lt"/>
                <a:sym typeface="+mn-lt"/>
              </a:rPr>
              <a:t>Một</a:t>
            </a:r>
            <a:r>
              <a:rPr lang="en-US" altLang="en-US" sz="3200" b="1" dirty="0">
                <a:solidFill>
                  <a:srgbClr val="009051"/>
                </a:solidFill>
                <a:latin typeface="+mn-lt"/>
                <a:sym typeface="+mn-lt"/>
              </a:rPr>
              <a:t> </a:t>
            </a:r>
            <a:r>
              <a:rPr lang="en-US" altLang="en-US" sz="3200" b="1" dirty="0" err="1">
                <a:solidFill>
                  <a:srgbClr val="009051"/>
                </a:solidFill>
                <a:latin typeface="+mn-lt"/>
                <a:sym typeface="+mn-lt"/>
              </a:rPr>
              <a:t>số</a:t>
            </a:r>
            <a:r>
              <a:rPr lang="en-US" altLang="en-US" sz="3200" b="1" dirty="0">
                <a:solidFill>
                  <a:srgbClr val="009051"/>
                </a:solidFill>
                <a:latin typeface="+mn-lt"/>
                <a:sym typeface="+mn-lt"/>
              </a:rPr>
              <a:t> </a:t>
            </a:r>
            <a:r>
              <a:rPr lang="en-US" altLang="en-US" sz="3200" b="1" dirty="0" err="1">
                <a:solidFill>
                  <a:srgbClr val="009051"/>
                </a:solidFill>
                <a:latin typeface="+mn-lt"/>
                <a:sym typeface="+mn-lt"/>
              </a:rPr>
              <a:t>thông</a:t>
            </a:r>
            <a:r>
              <a:rPr lang="en-US" altLang="en-US" sz="3200" b="1" dirty="0">
                <a:solidFill>
                  <a:srgbClr val="009051"/>
                </a:solidFill>
                <a:latin typeface="+mn-lt"/>
                <a:sym typeface="+mn-lt"/>
              </a:rPr>
              <a:t> tin </a:t>
            </a:r>
            <a:r>
              <a:rPr lang="en-US" altLang="en-US" sz="3200" b="1" dirty="0" err="1">
                <a:solidFill>
                  <a:srgbClr val="009051"/>
                </a:solidFill>
                <a:latin typeface="+mn-lt"/>
                <a:sym typeface="+mn-lt"/>
              </a:rPr>
              <a:t>về</a:t>
            </a:r>
            <a:r>
              <a:rPr lang="en-US" altLang="en-US" sz="3200" b="1" dirty="0">
                <a:solidFill>
                  <a:srgbClr val="009051"/>
                </a:solidFill>
                <a:latin typeface="+mn-lt"/>
                <a:sym typeface="+mn-lt"/>
              </a:rPr>
              <a:t> </a:t>
            </a:r>
            <a:r>
              <a:rPr lang="en-US" altLang="en-US" sz="3200" b="1" dirty="0" err="1">
                <a:solidFill>
                  <a:srgbClr val="009051"/>
                </a:solidFill>
                <a:latin typeface="+mn-lt"/>
                <a:sym typeface="+mn-lt"/>
              </a:rPr>
              <a:t>bệnh</a:t>
            </a:r>
            <a:r>
              <a:rPr lang="en-US" altLang="en-US" sz="3200" b="1" dirty="0">
                <a:solidFill>
                  <a:srgbClr val="009051"/>
                </a:solidFill>
                <a:latin typeface="+mn-lt"/>
                <a:sym typeface="+mn-lt"/>
              </a:rPr>
              <a:t> </a:t>
            </a:r>
            <a:r>
              <a:rPr lang="en-US" altLang="en-US" sz="3200" b="1" dirty="0" err="1">
                <a:solidFill>
                  <a:srgbClr val="009051"/>
                </a:solidFill>
                <a:latin typeface="+mn-lt"/>
                <a:sym typeface="+mn-lt"/>
              </a:rPr>
              <a:t>ung</a:t>
            </a:r>
            <a:r>
              <a:rPr lang="en-US" altLang="en-US" sz="3200" b="1" dirty="0">
                <a:solidFill>
                  <a:srgbClr val="009051"/>
                </a:solidFill>
                <a:latin typeface="+mn-lt"/>
                <a:sym typeface="+mn-lt"/>
              </a:rPr>
              <a:t> </a:t>
            </a:r>
            <a:r>
              <a:rPr lang="en-US" altLang="en-US" sz="3200" b="1" dirty="0" err="1">
                <a:solidFill>
                  <a:srgbClr val="009051"/>
                </a:solidFill>
                <a:latin typeface="+mn-lt"/>
                <a:sym typeface="+mn-lt"/>
              </a:rPr>
              <a:t>thư</a:t>
            </a:r>
            <a:endParaRPr lang="en-US" altLang="en-US" sz="3200" dirty="0">
              <a:solidFill>
                <a:srgbClr val="009051"/>
              </a:solidFill>
              <a:latin typeface="+mn-lt"/>
            </a:endParaRPr>
          </a:p>
        </p:txBody>
      </p:sp>
      <p:pic>
        <p:nvPicPr>
          <p:cNvPr id="2" name="Picture 1">
            <a:extLst>
              <a:ext uri="{FF2B5EF4-FFF2-40B4-BE49-F238E27FC236}">
                <a16:creationId xmlns:a16="http://schemas.microsoft.com/office/drawing/2014/main" id="{235A5A10-70E8-F2BD-9541-AC53340595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1894757" y="2573756"/>
            <a:ext cx="7754340" cy="426488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1">
            <a:extLst>
              <a:ext uri="{FF2B5EF4-FFF2-40B4-BE49-F238E27FC236}">
                <a16:creationId xmlns:a16="http://schemas.microsoft.com/office/drawing/2014/main" id="{F09C29FC-90CA-8748-A029-583556C0732F}"/>
              </a:ext>
            </a:extLst>
          </p:cNvPr>
          <p:cNvSpPr>
            <a:spLocks noChangeArrowheads="1"/>
          </p:cNvSpPr>
          <p:nvPr/>
        </p:nvSpPr>
        <p:spPr bwMode="auto">
          <a:xfrm>
            <a:off x="352697" y="930683"/>
            <a:ext cx="11721737" cy="1623714"/>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t">
            <a:no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nSpc>
                <a:spcPct val="150000"/>
              </a:lnSpc>
              <a:spcAft>
                <a:spcPts val="600"/>
              </a:spcAft>
            </a:pPr>
            <a:r>
              <a:rPr lang="en-US" altLang="en-US" sz="3200" dirty="0" err="1">
                <a:latin typeface="+mn-lt"/>
              </a:rPr>
              <a:t>Hãy</a:t>
            </a:r>
            <a:r>
              <a:rPr lang="en-US" altLang="en-US" sz="3200" dirty="0">
                <a:latin typeface="+mn-lt"/>
              </a:rPr>
              <a:t> </a:t>
            </a:r>
            <a:r>
              <a:rPr lang="en-US" altLang="en-US" sz="3200" dirty="0" err="1">
                <a:latin typeface="+mn-lt"/>
              </a:rPr>
              <a:t>cho</a:t>
            </a:r>
            <a:r>
              <a:rPr lang="en-US" altLang="en-US" sz="3200" dirty="0">
                <a:latin typeface="+mn-lt"/>
              </a:rPr>
              <a:t> </a:t>
            </a:r>
            <a:r>
              <a:rPr lang="en-US" altLang="en-US" sz="3200" dirty="0" err="1">
                <a:latin typeface="+mn-lt"/>
              </a:rPr>
              <a:t>biết</a:t>
            </a:r>
            <a:r>
              <a:rPr lang="en-US" altLang="en-US" sz="3200" dirty="0">
                <a:latin typeface="+mn-lt"/>
              </a:rPr>
              <a:t> </a:t>
            </a:r>
            <a:r>
              <a:rPr lang="en-US" altLang="en-US" sz="3200" dirty="0" err="1">
                <a:latin typeface="+mn-lt"/>
              </a:rPr>
              <a:t>tình</a:t>
            </a:r>
            <a:r>
              <a:rPr lang="en-US" altLang="en-US" sz="3200" dirty="0">
                <a:latin typeface="+mn-lt"/>
              </a:rPr>
              <a:t> </a:t>
            </a:r>
            <a:r>
              <a:rPr lang="en-US" altLang="en-US" sz="3200" dirty="0" err="1">
                <a:latin typeface="+mn-lt"/>
              </a:rPr>
              <a:t>trạng</a:t>
            </a:r>
            <a:r>
              <a:rPr lang="en-US" altLang="en-US" sz="3200" dirty="0">
                <a:latin typeface="+mn-lt"/>
              </a:rPr>
              <a:t> </a:t>
            </a:r>
            <a:r>
              <a:rPr lang="en-US" altLang="en-US" sz="3200" dirty="0" err="1">
                <a:latin typeface="+mn-lt"/>
              </a:rPr>
              <a:t>ung</a:t>
            </a:r>
            <a:r>
              <a:rPr lang="en-US" altLang="en-US" sz="3200" dirty="0">
                <a:latin typeface="+mn-lt"/>
              </a:rPr>
              <a:t> </a:t>
            </a:r>
            <a:r>
              <a:rPr lang="en-US" altLang="en-US" sz="3200" dirty="0" err="1">
                <a:latin typeface="+mn-lt"/>
              </a:rPr>
              <a:t>thư</a:t>
            </a:r>
            <a:r>
              <a:rPr lang="en-US" altLang="en-US" sz="3200" dirty="0">
                <a:latin typeface="+mn-lt"/>
              </a:rPr>
              <a:t> </a:t>
            </a:r>
            <a:r>
              <a:rPr lang="en-US" altLang="en-US" sz="3200" dirty="0" err="1">
                <a:latin typeface="+mn-lt"/>
              </a:rPr>
              <a:t>tại</a:t>
            </a:r>
            <a:r>
              <a:rPr lang="en-US" altLang="en-US" sz="3200" dirty="0">
                <a:latin typeface="+mn-lt"/>
              </a:rPr>
              <a:t> </a:t>
            </a:r>
            <a:r>
              <a:rPr lang="en-US" altLang="en-US" sz="3200" dirty="0" err="1">
                <a:latin typeface="+mn-lt"/>
              </a:rPr>
              <a:t>Việt</a:t>
            </a:r>
            <a:r>
              <a:rPr lang="en-US" altLang="en-US" sz="3200" dirty="0">
                <a:latin typeface="+mn-lt"/>
              </a:rPr>
              <a:t> Nam? </a:t>
            </a:r>
            <a:r>
              <a:rPr lang="en-US" altLang="en-US" sz="3200" b="1" dirty="0" err="1">
                <a:solidFill>
                  <a:srgbClr val="0070C0"/>
                </a:solidFill>
                <a:latin typeface="+mn-lt"/>
              </a:rPr>
              <a:t>Các</a:t>
            </a:r>
            <a:r>
              <a:rPr lang="en-US" altLang="en-US" sz="3200" b="1" dirty="0">
                <a:solidFill>
                  <a:srgbClr val="0070C0"/>
                </a:solidFill>
                <a:latin typeface="+mn-lt"/>
              </a:rPr>
              <a:t> </a:t>
            </a:r>
            <a:r>
              <a:rPr lang="en-US" altLang="en-US" sz="3200" b="1" dirty="0" err="1">
                <a:solidFill>
                  <a:srgbClr val="0070C0"/>
                </a:solidFill>
                <a:latin typeface="+mn-lt"/>
              </a:rPr>
              <a:t>bệnh</a:t>
            </a:r>
            <a:r>
              <a:rPr lang="en-US" altLang="en-US" sz="3200" b="1" dirty="0">
                <a:solidFill>
                  <a:srgbClr val="0070C0"/>
                </a:solidFill>
                <a:latin typeface="+mn-lt"/>
              </a:rPr>
              <a:t> </a:t>
            </a:r>
            <a:r>
              <a:rPr lang="en-US" altLang="en-US" sz="3200" b="1" dirty="0" err="1">
                <a:solidFill>
                  <a:srgbClr val="0070C0"/>
                </a:solidFill>
                <a:latin typeface="+mn-lt"/>
              </a:rPr>
              <a:t>ung</a:t>
            </a:r>
            <a:r>
              <a:rPr lang="en-US" altLang="en-US" sz="3200" b="1" dirty="0">
                <a:solidFill>
                  <a:srgbClr val="0070C0"/>
                </a:solidFill>
                <a:latin typeface="+mn-lt"/>
              </a:rPr>
              <a:t> </a:t>
            </a:r>
            <a:r>
              <a:rPr lang="en-US" altLang="en-US" sz="3200" b="1" dirty="0" err="1">
                <a:solidFill>
                  <a:srgbClr val="0070C0"/>
                </a:solidFill>
                <a:latin typeface="+mn-lt"/>
              </a:rPr>
              <a:t>thư</a:t>
            </a:r>
            <a:r>
              <a:rPr lang="en-US" altLang="en-US" sz="3200" b="1" dirty="0">
                <a:solidFill>
                  <a:srgbClr val="0070C0"/>
                </a:solidFill>
                <a:latin typeface="+mn-lt"/>
              </a:rPr>
              <a:t> </a:t>
            </a:r>
            <a:r>
              <a:rPr lang="en-US" altLang="en-US" sz="3200" b="1" dirty="0" err="1">
                <a:solidFill>
                  <a:srgbClr val="0070C0"/>
                </a:solidFill>
                <a:latin typeface="+mn-lt"/>
              </a:rPr>
              <a:t>phổ</a:t>
            </a:r>
            <a:r>
              <a:rPr lang="en-US" altLang="en-US" sz="3200" b="1" dirty="0">
                <a:solidFill>
                  <a:srgbClr val="0070C0"/>
                </a:solidFill>
                <a:latin typeface="+mn-lt"/>
              </a:rPr>
              <a:t> </a:t>
            </a:r>
            <a:r>
              <a:rPr lang="en-US" altLang="en-US" sz="3200" b="1" dirty="0" err="1">
                <a:solidFill>
                  <a:srgbClr val="0070C0"/>
                </a:solidFill>
                <a:latin typeface="+mn-lt"/>
              </a:rPr>
              <a:t>biến</a:t>
            </a:r>
            <a:r>
              <a:rPr lang="en-US" altLang="en-US" sz="3200" b="1" dirty="0">
                <a:solidFill>
                  <a:srgbClr val="0070C0"/>
                </a:solidFill>
                <a:latin typeface="+mn-lt"/>
              </a:rPr>
              <a:t>, </a:t>
            </a:r>
            <a:r>
              <a:rPr lang="en-US" altLang="en-US" sz="3200" dirty="0" err="1">
                <a:latin typeface="+mn-lt"/>
              </a:rPr>
              <a:t>các</a:t>
            </a:r>
            <a:r>
              <a:rPr lang="en-US" altLang="en-US" sz="3200" dirty="0">
                <a:latin typeface="+mn-lt"/>
              </a:rPr>
              <a:t> </a:t>
            </a:r>
            <a:r>
              <a:rPr lang="en-US" altLang="en-US" sz="3200" dirty="0" err="1">
                <a:latin typeface="+mn-lt"/>
              </a:rPr>
              <a:t>yếu</a:t>
            </a:r>
            <a:r>
              <a:rPr lang="en-US" altLang="en-US" sz="3200" dirty="0">
                <a:latin typeface="+mn-lt"/>
              </a:rPr>
              <a:t> </a:t>
            </a:r>
            <a:r>
              <a:rPr lang="en-US" altLang="en-US" sz="3200" dirty="0" err="1">
                <a:latin typeface="+mn-lt"/>
              </a:rPr>
              <a:t>tố</a:t>
            </a:r>
            <a:r>
              <a:rPr lang="en-US" altLang="en-US" sz="3200" dirty="0">
                <a:latin typeface="+mn-lt"/>
              </a:rPr>
              <a:t> </a:t>
            </a:r>
            <a:r>
              <a:rPr lang="en-US" altLang="en-US" sz="3200" dirty="0" err="1">
                <a:latin typeface="+mn-lt"/>
              </a:rPr>
              <a:t>nguy</a:t>
            </a:r>
            <a:r>
              <a:rPr lang="en-US" altLang="en-US" sz="3200" dirty="0">
                <a:latin typeface="+mn-lt"/>
              </a:rPr>
              <a:t> </a:t>
            </a:r>
            <a:r>
              <a:rPr lang="en-US" altLang="en-US" sz="3200" dirty="0" err="1">
                <a:latin typeface="+mn-lt"/>
              </a:rPr>
              <a:t>cơ</a:t>
            </a:r>
            <a:r>
              <a:rPr lang="en-US" altLang="en-US" sz="3200" dirty="0">
                <a:latin typeface="+mn-lt"/>
              </a:rPr>
              <a:t> </a:t>
            </a:r>
            <a:r>
              <a:rPr lang="en-US" altLang="en-US" sz="3200" dirty="0" err="1">
                <a:latin typeface="+mn-lt"/>
              </a:rPr>
              <a:t>và</a:t>
            </a:r>
            <a:r>
              <a:rPr lang="en-US" altLang="en-US" sz="3200" dirty="0">
                <a:latin typeface="+mn-lt"/>
              </a:rPr>
              <a:t> </a:t>
            </a:r>
            <a:r>
              <a:rPr lang="en-US" altLang="en-US" sz="3200" dirty="0" err="1">
                <a:latin typeface="+mn-lt"/>
              </a:rPr>
              <a:t>cách</a:t>
            </a:r>
            <a:r>
              <a:rPr lang="en-US" altLang="en-US" sz="3200" dirty="0">
                <a:latin typeface="+mn-lt"/>
              </a:rPr>
              <a:t> </a:t>
            </a:r>
            <a:r>
              <a:rPr lang="en-US" altLang="en-US" sz="3200" dirty="0" err="1">
                <a:latin typeface="+mn-lt"/>
              </a:rPr>
              <a:t>phòng</a:t>
            </a:r>
            <a:r>
              <a:rPr lang="en-US" altLang="en-US" sz="3200" dirty="0">
                <a:latin typeface="+mn-lt"/>
              </a:rPr>
              <a:t> </a:t>
            </a:r>
            <a:r>
              <a:rPr lang="en-US" altLang="en-US" sz="3200" dirty="0" err="1">
                <a:latin typeface="+mn-lt"/>
              </a:rPr>
              <a:t>ngừa</a:t>
            </a:r>
            <a:r>
              <a:rPr lang="en-US" altLang="en-US" sz="3200" dirty="0">
                <a:latin typeface="+mn-lt"/>
              </a:rPr>
              <a:t> </a:t>
            </a:r>
            <a:r>
              <a:rPr lang="en-US" altLang="en-US" sz="3200" dirty="0" err="1">
                <a:latin typeface="+mn-lt"/>
              </a:rPr>
              <a:t>bệnh</a:t>
            </a:r>
            <a:r>
              <a:rPr lang="en-US" altLang="en-US" sz="3200" dirty="0">
                <a:latin typeface="+mn-lt"/>
              </a:rPr>
              <a:t> </a:t>
            </a:r>
            <a:r>
              <a:rPr lang="en-US" altLang="en-US" sz="3200" dirty="0" err="1">
                <a:latin typeface="+mn-lt"/>
              </a:rPr>
              <a:t>ung</a:t>
            </a:r>
            <a:r>
              <a:rPr lang="en-US" altLang="en-US" sz="3200" dirty="0">
                <a:latin typeface="+mn-lt"/>
              </a:rPr>
              <a:t> </a:t>
            </a:r>
            <a:r>
              <a:rPr lang="en-US" altLang="en-US" sz="3200" dirty="0" err="1">
                <a:latin typeface="+mn-lt"/>
              </a:rPr>
              <a:t>thư</a:t>
            </a:r>
            <a:r>
              <a:rPr lang="en-US" altLang="en-US" sz="3200" dirty="0">
                <a:latin typeface="+mn-lt"/>
              </a:rPr>
              <a:t>?</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Rectangle 1">
            <a:extLst>
              <a:ext uri="{FF2B5EF4-FFF2-40B4-BE49-F238E27FC236}">
                <a16:creationId xmlns:a16="http://schemas.microsoft.com/office/drawing/2014/main" id="{B5CAAB68-CE94-ECA9-FB85-BA57F07A30FA}"/>
              </a:ext>
            </a:extLst>
          </p:cNvPr>
          <p:cNvSpPr>
            <a:spLocks noChangeArrowheads="1"/>
          </p:cNvSpPr>
          <p:nvPr/>
        </p:nvSpPr>
        <p:spPr bwMode="auto">
          <a:xfrm>
            <a:off x="235131" y="469392"/>
            <a:ext cx="11721737" cy="63964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t">
            <a:no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nSpc>
                <a:spcPct val="90000"/>
              </a:lnSpc>
              <a:spcAft>
                <a:spcPts val="600"/>
              </a:spcAft>
            </a:pPr>
            <a:r>
              <a:rPr lang="en-US" altLang="en-US" sz="3200" b="1" dirty="0">
                <a:solidFill>
                  <a:srgbClr val="009051"/>
                </a:solidFill>
                <a:latin typeface="+mn-lt"/>
                <a:sym typeface="+mn-lt"/>
              </a:rPr>
              <a:t>2. </a:t>
            </a:r>
            <a:r>
              <a:rPr lang="en-US" altLang="en-US" sz="3200" b="1" dirty="0" err="1">
                <a:solidFill>
                  <a:srgbClr val="009051"/>
                </a:solidFill>
                <a:latin typeface="+mn-lt"/>
                <a:sym typeface="+mn-lt"/>
              </a:rPr>
              <a:t>Một</a:t>
            </a:r>
            <a:r>
              <a:rPr lang="en-US" altLang="en-US" sz="3200" b="1" dirty="0">
                <a:solidFill>
                  <a:srgbClr val="009051"/>
                </a:solidFill>
                <a:latin typeface="+mn-lt"/>
                <a:sym typeface="+mn-lt"/>
              </a:rPr>
              <a:t> </a:t>
            </a:r>
            <a:r>
              <a:rPr lang="en-US" altLang="en-US" sz="3200" b="1" dirty="0" err="1">
                <a:solidFill>
                  <a:srgbClr val="009051"/>
                </a:solidFill>
                <a:latin typeface="+mn-lt"/>
                <a:sym typeface="+mn-lt"/>
              </a:rPr>
              <a:t>số</a:t>
            </a:r>
            <a:r>
              <a:rPr lang="en-US" altLang="en-US" sz="3200" b="1" dirty="0">
                <a:solidFill>
                  <a:srgbClr val="009051"/>
                </a:solidFill>
                <a:latin typeface="+mn-lt"/>
                <a:sym typeface="+mn-lt"/>
              </a:rPr>
              <a:t> </a:t>
            </a:r>
            <a:r>
              <a:rPr lang="en-US" altLang="en-US" sz="3200" b="1" dirty="0" err="1">
                <a:solidFill>
                  <a:srgbClr val="009051"/>
                </a:solidFill>
                <a:latin typeface="+mn-lt"/>
                <a:sym typeface="+mn-lt"/>
              </a:rPr>
              <a:t>thông</a:t>
            </a:r>
            <a:r>
              <a:rPr lang="en-US" altLang="en-US" sz="3200" b="1" dirty="0">
                <a:solidFill>
                  <a:srgbClr val="009051"/>
                </a:solidFill>
                <a:latin typeface="+mn-lt"/>
                <a:sym typeface="+mn-lt"/>
              </a:rPr>
              <a:t> tin </a:t>
            </a:r>
            <a:r>
              <a:rPr lang="en-US" altLang="en-US" sz="3200" b="1" dirty="0" err="1">
                <a:solidFill>
                  <a:srgbClr val="009051"/>
                </a:solidFill>
                <a:latin typeface="+mn-lt"/>
                <a:sym typeface="+mn-lt"/>
              </a:rPr>
              <a:t>về</a:t>
            </a:r>
            <a:r>
              <a:rPr lang="en-US" altLang="en-US" sz="3200" b="1" dirty="0">
                <a:solidFill>
                  <a:srgbClr val="009051"/>
                </a:solidFill>
                <a:latin typeface="+mn-lt"/>
                <a:sym typeface="+mn-lt"/>
              </a:rPr>
              <a:t> </a:t>
            </a:r>
            <a:r>
              <a:rPr lang="en-US" altLang="en-US" sz="3200" b="1" dirty="0" err="1">
                <a:solidFill>
                  <a:srgbClr val="009051"/>
                </a:solidFill>
                <a:latin typeface="+mn-lt"/>
                <a:sym typeface="+mn-lt"/>
              </a:rPr>
              <a:t>bệnh</a:t>
            </a:r>
            <a:r>
              <a:rPr lang="en-US" altLang="en-US" sz="3200" b="1" dirty="0">
                <a:solidFill>
                  <a:srgbClr val="009051"/>
                </a:solidFill>
                <a:latin typeface="+mn-lt"/>
                <a:sym typeface="+mn-lt"/>
              </a:rPr>
              <a:t> </a:t>
            </a:r>
            <a:r>
              <a:rPr lang="en-US" altLang="en-US" sz="3200" b="1" dirty="0" err="1">
                <a:solidFill>
                  <a:srgbClr val="009051"/>
                </a:solidFill>
                <a:latin typeface="+mn-lt"/>
                <a:sym typeface="+mn-lt"/>
              </a:rPr>
              <a:t>ung</a:t>
            </a:r>
            <a:r>
              <a:rPr lang="en-US" altLang="en-US" sz="3200" b="1" dirty="0">
                <a:solidFill>
                  <a:srgbClr val="009051"/>
                </a:solidFill>
                <a:latin typeface="+mn-lt"/>
                <a:sym typeface="+mn-lt"/>
              </a:rPr>
              <a:t> </a:t>
            </a:r>
            <a:r>
              <a:rPr lang="en-US" altLang="en-US" sz="3200" b="1" dirty="0" err="1">
                <a:solidFill>
                  <a:srgbClr val="009051"/>
                </a:solidFill>
                <a:latin typeface="+mn-lt"/>
                <a:sym typeface="+mn-lt"/>
              </a:rPr>
              <a:t>thư</a:t>
            </a:r>
            <a:endParaRPr lang="en-US" altLang="en-US" sz="3200" dirty="0">
              <a:solidFill>
                <a:srgbClr val="009051"/>
              </a:solidFill>
              <a:latin typeface="+mn-lt"/>
            </a:endParaRPr>
          </a:p>
        </p:txBody>
      </p:sp>
      <p:pic>
        <p:nvPicPr>
          <p:cNvPr id="2" name="Picture 1">
            <a:extLst>
              <a:ext uri="{FF2B5EF4-FFF2-40B4-BE49-F238E27FC236}">
                <a16:creationId xmlns:a16="http://schemas.microsoft.com/office/drawing/2014/main" id="{235A5A10-70E8-F2BD-9541-AC53340595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1894757" y="2329314"/>
            <a:ext cx="8198780" cy="450932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3">
            <a:extLst>
              <a:ext uri="{FF2B5EF4-FFF2-40B4-BE49-F238E27FC236}">
                <a16:creationId xmlns:a16="http://schemas.microsoft.com/office/drawing/2014/main" id="{EB8C160B-C246-47E0-14DB-91E9B7AA2D6F}"/>
              </a:ext>
            </a:extLst>
          </p:cNvPr>
          <p:cNvSpPr txBox="1">
            <a:spLocks noChangeArrowheads="1"/>
          </p:cNvSpPr>
          <p:nvPr/>
        </p:nvSpPr>
        <p:spPr bwMode="auto">
          <a:xfrm>
            <a:off x="174572" y="1050950"/>
            <a:ext cx="11820796"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a:r>
              <a:rPr lang="vi-VN" altLang="en-US" sz="3200" dirty="0">
                <a:latin typeface="Times New Roman" panose="02020603050405020304" pitchFamily="18" charset="0"/>
                <a:cs typeface="Times New Roman" panose="02020603050405020304" pitchFamily="18" charset="0"/>
                <a:sym typeface="+mn-ea"/>
              </a:rPr>
              <a:t>- </a:t>
            </a:r>
            <a:r>
              <a:rPr lang="vi-VN" altLang="en-US" sz="3200" b="1" dirty="0">
                <a:latin typeface="Calibri (Body)"/>
                <a:cs typeface="Times New Roman" panose="02020603050405020304" pitchFamily="18" charset="0"/>
                <a:sym typeface="+mn-ea"/>
              </a:rPr>
              <a:t>Các bệnh ung thư phổ biến ở Việt Nam gồm</a:t>
            </a:r>
            <a:r>
              <a:rPr lang="vi-VN" altLang="en-US" sz="3200" dirty="0">
                <a:latin typeface="Calibri (Body)"/>
                <a:cs typeface="Times New Roman" panose="02020603050405020304" pitchFamily="18" charset="0"/>
                <a:sym typeface="+mn-ea"/>
              </a:rPr>
              <a:t>: ung thư gan, ung thư phổi, ung thư vú, ung thư dạ dày, ung thư trực tràng.</a:t>
            </a:r>
            <a:endParaRPr lang="vi-VN" altLang="en-US" sz="3200" dirty="0">
              <a:latin typeface="Calibri (Body)"/>
              <a:cs typeface="Times New Roman" panose="02020603050405020304" pitchFamily="18" charset="0"/>
            </a:endParaRPr>
          </a:p>
          <a:p>
            <a:pPr algn="just"/>
            <a:r>
              <a:rPr lang="vi-VN" altLang="en-US" sz="3200" dirty="0">
                <a:latin typeface="Calibri (Body)"/>
              </a:rPr>
              <a:t>      </a:t>
            </a:r>
          </a:p>
        </p:txBody>
      </p:sp>
    </p:spTree>
    <p:extLst>
      <p:ext uri="{BB962C8B-B14F-4D97-AF65-F5344CB8AC3E}">
        <p14:creationId xmlns:p14="http://schemas.microsoft.com/office/powerpoint/2010/main" val="2413396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1"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AAE9118-0436-4488-AC4A-C14DF6A7B6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2211010"/>
            <a:ext cx="12192002" cy="464699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26">
            <a:extLst>
              <a:ext uri="{FF2B5EF4-FFF2-40B4-BE49-F238E27FC236}">
                <a16:creationId xmlns:a16="http://schemas.microsoft.com/office/drawing/2014/main" id="{1B10F861-B8F1-49C7-BD58-EAB20CEE7F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564" y="2423160"/>
            <a:ext cx="5613569" cy="3930315"/>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different, plastic&#10;&#10;Description automatically generated">
            <a:extLst>
              <a:ext uri="{FF2B5EF4-FFF2-40B4-BE49-F238E27FC236}">
                <a16:creationId xmlns:a16="http://schemas.microsoft.com/office/drawing/2014/main" id="{FC4DF00E-A987-347B-4B8F-4D4683AFBC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3788" y="2742397"/>
            <a:ext cx="4389120" cy="3291840"/>
          </a:xfrm>
          <a:prstGeom prst="rect">
            <a:avLst/>
          </a:prstGeom>
        </p:spPr>
      </p:pic>
      <p:sp>
        <p:nvSpPr>
          <p:cNvPr id="16" name="Rounded Rectangle 16">
            <a:extLst>
              <a:ext uri="{FF2B5EF4-FFF2-40B4-BE49-F238E27FC236}">
                <a16:creationId xmlns:a16="http://schemas.microsoft.com/office/drawing/2014/main" id="{61F6E425-22AB-4DA2-8FAC-58ADB58EF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4749" y="2423160"/>
            <a:ext cx="5613569" cy="3930315"/>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48759DB8-73BA-AD25-1B8C-D50B1F66361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76484" y="3088772"/>
            <a:ext cx="4974336" cy="2599090"/>
          </a:xfrm>
          <a:prstGeom prst="rect">
            <a:avLst/>
          </a:prstGeom>
        </p:spPr>
      </p:pic>
      <p:sp>
        <p:nvSpPr>
          <p:cNvPr id="13" name="TextBox 12">
            <a:extLst>
              <a:ext uri="{FF2B5EF4-FFF2-40B4-BE49-F238E27FC236}">
                <a16:creationId xmlns:a16="http://schemas.microsoft.com/office/drawing/2014/main" id="{0790679D-49E9-D413-F304-2E680FA71B1B}"/>
              </a:ext>
            </a:extLst>
          </p:cNvPr>
          <p:cNvSpPr txBox="1"/>
          <p:nvPr/>
        </p:nvSpPr>
        <p:spPr>
          <a:xfrm>
            <a:off x="500514" y="201438"/>
            <a:ext cx="11367804" cy="2062103"/>
          </a:xfrm>
          <a:prstGeom prst="rect">
            <a:avLst/>
          </a:prstGeom>
          <a:noFill/>
        </p:spPr>
        <p:txBody>
          <a:bodyPr wrap="square">
            <a:spAutoFit/>
          </a:bodyPr>
          <a:lstStyle/>
          <a:p>
            <a:pPr algn="ctr"/>
            <a:r>
              <a:rPr lang="en-US" sz="3200" dirty="0">
                <a:latin typeface="Times New Roman" panose="02020603050405020304" pitchFamily="18" charset="0"/>
                <a:cs typeface="Times New Roman" panose="02020603050405020304" pitchFamily="18" charset="0"/>
              </a:rPr>
              <a:t>Theo </a:t>
            </a:r>
            <a:r>
              <a:rPr lang="vi-VN" altLang="en-US" sz="3200" dirty="0">
                <a:latin typeface="Times New Roman" panose="02020603050405020304" pitchFamily="18" charset="0"/>
                <a:cs typeface="Times New Roman" panose="02020603050405020304" pitchFamily="18" charset="0"/>
              </a:rPr>
              <a:t>thống kê</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vi-VN" altLang="en-US" sz="3200" dirty="0">
                <a:latin typeface="Times New Roman" panose="02020603050405020304" pitchFamily="18" charset="0"/>
                <a:cs typeface="Times New Roman" panose="02020603050405020304" pitchFamily="18" charset="0"/>
              </a:rPr>
              <a:t>GLOBOCAN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năm</a:t>
            </a:r>
            <a:r>
              <a:rPr lang="en-US" sz="3200" dirty="0">
                <a:latin typeface="Times New Roman" panose="02020603050405020304" pitchFamily="18" charset="0"/>
                <a:cs typeface="Times New Roman" panose="02020603050405020304" pitchFamily="18" charset="0"/>
              </a:rPr>
              <a:t> 2020, </a:t>
            </a:r>
            <a:r>
              <a:rPr lang="en-US" sz="3200" dirty="0" err="1">
                <a:latin typeface="Times New Roman" panose="02020603050405020304" pitchFamily="18" charset="0"/>
                <a:cs typeface="Times New Roman" panose="02020603050405020304" pitchFamily="18" charset="0"/>
              </a:rPr>
              <a:t>Việt</a:t>
            </a:r>
            <a:r>
              <a:rPr lang="en-US" sz="3200" dirty="0">
                <a:latin typeface="Times New Roman" panose="02020603050405020304" pitchFamily="18" charset="0"/>
                <a:cs typeface="Times New Roman" panose="02020603050405020304" pitchFamily="18" charset="0"/>
              </a:rPr>
              <a:t> Nam </a:t>
            </a:r>
            <a:r>
              <a:rPr lang="vi-VN" altLang="en-US" sz="3200" dirty="0">
                <a:latin typeface="Times New Roman" panose="02020603050405020304" pitchFamily="18" charset="0"/>
                <a:cs typeface="Times New Roman" panose="02020603050405020304" pitchFamily="18" charset="0"/>
              </a:rPr>
              <a:t>ước tính có 182 563 ca mắc mới và 122 690 ca tử vong do ung thư, như vậy cứ 100 000 người thì có 159 người được chẩn đoán mắc mới ung thư và 106 người tử vong do ung thư.</a:t>
            </a:r>
            <a:endParaRPr lang="en-GB" sz="3200" dirty="0"/>
          </a:p>
        </p:txBody>
      </p:sp>
    </p:spTree>
    <p:extLst>
      <p:ext uri="{BB962C8B-B14F-4D97-AF65-F5344CB8AC3E}">
        <p14:creationId xmlns:p14="http://schemas.microsoft.com/office/powerpoint/2010/main" val="22908750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1">
            <a:extLst>
              <a:ext uri="{FF2B5EF4-FFF2-40B4-BE49-F238E27FC236}">
                <a16:creationId xmlns:a16="http://schemas.microsoft.com/office/drawing/2014/main" id="{FB55E6FE-B841-5499-722A-982CFE31AEB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43940" y="-16968"/>
            <a:ext cx="10104120" cy="6874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Rounded Corners 37">
            <a:extLst>
              <a:ext uri="{FF2B5EF4-FFF2-40B4-BE49-F238E27FC236}">
                <a16:creationId xmlns:a16="http://schemas.microsoft.com/office/drawing/2014/main" id="{30DE3784-3902-4B89-8E9D-A080538012A1}"/>
              </a:ext>
            </a:extLst>
          </p:cNvPr>
          <p:cNvSpPr/>
          <p:nvPr/>
        </p:nvSpPr>
        <p:spPr>
          <a:xfrm>
            <a:off x="8783788" y="4389438"/>
            <a:ext cx="1601871" cy="1008062"/>
          </a:xfrm>
          <a:prstGeom prst="roundRect">
            <a:avLst/>
          </a:prstGeom>
          <a:noFill/>
          <a:ln w="38100">
            <a:solidFill>
              <a:srgbClr val="FF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vi-VN"/>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9">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BB6E01D8-58F5-7CD5-48B8-3082478FFC15}"/>
              </a:ext>
            </a:extLst>
          </p:cNvPr>
          <p:cNvSpPr txBox="1"/>
          <p:nvPr/>
        </p:nvSpPr>
        <p:spPr>
          <a:xfrm>
            <a:off x="0" y="1688761"/>
            <a:ext cx="4968928" cy="3444095"/>
          </a:xfrm>
          <a:prstGeom prst="rect">
            <a:avLst/>
          </a:prstGeom>
        </p:spPr>
        <p:txBody>
          <a:bodyPr vert="horz" lIns="91440" tIns="45720" rIns="91440" bIns="45720" rtlCol="0" anchor="t">
            <a:normAutofit/>
          </a:bodyPr>
          <a:lstStyle/>
          <a:p>
            <a:pPr>
              <a:lnSpc>
                <a:spcPct val="150000"/>
              </a:lnSpc>
              <a:spcAft>
                <a:spcPts val="800"/>
              </a:spcAft>
              <a:tabLst>
                <a:tab pos="3472180" algn="l"/>
              </a:tabLst>
            </a:pPr>
            <a:r>
              <a:rPr lang="vi-VN" sz="3200" b="1" dirty="0">
                <a:solidFill>
                  <a:srgbClr val="0070C0"/>
                </a:solidFill>
                <a:effectLst/>
                <a:latin typeface="Calibri (Body)"/>
              </a:rPr>
              <a:t>- P</a:t>
            </a:r>
            <a:r>
              <a:rPr lang="en-US" sz="3200" b="1" dirty="0" err="1">
                <a:solidFill>
                  <a:srgbClr val="0070C0"/>
                </a:solidFill>
                <a:effectLst/>
              </a:rPr>
              <a:t>hòng</a:t>
            </a:r>
            <a:r>
              <a:rPr lang="en-US" sz="3200" b="1" dirty="0">
                <a:solidFill>
                  <a:srgbClr val="0070C0"/>
                </a:solidFill>
                <a:effectLst/>
              </a:rPr>
              <a:t> </a:t>
            </a:r>
            <a:r>
              <a:rPr lang="en-US" sz="3200" b="1" dirty="0" err="1">
                <a:solidFill>
                  <a:srgbClr val="0070C0"/>
                </a:solidFill>
                <a:effectLst/>
              </a:rPr>
              <a:t>chống</a:t>
            </a:r>
            <a:r>
              <a:rPr lang="en-US" sz="3200" b="1" dirty="0">
                <a:solidFill>
                  <a:srgbClr val="0070C0"/>
                </a:solidFill>
                <a:effectLst/>
              </a:rPr>
              <a:t> </a:t>
            </a:r>
            <a:r>
              <a:rPr lang="en-US" sz="3200" b="1" dirty="0" err="1">
                <a:solidFill>
                  <a:srgbClr val="0070C0"/>
                </a:solidFill>
                <a:effectLst/>
              </a:rPr>
              <a:t>ung</a:t>
            </a:r>
            <a:r>
              <a:rPr lang="en-US" sz="3200" b="1" dirty="0">
                <a:solidFill>
                  <a:srgbClr val="0070C0"/>
                </a:solidFill>
                <a:effectLst/>
              </a:rPr>
              <a:t> </a:t>
            </a:r>
            <a:r>
              <a:rPr lang="en-US" sz="3200" b="1" dirty="0" err="1">
                <a:solidFill>
                  <a:srgbClr val="0070C0"/>
                </a:solidFill>
                <a:effectLst/>
              </a:rPr>
              <a:t>thư</a:t>
            </a:r>
            <a:r>
              <a:rPr lang="en-US" sz="3200" b="1" dirty="0">
                <a:solidFill>
                  <a:srgbClr val="0070C0"/>
                </a:solidFill>
                <a:effectLst/>
              </a:rPr>
              <a:t>:</a:t>
            </a:r>
          </a:p>
          <a:p>
            <a:pPr>
              <a:lnSpc>
                <a:spcPct val="150000"/>
              </a:lnSpc>
              <a:spcAft>
                <a:spcPts val="800"/>
              </a:spcAft>
              <a:tabLst>
                <a:tab pos="3472180" algn="l"/>
              </a:tabLst>
            </a:pPr>
            <a:r>
              <a:rPr lang="vi-VN" sz="3200" dirty="0">
                <a:effectLst/>
              </a:rPr>
              <a:t>+</a:t>
            </a:r>
            <a:r>
              <a:rPr lang="en-US" sz="3200" dirty="0">
                <a:effectLst/>
              </a:rPr>
              <a:t> </a:t>
            </a:r>
            <a:r>
              <a:rPr lang="vi-VN" sz="3200" dirty="0">
                <a:effectLst/>
                <a:latin typeface="Calibri (Body)"/>
              </a:rPr>
              <a:t>Sống lành mạnh</a:t>
            </a:r>
            <a:r>
              <a:rPr lang="en-US" sz="3200" dirty="0">
                <a:effectLst/>
                <a:latin typeface="Calibri (Body)"/>
              </a:rPr>
              <a:t>.</a:t>
            </a:r>
          </a:p>
          <a:p>
            <a:pPr>
              <a:lnSpc>
                <a:spcPct val="150000"/>
              </a:lnSpc>
              <a:spcAft>
                <a:spcPts val="800"/>
              </a:spcAft>
              <a:tabLst>
                <a:tab pos="3472180" algn="l"/>
              </a:tabLst>
            </a:pPr>
            <a:r>
              <a:rPr lang="vi-VN" sz="3200" dirty="0">
                <a:effectLst/>
              </a:rPr>
              <a:t>+</a:t>
            </a:r>
            <a:r>
              <a:rPr lang="en-US" sz="3200" dirty="0">
                <a:effectLst/>
              </a:rPr>
              <a:t> </a:t>
            </a:r>
            <a:r>
              <a:rPr lang="en-US" sz="3200" dirty="0" err="1">
                <a:effectLst/>
              </a:rPr>
              <a:t>Tầm</a:t>
            </a:r>
            <a:r>
              <a:rPr lang="en-US" sz="3200" dirty="0">
                <a:effectLst/>
              </a:rPr>
              <a:t> </a:t>
            </a:r>
            <a:r>
              <a:rPr lang="en-US" sz="3200" dirty="0" err="1">
                <a:effectLst/>
              </a:rPr>
              <a:t>soát</a:t>
            </a:r>
            <a:r>
              <a:rPr lang="en-US" sz="3200" dirty="0">
                <a:effectLst/>
              </a:rPr>
              <a:t> </a:t>
            </a:r>
            <a:r>
              <a:rPr lang="en-US" sz="3200" dirty="0" err="1">
                <a:effectLst/>
              </a:rPr>
              <a:t>sức</a:t>
            </a:r>
            <a:r>
              <a:rPr lang="en-US" sz="3200" dirty="0">
                <a:effectLst/>
              </a:rPr>
              <a:t> </a:t>
            </a:r>
            <a:r>
              <a:rPr lang="en-US" sz="3200" dirty="0" err="1">
                <a:effectLst/>
              </a:rPr>
              <a:t>khỏe</a:t>
            </a:r>
            <a:r>
              <a:rPr lang="en-US" sz="3200" dirty="0">
                <a:effectLst/>
              </a:rPr>
              <a:t> </a:t>
            </a:r>
            <a:r>
              <a:rPr lang="en-US" sz="3200" dirty="0" err="1">
                <a:effectLst/>
              </a:rPr>
              <a:t>định</a:t>
            </a:r>
            <a:r>
              <a:rPr lang="en-US" sz="3200" dirty="0">
                <a:effectLst/>
              </a:rPr>
              <a:t> </a:t>
            </a:r>
            <a:r>
              <a:rPr lang="en-US" sz="3200" dirty="0" err="1">
                <a:effectLst/>
              </a:rPr>
              <a:t>kì</a:t>
            </a:r>
            <a:r>
              <a:rPr lang="en-US" sz="3200" dirty="0">
                <a:effectLst/>
              </a:rPr>
              <a:t>.</a:t>
            </a:r>
          </a:p>
        </p:txBody>
      </p:sp>
      <p:pic>
        <p:nvPicPr>
          <p:cNvPr id="5" name="Picture 4" descr="Diagram&#10;&#10;Description automatically generated">
            <a:extLst>
              <a:ext uri="{FF2B5EF4-FFF2-40B4-BE49-F238E27FC236}">
                <a16:creationId xmlns:a16="http://schemas.microsoft.com/office/drawing/2014/main" id="{F0D97F4B-5FC8-B7CE-96EE-42F1533EAA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98423" y="18288"/>
            <a:ext cx="7393578" cy="6833518"/>
          </a:xfrm>
          <a:prstGeom prst="rect">
            <a:avLst/>
          </a:prstGeom>
        </p:spPr>
      </p:pic>
    </p:spTree>
    <p:extLst>
      <p:ext uri="{BB962C8B-B14F-4D97-AF65-F5344CB8AC3E}">
        <p14:creationId xmlns:p14="http://schemas.microsoft.com/office/powerpoint/2010/main" val="2850512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arn(inVertic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1" descr="20190712_080944_637893_xa-tri.max-1800x1800">
            <a:extLst>
              <a:ext uri="{FF2B5EF4-FFF2-40B4-BE49-F238E27FC236}">
                <a16:creationId xmlns:a16="http://schemas.microsoft.com/office/drawing/2014/main" id="{11452A48-24F2-CBF7-F1AC-D2E5F6437D7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127729" y="4044271"/>
            <a:ext cx="3036660" cy="210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3" name="Text Box 5">
            <a:extLst>
              <a:ext uri="{FF2B5EF4-FFF2-40B4-BE49-F238E27FC236}">
                <a16:creationId xmlns:a16="http://schemas.microsoft.com/office/drawing/2014/main" id="{676CA312-1713-7E95-F282-28224DF9D833}"/>
              </a:ext>
            </a:extLst>
          </p:cNvPr>
          <p:cNvSpPr txBox="1">
            <a:spLocks noChangeArrowheads="1"/>
          </p:cNvSpPr>
          <p:nvPr/>
        </p:nvSpPr>
        <p:spPr bwMode="auto">
          <a:xfrm>
            <a:off x="2098658" y="6211601"/>
            <a:ext cx="145264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vi-VN" altLang="en-US" sz="2800" b="1">
                <a:latin typeface="Times New Roman" panose="02020603050405020304" pitchFamily="18" charset="0"/>
                <a:cs typeface="Times New Roman" panose="02020603050405020304" pitchFamily="18" charset="0"/>
              </a:rPr>
              <a:t>Phẫu trị</a:t>
            </a:r>
          </a:p>
        </p:txBody>
      </p:sp>
      <p:sp>
        <p:nvSpPr>
          <p:cNvPr id="46084" name="Text Box 6">
            <a:extLst>
              <a:ext uri="{FF2B5EF4-FFF2-40B4-BE49-F238E27FC236}">
                <a16:creationId xmlns:a16="http://schemas.microsoft.com/office/drawing/2014/main" id="{9062666E-AAD7-EA89-D437-182ADEE91D67}"/>
              </a:ext>
            </a:extLst>
          </p:cNvPr>
          <p:cNvSpPr txBox="1">
            <a:spLocks noChangeArrowheads="1"/>
          </p:cNvSpPr>
          <p:nvPr/>
        </p:nvSpPr>
        <p:spPr bwMode="auto">
          <a:xfrm>
            <a:off x="8396469" y="3030537"/>
            <a:ext cx="255705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vi-VN" altLang="en-US" sz="2800" b="1" dirty="0">
                <a:latin typeface="Times New Roman" panose="02020603050405020304" pitchFamily="18" charset="0"/>
                <a:cs typeface="Times New Roman" panose="02020603050405020304" pitchFamily="18" charset="0"/>
              </a:rPr>
              <a:t>Liệu pháp gene</a:t>
            </a:r>
          </a:p>
        </p:txBody>
      </p:sp>
      <p:sp>
        <p:nvSpPr>
          <p:cNvPr id="46085" name="Text Box 7">
            <a:extLst>
              <a:ext uri="{FF2B5EF4-FFF2-40B4-BE49-F238E27FC236}">
                <a16:creationId xmlns:a16="http://schemas.microsoft.com/office/drawing/2014/main" id="{E060425C-27AC-E271-44DE-AD2E08F129CF}"/>
              </a:ext>
            </a:extLst>
          </p:cNvPr>
          <p:cNvSpPr txBox="1">
            <a:spLocks noChangeArrowheads="1"/>
          </p:cNvSpPr>
          <p:nvPr/>
        </p:nvSpPr>
        <p:spPr bwMode="auto">
          <a:xfrm>
            <a:off x="5022579" y="6254465"/>
            <a:ext cx="241776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vi-VN" altLang="en-US" sz="2800" b="1">
                <a:latin typeface="Times New Roman" panose="02020603050405020304" pitchFamily="18" charset="0"/>
                <a:cs typeface="Times New Roman" panose="02020603050405020304" pitchFamily="18" charset="0"/>
              </a:rPr>
              <a:t>Hóa trị</a:t>
            </a:r>
          </a:p>
        </p:txBody>
      </p:sp>
      <p:sp>
        <p:nvSpPr>
          <p:cNvPr id="46086" name="Text Box 8">
            <a:extLst>
              <a:ext uri="{FF2B5EF4-FFF2-40B4-BE49-F238E27FC236}">
                <a16:creationId xmlns:a16="http://schemas.microsoft.com/office/drawing/2014/main" id="{D8FE169B-CB50-4220-6DDA-347A008C7D67}"/>
              </a:ext>
            </a:extLst>
          </p:cNvPr>
          <p:cNvSpPr txBox="1">
            <a:spLocks noChangeArrowheads="1"/>
          </p:cNvSpPr>
          <p:nvPr/>
        </p:nvSpPr>
        <p:spPr bwMode="auto">
          <a:xfrm>
            <a:off x="8463734" y="6254464"/>
            <a:ext cx="242252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vi-VN" altLang="en-US" sz="2800" b="1" dirty="0">
                <a:latin typeface="Times New Roman" panose="02020603050405020304" pitchFamily="18" charset="0"/>
                <a:cs typeface="Times New Roman" panose="02020603050405020304" pitchFamily="18" charset="0"/>
              </a:rPr>
              <a:t>Xạ trị</a:t>
            </a:r>
          </a:p>
        </p:txBody>
      </p:sp>
      <p:pic>
        <p:nvPicPr>
          <p:cNvPr id="46087" name="Picture 6" descr="xet nghiem gen">
            <a:extLst>
              <a:ext uri="{FF2B5EF4-FFF2-40B4-BE49-F238E27FC236}">
                <a16:creationId xmlns:a16="http://schemas.microsoft.com/office/drawing/2014/main" id="{74FD7D11-7054-92FA-C7D7-68CE923DAFF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249195" y="843118"/>
            <a:ext cx="2915194" cy="2086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8" name="Picture 7" descr="hoa-tri-ung-thu-2-1">
            <a:extLst>
              <a:ext uri="{FF2B5EF4-FFF2-40B4-BE49-F238E27FC236}">
                <a16:creationId xmlns:a16="http://schemas.microsoft.com/office/drawing/2014/main" id="{122C4F5D-C10B-8FA3-EB48-9364BB8BA0A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3518" y="4045537"/>
            <a:ext cx="3423835" cy="2104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9" name="Picture 8" descr="phau-thuat-ung-thu-tuyen-tuy-giai-doan-cuoi">
            <a:extLst>
              <a:ext uri="{FF2B5EF4-FFF2-40B4-BE49-F238E27FC236}">
                <a16:creationId xmlns:a16="http://schemas.microsoft.com/office/drawing/2014/main" id="{25413365-164A-0E67-FAA1-92D72E8DAB2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63635" y="4044271"/>
            <a:ext cx="3479507" cy="2105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Box 2">
            <a:extLst>
              <a:ext uri="{FF2B5EF4-FFF2-40B4-BE49-F238E27FC236}">
                <a16:creationId xmlns:a16="http://schemas.microsoft.com/office/drawing/2014/main" id="{4B4810C5-D0AE-E7F8-EB7E-92B8098AE560}"/>
              </a:ext>
            </a:extLst>
          </p:cNvPr>
          <p:cNvSpPr txBox="1">
            <a:spLocks noChangeArrowheads="1"/>
          </p:cNvSpPr>
          <p:nvPr/>
        </p:nvSpPr>
        <p:spPr bwMode="auto">
          <a:xfrm>
            <a:off x="356598" y="1448382"/>
            <a:ext cx="7892597" cy="148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a:lnSpc>
                <a:spcPct val="150000"/>
              </a:lnSpc>
            </a:pPr>
            <a:r>
              <a:rPr lang="vi-VN" altLang="en-US" sz="3200" b="1" dirty="0">
                <a:latin typeface="Times New Roman" panose="02020603050405020304" pitchFamily="18" charset="0"/>
                <a:cs typeface="Times New Roman" panose="02020603050405020304" pitchFamily="18" charset="0"/>
              </a:rPr>
              <a:t>phẫu thuật, xạ trị, hóa trị, liệu pháp gene, điều trị bằng tế bào gốc... </a:t>
            </a:r>
          </a:p>
        </p:txBody>
      </p:sp>
      <p:sp>
        <p:nvSpPr>
          <p:cNvPr id="11" name="Text Box 2">
            <a:extLst>
              <a:ext uri="{FF2B5EF4-FFF2-40B4-BE49-F238E27FC236}">
                <a16:creationId xmlns:a16="http://schemas.microsoft.com/office/drawing/2014/main" id="{CD8A146C-0CEB-4F30-8E70-D77A35836F63}"/>
              </a:ext>
            </a:extLst>
          </p:cNvPr>
          <p:cNvSpPr txBox="1">
            <a:spLocks noChangeArrowheads="1"/>
          </p:cNvSpPr>
          <p:nvPr/>
        </p:nvSpPr>
        <p:spPr bwMode="auto">
          <a:xfrm>
            <a:off x="235129" y="471862"/>
            <a:ext cx="7892597" cy="742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a:lnSpc>
                <a:spcPct val="150000"/>
              </a:lnSpc>
            </a:pPr>
            <a:r>
              <a:rPr lang="vi-VN" altLang="en-US" sz="3200" dirty="0">
                <a:solidFill>
                  <a:srgbClr val="009051"/>
                </a:solidFill>
                <a:latin typeface="Times New Roman" panose="02020603050405020304" pitchFamily="18" charset="0"/>
                <a:cs typeface="Times New Roman" panose="02020603050405020304" pitchFamily="18" charset="0"/>
              </a:rPr>
              <a:t>- </a:t>
            </a:r>
            <a:r>
              <a:rPr lang="vi-VN" altLang="en-US" sz="3200" b="1" dirty="0">
                <a:solidFill>
                  <a:srgbClr val="009051"/>
                </a:solidFill>
                <a:latin typeface="Times New Roman" panose="02020603050405020304" pitchFamily="18" charset="0"/>
                <a:cs typeface="Times New Roman" panose="02020603050405020304" pitchFamily="18" charset="0"/>
              </a:rPr>
              <a:t>Điều trị:</a:t>
            </a:r>
            <a:endParaRPr lang="vi-VN" altLang="en-US" sz="3200" b="1"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1"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A-文本框 6">
            <a:extLst>
              <a:ext uri="{FF2B5EF4-FFF2-40B4-BE49-F238E27FC236}">
                <a16:creationId xmlns:a16="http://schemas.microsoft.com/office/drawing/2014/main" id="{3605568E-788B-7791-31D8-C3C53CBC0364}"/>
              </a:ext>
            </a:extLst>
          </p:cNvPr>
          <p:cNvSpPr txBox="1"/>
          <p:nvPr>
            <p:custDataLst>
              <p:tags r:id="rId1"/>
            </p:custDataLst>
          </p:nvPr>
        </p:nvSpPr>
        <p:spPr>
          <a:xfrm>
            <a:off x="905693" y="1196734"/>
            <a:ext cx="9963694" cy="584775"/>
          </a:xfrm>
          <a:prstGeom prst="rect">
            <a:avLst/>
          </a:prstGeom>
          <a:noFill/>
          <a:ln w="28575">
            <a:noFill/>
            <a:prstDash val="lgDashDotDot"/>
          </a:ln>
        </p:spPr>
        <p:txBody>
          <a:bodyPr wrap="square">
            <a:spAutoFit/>
          </a:bodyPr>
          <a:lstStyle/>
          <a:p>
            <a:pPr>
              <a:defRPr/>
            </a:pPr>
            <a:r>
              <a:rPr lang="vi-VN" sz="3200" b="1" dirty="0">
                <a:solidFill>
                  <a:schemeClr val="accent2">
                    <a:lumMod val="75000"/>
                  </a:schemeClr>
                </a:solidFill>
                <a:latin typeface="Times New Roman" panose="02020603050405020304" pitchFamily="18" charset="0"/>
                <a:cs typeface="Times New Roman" panose="02020603050405020304" pitchFamily="18" charset="0"/>
              </a:rPr>
              <a:t>Câu 1:</a:t>
            </a:r>
            <a:r>
              <a:rPr lang="vi-VN" sz="3200" dirty="0">
                <a:solidFill>
                  <a:schemeClr val="accent2">
                    <a:lumMod val="75000"/>
                  </a:schemeClr>
                </a:solidFill>
                <a:latin typeface="Times New Roman" panose="02020603050405020304" pitchFamily="18" charset="0"/>
                <a:cs typeface="Times New Roman" panose="02020603050405020304" pitchFamily="18" charset="0"/>
              </a:rPr>
              <a:t> Chu kì tế bào bao gồm các pha theo trình tự là</a:t>
            </a:r>
          </a:p>
        </p:txBody>
      </p:sp>
      <p:sp>
        <p:nvSpPr>
          <p:cNvPr id="9" name="Rectangle 3">
            <a:extLst>
              <a:ext uri="{FF2B5EF4-FFF2-40B4-BE49-F238E27FC236}">
                <a16:creationId xmlns:a16="http://schemas.microsoft.com/office/drawing/2014/main" id="{454D6F06-CCC1-272F-63E4-59680358061E}"/>
              </a:ext>
            </a:extLst>
          </p:cNvPr>
          <p:cNvSpPr/>
          <p:nvPr/>
        </p:nvSpPr>
        <p:spPr>
          <a:xfrm flipH="1">
            <a:off x="1397000" y="3546476"/>
            <a:ext cx="9621838" cy="54927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200">
              <a:latin typeface="Times New Roman" panose="02020603050405020304" pitchFamily="18" charset="0"/>
              <a:cs typeface="Times New Roman" panose="02020603050405020304" pitchFamily="18" charset="0"/>
              <a:sym typeface="+mn-lt"/>
            </a:endParaRPr>
          </a:p>
        </p:txBody>
      </p:sp>
      <p:grpSp>
        <p:nvGrpSpPr>
          <p:cNvPr id="10" name="Group 6">
            <a:extLst>
              <a:ext uri="{FF2B5EF4-FFF2-40B4-BE49-F238E27FC236}">
                <a16:creationId xmlns:a16="http://schemas.microsoft.com/office/drawing/2014/main" id="{374A16DB-87BE-BDE3-AAC1-A8FE44C617F6}"/>
              </a:ext>
            </a:extLst>
          </p:cNvPr>
          <p:cNvGrpSpPr/>
          <p:nvPr/>
        </p:nvGrpSpPr>
        <p:grpSpPr>
          <a:xfrm>
            <a:off x="1519687" y="2168153"/>
            <a:ext cx="1613498" cy="1952171"/>
            <a:chOff x="1028701" y="2340186"/>
            <a:chExt cx="2044700" cy="1952171"/>
          </a:xfrm>
          <a:solidFill>
            <a:schemeClr val="accent2"/>
          </a:solidFill>
        </p:grpSpPr>
        <p:sp>
          <p:nvSpPr>
            <p:cNvPr id="11" name="Parallelogram 2">
              <a:extLst>
                <a:ext uri="{FF2B5EF4-FFF2-40B4-BE49-F238E27FC236}">
                  <a16:creationId xmlns:a16="http://schemas.microsoft.com/office/drawing/2014/main" id="{E53C270E-623C-766E-ED11-E668F438B172}"/>
                </a:ext>
              </a:extLst>
            </p:cNvPr>
            <p:cNvSpPr/>
            <p:nvPr/>
          </p:nvSpPr>
          <p:spPr>
            <a:xfrm flipH="1">
              <a:off x="1028701" y="3743779"/>
              <a:ext cx="2044700" cy="548578"/>
            </a:xfrm>
            <a:prstGeom prst="parallelogram">
              <a:avLst>
                <a:gd name="adj" fmla="val 7272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400" b="1" dirty="0">
                  <a:latin typeface="Times New Roman" panose="02020603050405020304" pitchFamily="18" charset="0"/>
                  <a:cs typeface="Times New Roman" panose="02020603050405020304" pitchFamily="18" charset="0"/>
                  <a:sym typeface="+mn-lt"/>
                </a:rPr>
                <a:t>A</a:t>
              </a:r>
            </a:p>
          </p:txBody>
        </p:sp>
        <p:cxnSp>
          <p:nvCxnSpPr>
            <p:cNvPr id="12" name="Straight Connector 11">
              <a:extLst>
                <a:ext uri="{FF2B5EF4-FFF2-40B4-BE49-F238E27FC236}">
                  <a16:creationId xmlns:a16="http://schemas.microsoft.com/office/drawing/2014/main" id="{0EE2B471-FDDD-4F39-C018-1E040B001343}"/>
                </a:ext>
              </a:extLst>
            </p:cNvPr>
            <p:cNvCxnSpPr/>
            <p:nvPr/>
          </p:nvCxnSpPr>
          <p:spPr>
            <a:xfrm>
              <a:off x="2051050" y="2340186"/>
              <a:ext cx="1" cy="1288386"/>
            </a:xfrm>
            <a:prstGeom prst="line">
              <a:avLst/>
            </a:prstGeom>
            <a:grpFill/>
            <a:ln w="28575">
              <a:solidFill>
                <a:schemeClr val="bg1">
                  <a:lumMod val="85000"/>
                </a:schemeClr>
              </a:solidFill>
              <a:headEnd type="oval"/>
            </a:ln>
          </p:spPr>
          <p:style>
            <a:lnRef idx="1">
              <a:schemeClr val="accent1"/>
            </a:lnRef>
            <a:fillRef idx="0">
              <a:schemeClr val="accent1"/>
            </a:fillRef>
            <a:effectRef idx="0">
              <a:schemeClr val="accent1"/>
            </a:effectRef>
            <a:fontRef idx="minor">
              <a:schemeClr val="tx1"/>
            </a:fontRef>
          </p:style>
        </p:cxnSp>
      </p:grpSp>
      <p:grpSp>
        <p:nvGrpSpPr>
          <p:cNvPr id="13" name="Group 7">
            <a:extLst>
              <a:ext uri="{FF2B5EF4-FFF2-40B4-BE49-F238E27FC236}">
                <a16:creationId xmlns:a16="http://schemas.microsoft.com/office/drawing/2014/main" id="{B52DA6E0-5440-B562-6D70-5CF6DC5B7CA6}"/>
              </a:ext>
            </a:extLst>
          </p:cNvPr>
          <p:cNvGrpSpPr/>
          <p:nvPr/>
        </p:nvGrpSpPr>
        <p:grpSpPr>
          <a:xfrm>
            <a:off x="3098485" y="3563279"/>
            <a:ext cx="1613498" cy="1974853"/>
            <a:chOff x="1028701" y="3743779"/>
            <a:chExt cx="2044700" cy="1974853"/>
          </a:xfrm>
          <a:solidFill>
            <a:schemeClr val="accent1"/>
          </a:solidFill>
        </p:grpSpPr>
        <p:sp>
          <p:nvSpPr>
            <p:cNvPr id="14" name="Parallelogram 8">
              <a:extLst>
                <a:ext uri="{FF2B5EF4-FFF2-40B4-BE49-F238E27FC236}">
                  <a16:creationId xmlns:a16="http://schemas.microsoft.com/office/drawing/2014/main" id="{5EAD4D45-66E7-F3CA-BA35-84B4D8A954C4}"/>
                </a:ext>
              </a:extLst>
            </p:cNvPr>
            <p:cNvSpPr/>
            <p:nvPr/>
          </p:nvSpPr>
          <p:spPr>
            <a:xfrm flipH="1">
              <a:off x="1028701" y="3743779"/>
              <a:ext cx="2044700" cy="548578"/>
            </a:xfrm>
            <a:prstGeom prst="parallelogram">
              <a:avLst>
                <a:gd name="adj" fmla="val 7272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400" b="1" dirty="0">
                  <a:latin typeface="Times New Roman" panose="02020603050405020304" pitchFamily="18" charset="0"/>
                  <a:cs typeface="Times New Roman" panose="02020603050405020304" pitchFamily="18" charset="0"/>
                  <a:sym typeface="+mn-lt"/>
                </a:rPr>
                <a:t>B</a:t>
              </a:r>
            </a:p>
          </p:txBody>
        </p:sp>
        <p:cxnSp>
          <p:nvCxnSpPr>
            <p:cNvPr id="15" name="Straight Connector 9">
              <a:extLst>
                <a:ext uri="{FF2B5EF4-FFF2-40B4-BE49-F238E27FC236}">
                  <a16:creationId xmlns:a16="http://schemas.microsoft.com/office/drawing/2014/main" id="{29AD0884-D6C6-6E38-00DB-4379DBDDCF4D}"/>
                </a:ext>
              </a:extLst>
            </p:cNvPr>
            <p:cNvCxnSpPr/>
            <p:nvPr/>
          </p:nvCxnSpPr>
          <p:spPr>
            <a:xfrm flipV="1">
              <a:off x="2051050" y="4430246"/>
              <a:ext cx="1" cy="1288386"/>
            </a:xfrm>
            <a:prstGeom prst="line">
              <a:avLst/>
            </a:prstGeom>
            <a:grpFill/>
            <a:ln w="28575">
              <a:solidFill>
                <a:schemeClr val="bg1">
                  <a:lumMod val="85000"/>
                </a:schemeClr>
              </a:solidFill>
              <a:headEnd type="oval"/>
            </a:ln>
          </p:spPr>
          <p:style>
            <a:lnRef idx="1">
              <a:schemeClr val="accent1"/>
            </a:lnRef>
            <a:fillRef idx="0">
              <a:schemeClr val="accent1"/>
            </a:fillRef>
            <a:effectRef idx="0">
              <a:schemeClr val="accent1"/>
            </a:effectRef>
            <a:fontRef idx="minor">
              <a:schemeClr val="tx1"/>
            </a:fontRef>
          </p:style>
        </p:cxnSp>
      </p:grpSp>
      <p:grpSp>
        <p:nvGrpSpPr>
          <p:cNvPr id="16" name="Group 10">
            <a:extLst>
              <a:ext uri="{FF2B5EF4-FFF2-40B4-BE49-F238E27FC236}">
                <a16:creationId xmlns:a16="http://schemas.microsoft.com/office/drawing/2014/main" id="{5DF8C54A-0613-5497-BA20-A70AB6C1C0F7}"/>
              </a:ext>
            </a:extLst>
          </p:cNvPr>
          <p:cNvGrpSpPr/>
          <p:nvPr/>
        </p:nvGrpSpPr>
        <p:grpSpPr>
          <a:xfrm>
            <a:off x="4757349" y="2142841"/>
            <a:ext cx="1613498" cy="1952171"/>
            <a:chOff x="1028701" y="2340186"/>
            <a:chExt cx="2044700" cy="1952171"/>
          </a:xfrm>
          <a:solidFill>
            <a:schemeClr val="accent2"/>
          </a:solidFill>
        </p:grpSpPr>
        <p:sp>
          <p:nvSpPr>
            <p:cNvPr id="17" name="Parallelogram 11">
              <a:extLst>
                <a:ext uri="{FF2B5EF4-FFF2-40B4-BE49-F238E27FC236}">
                  <a16:creationId xmlns:a16="http://schemas.microsoft.com/office/drawing/2014/main" id="{82E94FF0-2150-D7D0-FCC3-B3EF89ED37E3}"/>
                </a:ext>
              </a:extLst>
            </p:cNvPr>
            <p:cNvSpPr/>
            <p:nvPr/>
          </p:nvSpPr>
          <p:spPr>
            <a:xfrm flipH="1">
              <a:off x="1028701" y="3743779"/>
              <a:ext cx="2044700" cy="548578"/>
            </a:xfrm>
            <a:prstGeom prst="parallelogram">
              <a:avLst>
                <a:gd name="adj" fmla="val 7272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400" b="1" dirty="0">
                  <a:latin typeface="Times New Roman" panose="02020603050405020304" pitchFamily="18" charset="0"/>
                  <a:cs typeface="Times New Roman" panose="02020603050405020304" pitchFamily="18" charset="0"/>
                  <a:sym typeface="+mn-lt"/>
                </a:rPr>
                <a:t>C</a:t>
              </a:r>
            </a:p>
          </p:txBody>
        </p:sp>
        <p:cxnSp>
          <p:nvCxnSpPr>
            <p:cNvPr id="18" name="Straight Connector 12">
              <a:extLst>
                <a:ext uri="{FF2B5EF4-FFF2-40B4-BE49-F238E27FC236}">
                  <a16:creationId xmlns:a16="http://schemas.microsoft.com/office/drawing/2014/main" id="{37ACE7F2-1AE3-D769-66B7-52D0C3D056EA}"/>
                </a:ext>
              </a:extLst>
            </p:cNvPr>
            <p:cNvCxnSpPr/>
            <p:nvPr/>
          </p:nvCxnSpPr>
          <p:spPr>
            <a:xfrm>
              <a:off x="2051050" y="2340186"/>
              <a:ext cx="1" cy="1288386"/>
            </a:xfrm>
            <a:prstGeom prst="line">
              <a:avLst/>
            </a:prstGeom>
            <a:grpFill/>
            <a:ln w="28575">
              <a:solidFill>
                <a:schemeClr val="bg1">
                  <a:lumMod val="85000"/>
                </a:schemeClr>
              </a:solidFill>
              <a:headEnd type="oval"/>
            </a:ln>
          </p:spPr>
          <p:style>
            <a:lnRef idx="1">
              <a:schemeClr val="accent1"/>
            </a:lnRef>
            <a:fillRef idx="0">
              <a:schemeClr val="accent1"/>
            </a:fillRef>
            <a:effectRef idx="0">
              <a:schemeClr val="accent1"/>
            </a:effectRef>
            <a:fontRef idx="minor">
              <a:schemeClr val="tx1"/>
            </a:fontRef>
          </p:style>
        </p:cxnSp>
      </p:grpSp>
      <p:grpSp>
        <p:nvGrpSpPr>
          <p:cNvPr id="19" name="Group 13">
            <a:extLst>
              <a:ext uri="{FF2B5EF4-FFF2-40B4-BE49-F238E27FC236}">
                <a16:creationId xmlns:a16="http://schemas.microsoft.com/office/drawing/2014/main" id="{21EC1643-A07B-F13E-FAD8-1B21F9D90282}"/>
              </a:ext>
            </a:extLst>
          </p:cNvPr>
          <p:cNvGrpSpPr/>
          <p:nvPr/>
        </p:nvGrpSpPr>
        <p:grpSpPr>
          <a:xfrm>
            <a:off x="6435462" y="3526526"/>
            <a:ext cx="1613498" cy="1974853"/>
            <a:chOff x="1028701" y="3743779"/>
            <a:chExt cx="2044700" cy="1974853"/>
          </a:xfrm>
          <a:solidFill>
            <a:schemeClr val="accent1"/>
          </a:solidFill>
        </p:grpSpPr>
        <p:sp>
          <p:nvSpPr>
            <p:cNvPr id="20" name="Parallelogram 14">
              <a:extLst>
                <a:ext uri="{FF2B5EF4-FFF2-40B4-BE49-F238E27FC236}">
                  <a16:creationId xmlns:a16="http://schemas.microsoft.com/office/drawing/2014/main" id="{87BD13DA-438E-54B9-398C-491F44127E3F}"/>
                </a:ext>
              </a:extLst>
            </p:cNvPr>
            <p:cNvSpPr/>
            <p:nvPr/>
          </p:nvSpPr>
          <p:spPr>
            <a:xfrm flipH="1">
              <a:off x="1028701" y="3743779"/>
              <a:ext cx="2044700" cy="548578"/>
            </a:xfrm>
            <a:prstGeom prst="parallelogram">
              <a:avLst>
                <a:gd name="adj" fmla="val 7272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400" b="1" dirty="0">
                  <a:latin typeface="Times New Roman" panose="02020603050405020304" pitchFamily="18" charset="0"/>
                  <a:cs typeface="Times New Roman" panose="02020603050405020304" pitchFamily="18" charset="0"/>
                  <a:sym typeface="+mn-lt"/>
                </a:rPr>
                <a:t>D</a:t>
              </a:r>
            </a:p>
          </p:txBody>
        </p:sp>
        <p:cxnSp>
          <p:nvCxnSpPr>
            <p:cNvPr id="21" name="Straight Connector 15">
              <a:extLst>
                <a:ext uri="{FF2B5EF4-FFF2-40B4-BE49-F238E27FC236}">
                  <a16:creationId xmlns:a16="http://schemas.microsoft.com/office/drawing/2014/main" id="{075E5728-3885-9E22-84B2-08260E67B546}"/>
                </a:ext>
              </a:extLst>
            </p:cNvPr>
            <p:cNvCxnSpPr/>
            <p:nvPr/>
          </p:nvCxnSpPr>
          <p:spPr>
            <a:xfrm flipV="1">
              <a:off x="2051050" y="4430246"/>
              <a:ext cx="1" cy="1288386"/>
            </a:xfrm>
            <a:prstGeom prst="line">
              <a:avLst/>
            </a:prstGeom>
            <a:grpFill/>
            <a:ln w="28575">
              <a:solidFill>
                <a:schemeClr val="bg1">
                  <a:lumMod val="85000"/>
                </a:schemeClr>
              </a:solidFill>
              <a:headEnd type="oval"/>
            </a:ln>
          </p:spPr>
          <p:style>
            <a:lnRef idx="1">
              <a:schemeClr val="accent1"/>
            </a:lnRef>
            <a:fillRef idx="0">
              <a:schemeClr val="accent1"/>
            </a:fillRef>
            <a:effectRef idx="0">
              <a:schemeClr val="accent1"/>
            </a:effectRef>
            <a:fontRef idx="minor">
              <a:schemeClr val="tx1"/>
            </a:fontRef>
          </p:style>
        </p:cxnSp>
      </p:grpSp>
      <p:sp>
        <p:nvSpPr>
          <p:cNvPr id="22" name="TextBox 9">
            <a:extLst>
              <a:ext uri="{FF2B5EF4-FFF2-40B4-BE49-F238E27FC236}">
                <a16:creationId xmlns:a16="http://schemas.microsoft.com/office/drawing/2014/main" id="{2F26B721-09A0-411A-9991-A1E6FD57D459}"/>
              </a:ext>
            </a:extLst>
          </p:cNvPr>
          <p:cNvSpPr txBox="1">
            <a:spLocks noChangeArrowheads="1"/>
          </p:cNvSpPr>
          <p:nvPr/>
        </p:nvSpPr>
        <p:spPr bwMode="auto">
          <a:xfrm>
            <a:off x="2424114" y="2487613"/>
            <a:ext cx="3190875" cy="596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Calibri" panose="020F0502020204030204" pitchFamily="34" charset="0"/>
              </a:defRPr>
            </a:lvl1pPr>
            <a:lvl2pPr marL="742950" indent="-285750" defTabSz="457200">
              <a:defRPr>
                <a:solidFill>
                  <a:schemeClr val="tx1"/>
                </a:solidFill>
                <a:latin typeface="Calibri" panose="020F0502020204030204" pitchFamily="34" charset="0"/>
              </a:defRPr>
            </a:lvl2pPr>
            <a:lvl3pPr marL="1143000" indent="-228600" defTabSz="457200">
              <a:defRPr>
                <a:solidFill>
                  <a:schemeClr val="tx1"/>
                </a:solidFill>
                <a:latin typeface="Calibri" panose="020F0502020204030204" pitchFamily="34" charset="0"/>
              </a:defRPr>
            </a:lvl3pPr>
            <a:lvl4pPr marL="1600200" indent="-228600" defTabSz="457200">
              <a:defRPr>
                <a:solidFill>
                  <a:schemeClr val="tx1"/>
                </a:solidFill>
                <a:latin typeface="Calibri" panose="020F0502020204030204" pitchFamily="34" charset="0"/>
              </a:defRPr>
            </a:lvl4pPr>
            <a:lvl5pPr marL="2057400" indent="-228600" defTabSz="4572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just">
              <a:lnSpc>
                <a:spcPct val="130000"/>
              </a:lnSpc>
            </a:pPr>
            <a:r>
              <a:rPr lang="vi-VN" altLang="en-US" sz="2800">
                <a:latin typeface="Times New Roman" panose="02020603050405020304" pitchFamily="18" charset="0"/>
                <a:ea typeface="Source Han Sans CN Normal"/>
                <a:cs typeface="Times New Roman" panose="02020603050405020304" pitchFamily="18" charset="0"/>
              </a:rPr>
              <a:t>G1, G2, S, pha M</a:t>
            </a:r>
          </a:p>
        </p:txBody>
      </p:sp>
      <p:sp>
        <p:nvSpPr>
          <p:cNvPr id="23" name="TextBox 9">
            <a:extLst>
              <a:ext uri="{FF2B5EF4-FFF2-40B4-BE49-F238E27FC236}">
                <a16:creationId xmlns:a16="http://schemas.microsoft.com/office/drawing/2014/main" id="{5A10715A-7D6E-2E70-EB89-994DAF75E1A9}"/>
              </a:ext>
            </a:extLst>
          </p:cNvPr>
          <p:cNvSpPr txBox="1">
            <a:spLocks noChangeArrowheads="1"/>
          </p:cNvSpPr>
          <p:nvPr/>
        </p:nvSpPr>
        <p:spPr bwMode="auto">
          <a:xfrm>
            <a:off x="5711825" y="2516188"/>
            <a:ext cx="3060700" cy="596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Calibri" panose="020F0502020204030204" pitchFamily="34" charset="0"/>
              </a:defRPr>
            </a:lvl1pPr>
            <a:lvl2pPr marL="742950" indent="-285750" defTabSz="457200">
              <a:defRPr>
                <a:solidFill>
                  <a:schemeClr val="tx1"/>
                </a:solidFill>
                <a:latin typeface="Calibri" panose="020F0502020204030204" pitchFamily="34" charset="0"/>
              </a:defRPr>
            </a:lvl2pPr>
            <a:lvl3pPr marL="1143000" indent="-228600" defTabSz="457200">
              <a:defRPr>
                <a:solidFill>
                  <a:schemeClr val="tx1"/>
                </a:solidFill>
                <a:latin typeface="Calibri" panose="020F0502020204030204" pitchFamily="34" charset="0"/>
              </a:defRPr>
            </a:lvl3pPr>
            <a:lvl4pPr marL="1600200" indent="-228600" defTabSz="457200">
              <a:defRPr>
                <a:solidFill>
                  <a:schemeClr val="tx1"/>
                </a:solidFill>
                <a:latin typeface="Calibri" panose="020F0502020204030204" pitchFamily="34" charset="0"/>
              </a:defRPr>
            </a:lvl4pPr>
            <a:lvl5pPr marL="2057400" indent="-228600" defTabSz="4572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just">
              <a:lnSpc>
                <a:spcPct val="130000"/>
              </a:lnSpc>
            </a:pPr>
            <a:r>
              <a:rPr lang="vi-VN" altLang="en-US" sz="2800">
                <a:latin typeface="Times New Roman" panose="02020603050405020304" pitchFamily="18" charset="0"/>
                <a:ea typeface="Source Han Sans CN Normal"/>
                <a:cs typeface="Times New Roman" panose="02020603050405020304" pitchFamily="18" charset="0"/>
              </a:rPr>
              <a:t> S, G1, G2, pha M</a:t>
            </a:r>
          </a:p>
        </p:txBody>
      </p:sp>
      <p:sp>
        <p:nvSpPr>
          <p:cNvPr id="24" name="TextBox 9">
            <a:extLst>
              <a:ext uri="{FF2B5EF4-FFF2-40B4-BE49-F238E27FC236}">
                <a16:creationId xmlns:a16="http://schemas.microsoft.com/office/drawing/2014/main" id="{9E22793B-78A1-EEE2-1DE0-8F6FA43BBD04}"/>
              </a:ext>
            </a:extLst>
          </p:cNvPr>
          <p:cNvSpPr txBox="1">
            <a:spLocks noChangeArrowheads="1"/>
          </p:cNvSpPr>
          <p:nvPr/>
        </p:nvSpPr>
        <p:spPr bwMode="auto">
          <a:xfrm>
            <a:off x="3870325" y="4584700"/>
            <a:ext cx="3151188" cy="596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Calibri" panose="020F0502020204030204" pitchFamily="34" charset="0"/>
              </a:defRPr>
            </a:lvl1pPr>
            <a:lvl2pPr marL="742950" indent="-285750" defTabSz="457200">
              <a:defRPr>
                <a:solidFill>
                  <a:schemeClr val="tx1"/>
                </a:solidFill>
                <a:latin typeface="Calibri" panose="020F0502020204030204" pitchFamily="34" charset="0"/>
              </a:defRPr>
            </a:lvl2pPr>
            <a:lvl3pPr marL="1143000" indent="-228600" defTabSz="457200">
              <a:defRPr>
                <a:solidFill>
                  <a:schemeClr val="tx1"/>
                </a:solidFill>
                <a:latin typeface="Calibri" panose="020F0502020204030204" pitchFamily="34" charset="0"/>
              </a:defRPr>
            </a:lvl3pPr>
            <a:lvl4pPr marL="1600200" indent="-228600" defTabSz="457200">
              <a:defRPr>
                <a:solidFill>
                  <a:schemeClr val="tx1"/>
                </a:solidFill>
                <a:latin typeface="Calibri" panose="020F0502020204030204" pitchFamily="34" charset="0"/>
              </a:defRPr>
            </a:lvl4pPr>
            <a:lvl5pPr marL="2057400" indent="-228600" defTabSz="4572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just">
              <a:lnSpc>
                <a:spcPct val="130000"/>
              </a:lnSpc>
            </a:pPr>
            <a:r>
              <a:rPr lang="vi-VN" altLang="en-US" sz="2800">
                <a:latin typeface="Times New Roman" panose="02020603050405020304" pitchFamily="18" charset="0"/>
                <a:ea typeface="Source Han Sans CN Normal"/>
                <a:cs typeface="Times New Roman" panose="02020603050405020304" pitchFamily="18" charset="0"/>
              </a:rPr>
              <a:t>G2, G1, S, pha M</a:t>
            </a:r>
          </a:p>
        </p:txBody>
      </p:sp>
      <p:sp>
        <p:nvSpPr>
          <p:cNvPr id="25" name="TextBox 9">
            <a:extLst>
              <a:ext uri="{FF2B5EF4-FFF2-40B4-BE49-F238E27FC236}">
                <a16:creationId xmlns:a16="http://schemas.microsoft.com/office/drawing/2014/main" id="{374F480A-DA89-7DAD-80DA-32BB8365017A}"/>
              </a:ext>
            </a:extLst>
          </p:cNvPr>
          <p:cNvSpPr txBox="1">
            <a:spLocks noChangeArrowheads="1"/>
          </p:cNvSpPr>
          <p:nvPr/>
        </p:nvSpPr>
        <p:spPr bwMode="auto">
          <a:xfrm>
            <a:off x="7404100" y="4575175"/>
            <a:ext cx="2954338" cy="596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Calibri" panose="020F0502020204030204" pitchFamily="34" charset="0"/>
              </a:defRPr>
            </a:lvl1pPr>
            <a:lvl2pPr marL="742950" indent="-285750" defTabSz="457200">
              <a:defRPr>
                <a:solidFill>
                  <a:schemeClr val="tx1"/>
                </a:solidFill>
                <a:latin typeface="Calibri" panose="020F0502020204030204" pitchFamily="34" charset="0"/>
              </a:defRPr>
            </a:lvl2pPr>
            <a:lvl3pPr marL="1143000" indent="-228600" defTabSz="457200">
              <a:defRPr>
                <a:solidFill>
                  <a:schemeClr val="tx1"/>
                </a:solidFill>
                <a:latin typeface="Calibri" panose="020F0502020204030204" pitchFamily="34" charset="0"/>
              </a:defRPr>
            </a:lvl3pPr>
            <a:lvl4pPr marL="1600200" indent="-228600" defTabSz="457200">
              <a:defRPr>
                <a:solidFill>
                  <a:schemeClr val="tx1"/>
                </a:solidFill>
                <a:latin typeface="Calibri" panose="020F0502020204030204" pitchFamily="34" charset="0"/>
              </a:defRPr>
            </a:lvl4pPr>
            <a:lvl5pPr marL="2057400" indent="-228600" defTabSz="4572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just">
              <a:lnSpc>
                <a:spcPct val="130000"/>
              </a:lnSpc>
            </a:pPr>
            <a:r>
              <a:rPr lang="vi-VN" altLang="en-US" sz="2800">
                <a:latin typeface="Times New Roman" panose="02020603050405020304" pitchFamily="18" charset="0"/>
                <a:ea typeface="Source Han Sans CN Normal"/>
                <a:cs typeface="Times New Roman" panose="02020603050405020304" pitchFamily="18" charset="0"/>
              </a:rPr>
              <a:t>G1, S, G2, pha M</a:t>
            </a:r>
          </a:p>
        </p:txBody>
      </p:sp>
      <p:sp>
        <p:nvSpPr>
          <p:cNvPr id="26" name="Rectangle: Rounded Corners 37">
            <a:extLst>
              <a:ext uri="{FF2B5EF4-FFF2-40B4-BE49-F238E27FC236}">
                <a16:creationId xmlns:a16="http://schemas.microsoft.com/office/drawing/2014/main" id="{E27DEFE6-189F-6F71-CE9B-C81B1CCA36A7}"/>
              </a:ext>
            </a:extLst>
          </p:cNvPr>
          <p:cNvSpPr/>
          <p:nvPr/>
        </p:nvSpPr>
        <p:spPr>
          <a:xfrm>
            <a:off x="7397750" y="4389438"/>
            <a:ext cx="2749550" cy="1008062"/>
          </a:xfrm>
          <a:prstGeom prst="roundRect">
            <a:avLst/>
          </a:prstGeom>
          <a:noFill/>
          <a:ln w="38100">
            <a:solidFill>
              <a:srgbClr val="FF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vi-VN"/>
          </a:p>
        </p:txBody>
      </p:sp>
      <p:sp>
        <p:nvSpPr>
          <p:cNvPr id="27" name="AutoShape 90">
            <a:extLst>
              <a:ext uri="{FF2B5EF4-FFF2-40B4-BE49-F238E27FC236}">
                <a16:creationId xmlns:a16="http://schemas.microsoft.com/office/drawing/2014/main" id="{4918B573-FB35-9AE7-A252-EBF267B75852}"/>
              </a:ext>
            </a:extLst>
          </p:cNvPr>
          <p:cNvSpPr>
            <a:spLocks noChangeArrowheads="1"/>
          </p:cNvSpPr>
          <p:nvPr/>
        </p:nvSpPr>
        <p:spPr bwMode="auto">
          <a:xfrm>
            <a:off x="4725069" y="250751"/>
            <a:ext cx="2359252" cy="578644"/>
          </a:xfrm>
          <a:prstGeom prst="flowChartAlternateProcess">
            <a:avLst/>
          </a:prstGeom>
          <a:solidFill>
            <a:srgbClr val="00B050"/>
          </a:solidFill>
          <a:ln w="9525">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anchor="ctr"/>
          <a:lstStyle/>
          <a:p>
            <a:pPr algn="ctr" eaLnBrk="1" hangingPunct="1">
              <a:buClr>
                <a:prstClr val="black"/>
              </a:buClr>
              <a:defRPr/>
            </a:pPr>
            <a:r>
              <a:rPr lang="en-US" altLang="en-US" sz="3200" b="1" dirty="0">
                <a:solidFill>
                  <a:schemeClr val="bg1"/>
                </a:solidFill>
                <a:latin typeface="Times New Roman" panose="02020603050405020304" pitchFamily="18" charset="0"/>
              </a:rPr>
              <a:t> </a:t>
            </a:r>
          </a:p>
          <a:p>
            <a:pPr algn="ctr" eaLnBrk="1" hangingPunct="1">
              <a:buClr>
                <a:prstClr val="black"/>
              </a:buClr>
              <a:defRPr/>
            </a:pPr>
            <a:r>
              <a:rPr lang="en-US" altLang="en-US" sz="3200" b="1" dirty="0">
                <a:solidFill>
                  <a:schemeClr val="bg1"/>
                </a:solidFill>
              </a:rPr>
              <a:t>LUYỆN TẬP</a:t>
            </a:r>
          </a:p>
          <a:p>
            <a:pPr algn="ctr" eaLnBrk="1" hangingPunct="1">
              <a:buClr>
                <a:prstClr val="black"/>
              </a:buClr>
              <a:buFont typeface="Wingdings" charset="2"/>
              <a:buNone/>
              <a:defRPr/>
            </a:pPr>
            <a:endParaRPr lang="en-US" altLang="en-US" sz="3200" b="1" dirty="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accel="20000" decel="8000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2" accel="20000" decel="80000"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1+#ppt_w/2"/>
                                          </p:val>
                                        </p:tav>
                                        <p:tav tm="100000">
                                          <p:val>
                                            <p:strVal val="#ppt_x"/>
                                          </p:val>
                                        </p:tav>
                                      </p:tavLst>
                                    </p:anim>
                                    <p:anim calcmode="lin" valueType="num">
                                      <p:cBhvr additive="base">
                                        <p:cTn id="13" dur="500" fill="hold"/>
                                        <p:tgtEl>
                                          <p:spTgt spid="13"/>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000"/>
                            </p:stCondLst>
                            <p:childTnLst>
                              <p:par>
                                <p:cTn id="15" presetID="2" presetClass="entr" presetSubtype="2" accel="20000" decel="80000" fill="hold" nodeType="after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1+#ppt_w/2"/>
                                          </p:val>
                                        </p:tav>
                                        <p:tav tm="100000">
                                          <p:val>
                                            <p:strVal val="#ppt_x"/>
                                          </p:val>
                                        </p:tav>
                                      </p:tavLst>
                                    </p:anim>
                                    <p:anim calcmode="lin" valueType="num">
                                      <p:cBhvr additive="base">
                                        <p:cTn id="18" dur="500" fill="hold"/>
                                        <p:tgtEl>
                                          <p:spTgt spid="16"/>
                                        </p:tgtEl>
                                        <p:attrNameLst>
                                          <p:attrName>ppt_y</p:attrName>
                                        </p:attrNameLst>
                                      </p:cBhvr>
                                      <p:tavLst>
                                        <p:tav tm="0">
                                          <p:val>
                                            <p:strVal val="#ppt_y"/>
                                          </p:val>
                                        </p:tav>
                                        <p:tav tm="100000">
                                          <p:val>
                                            <p:strVal val="#ppt_y"/>
                                          </p:val>
                                        </p:tav>
                                      </p:tavLst>
                                    </p:anim>
                                  </p:childTnLst>
                                </p:cTn>
                              </p:par>
                            </p:childTnLst>
                          </p:cTn>
                        </p:par>
                        <p:par>
                          <p:cTn id="19" fill="hold" nodeType="afterGroup">
                            <p:stCondLst>
                              <p:cond delay="1500"/>
                            </p:stCondLst>
                            <p:childTnLst>
                              <p:par>
                                <p:cTn id="20" presetID="2" presetClass="entr" presetSubtype="2" accel="20000" decel="80000" fill="hold" nodeType="after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additive="base">
                                        <p:cTn id="22" dur="500" fill="hold"/>
                                        <p:tgtEl>
                                          <p:spTgt spid="19"/>
                                        </p:tgtEl>
                                        <p:attrNameLst>
                                          <p:attrName>ppt_x</p:attrName>
                                        </p:attrNameLst>
                                      </p:cBhvr>
                                      <p:tavLst>
                                        <p:tav tm="0">
                                          <p:val>
                                            <p:strVal val="1+#ppt_w/2"/>
                                          </p:val>
                                        </p:tav>
                                        <p:tav tm="100000">
                                          <p:val>
                                            <p:strVal val="#ppt_x"/>
                                          </p:val>
                                        </p:tav>
                                      </p:tavLst>
                                    </p:anim>
                                    <p:anim calcmode="lin" valueType="num">
                                      <p:cBhvr additive="base">
                                        <p:cTn id="23" dur="500" fill="hold"/>
                                        <p:tgtEl>
                                          <p:spTgt spid="19"/>
                                        </p:tgtEl>
                                        <p:attrNameLst>
                                          <p:attrName>ppt_y</p:attrName>
                                        </p:attrNameLst>
                                      </p:cBhvr>
                                      <p:tavLst>
                                        <p:tav tm="0">
                                          <p:val>
                                            <p:strVal val="#ppt_y"/>
                                          </p:val>
                                        </p:tav>
                                        <p:tav tm="100000">
                                          <p:val>
                                            <p:strVal val="#ppt_y"/>
                                          </p:val>
                                        </p:tav>
                                      </p:tavLst>
                                    </p:anim>
                                  </p:childTnLst>
                                </p:cTn>
                              </p:par>
                            </p:childTnLst>
                          </p:cTn>
                        </p:par>
                        <p:par>
                          <p:cTn id="24" fill="hold" nodeType="afterGroup">
                            <p:stCondLst>
                              <p:cond delay="2000"/>
                            </p:stCondLst>
                            <p:childTnLst>
                              <p:par>
                                <p:cTn id="25" presetID="12" presetClass="entr" presetSubtype="4" fill="hold" nodeType="afterEffect">
                                  <p:stCondLst>
                                    <p:cond delay="0"/>
                                  </p:stCondLst>
                                  <p:iterate type="lt">
                                    <p:tmPct val="5983"/>
                                  </p:iterate>
                                  <p:childTnLst>
                                    <p:set>
                                      <p:cBhvr>
                                        <p:cTn id="26" dur="1" fill="hold">
                                          <p:stCondLst>
                                            <p:cond delay="0"/>
                                          </p:stCondLst>
                                        </p:cTn>
                                        <p:tgtEl>
                                          <p:spTgt spid="22"/>
                                        </p:tgtEl>
                                        <p:attrNameLst>
                                          <p:attrName>style.visibility</p:attrName>
                                        </p:attrNameLst>
                                      </p:cBhvr>
                                      <p:to>
                                        <p:strVal val="visible"/>
                                      </p:to>
                                    </p:set>
                                    <p:anim calcmode="lin" valueType="num">
                                      <p:cBhvr additive="base">
                                        <p:cTn id="27" dur="250"/>
                                        <p:tgtEl>
                                          <p:spTgt spid="22"/>
                                        </p:tgtEl>
                                        <p:attrNameLst>
                                          <p:attrName>ppt_y</p:attrName>
                                        </p:attrNameLst>
                                      </p:cBhvr>
                                      <p:tavLst>
                                        <p:tav tm="0">
                                          <p:val>
                                            <p:strVal val="#ppt_y+#ppt_h*1.125000"/>
                                          </p:val>
                                        </p:tav>
                                        <p:tav tm="100000">
                                          <p:val>
                                            <p:strVal val="#ppt_y"/>
                                          </p:val>
                                        </p:tav>
                                      </p:tavLst>
                                    </p:anim>
                                    <p:animEffect transition="in" filter="wipe(up)">
                                      <p:cBhvr>
                                        <p:cTn id="28" dur="250"/>
                                        <p:tgtEl>
                                          <p:spTgt spid="22"/>
                                        </p:tgtEl>
                                      </p:cBhvr>
                                    </p:animEffect>
                                  </p:childTnLst>
                                </p:cTn>
                              </p:par>
                            </p:childTnLst>
                          </p:cTn>
                        </p:par>
                        <p:par>
                          <p:cTn id="29" fill="hold" nodeType="afterGroup">
                            <p:stCondLst>
                              <p:cond delay="2415"/>
                            </p:stCondLst>
                            <p:childTnLst>
                              <p:par>
                                <p:cTn id="30" presetID="12" presetClass="entr" presetSubtype="4" fill="hold" nodeType="afterEffect">
                                  <p:stCondLst>
                                    <p:cond delay="0"/>
                                  </p:stCondLst>
                                  <p:iterate type="lt">
                                    <p:tmPct val="5983"/>
                                  </p:iterate>
                                  <p:childTnLst>
                                    <p:set>
                                      <p:cBhvr>
                                        <p:cTn id="31" dur="1" fill="hold">
                                          <p:stCondLst>
                                            <p:cond delay="0"/>
                                          </p:stCondLst>
                                        </p:cTn>
                                        <p:tgtEl>
                                          <p:spTgt spid="23"/>
                                        </p:tgtEl>
                                        <p:attrNameLst>
                                          <p:attrName>style.visibility</p:attrName>
                                        </p:attrNameLst>
                                      </p:cBhvr>
                                      <p:to>
                                        <p:strVal val="visible"/>
                                      </p:to>
                                    </p:set>
                                    <p:anim calcmode="lin" valueType="num">
                                      <p:cBhvr additive="base">
                                        <p:cTn id="32" dur="250"/>
                                        <p:tgtEl>
                                          <p:spTgt spid="23"/>
                                        </p:tgtEl>
                                        <p:attrNameLst>
                                          <p:attrName>ppt_y</p:attrName>
                                        </p:attrNameLst>
                                      </p:cBhvr>
                                      <p:tavLst>
                                        <p:tav tm="0">
                                          <p:val>
                                            <p:strVal val="#ppt_y+#ppt_h*1.125000"/>
                                          </p:val>
                                        </p:tav>
                                        <p:tav tm="100000">
                                          <p:val>
                                            <p:strVal val="#ppt_y"/>
                                          </p:val>
                                        </p:tav>
                                      </p:tavLst>
                                    </p:anim>
                                    <p:animEffect transition="in" filter="wipe(up)">
                                      <p:cBhvr>
                                        <p:cTn id="33" dur="250"/>
                                        <p:tgtEl>
                                          <p:spTgt spid="23"/>
                                        </p:tgtEl>
                                      </p:cBhvr>
                                    </p:animEffect>
                                  </p:childTnLst>
                                </p:cTn>
                              </p:par>
                            </p:childTnLst>
                          </p:cTn>
                        </p:par>
                        <p:par>
                          <p:cTn id="34" fill="hold" nodeType="afterGroup">
                            <p:stCondLst>
                              <p:cond delay="2829"/>
                            </p:stCondLst>
                            <p:childTnLst>
                              <p:par>
                                <p:cTn id="35" presetID="12" presetClass="entr" presetSubtype="4" fill="hold" nodeType="afterEffect">
                                  <p:stCondLst>
                                    <p:cond delay="0"/>
                                  </p:stCondLst>
                                  <p:iterate type="lt">
                                    <p:tmPct val="5983"/>
                                  </p:iterate>
                                  <p:childTnLst>
                                    <p:set>
                                      <p:cBhvr>
                                        <p:cTn id="36" dur="1" fill="hold">
                                          <p:stCondLst>
                                            <p:cond delay="0"/>
                                          </p:stCondLst>
                                        </p:cTn>
                                        <p:tgtEl>
                                          <p:spTgt spid="24"/>
                                        </p:tgtEl>
                                        <p:attrNameLst>
                                          <p:attrName>style.visibility</p:attrName>
                                        </p:attrNameLst>
                                      </p:cBhvr>
                                      <p:to>
                                        <p:strVal val="visible"/>
                                      </p:to>
                                    </p:set>
                                    <p:anim calcmode="lin" valueType="num">
                                      <p:cBhvr additive="base">
                                        <p:cTn id="37" dur="250"/>
                                        <p:tgtEl>
                                          <p:spTgt spid="24"/>
                                        </p:tgtEl>
                                        <p:attrNameLst>
                                          <p:attrName>ppt_y</p:attrName>
                                        </p:attrNameLst>
                                      </p:cBhvr>
                                      <p:tavLst>
                                        <p:tav tm="0">
                                          <p:val>
                                            <p:strVal val="#ppt_y+#ppt_h*1.125000"/>
                                          </p:val>
                                        </p:tav>
                                        <p:tav tm="100000">
                                          <p:val>
                                            <p:strVal val="#ppt_y"/>
                                          </p:val>
                                        </p:tav>
                                      </p:tavLst>
                                    </p:anim>
                                    <p:animEffect transition="in" filter="wipe(up)">
                                      <p:cBhvr>
                                        <p:cTn id="38" dur="250"/>
                                        <p:tgtEl>
                                          <p:spTgt spid="24"/>
                                        </p:tgtEl>
                                      </p:cBhvr>
                                    </p:animEffect>
                                  </p:childTnLst>
                                </p:cTn>
                              </p:par>
                            </p:childTnLst>
                          </p:cTn>
                        </p:par>
                        <p:par>
                          <p:cTn id="39" fill="hold" nodeType="afterGroup">
                            <p:stCondLst>
                              <p:cond delay="3244"/>
                            </p:stCondLst>
                            <p:childTnLst>
                              <p:par>
                                <p:cTn id="40" presetID="12" presetClass="entr" presetSubtype="4" fill="hold" nodeType="afterEffect">
                                  <p:stCondLst>
                                    <p:cond delay="0"/>
                                  </p:stCondLst>
                                  <p:iterate type="lt">
                                    <p:tmPct val="5983"/>
                                  </p:iterate>
                                  <p:childTnLst>
                                    <p:set>
                                      <p:cBhvr>
                                        <p:cTn id="41" dur="1" fill="hold">
                                          <p:stCondLst>
                                            <p:cond delay="0"/>
                                          </p:stCondLst>
                                        </p:cTn>
                                        <p:tgtEl>
                                          <p:spTgt spid="25"/>
                                        </p:tgtEl>
                                        <p:attrNameLst>
                                          <p:attrName>style.visibility</p:attrName>
                                        </p:attrNameLst>
                                      </p:cBhvr>
                                      <p:to>
                                        <p:strVal val="visible"/>
                                      </p:to>
                                    </p:set>
                                    <p:anim calcmode="lin" valueType="num">
                                      <p:cBhvr additive="base">
                                        <p:cTn id="42" dur="250"/>
                                        <p:tgtEl>
                                          <p:spTgt spid="25"/>
                                        </p:tgtEl>
                                        <p:attrNameLst>
                                          <p:attrName>ppt_y</p:attrName>
                                        </p:attrNameLst>
                                      </p:cBhvr>
                                      <p:tavLst>
                                        <p:tav tm="0">
                                          <p:val>
                                            <p:strVal val="#ppt_y+#ppt_h*1.125000"/>
                                          </p:val>
                                        </p:tav>
                                        <p:tav tm="100000">
                                          <p:val>
                                            <p:strVal val="#ppt_y"/>
                                          </p:val>
                                        </p:tav>
                                      </p:tavLst>
                                    </p:anim>
                                    <p:animEffect transition="in" filter="wipe(up)">
                                      <p:cBhvr>
                                        <p:cTn id="43" dur="250"/>
                                        <p:tgtEl>
                                          <p:spTgt spid="25"/>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16" presetClass="entr" presetSubtype="21" fill="hold" nodeType="clickEffect">
                                  <p:stCondLst>
                                    <p:cond delay="0"/>
                                  </p:stCondLst>
                                  <p:childTnLst>
                                    <p:set>
                                      <p:cBhvr>
                                        <p:cTn id="47" dur="1" fill="hold">
                                          <p:stCondLst>
                                            <p:cond delay="0"/>
                                          </p:stCondLst>
                                        </p:cTn>
                                        <p:tgtEl>
                                          <p:spTgt spid="26"/>
                                        </p:tgtEl>
                                        <p:attrNameLst>
                                          <p:attrName>style.visibility</p:attrName>
                                        </p:attrNameLst>
                                      </p:cBhvr>
                                      <p:to>
                                        <p:strVal val="visible"/>
                                      </p:to>
                                    </p:set>
                                    <p:animEffect transition="in" filter="barn(inVertical)">
                                      <p:cBhvr>
                                        <p:cTn id="4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5" grpId="0"/>
      <p:bldP spid="26" grpId="0"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Shape 43">
            <a:extLst>
              <a:ext uri="{FF2B5EF4-FFF2-40B4-BE49-F238E27FC236}">
                <a16:creationId xmlns:a16="http://schemas.microsoft.com/office/drawing/2014/main" id="{F07B3A1B-8A5A-4CDA-AAF6-7767FD13A6CF}"/>
              </a:ext>
            </a:extLst>
          </p:cNvPr>
          <p:cNvSpPr/>
          <p:nvPr/>
        </p:nvSpPr>
        <p:spPr>
          <a:xfrm>
            <a:off x="-1957388" y="-315913"/>
            <a:ext cx="136525" cy="90488"/>
          </a:xfrm>
          <a:custGeom>
            <a:avLst/>
            <a:gdLst>
              <a:gd name="connsiteX0" fmla="*/ 137160 w 137160"/>
              <a:gd name="connsiteY0" fmla="*/ 0 h 91440"/>
              <a:gd name="connsiteX1" fmla="*/ 0 w 137160"/>
              <a:gd name="connsiteY1" fmla="*/ 91440 h 91440"/>
            </a:gdLst>
            <a:ahLst/>
            <a:cxnLst>
              <a:cxn ang="0">
                <a:pos x="connsiteX0" y="connsiteY0"/>
              </a:cxn>
              <a:cxn ang="0">
                <a:pos x="connsiteX1" y="connsiteY1"/>
              </a:cxn>
            </a:cxnLst>
            <a:rect l="l" t="t" r="r" b="b"/>
            <a:pathLst>
              <a:path w="137160" h="91440">
                <a:moveTo>
                  <a:pt x="137160" y="0"/>
                </a:moveTo>
                <a:lnTo>
                  <a:pt x="0" y="9144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Freeform: Shape 47">
            <a:extLst>
              <a:ext uri="{FF2B5EF4-FFF2-40B4-BE49-F238E27FC236}">
                <a16:creationId xmlns:a16="http://schemas.microsoft.com/office/drawing/2014/main" id="{B81FAD4A-F860-DFC7-6A22-AEA5EEA1272E}"/>
              </a:ext>
            </a:extLst>
          </p:cNvPr>
          <p:cNvSpPr/>
          <p:nvPr/>
        </p:nvSpPr>
        <p:spPr>
          <a:xfrm>
            <a:off x="-1987550" y="-301625"/>
            <a:ext cx="182562" cy="0"/>
          </a:xfrm>
          <a:custGeom>
            <a:avLst/>
            <a:gdLst>
              <a:gd name="connsiteX0" fmla="*/ 182880 w 182880"/>
              <a:gd name="connsiteY0" fmla="*/ 0 h 0"/>
              <a:gd name="connsiteX1" fmla="*/ 0 w 182880"/>
              <a:gd name="connsiteY1" fmla="*/ 0 h 0"/>
            </a:gdLst>
            <a:ahLst/>
            <a:cxnLst>
              <a:cxn ang="0">
                <a:pos x="connsiteX0" y="connsiteY0"/>
              </a:cxn>
              <a:cxn ang="0">
                <a:pos x="connsiteX1" y="connsiteY1"/>
              </a:cxn>
            </a:cxnLst>
            <a:rect l="l" t="t" r="r" b="b"/>
            <a:pathLst>
              <a:path w="182880">
                <a:moveTo>
                  <a:pt x="182880" y="0"/>
                </a:moveTo>
                <a:lnTo>
                  <a:pt x="0"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Arc 5">
            <a:extLst>
              <a:ext uri="{FF2B5EF4-FFF2-40B4-BE49-F238E27FC236}">
                <a16:creationId xmlns:a16="http://schemas.microsoft.com/office/drawing/2014/main" id="{30D97B8D-EC08-A6C1-D360-6D93D744F2DE}"/>
              </a:ext>
            </a:extLst>
          </p:cNvPr>
          <p:cNvSpPr/>
          <p:nvPr/>
        </p:nvSpPr>
        <p:spPr>
          <a:xfrm>
            <a:off x="571100" y="1698054"/>
            <a:ext cx="4824413" cy="4573588"/>
          </a:xfrm>
          <a:prstGeom prst="arc">
            <a:avLst>
              <a:gd name="adj1" fmla="val 15830696"/>
              <a:gd name="adj2" fmla="val 6205862"/>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7" name="Oval 6">
            <a:extLst>
              <a:ext uri="{FF2B5EF4-FFF2-40B4-BE49-F238E27FC236}">
                <a16:creationId xmlns:a16="http://schemas.microsoft.com/office/drawing/2014/main" id="{15B25701-F4D4-DE14-717E-EA47CBE590C3}"/>
              </a:ext>
            </a:extLst>
          </p:cNvPr>
          <p:cNvSpPr/>
          <p:nvPr/>
        </p:nvSpPr>
        <p:spPr>
          <a:xfrm>
            <a:off x="2717399" y="1640904"/>
            <a:ext cx="190500" cy="1905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Oval 7">
            <a:extLst>
              <a:ext uri="{FF2B5EF4-FFF2-40B4-BE49-F238E27FC236}">
                <a16:creationId xmlns:a16="http://schemas.microsoft.com/office/drawing/2014/main" id="{11CD5E0B-03E3-30E7-8CAC-6AD925CFA985}"/>
              </a:ext>
            </a:extLst>
          </p:cNvPr>
          <p:cNvSpPr/>
          <p:nvPr/>
        </p:nvSpPr>
        <p:spPr>
          <a:xfrm>
            <a:off x="4589062" y="1294829"/>
            <a:ext cx="742950" cy="74453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9" name="Straight Connector 8">
            <a:extLst>
              <a:ext uri="{FF2B5EF4-FFF2-40B4-BE49-F238E27FC236}">
                <a16:creationId xmlns:a16="http://schemas.microsoft.com/office/drawing/2014/main" id="{27122650-EB05-39DF-B0EE-2073B668C059}"/>
              </a:ext>
            </a:extLst>
          </p:cNvPr>
          <p:cNvCxnSpPr/>
          <p:nvPr/>
        </p:nvCxnSpPr>
        <p:spPr>
          <a:xfrm flipV="1">
            <a:off x="4112812" y="1517079"/>
            <a:ext cx="411162" cy="1016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D65B8431-1821-8AFA-31C0-ACB6EF2AE108}"/>
              </a:ext>
            </a:extLst>
          </p:cNvPr>
          <p:cNvGrpSpPr>
            <a:grpSpLocks/>
          </p:cNvGrpSpPr>
          <p:nvPr/>
        </p:nvGrpSpPr>
        <p:grpSpPr bwMode="auto">
          <a:xfrm>
            <a:off x="1545825" y="1623443"/>
            <a:ext cx="1052513" cy="846137"/>
            <a:chOff x="1386840" y="1752600"/>
            <a:chExt cx="1051848" cy="845010"/>
          </a:xfrm>
        </p:grpSpPr>
        <p:sp>
          <p:nvSpPr>
            <p:cNvPr id="11" name="Arrow: Chevron 12">
              <a:extLst>
                <a:ext uri="{FF2B5EF4-FFF2-40B4-BE49-F238E27FC236}">
                  <a16:creationId xmlns:a16="http://schemas.microsoft.com/office/drawing/2014/main" id="{8A8D652A-D888-1B35-7A44-E5BBA61D98FE}"/>
                </a:ext>
              </a:extLst>
            </p:cNvPr>
            <p:cNvSpPr/>
            <p:nvPr/>
          </p:nvSpPr>
          <p:spPr>
            <a:xfrm>
              <a:off x="1386840" y="1752600"/>
              <a:ext cx="785317" cy="613544"/>
            </a:xfrm>
            <a:prstGeom prst="chevron">
              <a:avLst>
                <a:gd name="adj" fmla="val 40000"/>
              </a:avLst>
            </a:prstGeom>
            <a:solidFill>
              <a:srgbClr val="FFBA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Freeform: Shape 13">
              <a:extLst>
                <a:ext uri="{FF2B5EF4-FFF2-40B4-BE49-F238E27FC236}">
                  <a16:creationId xmlns:a16="http://schemas.microsoft.com/office/drawing/2014/main" id="{FBB441C3-DB80-3825-BA7F-FFF8C358D301}"/>
                </a:ext>
              </a:extLst>
            </p:cNvPr>
            <p:cNvSpPr/>
            <p:nvPr/>
          </p:nvSpPr>
          <p:spPr>
            <a:xfrm>
              <a:off x="1775532" y="1984066"/>
              <a:ext cx="663156" cy="613544"/>
            </a:xfrm>
            <a:custGeom>
              <a:avLst/>
              <a:gdLst>
                <a:gd name="connsiteX0" fmla="*/ 0 w 2020887"/>
                <a:gd name="connsiteY0" fmla="*/ 92376 h 923758"/>
                <a:gd name="connsiteX1" fmla="*/ 92376 w 2020887"/>
                <a:gd name="connsiteY1" fmla="*/ 0 h 923758"/>
                <a:gd name="connsiteX2" fmla="*/ 1928511 w 2020887"/>
                <a:gd name="connsiteY2" fmla="*/ 0 h 923758"/>
                <a:gd name="connsiteX3" fmla="*/ 2020887 w 2020887"/>
                <a:gd name="connsiteY3" fmla="*/ 92376 h 923758"/>
                <a:gd name="connsiteX4" fmla="*/ 2020887 w 2020887"/>
                <a:gd name="connsiteY4" fmla="*/ 831382 h 923758"/>
                <a:gd name="connsiteX5" fmla="*/ 1928511 w 2020887"/>
                <a:gd name="connsiteY5" fmla="*/ 923758 h 923758"/>
                <a:gd name="connsiteX6" fmla="*/ 92376 w 2020887"/>
                <a:gd name="connsiteY6" fmla="*/ 923758 h 923758"/>
                <a:gd name="connsiteX7" fmla="*/ 0 w 2020887"/>
                <a:gd name="connsiteY7" fmla="*/ 831382 h 923758"/>
                <a:gd name="connsiteX8" fmla="*/ 0 w 2020887"/>
                <a:gd name="connsiteY8" fmla="*/ 92376 h 923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0887" h="923758">
                  <a:moveTo>
                    <a:pt x="0" y="92376"/>
                  </a:moveTo>
                  <a:cubicBezTo>
                    <a:pt x="0" y="41358"/>
                    <a:pt x="41358" y="0"/>
                    <a:pt x="92376" y="0"/>
                  </a:cubicBezTo>
                  <a:lnTo>
                    <a:pt x="1928511" y="0"/>
                  </a:lnTo>
                  <a:cubicBezTo>
                    <a:pt x="1979529" y="0"/>
                    <a:pt x="2020887" y="41358"/>
                    <a:pt x="2020887" y="92376"/>
                  </a:cubicBezTo>
                  <a:lnTo>
                    <a:pt x="2020887" y="831382"/>
                  </a:lnTo>
                  <a:cubicBezTo>
                    <a:pt x="2020887" y="882400"/>
                    <a:pt x="1979529" y="923758"/>
                    <a:pt x="1928511" y="923758"/>
                  </a:cubicBezTo>
                  <a:lnTo>
                    <a:pt x="92376" y="923758"/>
                  </a:lnTo>
                  <a:cubicBezTo>
                    <a:pt x="41358" y="923758"/>
                    <a:pt x="0" y="882400"/>
                    <a:pt x="0" y="831382"/>
                  </a:cubicBezTo>
                  <a:lnTo>
                    <a:pt x="0" y="92376"/>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lIns="240416" tIns="240416" rIns="240416" bIns="240416" spcCol="1270" anchor="ctr"/>
            <a:lstStyle/>
            <a:p>
              <a:pPr algn="ctr" defTabSz="1333500">
                <a:lnSpc>
                  <a:spcPct val="90000"/>
                </a:lnSpc>
                <a:spcAft>
                  <a:spcPct val="35000"/>
                </a:spcAft>
                <a:defRPr/>
              </a:pPr>
              <a:endParaRPr lang="en-US" sz="3000"/>
            </a:p>
          </p:txBody>
        </p:sp>
      </p:grpSp>
      <p:grpSp>
        <p:nvGrpSpPr>
          <p:cNvPr id="13" name="Group 12">
            <a:extLst>
              <a:ext uri="{FF2B5EF4-FFF2-40B4-BE49-F238E27FC236}">
                <a16:creationId xmlns:a16="http://schemas.microsoft.com/office/drawing/2014/main" id="{64679853-4A8D-893C-4129-4E25D0763974}"/>
              </a:ext>
            </a:extLst>
          </p:cNvPr>
          <p:cNvGrpSpPr>
            <a:grpSpLocks/>
          </p:cNvGrpSpPr>
          <p:nvPr/>
        </p:nvGrpSpPr>
        <p:grpSpPr bwMode="auto">
          <a:xfrm>
            <a:off x="1552175" y="2683893"/>
            <a:ext cx="1052513" cy="846137"/>
            <a:chOff x="1386840" y="1752600"/>
            <a:chExt cx="1051848" cy="845010"/>
          </a:xfrm>
        </p:grpSpPr>
        <p:sp>
          <p:nvSpPr>
            <p:cNvPr id="14" name="Arrow: Chevron 54">
              <a:extLst>
                <a:ext uri="{FF2B5EF4-FFF2-40B4-BE49-F238E27FC236}">
                  <a16:creationId xmlns:a16="http://schemas.microsoft.com/office/drawing/2014/main" id="{DD3011C3-B18A-6B51-CA35-573DE19913FD}"/>
                </a:ext>
              </a:extLst>
            </p:cNvPr>
            <p:cNvSpPr/>
            <p:nvPr/>
          </p:nvSpPr>
          <p:spPr>
            <a:xfrm>
              <a:off x="1386840" y="1752600"/>
              <a:ext cx="785317" cy="613544"/>
            </a:xfrm>
            <a:prstGeom prst="chevron">
              <a:avLst>
                <a:gd name="adj" fmla="val 40000"/>
              </a:avLst>
            </a:prstGeom>
            <a:solidFill>
              <a:srgbClr val="FE4135"/>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Freeform: Shape 55">
              <a:extLst>
                <a:ext uri="{FF2B5EF4-FFF2-40B4-BE49-F238E27FC236}">
                  <a16:creationId xmlns:a16="http://schemas.microsoft.com/office/drawing/2014/main" id="{0273E3E8-8C36-3690-33ED-59C3DFCE035E}"/>
                </a:ext>
              </a:extLst>
            </p:cNvPr>
            <p:cNvSpPr/>
            <p:nvPr/>
          </p:nvSpPr>
          <p:spPr>
            <a:xfrm>
              <a:off x="1775532" y="1984066"/>
              <a:ext cx="663156" cy="613544"/>
            </a:xfrm>
            <a:custGeom>
              <a:avLst/>
              <a:gdLst>
                <a:gd name="connsiteX0" fmla="*/ 0 w 2020887"/>
                <a:gd name="connsiteY0" fmla="*/ 92376 h 923758"/>
                <a:gd name="connsiteX1" fmla="*/ 92376 w 2020887"/>
                <a:gd name="connsiteY1" fmla="*/ 0 h 923758"/>
                <a:gd name="connsiteX2" fmla="*/ 1928511 w 2020887"/>
                <a:gd name="connsiteY2" fmla="*/ 0 h 923758"/>
                <a:gd name="connsiteX3" fmla="*/ 2020887 w 2020887"/>
                <a:gd name="connsiteY3" fmla="*/ 92376 h 923758"/>
                <a:gd name="connsiteX4" fmla="*/ 2020887 w 2020887"/>
                <a:gd name="connsiteY4" fmla="*/ 831382 h 923758"/>
                <a:gd name="connsiteX5" fmla="*/ 1928511 w 2020887"/>
                <a:gd name="connsiteY5" fmla="*/ 923758 h 923758"/>
                <a:gd name="connsiteX6" fmla="*/ 92376 w 2020887"/>
                <a:gd name="connsiteY6" fmla="*/ 923758 h 923758"/>
                <a:gd name="connsiteX7" fmla="*/ 0 w 2020887"/>
                <a:gd name="connsiteY7" fmla="*/ 831382 h 923758"/>
                <a:gd name="connsiteX8" fmla="*/ 0 w 2020887"/>
                <a:gd name="connsiteY8" fmla="*/ 92376 h 923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0887" h="923758">
                  <a:moveTo>
                    <a:pt x="0" y="92376"/>
                  </a:moveTo>
                  <a:cubicBezTo>
                    <a:pt x="0" y="41358"/>
                    <a:pt x="41358" y="0"/>
                    <a:pt x="92376" y="0"/>
                  </a:cubicBezTo>
                  <a:lnTo>
                    <a:pt x="1928511" y="0"/>
                  </a:lnTo>
                  <a:cubicBezTo>
                    <a:pt x="1979529" y="0"/>
                    <a:pt x="2020887" y="41358"/>
                    <a:pt x="2020887" y="92376"/>
                  </a:cubicBezTo>
                  <a:lnTo>
                    <a:pt x="2020887" y="831382"/>
                  </a:lnTo>
                  <a:cubicBezTo>
                    <a:pt x="2020887" y="882400"/>
                    <a:pt x="1979529" y="923758"/>
                    <a:pt x="1928511" y="923758"/>
                  </a:cubicBezTo>
                  <a:lnTo>
                    <a:pt x="92376" y="923758"/>
                  </a:lnTo>
                  <a:cubicBezTo>
                    <a:pt x="41358" y="923758"/>
                    <a:pt x="0" y="882400"/>
                    <a:pt x="0" y="831382"/>
                  </a:cubicBezTo>
                  <a:lnTo>
                    <a:pt x="0" y="92376"/>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lIns="240416" tIns="240416" rIns="240416" bIns="240416" spcCol="1270" anchor="ctr"/>
            <a:lstStyle/>
            <a:p>
              <a:pPr algn="ctr" defTabSz="1333500">
                <a:lnSpc>
                  <a:spcPct val="90000"/>
                </a:lnSpc>
                <a:spcAft>
                  <a:spcPct val="35000"/>
                </a:spcAft>
                <a:defRPr/>
              </a:pPr>
              <a:endParaRPr lang="en-US" sz="3000"/>
            </a:p>
          </p:txBody>
        </p:sp>
      </p:grpSp>
      <p:sp>
        <p:nvSpPr>
          <p:cNvPr id="16" name="Rectangle: Rounded Corners 69">
            <a:extLst>
              <a:ext uri="{FF2B5EF4-FFF2-40B4-BE49-F238E27FC236}">
                <a16:creationId xmlns:a16="http://schemas.microsoft.com/office/drawing/2014/main" id="{2351F0B3-F4BA-855A-6B2E-DE92A91280B1}"/>
              </a:ext>
            </a:extLst>
          </p:cNvPr>
          <p:cNvSpPr/>
          <p:nvPr/>
        </p:nvSpPr>
        <p:spPr>
          <a:xfrm>
            <a:off x="2703113" y="1821880"/>
            <a:ext cx="7773987" cy="862013"/>
          </a:xfrm>
          <a:prstGeom prst="roundRect">
            <a:avLst/>
          </a:prstGeom>
          <a:solidFill>
            <a:srgbClr val="FFC000">
              <a:alpha val="7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E4135"/>
              </a:solidFill>
            </a:endParaRPr>
          </a:p>
        </p:txBody>
      </p:sp>
      <p:sp>
        <p:nvSpPr>
          <p:cNvPr id="17" name="Rectangle: Rounded Corners 72">
            <a:extLst>
              <a:ext uri="{FF2B5EF4-FFF2-40B4-BE49-F238E27FC236}">
                <a16:creationId xmlns:a16="http://schemas.microsoft.com/office/drawing/2014/main" id="{BAF3A238-BDD3-D19D-1180-DE14F0D9D114}"/>
              </a:ext>
            </a:extLst>
          </p:cNvPr>
          <p:cNvSpPr/>
          <p:nvPr/>
        </p:nvSpPr>
        <p:spPr>
          <a:xfrm>
            <a:off x="2686443" y="2911430"/>
            <a:ext cx="7807325" cy="865188"/>
          </a:xfrm>
          <a:prstGeom prst="roundRect">
            <a:avLst/>
          </a:prstGeom>
          <a:solidFill>
            <a:srgbClr val="009051">
              <a:alpha val="5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E4135"/>
              </a:solidFill>
            </a:endParaRPr>
          </a:p>
        </p:txBody>
      </p:sp>
      <p:sp>
        <p:nvSpPr>
          <p:cNvPr id="18" name="Rectangle: Rounded Corners 74">
            <a:extLst>
              <a:ext uri="{FF2B5EF4-FFF2-40B4-BE49-F238E27FC236}">
                <a16:creationId xmlns:a16="http://schemas.microsoft.com/office/drawing/2014/main" id="{CDA376E2-20DE-5ABA-73B4-B5FEFAD03C73}"/>
              </a:ext>
            </a:extLst>
          </p:cNvPr>
          <p:cNvSpPr/>
          <p:nvPr/>
        </p:nvSpPr>
        <p:spPr>
          <a:xfrm>
            <a:off x="3201587" y="612205"/>
            <a:ext cx="6686550" cy="930275"/>
          </a:xfrm>
          <a:prstGeom prst="roundRect">
            <a:avLst/>
          </a:prstGeom>
          <a:solidFill>
            <a:srgbClr val="02AD3D">
              <a:alpha val="5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E4135"/>
              </a:solidFill>
            </a:endParaRPr>
          </a:p>
        </p:txBody>
      </p:sp>
      <p:sp>
        <p:nvSpPr>
          <p:cNvPr id="19" name="TextBox 18">
            <a:extLst>
              <a:ext uri="{FF2B5EF4-FFF2-40B4-BE49-F238E27FC236}">
                <a16:creationId xmlns:a16="http://schemas.microsoft.com/office/drawing/2014/main" id="{593CA4B2-E03E-55C0-8A77-00010E180E0F}"/>
              </a:ext>
            </a:extLst>
          </p:cNvPr>
          <p:cNvSpPr txBox="1">
            <a:spLocks noChangeArrowheads="1"/>
          </p:cNvSpPr>
          <p:nvPr/>
        </p:nvSpPr>
        <p:spPr bwMode="auto">
          <a:xfrm>
            <a:off x="2095099" y="1845692"/>
            <a:ext cx="5588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3600" b="1">
                <a:solidFill>
                  <a:srgbClr val="002060"/>
                </a:solidFill>
                <a:cs typeface="Arial" panose="020B0604020202020204" pitchFamily="34" charset="0"/>
              </a:rPr>
              <a:t>I</a:t>
            </a:r>
          </a:p>
        </p:txBody>
      </p:sp>
      <p:sp>
        <p:nvSpPr>
          <p:cNvPr id="20" name="TextBox 19">
            <a:extLst>
              <a:ext uri="{FF2B5EF4-FFF2-40B4-BE49-F238E27FC236}">
                <a16:creationId xmlns:a16="http://schemas.microsoft.com/office/drawing/2014/main" id="{7BB359A4-1791-E499-91D7-DD770106453C}"/>
              </a:ext>
            </a:extLst>
          </p:cNvPr>
          <p:cNvSpPr txBox="1">
            <a:spLocks noChangeArrowheads="1"/>
          </p:cNvSpPr>
          <p:nvPr/>
        </p:nvSpPr>
        <p:spPr bwMode="auto">
          <a:xfrm>
            <a:off x="2068113" y="2933130"/>
            <a:ext cx="56038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3600" b="1">
                <a:solidFill>
                  <a:srgbClr val="002060"/>
                </a:solidFill>
                <a:cs typeface="Arial" panose="020B0604020202020204" pitchFamily="34" charset="0"/>
              </a:rPr>
              <a:t>II</a:t>
            </a:r>
          </a:p>
        </p:txBody>
      </p:sp>
      <p:sp>
        <p:nvSpPr>
          <p:cNvPr id="21" name="TextBox 20">
            <a:extLst>
              <a:ext uri="{FF2B5EF4-FFF2-40B4-BE49-F238E27FC236}">
                <a16:creationId xmlns:a16="http://schemas.microsoft.com/office/drawing/2014/main" id="{0EE2C08A-3F26-95BB-FFDF-EF42A43BB89E}"/>
              </a:ext>
            </a:extLst>
          </p:cNvPr>
          <p:cNvSpPr txBox="1">
            <a:spLocks noChangeArrowheads="1"/>
          </p:cNvSpPr>
          <p:nvPr/>
        </p:nvSpPr>
        <p:spPr bwMode="auto">
          <a:xfrm>
            <a:off x="2907900" y="1974280"/>
            <a:ext cx="763111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lang="en-US" altLang="en-US" sz="2400" b="1">
                <a:latin typeface="Times New Roman" panose="02020603050405020304" pitchFamily="18" charset="0"/>
                <a:cs typeface="Arial" panose="020B0604020202020204" pitchFamily="34" charset="0"/>
              </a:rPr>
              <a:t>KHÁI NIỆM CHU KÌ TẾ BÀO</a:t>
            </a:r>
          </a:p>
        </p:txBody>
      </p:sp>
      <p:sp>
        <p:nvSpPr>
          <p:cNvPr id="22" name="TextBox 21">
            <a:extLst>
              <a:ext uri="{FF2B5EF4-FFF2-40B4-BE49-F238E27FC236}">
                <a16:creationId xmlns:a16="http://schemas.microsoft.com/office/drawing/2014/main" id="{A3553B95-5C95-110D-C8C9-92C0375EC6A3}"/>
              </a:ext>
            </a:extLst>
          </p:cNvPr>
          <p:cNvSpPr txBox="1">
            <a:spLocks noChangeArrowheads="1"/>
          </p:cNvSpPr>
          <p:nvPr/>
        </p:nvSpPr>
        <p:spPr bwMode="auto">
          <a:xfrm>
            <a:off x="2793600" y="3006155"/>
            <a:ext cx="83042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lang="en-US" altLang="en-US" sz="2400" b="1">
                <a:latin typeface="Times New Roman" panose="02020603050405020304" pitchFamily="18" charset="0"/>
                <a:cs typeface="Arial" panose="020B0604020202020204" pitchFamily="34" charset="0"/>
              </a:rPr>
              <a:t>CÁC PHA CỦA CHU KÌ TẾ BÀO</a:t>
            </a:r>
          </a:p>
        </p:txBody>
      </p:sp>
      <p:sp>
        <p:nvSpPr>
          <p:cNvPr id="23" name="Hexagon 22">
            <a:extLst>
              <a:ext uri="{FF2B5EF4-FFF2-40B4-BE49-F238E27FC236}">
                <a16:creationId xmlns:a16="http://schemas.microsoft.com/office/drawing/2014/main" id="{704F85A5-93AC-8AC4-4157-39FDD85D65BF}"/>
              </a:ext>
            </a:extLst>
          </p:cNvPr>
          <p:cNvSpPr/>
          <p:nvPr/>
        </p:nvSpPr>
        <p:spPr>
          <a:xfrm>
            <a:off x="9923063" y="529655"/>
            <a:ext cx="712787" cy="511175"/>
          </a:xfrm>
          <a:prstGeom prst="hexagon">
            <a:avLst/>
          </a:prstGeom>
          <a:solidFill>
            <a:srgbClr val="3D95E9">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 name="Hexagon 23">
            <a:extLst>
              <a:ext uri="{FF2B5EF4-FFF2-40B4-BE49-F238E27FC236}">
                <a16:creationId xmlns:a16="http://schemas.microsoft.com/office/drawing/2014/main" id="{27035705-5CFE-29B8-B0D7-9B9A7A6A6D8A}"/>
              </a:ext>
            </a:extLst>
          </p:cNvPr>
          <p:cNvSpPr/>
          <p:nvPr/>
        </p:nvSpPr>
        <p:spPr>
          <a:xfrm rot="19651776">
            <a:off x="10005613" y="1124968"/>
            <a:ext cx="695325" cy="511175"/>
          </a:xfrm>
          <a:prstGeom prst="hexagon">
            <a:avLst/>
          </a:prstGeom>
          <a:solidFill>
            <a:srgbClr val="FF5252">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 name="Hexagon 24">
            <a:extLst>
              <a:ext uri="{FF2B5EF4-FFF2-40B4-BE49-F238E27FC236}">
                <a16:creationId xmlns:a16="http://schemas.microsoft.com/office/drawing/2014/main" id="{145B6A16-08F4-4650-E903-AEC8114DCBB8}"/>
              </a:ext>
            </a:extLst>
          </p:cNvPr>
          <p:cNvSpPr/>
          <p:nvPr/>
        </p:nvSpPr>
        <p:spPr>
          <a:xfrm>
            <a:off x="1491849" y="462980"/>
            <a:ext cx="838200" cy="523875"/>
          </a:xfrm>
          <a:prstGeom prst="hexagon">
            <a:avLst/>
          </a:prstGeom>
          <a:solidFill>
            <a:srgbClr val="3D95E9">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6" name="Hexagon 25">
            <a:extLst>
              <a:ext uri="{FF2B5EF4-FFF2-40B4-BE49-F238E27FC236}">
                <a16:creationId xmlns:a16="http://schemas.microsoft.com/office/drawing/2014/main" id="{7B071E07-1C83-4AAB-C2E3-A778CBBE9FCE}"/>
              </a:ext>
            </a:extLst>
          </p:cNvPr>
          <p:cNvSpPr/>
          <p:nvPr/>
        </p:nvSpPr>
        <p:spPr>
          <a:xfrm>
            <a:off x="1491849" y="1040830"/>
            <a:ext cx="838200" cy="523875"/>
          </a:xfrm>
          <a:prstGeom prst="hexagon">
            <a:avLst/>
          </a:prstGeom>
          <a:solidFill>
            <a:srgbClr val="E9BA3C">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7" name="Hexagon 26">
            <a:extLst>
              <a:ext uri="{FF2B5EF4-FFF2-40B4-BE49-F238E27FC236}">
                <a16:creationId xmlns:a16="http://schemas.microsoft.com/office/drawing/2014/main" id="{EFD28F61-2F09-72E4-2C47-381DBAD6B22E}"/>
              </a:ext>
            </a:extLst>
          </p:cNvPr>
          <p:cNvSpPr/>
          <p:nvPr/>
        </p:nvSpPr>
        <p:spPr>
          <a:xfrm>
            <a:off x="2233212" y="772543"/>
            <a:ext cx="836612" cy="522287"/>
          </a:xfrm>
          <a:prstGeom prst="hexagon">
            <a:avLst/>
          </a:prstGeom>
          <a:solidFill>
            <a:srgbClr val="FF5252">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8" name="TextBox 27">
            <a:extLst>
              <a:ext uri="{FF2B5EF4-FFF2-40B4-BE49-F238E27FC236}">
                <a16:creationId xmlns:a16="http://schemas.microsoft.com/office/drawing/2014/main" id="{79F14D78-B4A9-FDC5-2A92-D058691A56BE}"/>
              </a:ext>
            </a:extLst>
          </p:cNvPr>
          <p:cNvSpPr txBox="1">
            <a:spLocks noChangeArrowheads="1"/>
          </p:cNvSpPr>
          <p:nvPr/>
        </p:nvSpPr>
        <p:spPr bwMode="auto">
          <a:xfrm>
            <a:off x="4125185" y="739453"/>
            <a:ext cx="559119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US" sz="36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NỘI DUNG BÀI HỌC</a:t>
            </a:r>
            <a:endParaRPr lang="en-US" altLang="en-US" sz="3600" b="1" dirty="0">
              <a:solidFill>
                <a:srgbClr val="FF0000"/>
              </a:solidFill>
              <a:latin typeface="Times New Roman" panose="02020603050405020304" pitchFamily="18" charset="0"/>
              <a:cs typeface="Times New Roman" panose="02020603050405020304" pitchFamily="18" charset="0"/>
            </a:endParaRPr>
          </a:p>
        </p:txBody>
      </p:sp>
      <p:sp>
        <p:nvSpPr>
          <p:cNvPr id="29" name="Hexagon 28">
            <a:extLst>
              <a:ext uri="{FF2B5EF4-FFF2-40B4-BE49-F238E27FC236}">
                <a16:creationId xmlns:a16="http://schemas.microsoft.com/office/drawing/2014/main" id="{BD647CB9-B9DD-5756-CB78-910DEB2999D5}"/>
              </a:ext>
            </a:extLst>
          </p:cNvPr>
          <p:cNvSpPr/>
          <p:nvPr/>
        </p:nvSpPr>
        <p:spPr>
          <a:xfrm>
            <a:off x="9678587" y="6337962"/>
            <a:ext cx="838200" cy="366712"/>
          </a:xfrm>
          <a:prstGeom prst="hexagon">
            <a:avLst/>
          </a:prstGeom>
          <a:solidFill>
            <a:srgbClr val="FF5252">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0" name="Hexagon 29">
            <a:extLst>
              <a:ext uri="{FF2B5EF4-FFF2-40B4-BE49-F238E27FC236}">
                <a16:creationId xmlns:a16="http://schemas.microsoft.com/office/drawing/2014/main" id="{7D211A78-DEDF-5C82-C999-078BE8A57D09}"/>
              </a:ext>
            </a:extLst>
          </p:cNvPr>
          <p:cNvSpPr/>
          <p:nvPr/>
        </p:nvSpPr>
        <p:spPr>
          <a:xfrm>
            <a:off x="1541062" y="6310974"/>
            <a:ext cx="838200" cy="393700"/>
          </a:xfrm>
          <a:prstGeom prst="hexagon">
            <a:avLst/>
          </a:prstGeom>
          <a:solidFill>
            <a:srgbClr val="E9BA3C">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31" name="Group 30">
            <a:extLst>
              <a:ext uri="{FF2B5EF4-FFF2-40B4-BE49-F238E27FC236}">
                <a16:creationId xmlns:a16="http://schemas.microsoft.com/office/drawing/2014/main" id="{E310A022-9070-D99D-C09B-3627E601377F}"/>
              </a:ext>
            </a:extLst>
          </p:cNvPr>
          <p:cNvGrpSpPr>
            <a:grpSpLocks/>
          </p:cNvGrpSpPr>
          <p:nvPr/>
        </p:nvGrpSpPr>
        <p:grpSpPr bwMode="auto">
          <a:xfrm>
            <a:off x="1534712" y="3812604"/>
            <a:ext cx="1052512" cy="846138"/>
            <a:chOff x="1386840" y="1752600"/>
            <a:chExt cx="1051848" cy="845010"/>
          </a:xfrm>
        </p:grpSpPr>
        <p:sp>
          <p:nvSpPr>
            <p:cNvPr id="32" name="Arrow: Chevron 12">
              <a:extLst>
                <a:ext uri="{FF2B5EF4-FFF2-40B4-BE49-F238E27FC236}">
                  <a16:creationId xmlns:a16="http://schemas.microsoft.com/office/drawing/2014/main" id="{416F9FAA-05E7-C69D-2005-19020A956C16}"/>
                </a:ext>
              </a:extLst>
            </p:cNvPr>
            <p:cNvSpPr/>
            <p:nvPr/>
          </p:nvSpPr>
          <p:spPr>
            <a:xfrm>
              <a:off x="1386840" y="1752600"/>
              <a:ext cx="785316" cy="613544"/>
            </a:xfrm>
            <a:prstGeom prst="chevron">
              <a:avLst>
                <a:gd name="adj" fmla="val 40000"/>
              </a:avLst>
            </a:prstGeom>
            <a:solidFill>
              <a:srgbClr val="FFBA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3" name="Freeform: Shape 13">
              <a:extLst>
                <a:ext uri="{FF2B5EF4-FFF2-40B4-BE49-F238E27FC236}">
                  <a16:creationId xmlns:a16="http://schemas.microsoft.com/office/drawing/2014/main" id="{8D98654E-9A46-FD19-4443-E4C8C1FD7B92}"/>
                </a:ext>
              </a:extLst>
            </p:cNvPr>
            <p:cNvSpPr/>
            <p:nvPr/>
          </p:nvSpPr>
          <p:spPr>
            <a:xfrm>
              <a:off x="1775532" y="1984066"/>
              <a:ext cx="663156" cy="613544"/>
            </a:xfrm>
            <a:custGeom>
              <a:avLst/>
              <a:gdLst>
                <a:gd name="connsiteX0" fmla="*/ 0 w 2020887"/>
                <a:gd name="connsiteY0" fmla="*/ 92376 h 923758"/>
                <a:gd name="connsiteX1" fmla="*/ 92376 w 2020887"/>
                <a:gd name="connsiteY1" fmla="*/ 0 h 923758"/>
                <a:gd name="connsiteX2" fmla="*/ 1928511 w 2020887"/>
                <a:gd name="connsiteY2" fmla="*/ 0 h 923758"/>
                <a:gd name="connsiteX3" fmla="*/ 2020887 w 2020887"/>
                <a:gd name="connsiteY3" fmla="*/ 92376 h 923758"/>
                <a:gd name="connsiteX4" fmla="*/ 2020887 w 2020887"/>
                <a:gd name="connsiteY4" fmla="*/ 831382 h 923758"/>
                <a:gd name="connsiteX5" fmla="*/ 1928511 w 2020887"/>
                <a:gd name="connsiteY5" fmla="*/ 923758 h 923758"/>
                <a:gd name="connsiteX6" fmla="*/ 92376 w 2020887"/>
                <a:gd name="connsiteY6" fmla="*/ 923758 h 923758"/>
                <a:gd name="connsiteX7" fmla="*/ 0 w 2020887"/>
                <a:gd name="connsiteY7" fmla="*/ 831382 h 923758"/>
                <a:gd name="connsiteX8" fmla="*/ 0 w 2020887"/>
                <a:gd name="connsiteY8" fmla="*/ 92376 h 923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0887" h="923758">
                  <a:moveTo>
                    <a:pt x="0" y="92376"/>
                  </a:moveTo>
                  <a:cubicBezTo>
                    <a:pt x="0" y="41358"/>
                    <a:pt x="41358" y="0"/>
                    <a:pt x="92376" y="0"/>
                  </a:cubicBezTo>
                  <a:lnTo>
                    <a:pt x="1928511" y="0"/>
                  </a:lnTo>
                  <a:cubicBezTo>
                    <a:pt x="1979529" y="0"/>
                    <a:pt x="2020887" y="41358"/>
                    <a:pt x="2020887" y="92376"/>
                  </a:cubicBezTo>
                  <a:lnTo>
                    <a:pt x="2020887" y="831382"/>
                  </a:lnTo>
                  <a:cubicBezTo>
                    <a:pt x="2020887" y="882400"/>
                    <a:pt x="1979529" y="923758"/>
                    <a:pt x="1928511" y="923758"/>
                  </a:cubicBezTo>
                  <a:lnTo>
                    <a:pt x="92376" y="923758"/>
                  </a:lnTo>
                  <a:cubicBezTo>
                    <a:pt x="41358" y="923758"/>
                    <a:pt x="0" y="882400"/>
                    <a:pt x="0" y="831382"/>
                  </a:cubicBezTo>
                  <a:lnTo>
                    <a:pt x="0" y="92376"/>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lIns="240416" tIns="240416" rIns="240416" bIns="240416" spcCol="1270" anchor="ctr"/>
            <a:lstStyle/>
            <a:p>
              <a:pPr algn="ctr" defTabSz="1333500">
                <a:lnSpc>
                  <a:spcPct val="90000"/>
                </a:lnSpc>
                <a:spcAft>
                  <a:spcPct val="35000"/>
                </a:spcAft>
                <a:defRPr/>
              </a:pPr>
              <a:endParaRPr lang="en-US" sz="3000"/>
            </a:p>
          </p:txBody>
        </p:sp>
      </p:grpSp>
      <p:grpSp>
        <p:nvGrpSpPr>
          <p:cNvPr id="34" name="Group 33">
            <a:extLst>
              <a:ext uri="{FF2B5EF4-FFF2-40B4-BE49-F238E27FC236}">
                <a16:creationId xmlns:a16="http://schemas.microsoft.com/office/drawing/2014/main" id="{A3E70539-72AF-6BDE-644F-6667F67EB53B}"/>
              </a:ext>
            </a:extLst>
          </p:cNvPr>
          <p:cNvGrpSpPr>
            <a:grpSpLocks/>
          </p:cNvGrpSpPr>
          <p:nvPr/>
        </p:nvGrpSpPr>
        <p:grpSpPr bwMode="auto">
          <a:xfrm>
            <a:off x="1541062" y="4873054"/>
            <a:ext cx="1052512" cy="846138"/>
            <a:chOff x="1386840" y="1752600"/>
            <a:chExt cx="1051848" cy="845010"/>
          </a:xfrm>
        </p:grpSpPr>
        <p:sp>
          <p:nvSpPr>
            <p:cNvPr id="35" name="Arrow: Chevron 54">
              <a:extLst>
                <a:ext uri="{FF2B5EF4-FFF2-40B4-BE49-F238E27FC236}">
                  <a16:creationId xmlns:a16="http://schemas.microsoft.com/office/drawing/2014/main" id="{5DEF5447-E8AB-7F0F-2C61-92418EBF9208}"/>
                </a:ext>
              </a:extLst>
            </p:cNvPr>
            <p:cNvSpPr/>
            <p:nvPr/>
          </p:nvSpPr>
          <p:spPr>
            <a:xfrm>
              <a:off x="1386840" y="1752600"/>
              <a:ext cx="785316" cy="613544"/>
            </a:xfrm>
            <a:prstGeom prst="chevron">
              <a:avLst>
                <a:gd name="adj" fmla="val 40000"/>
              </a:avLst>
            </a:prstGeom>
            <a:solidFill>
              <a:srgbClr val="FE4135"/>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6" name="Freeform: Shape 55">
              <a:extLst>
                <a:ext uri="{FF2B5EF4-FFF2-40B4-BE49-F238E27FC236}">
                  <a16:creationId xmlns:a16="http://schemas.microsoft.com/office/drawing/2014/main" id="{219ED307-7A13-31D8-6972-C7748F70730A}"/>
                </a:ext>
              </a:extLst>
            </p:cNvPr>
            <p:cNvSpPr/>
            <p:nvPr/>
          </p:nvSpPr>
          <p:spPr>
            <a:xfrm>
              <a:off x="1775532" y="1984066"/>
              <a:ext cx="663156" cy="613544"/>
            </a:xfrm>
            <a:custGeom>
              <a:avLst/>
              <a:gdLst>
                <a:gd name="connsiteX0" fmla="*/ 0 w 2020887"/>
                <a:gd name="connsiteY0" fmla="*/ 92376 h 923758"/>
                <a:gd name="connsiteX1" fmla="*/ 92376 w 2020887"/>
                <a:gd name="connsiteY1" fmla="*/ 0 h 923758"/>
                <a:gd name="connsiteX2" fmla="*/ 1928511 w 2020887"/>
                <a:gd name="connsiteY2" fmla="*/ 0 h 923758"/>
                <a:gd name="connsiteX3" fmla="*/ 2020887 w 2020887"/>
                <a:gd name="connsiteY3" fmla="*/ 92376 h 923758"/>
                <a:gd name="connsiteX4" fmla="*/ 2020887 w 2020887"/>
                <a:gd name="connsiteY4" fmla="*/ 831382 h 923758"/>
                <a:gd name="connsiteX5" fmla="*/ 1928511 w 2020887"/>
                <a:gd name="connsiteY5" fmla="*/ 923758 h 923758"/>
                <a:gd name="connsiteX6" fmla="*/ 92376 w 2020887"/>
                <a:gd name="connsiteY6" fmla="*/ 923758 h 923758"/>
                <a:gd name="connsiteX7" fmla="*/ 0 w 2020887"/>
                <a:gd name="connsiteY7" fmla="*/ 831382 h 923758"/>
                <a:gd name="connsiteX8" fmla="*/ 0 w 2020887"/>
                <a:gd name="connsiteY8" fmla="*/ 92376 h 923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0887" h="923758">
                  <a:moveTo>
                    <a:pt x="0" y="92376"/>
                  </a:moveTo>
                  <a:cubicBezTo>
                    <a:pt x="0" y="41358"/>
                    <a:pt x="41358" y="0"/>
                    <a:pt x="92376" y="0"/>
                  </a:cubicBezTo>
                  <a:lnTo>
                    <a:pt x="1928511" y="0"/>
                  </a:lnTo>
                  <a:cubicBezTo>
                    <a:pt x="1979529" y="0"/>
                    <a:pt x="2020887" y="41358"/>
                    <a:pt x="2020887" y="92376"/>
                  </a:cubicBezTo>
                  <a:lnTo>
                    <a:pt x="2020887" y="831382"/>
                  </a:lnTo>
                  <a:cubicBezTo>
                    <a:pt x="2020887" y="882400"/>
                    <a:pt x="1979529" y="923758"/>
                    <a:pt x="1928511" y="923758"/>
                  </a:cubicBezTo>
                  <a:lnTo>
                    <a:pt x="92376" y="923758"/>
                  </a:lnTo>
                  <a:cubicBezTo>
                    <a:pt x="41358" y="923758"/>
                    <a:pt x="0" y="882400"/>
                    <a:pt x="0" y="831382"/>
                  </a:cubicBezTo>
                  <a:lnTo>
                    <a:pt x="0" y="92376"/>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lIns="240416" tIns="240416" rIns="240416" bIns="240416" spcCol="1270" anchor="ctr"/>
            <a:lstStyle/>
            <a:p>
              <a:pPr algn="ctr" defTabSz="1333500">
                <a:lnSpc>
                  <a:spcPct val="90000"/>
                </a:lnSpc>
                <a:spcAft>
                  <a:spcPct val="35000"/>
                </a:spcAft>
                <a:defRPr/>
              </a:pPr>
              <a:endParaRPr lang="en-US" sz="3000"/>
            </a:p>
          </p:txBody>
        </p:sp>
      </p:grpSp>
      <p:sp>
        <p:nvSpPr>
          <p:cNvPr id="37" name="Rectangle: Rounded Corners 69">
            <a:extLst>
              <a:ext uri="{FF2B5EF4-FFF2-40B4-BE49-F238E27FC236}">
                <a16:creationId xmlns:a16="http://schemas.microsoft.com/office/drawing/2014/main" id="{CAB05BAB-12BD-1C7C-901F-FB72BA54DBA8}"/>
              </a:ext>
            </a:extLst>
          </p:cNvPr>
          <p:cNvSpPr/>
          <p:nvPr/>
        </p:nvSpPr>
        <p:spPr>
          <a:xfrm>
            <a:off x="2686443" y="3955059"/>
            <a:ext cx="7773988" cy="862012"/>
          </a:xfrm>
          <a:prstGeom prst="roundRect">
            <a:avLst/>
          </a:prstGeom>
          <a:solidFill>
            <a:srgbClr val="FFC000">
              <a:alpha val="7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E4135"/>
              </a:solidFill>
            </a:endParaRPr>
          </a:p>
        </p:txBody>
      </p:sp>
      <p:sp>
        <p:nvSpPr>
          <p:cNvPr id="38" name="Rectangle: Rounded Corners 72">
            <a:extLst>
              <a:ext uri="{FF2B5EF4-FFF2-40B4-BE49-F238E27FC236}">
                <a16:creationId xmlns:a16="http://schemas.microsoft.com/office/drawing/2014/main" id="{A3643CBF-21A1-3F68-C799-40B098CF396E}"/>
              </a:ext>
            </a:extLst>
          </p:cNvPr>
          <p:cNvSpPr/>
          <p:nvPr/>
        </p:nvSpPr>
        <p:spPr>
          <a:xfrm>
            <a:off x="2706288" y="4973068"/>
            <a:ext cx="7807325" cy="865187"/>
          </a:xfrm>
          <a:prstGeom prst="roundRect">
            <a:avLst/>
          </a:prstGeom>
          <a:solidFill>
            <a:srgbClr val="0070C0">
              <a:alpha val="5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E4135"/>
              </a:solidFill>
            </a:endParaRPr>
          </a:p>
        </p:txBody>
      </p:sp>
      <p:sp>
        <p:nvSpPr>
          <p:cNvPr id="39" name="TextBox 38">
            <a:extLst>
              <a:ext uri="{FF2B5EF4-FFF2-40B4-BE49-F238E27FC236}">
                <a16:creationId xmlns:a16="http://schemas.microsoft.com/office/drawing/2014/main" id="{D7F970C5-2C17-B602-0BE2-7D8130D7282E}"/>
              </a:ext>
            </a:extLst>
          </p:cNvPr>
          <p:cNvSpPr txBox="1">
            <a:spLocks noChangeArrowheads="1"/>
          </p:cNvSpPr>
          <p:nvPr/>
        </p:nvSpPr>
        <p:spPr bwMode="auto">
          <a:xfrm>
            <a:off x="2083987" y="4034855"/>
            <a:ext cx="558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3600" b="1">
                <a:solidFill>
                  <a:srgbClr val="002060"/>
                </a:solidFill>
                <a:cs typeface="Arial" panose="020B0604020202020204" pitchFamily="34" charset="0"/>
              </a:rPr>
              <a:t>III</a:t>
            </a:r>
          </a:p>
        </p:txBody>
      </p:sp>
      <p:sp>
        <p:nvSpPr>
          <p:cNvPr id="40" name="TextBox 39">
            <a:extLst>
              <a:ext uri="{FF2B5EF4-FFF2-40B4-BE49-F238E27FC236}">
                <a16:creationId xmlns:a16="http://schemas.microsoft.com/office/drawing/2014/main" id="{EDF01053-C921-E19D-B8B2-A31F2D53983B}"/>
              </a:ext>
            </a:extLst>
          </p:cNvPr>
          <p:cNvSpPr txBox="1">
            <a:spLocks noChangeArrowheads="1"/>
          </p:cNvSpPr>
          <p:nvPr/>
        </p:nvSpPr>
        <p:spPr bwMode="auto">
          <a:xfrm>
            <a:off x="2057000" y="5122292"/>
            <a:ext cx="65881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3600" b="1">
                <a:solidFill>
                  <a:srgbClr val="002060"/>
                </a:solidFill>
                <a:cs typeface="Arial" panose="020B0604020202020204" pitchFamily="34" charset="0"/>
              </a:rPr>
              <a:t>IV</a:t>
            </a:r>
          </a:p>
        </p:txBody>
      </p:sp>
      <p:sp>
        <p:nvSpPr>
          <p:cNvPr id="41" name="TextBox 40">
            <a:extLst>
              <a:ext uri="{FF2B5EF4-FFF2-40B4-BE49-F238E27FC236}">
                <a16:creationId xmlns:a16="http://schemas.microsoft.com/office/drawing/2014/main" id="{E6D9BB02-67C8-C692-0983-F61FBC4AF3DC}"/>
              </a:ext>
            </a:extLst>
          </p:cNvPr>
          <p:cNvSpPr txBox="1">
            <a:spLocks noChangeArrowheads="1"/>
          </p:cNvSpPr>
          <p:nvPr/>
        </p:nvSpPr>
        <p:spPr bwMode="auto">
          <a:xfrm>
            <a:off x="2907901" y="4154082"/>
            <a:ext cx="76311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lang="en-US" altLang="en-US" sz="2400" b="1" dirty="0">
                <a:latin typeface="Times New Roman" panose="02020603050405020304" pitchFamily="18" charset="0"/>
                <a:cs typeface="Arial" panose="020B0604020202020204" pitchFamily="34" charset="0"/>
              </a:rPr>
              <a:t>KIỂM SOÁT CHU KÌ TẾ BÀO</a:t>
            </a:r>
          </a:p>
        </p:txBody>
      </p:sp>
      <p:sp>
        <p:nvSpPr>
          <p:cNvPr id="42" name="TextBox 41">
            <a:extLst>
              <a:ext uri="{FF2B5EF4-FFF2-40B4-BE49-F238E27FC236}">
                <a16:creationId xmlns:a16="http://schemas.microsoft.com/office/drawing/2014/main" id="{43E5A055-8781-25B2-0534-0936E9178BCA}"/>
              </a:ext>
            </a:extLst>
          </p:cNvPr>
          <p:cNvSpPr txBox="1">
            <a:spLocks noChangeArrowheads="1"/>
          </p:cNvSpPr>
          <p:nvPr/>
        </p:nvSpPr>
        <p:spPr bwMode="auto">
          <a:xfrm>
            <a:off x="2782487" y="5195317"/>
            <a:ext cx="83042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spcBef>
                <a:spcPct val="20000"/>
              </a:spcBef>
            </a:pPr>
            <a:r>
              <a:rPr lang="en-US" altLang="en-US" sz="2400" b="1">
                <a:latin typeface="Arial" panose="020B0604020202020204" pitchFamily="34" charset="0"/>
                <a:cs typeface="Arial" panose="020B0604020202020204" pitchFamily="34" charset="0"/>
              </a:rPr>
              <a:t>UNG THƯ</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par>
                                <p:cTn id="8" presetID="6" presetClass="entr" presetSubtype="16"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circle(in)">
                                      <p:cBhvr>
                                        <p:cTn id="10" dur="2000"/>
                                        <p:tgtEl>
                                          <p:spTgt spid="10"/>
                                        </p:tgtEl>
                                      </p:cBhvr>
                                    </p:animEffect>
                                  </p:childTnLst>
                                </p:cTn>
                              </p:par>
                              <p:par>
                                <p:cTn id="11" presetID="6" presetClass="entr" presetSubtype="16"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circle(in)">
                                      <p:cBhvr>
                                        <p:cTn id="13" dur="2000"/>
                                        <p:tgtEl>
                                          <p:spTgt spid="16"/>
                                        </p:tgtEl>
                                      </p:cBhvr>
                                    </p:animEffect>
                                  </p:childTnLst>
                                </p:cTn>
                              </p:par>
                              <p:par>
                                <p:cTn id="14" presetID="6" presetClass="entr" presetSubtype="16"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circle(in)">
                                      <p:cBhvr>
                                        <p:cTn id="16" dur="2000"/>
                                        <p:tgtEl>
                                          <p:spTgt spid="19"/>
                                        </p:tgtEl>
                                      </p:cBhvr>
                                    </p:animEffect>
                                  </p:childTnLst>
                                </p:cTn>
                              </p:par>
                              <p:par>
                                <p:cTn id="17" presetID="6" presetClass="entr" presetSubtype="16"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circle(in)">
                                      <p:cBhvr>
                                        <p:cTn id="19" dur="2000"/>
                                        <p:tgtEl>
                                          <p:spTgt spid="21"/>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4" presetClass="entr" presetSubtype="10"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randombar(horizontal)">
                                      <p:cBhvr>
                                        <p:cTn id="24" dur="2000"/>
                                        <p:tgtEl>
                                          <p:spTgt spid="13"/>
                                        </p:tgtEl>
                                      </p:cBhvr>
                                    </p:animEffect>
                                  </p:childTnLst>
                                </p:cTn>
                              </p:par>
                              <p:par>
                                <p:cTn id="25" presetID="14" presetClass="entr" presetSubtype="1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randombar(horizontal)">
                                      <p:cBhvr>
                                        <p:cTn id="27" dur="2000"/>
                                        <p:tgtEl>
                                          <p:spTgt spid="17"/>
                                        </p:tgtEl>
                                      </p:cBhvr>
                                    </p:animEffect>
                                  </p:childTnLst>
                                </p:cTn>
                              </p:par>
                              <p:par>
                                <p:cTn id="28" presetID="14" presetClass="entr" presetSubtype="10" fill="hold"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randombar(horizontal)">
                                      <p:cBhvr>
                                        <p:cTn id="30" dur="2000"/>
                                        <p:tgtEl>
                                          <p:spTgt spid="20"/>
                                        </p:tgtEl>
                                      </p:cBhvr>
                                    </p:animEffect>
                                  </p:childTnLst>
                                </p:cTn>
                              </p:par>
                              <p:par>
                                <p:cTn id="31" presetID="14" presetClass="entr" presetSubtype="10" fill="hold" nodeType="with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randombar(horizontal)">
                                      <p:cBhvr>
                                        <p:cTn id="33" dur="2000"/>
                                        <p:tgtEl>
                                          <p:spTgt spid="22"/>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nodeType="clickEffect">
                                  <p:stCondLst>
                                    <p:cond delay="0"/>
                                  </p:stCondLst>
                                  <p:childTnLst>
                                    <p:set>
                                      <p:cBhvr>
                                        <p:cTn id="37" dur="1" fill="hold">
                                          <p:stCondLst>
                                            <p:cond delay="0"/>
                                          </p:stCondLst>
                                        </p:cTn>
                                        <p:tgtEl>
                                          <p:spTgt spid="31"/>
                                        </p:tgtEl>
                                        <p:attrNameLst>
                                          <p:attrName>style.visibility</p:attrName>
                                        </p:attrNameLst>
                                      </p:cBhvr>
                                      <p:to>
                                        <p:strVal val="visible"/>
                                      </p:to>
                                    </p:set>
                                    <p:animEffect transition="in" filter="circle(in)">
                                      <p:cBhvr>
                                        <p:cTn id="38" dur="2000"/>
                                        <p:tgtEl>
                                          <p:spTgt spid="31"/>
                                        </p:tgtEl>
                                      </p:cBhvr>
                                    </p:animEffect>
                                  </p:childTnLst>
                                </p:cTn>
                              </p:par>
                              <p:par>
                                <p:cTn id="39" presetID="6" presetClass="entr" presetSubtype="16" fill="hold" nodeType="withEffect">
                                  <p:stCondLst>
                                    <p:cond delay="0"/>
                                  </p:stCondLst>
                                  <p:childTnLst>
                                    <p:set>
                                      <p:cBhvr>
                                        <p:cTn id="40" dur="1" fill="hold">
                                          <p:stCondLst>
                                            <p:cond delay="0"/>
                                          </p:stCondLst>
                                        </p:cTn>
                                        <p:tgtEl>
                                          <p:spTgt spid="37"/>
                                        </p:tgtEl>
                                        <p:attrNameLst>
                                          <p:attrName>style.visibility</p:attrName>
                                        </p:attrNameLst>
                                      </p:cBhvr>
                                      <p:to>
                                        <p:strVal val="visible"/>
                                      </p:to>
                                    </p:set>
                                    <p:animEffect transition="in" filter="circle(in)">
                                      <p:cBhvr>
                                        <p:cTn id="41" dur="2000"/>
                                        <p:tgtEl>
                                          <p:spTgt spid="37"/>
                                        </p:tgtEl>
                                      </p:cBhvr>
                                    </p:animEffect>
                                  </p:childTnLst>
                                </p:cTn>
                              </p:par>
                              <p:par>
                                <p:cTn id="42" presetID="6" presetClass="entr" presetSubtype="16" fill="hold" nodeType="withEffect">
                                  <p:stCondLst>
                                    <p:cond delay="0"/>
                                  </p:stCondLst>
                                  <p:childTnLst>
                                    <p:set>
                                      <p:cBhvr>
                                        <p:cTn id="43" dur="1" fill="hold">
                                          <p:stCondLst>
                                            <p:cond delay="0"/>
                                          </p:stCondLst>
                                        </p:cTn>
                                        <p:tgtEl>
                                          <p:spTgt spid="39"/>
                                        </p:tgtEl>
                                        <p:attrNameLst>
                                          <p:attrName>style.visibility</p:attrName>
                                        </p:attrNameLst>
                                      </p:cBhvr>
                                      <p:to>
                                        <p:strVal val="visible"/>
                                      </p:to>
                                    </p:set>
                                    <p:animEffect transition="in" filter="circle(in)">
                                      <p:cBhvr>
                                        <p:cTn id="44" dur="2000"/>
                                        <p:tgtEl>
                                          <p:spTgt spid="39"/>
                                        </p:tgtEl>
                                      </p:cBhvr>
                                    </p:animEffect>
                                  </p:childTnLst>
                                </p:cTn>
                              </p:par>
                              <p:par>
                                <p:cTn id="45" presetID="6" presetClass="entr" presetSubtype="16" fill="hold" nodeType="withEffect">
                                  <p:stCondLst>
                                    <p:cond delay="0"/>
                                  </p:stCondLst>
                                  <p:childTnLst>
                                    <p:set>
                                      <p:cBhvr>
                                        <p:cTn id="46" dur="1" fill="hold">
                                          <p:stCondLst>
                                            <p:cond delay="0"/>
                                          </p:stCondLst>
                                        </p:cTn>
                                        <p:tgtEl>
                                          <p:spTgt spid="41"/>
                                        </p:tgtEl>
                                        <p:attrNameLst>
                                          <p:attrName>style.visibility</p:attrName>
                                        </p:attrNameLst>
                                      </p:cBhvr>
                                      <p:to>
                                        <p:strVal val="visible"/>
                                      </p:to>
                                    </p:set>
                                    <p:animEffect transition="in" filter="circle(in)">
                                      <p:cBhvr>
                                        <p:cTn id="47" dur="2000"/>
                                        <p:tgtEl>
                                          <p:spTgt spid="41"/>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4" presetClass="entr" presetSubtype="10" fill="hold" nodeType="clickEffect">
                                  <p:stCondLst>
                                    <p:cond delay="0"/>
                                  </p:stCondLst>
                                  <p:childTnLst>
                                    <p:set>
                                      <p:cBhvr>
                                        <p:cTn id="51" dur="1" fill="hold">
                                          <p:stCondLst>
                                            <p:cond delay="0"/>
                                          </p:stCondLst>
                                        </p:cTn>
                                        <p:tgtEl>
                                          <p:spTgt spid="34"/>
                                        </p:tgtEl>
                                        <p:attrNameLst>
                                          <p:attrName>style.visibility</p:attrName>
                                        </p:attrNameLst>
                                      </p:cBhvr>
                                      <p:to>
                                        <p:strVal val="visible"/>
                                      </p:to>
                                    </p:set>
                                    <p:animEffect transition="in" filter="randombar(horizontal)">
                                      <p:cBhvr>
                                        <p:cTn id="52" dur="2000"/>
                                        <p:tgtEl>
                                          <p:spTgt spid="34"/>
                                        </p:tgtEl>
                                      </p:cBhvr>
                                    </p:animEffect>
                                  </p:childTnLst>
                                </p:cTn>
                              </p:par>
                              <p:par>
                                <p:cTn id="53" presetID="14" presetClass="entr" presetSubtype="10" fill="hold" nodeType="withEffect">
                                  <p:stCondLst>
                                    <p:cond delay="0"/>
                                  </p:stCondLst>
                                  <p:childTnLst>
                                    <p:set>
                                      <p:cBhvr>
                                        <p:cTn id="54" dur="1" fill="hold">
                                          <p:stCondLst>
                                            <p:cond delay="0"/>
                                          </p:stCondLst>
                                        </p:cTn>
                                        <p:tgtEl>
                                          <p:spTgt spid="38"/>
                                        </p:tgtEl>
                                        <p:attrNameLst>
                                          <p:attrName>style.visibility</p:attrName>
                                        </p:attrNameLst>
                                      </p:cBhvr>
                                      <p:to>
                                        <p:strVal val="visible"/>
                                      </p:to>
                                    </p:set>
                                    <p:animEffect transition="in" filter="randombar(horizontal)">
                                      <p:cBhvr>
                                        <p:cTn id="55" dur="2000"/>
                                        <p:tgtEl>
                                          <p:spTgt spid="38"/>
                                        </p:tgtEl>
                                      </p:cBhvr>
                                    </p:animEffect>
                                  </p:childTnLst>
                                </p:cTn>
                              </p:par>
                              <p:par>
                                <p:cTn id="56" presetID="14" presetClass="entr" presetSubtype="10" fill="hold" nodeType="withEffect">
                                  <p:stCondLst>
                                    <p:cond delay="0"/>
                                  </p:stCondLst>
                                  <p:childTnLst>
                                    <p:set>
                                      <p:cBhvr>
                                        <p:cTn id="57" dur="1" fill="hold">
                                          <p:stCondLst>
                                            <p:cond delay="0"/>
                                          </p:stCondLst>
                                        </p:cTn>
                                        <p:tgtEl>
                                          <p:spTgt spid="40"/>
                                        </p:tgtEl>
                                        <p:attrNameLst>
                                          <p:attrName>style.visibility</p:attrName>
                                        </p:attrNameLst>
                                      </p:cBhvr>
                                      <p:to>
                                        <p:strVal val="visible"/>
                                      </p:to>
                                    </p:set>
                                    <p:animEffect transition="in" filter="randombar(horizontal)">
                                      <p:cBhvr>
                                        <p:cTn id="58" dur="2000"/>
                                        <p:tgtEl>
                                          <p:spTgt spid="40"/>
                                        </p:tgtEl>
                                      </p:cBhvr>
                                    </p:animEffect>
                                  </p:childTnLst>
                                </p:cTn>
                              </p:par>
                              <p:par>
                                <p:cTn id="59" presetID="14" presetClass="entr" presetSubtype="10" fill="hold" nodeType="withEffect">
                                  <p:stCondLst>
                                    <p:cond delay="0"/>
                                  </p:stCondLst>
                                  <p:childTnLst>
                                    <p:set>
                                      <p:cBhvr>
                                        <p:cTn id="60" dur="1" fill="hold">
                                          <p:stCondLst>
                                            <p:cond delay="0"/>
                                          </p:stCondLst>
                                        </p:cTn>
                                        <p:tgtEl>
                                          <p:spTgt spid="42"/>
                                        </p:tgtEl>
                                        <p:attrNameLst>
                                          <p:attrName>style.visibility</p:attrName>
                                        </p:attrNameLst>
                                      </p:cBhvr>
                                      <p:to>
                                        <p:strVal val="visible"/>
                                      </p:to>
                                    </p:set>
                                    <p:animEffect transition="in" filter="randombar(horizontal)">
                                      <p:cBhvr>
                                        <p:cTn id="61" dur="20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p:bldP spid="20" grpId="0"/>
      <p:bldP spid="21" grpId="0"/>
      <p:bldP spid="22" grpId="0"/>
      <p:bldP spid="37" grpId="0" animBg="1"/>
      <p:bldP spid="38" grpId="0" animBg="1"/>
      <p:bldP spid="39" grpId="0"/>
      <p:bldP spid="40" grpId="0"/>
      <p:bldP spid="41" grpId="0"/>
      <p:bldP spid="4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34">
            <a:extLst>
              <a:ext uri="{FF2B5EF4-FFF2-40B4-BE49-F238E27FC236}">
                <a16:creationId xmlns:a16="http://schemas.microsoft.com/office/drawing/2014/main" id="{86EDF700-ACBA-33BC-FD32-A3DDE44B46B5}"/>
              </a:ext>
            </a:extLst>
          </p:cNvPr>
          <p:cNvSpPr/>
          <p:nvPr/>
        </p:nvSpPr>
        <p:spPr>
          <a:xfrm>
            <a:off x="6250874" y="2605807"/>
            <a:ext cx="1319213" cy="1317625"/>
          </a:xfrm>
          <a:custGeom>
            <a:avLst/>
            <a:gdLst>
              <a:gd name="connsiteX0" fmla="*/ 0 w 1098645"/>
              <a:gd name="connsiteY0" fmla="*/ 0 h 1098645"/>
              <a:gd name="connsiteX1" fmla="*/ 1092973 w 1098645"/>
              <a:gd name="connsiteY1" fmla="*/ 986315 h 1098645"/>
              <a:gd name="connsiteX2" fmla="*/ 1098645 w 1098645"/>
              <a:gd name="connsiteY2" fmla="*/ 1098644 h 1098645"/>
              <a:gd name="connsiteX3" fmla="*/ 1098635 w 1098645"/>
              <a:gd name="connsiteY3" fmla="*/ 1098645 h 1098645"/>
              <a:gd name="connsiteX4" fmla="*/ 986315 w 1098645"/>
              <a:gd name="connsiteY4" fmla="*/ 1092973 h 1098645"/>
              <a:gd name="connsiteX5" fmla="*/ 0 w 1098645"/>
              <a:gd name="connsiteY5" fmla="*/ 0 h 109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8645" h="1098645">
                <a:moveTo>
                  <a:pt x="0" y="0"/>
                </a:moveTo>
                <a:cubicBezTo>
                  <a:pt x="568842" y="0"/>
                  <a:pt x="1036711" y="432317"/>
                  <a:pt x="1092973" y="986315"/>
                </a:cubicBezTo>
                <a:lnTo>
                  <a:pt x="1098645" y="1098644"/>
                </a:lnTo>
                <a:lnTo>
                  <a:pt x="1098635" y="1098645"/>
                </a:lnTo>
                <a:lnTo>
                  <a:pt x="986315" y="1092973"/>
                </a:lnTo>
                <a:cubicBezTo>
                  <a:pt x="432317" y="1036711"/>
                  <a:pt x="0" y="568842"/>
                  <a:pt x="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24" tIns="45713" rIns="91424" bIns="45713" anchor="ctr"/>
          <a:lstStyle/>
          <a:p>
            <a:pPr algn="ctr">
              <a:defRPr/>
            </a:pPr>
            <a:endParaRPr lang="zh-CN" altLang="en-US" sz="2400" dirty="0">
              <a:cs typeface="+mn-ea"/>
              <a:sym typeface="+mn-lt"/>
            </a:endParaRPr>
          </a:p>
        </p:txBody>
      </p:sp>
      <p:sp>
        <p:nvSpPr>
          <p:cNvPr id="9" name="任意多边形 35">
            <a:extLst>
              <a:ext uri="{FF2B5EF4-FFF2-40B4-BE49-F238E27FC236}">
                <a16:creationId xmlns:a16="http://schemas.microsoft.com/office/drawing/2014/main" id="{428F833A-F19B-619A-8C3A-110CA97C297D}"/>
              </a:ext>
            </a:extLst>
          </p:cNvPr>
          <p:cNvSpPr/>
          <p:nvPr/>
        </p:nvSpPr>
        <p:spPr>
          <a:xfrm>
            <a:off x="4933249" y="2605807"/>
            <a:ext cx="1317625" cy="1317625"/>
          </a:xfrm>
          <a:custGeom>
            <a:avLst/>
            <a:gdLst>
              <a:gd name="connsiteX0" fmla="*/ 1098645 w 1098645"/>
              <a:gd name="connsiteY0" fmla="*/ 0 h 1098645"/>
              <a:gd name="connsiteX1" fmla="*/ 112330 w 1098645"/>
              <a:gd name="connsiteY1" fmla="*/ 1092973 h 1098645"/>
              <a:gd name="connsiteX2" fmla="*/ 10 w 1098645"/>
              <a:gd name="connsiteY2" fmla="*/ 1098645 h 1098645"/>
              <a:gd name="connsiteX3" fmla="*/ 0 w 1098645"/>
              <a:gd name="connsiteY3" fmla="*/ 1098644 h 1098645"/>
              <a:gd name="connsiteX4" fmla="*/ 5672 w 1098645"/>
              <a:gd name="connsiteY4" fmla="*/ 986315 h 1098645"/>
              <a:gd name="connsiteX5" fmla="*/ 1098645 w 1098645"/>
              <a:gd name="connsiteY5" fmla="*/ 0 h 109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8645" h="1098645">
                <a:moveTo>
                  <a:pt x="1098645" y="0"/>
                </a:moveTo>
                <a:cubicBezTo>
                  <a:pt x="1098645" y="568842"/>
                  <a:pt x="666328" y="1036711"/>
                  <a:pt x="112330" y="1092973"/>
                </a:cubicBezTo>
                <a:lnTo>
                  <a:pt x="10" y="1098645"/>
                </a:lnTo>
                <a:lnTo>
                  <a:pt x="0" y="1098644"/>
                </a:lnTo>
                <a:lnTo>
                  <a:pt x="5672" y="986315"/>
                </a:lnTo>
                <a:cubicBezTo>
                  <a:pt x="61934" y="432317"/>
                  <a:pt x="529803" y="0"/>
                  <a:pt x="1098645"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lIns="91424" tIns="45713" rIns="91424" bIns="45713" anchor="ctr"/>
          <a:lstStyle/>
          <a:p>
            <a:pPr algn="ctr">
              <a:defRPr/>
            </a:pPr>
            <a:endParaRPr lang="zh-CN" altLang="en-US" sz="4800" dirty="0">
              <a:latin typeface="Times New Roman" panose="02020603050405020304" pitchFamily="18" charset="0"/>
              <a:cs typeface="Times New Roman" panose="02020603050405020304" pitchFamily="18" charset="0"/>
              <a:sym typeface="+mn-lt"/>
            </a:endParaRPr>
          </a:p>
        </p:txBody>
      </p:sp>
      <p:sp>
        <p:nvSpPr>
          <p:cNvPr id="10" name="任意多边形 36">
            <a:extLst>
              <a:ext uri="{FF2B5EF4-FFF2-40B4-BE49-F238E27FC236}">
                <a16:creationId xmlns:a16="http://schemas.microsoft.com/office/drawing/2014/main" id="{08970A7A-BE26-397C-4601-0DBE08BED2F1}"/>
              </a:ext>
            </a:extLst>
          </p:cNvPr>
          <p:cNvSpPr/>
          <p:nvPr/>
        </p:nvSpPr>
        <p:spPr>
          <a:xfrm>
            <a:off x="4933249" y="3923432"/>
            <a:ext cx="1317625" cy="1317625"/>
          </a:xfrm>
          <a:custGeom>
            <a:avLst/>
            <a:gdLst>
              <a:gd name="connsiteX0" fmla="*/ 10 w 1098645"/>
              <a:gd name="connsiteY0" fmla="*/ 0 h 1098645"/>
              <a:gd name="connsiteX1" fmla="*/ 112330 w 1098645"/>
              <a:gd name="connsiteY1" fmla="*/ 5671 h 1098645"/>
              <a:gd name="connsiteX2" fmla="*/ 1098645 w 1098645"/>
              <a:gd name="connsiteY2" fmla="*/ 1098644 h 1098645"/>
              <a:gd name="connsiteX3" fmla="*/ 1098645 w 1098645"/>
              <a:gd name="connsiteY3" fmla="*/ 1098645 h 1098645"/>
              <a:gd name="connsiteX4" fmla="*/ 986315 w 1098645"/>
              <a:gd name="connsiteY4" fmla="*/ 1092973 h 1098645"/>
              <a:gd name="connsiteX5" fmla="*/ 0 w 1098645"/>
              <a:gd name="connsiteY5" fmla="*/ 0 h 1098645"/>
              <a:gd name="connsiteX6" fmla="*/ 10 w 1098645"/>
              <a:gd name="connsiteY6" fmla="*/ 0 h 109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8645" h="1098645">
                <a:moveTo>
                  <a:pt x="10" y="0"/>
                </a:moveTo>
                <a:lnTo>
                  <a:pt x="112330" y="5671"/>
                </a:lnTo>
                <a:cubicBezTo>
                  <a:pt x="666328" y="61933"/>
                  <a:pt x="1098645" y="529802"/>
                  <a:pt x="1098645" y="1098644"/>
                </a:cubicBezTo>
                <a:lnTo>
                  <a:pt x="1098645" y="1098645"/>
                </a:lnTo>
                <a:lnTo>
                  <a:pt x="986315" y="1092973"/>
                </a:lnTo>
                <a:cubicBezTo>
                  <a:pt x="432316" y="1036711"/>
                  <a:pt x="0" y="568842"/>
                  <a:pt x="0" y="0"/>
                </a:cubicBezTo>
                <a:lnTo>
                  <a:pt x="1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24" tIns="45713" rIns="91424" bIns="45713" anchor="ctr"/>
          <a:lstStyle/>
          <a:p>
            <a:pPr algn="ctr">
              <a:defRPr/>
            </a:pPr>
            <a:endParaRPr lang="zh-CN" altLang="en-US" sz="4800" dirty="0">
              <a:latin typeface="Times New Roman" panose="02020603050405020304" pitchFamily="18" charset="0"/>
              <a:cs typeface="Times New Roman" panose="02020603050405020304" pitchFamily="18" charset="0"/>
              <a:sym typeface="+mn-lt"/>
            </a:endParaRPr>
          </a:p>
        </p:txBody>
      </p:sp>
      <p:sp>
        <p:nvSpPr>
          <p:cNvPr id="11" name="任意多边形 37">
            <a:extLst>
              <a:ext uri="{FF2B5EF4-FFF2-40B4-BE49-F238E27FC236}">
                <a16:creationId xmlns:a16="http://schemas.microsoft.com/office/drawing/2014/main" id="{CAAD2E64-3790-6DFB-E5D9-A9434003F57D}"/>
              </a:ext>
            </a:extLst>
          </p:cNvPr>
          <p:cNvSpPr/>
          <p:nvPr/>
        </p:nvSpPr>
        <p:spPr>
          <a:xfrm>
            <a:off x="6250874" y="3923432"/>
            <a:ext cx="1319213" cy="1317625"/>
          </a:xfrm>
          <a:custGeom>
            <a:avLst/>
            <a:gdLst>
              <a:gd name="connsiteX0" fmla="*/ 1098635 w 1098645"/>
              <a:gd name="connsiteY0" fmla="*/ 0 h 1098645"/>
              <a:gd name="connsiteX1" fmla="*/ 1098645 w 1098645"/>
              <a:gd name="connsiteY1" fmla="*/ 0 h 1098645"/>
              <a:gd name="connsiteX2" fmla="*/ 112330 w 1098645"/>
              <a:gd name="connsiteY2" fmla="*/ 1092973 h 1098645"/>
              <a:gd name="connsiteX3" fmla="*/ 0 w 1098645"/>
              <a:gd name="connsiteY3" fmla="*/ 1098645 h 1098645"/>
              <a:gd name="connsiteX4" fmla="*/ 0 w 1098645"/>
              <a:gd name="connsiteY4" fmla="*/ 1098644 h 1098645"/>
              <a:gd name="connsiteX5" fmla="*/ 986315 w 1098645"/>
              <a:gd name="connsiteY5" fmla="*/ 5671 h 1098645"/>
              <a:gd name="connsiteX6" fmla="*/ 1098635 w 1098645"/>
              <a:gd name="connsiteY6" fmla="*/ 0 h 109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8645" h="1098645">
                <a:moveTo>
                  <a:pt x="1098635" y="0"/>
                </a:moveTo>
                <a:lnTo>
                  <a:pt x="1098645" y="0"/>
                </a:lnTo>
                <a:cubicBezTo>
                  <a:pt x="1098645" y="568842"/>
                  <a:pt x="666329" y="1036711"/>
                  <a:pt x="112330" y="1092973"/>
                </a:cubicBezTo>
                <a:lnTo>
                  <a:pt x="0" y="1098645"/>
                </a:lnTo>
                <a:lnTo>
                  <a:pt x="0" y="1098644"/>
                </a:lnTo>
                <a:cubicBezTo>
                  <a:pt x="0" y="529802"/>
                  <a:pt x="432317" y="61933"/>
                  <a:pt x="986315" y="5671"/>
                </a:cubicBezTo>
                <a:lnTo>
                  <a:pt x="1098635" y="0"/>
                </a:ln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4" tIns="45713" rIns="91424" bIns="45713" anchor="ctr"/>
          <a:lstStyle/>
          <a:p>
            <a:pPr algn="ctr">
              <a:defRPr/>
            </a:pPr>
            <a:endParaRPr lang="zh-CN" altLang="en-US" sz="2400" dirty="0">
              <a:solidFill>
                <a:schemeClr val="accent2">
                  <a:lumMod val="75000"/>
                </a:schemeClr>
              </a:solidFill>
              <a:cs typeface="+mn-ea"/>
              <a:sym typeface="+mn-lt"/>
            </a:endParaRPr>
          </a:p>
        </p:txBody>
      </p:sp>
      <p:sp>
        <p:nvSpPr>
          <p:cNvPr id="12" name="文本框 5">
            <a:extLst>
              <a:ext uri="{FF2B5EF4-FFF2-40B4-BE49-F238E27FC236}">
                <a16:creationId xmlns:a16="http://schemas.microsoft.com/office/drawing/2014/main" id="{79707128-EEFB-724C-3421-1EB9C25BC81B}"/>
              </a:ext>
            </a:extLst>
          </p:cNvPr>
          <p:cNvSpPr txBox="1">
            <a:spLocks noChangeArrowheads="1"/>
          </p:cNvSpPr>
          <p:nvPr/>
        </p:nvSpPr>
        <p:spPr bwMode="auto">
          <a:xfrm>
            <a:off x="5068187" y="2972520"/>
            <a:ext cx="1049337"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4" tIns="45713" rIns="91424" bIns="45713">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zh-CN" sz="4800">
                <a:solidFill>
                  <a:schemeClr val="bg1"/>
                </a:solidFill>
                <a:latin typeface="Times New Roman" panose="02020603050405020304" pitchFamily="18" charset="0"/>
                <a:cs typeface="Times New Roman" panose="02020603050405020304" pitchFamily="18" charset="0"/>
                <a:sym typeface="+mn-lt"/>
              </a:rPr>
              <a:t>A</a:t>
            </a:r>
          </a:p>
        </p:txBody>
      </p:sp>
      <p:sp>
        <p:nvSpPr>
          <p:cNvPr id="13" name="文本框 6">
            <a:extLst>
              <a:ext uri="{FF2B5EF4-FFF2-40B4-BE49-F238E27FC236}">
                <a16:creationId xmlns:a16="http://schemas.microsoft.com/office/drawing/2014/main" id="{D9062C3D-45ED-D86E-E753-435E923EBB42}"/>
              </a:ext>
            </a:extLst>
          </p:cNvPr>
          <p:cNvSpPr txBox="1">
            <a:spLocks noChangeArrowheads="1"/>
          </p:cNvSpPr>
          <p:nvPr/>
        </p:nvSpPr>
        <p:spPr bwMode="auto">
          <a:xfrm>
            <a:off x="6385812" y="2972520"/>
            <a:ext cx="1049337"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4" tIns="45713" rIns="91424" bIns="45713">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zh-CN" sz="4800">
                <a:solidFill>
                  <a:schemeClr val="bg1"/>
                </a:solidFill>
                <a:latin typeface="Times New Roman" panose="02020603050405020304" pitchFamily="18" charset="0"/>
                <a:cs typeface="Times New Roman" panose="02020603050405020304" pitchFamily="18" charset="0"/>
                <a:sym typeface="+mn-lt"/>
              </a:rPr>
              <a:t>B</a:t>
            </a:r>
          </a:p>
        </p:txBody>
      </p:sp>
      <p:sp>
        <p:nvSpPr>
          <p:cNvPr id="14" name="文本框 7">
            <a:extLst>
              <a:ext uri="{FF2B5EF4-FFF2-40B4-BE49-F238E27FC236}">
                <a16:creationId xmlns:a16="http://schemas.microsoft.com/office/drawing/2014/main" id="{6466A7EC-E19F-BC7D-8FCF-8CCB538845B2}"/>
              </a:ext>
            </a:extLst>
          </p:cNvPr>
          <p:cNvSpPr txBox="1">
            <a:spLocks noChangeArrowheads="1"/>
          </p:cNvSpPr>
          <p:nvPr/>
        </p:nvSpPr>
        <p:spPr bwMode="auto">
          <a:xfrm>
            <a:off x="5068187" y="4282207"/>
            <a:ext cx="1049337"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4" tIns="45713" rIns="91424" bIns="45713">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zh-CN" sz="4800">
                <a:solidFill>
                  <a:schemeClr val="bg1"/>
                </a:solidFill>
                <a:latin typeface="Times New Roman" panose="02020603050405020304" pitchFamily="18" charset="0"/>
                <a:cs typeface="Times New Roman" panose="02020603050405020304" pitchFamily="18" charset="0"/>
                <a:sym typeface="+mn-lt"/>
              </a:rPr>
              <a:t>C</a:t>
            </a:r>
          </a:p>
        </p:txBody>
      </p:sp>
      <p:sp>
        <p:nvSpPr>
          <p:cNvPr id="15" name="文本框 8">
            <a:extLst>
              <a:ext uri="{FF2B5EF4-FFF2-40B4-BE49-F238E27FC236}">
                <a16:creationId xmlns:a16="http://schemas.microsoft.com/office/drawing/2014/main" id="{98055296-05E3-282B-2B93-F65984DA9452}"/>
              </a:ext>
            </a:extLst>
          </p:cNvPr>
          <p:cNvSpPr txBox="1">
            <a:spLocks noChangeArrowheads="1"/>
          </p:cNvSpPr>
          <p:nvPr/>
        </p:nvSpPr>
        <p:spPr bwMode="auto">
          <a:xfrm>
            <a:off x="6385812" y="4282207"/>
            <a:ext cx="1049337"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4" tIns="45713" rIns="91424" bIns="45713">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zh-CN" sz="4800">
                <a:solidFill>
                  <a:schemeClr val="bg1"/>
                </a:solidFill>
                <a:latin typeface="Times New Roman" panose="02020603050405020304" pitchFamily="18" charset="0"/>
                <a:cs typeface="Times New Roman" panose="02020603050405020304" pitchFamily="18" charset="0"/>
                <a:sym typeface="+mn-lt"/>
              </a:rPr>
              <a:t>D</a:t>
            </a:r>
          </a:p>
        </p:txBody>
      </p:sp>
      <p:sp>
        <p:nvSpPr>
          <p:cNvPr id="16" name="PA-文本框 42">
            <a:extLst>
              <a:ext uri="{FF2B5EF4-FFF2-40B4-BE49-F238E27FC236}">
                <a16:creationId xmlns:a16="http://schemas.microsoft.com/office/drawing/2014/main" id="{1A6B435E-97E9-7BED-D3A7-1BA9C553F995}"/>
              </a:ext>
            </a:extLst>
          </p:cNvPr>
          <p:cNvSpPr txBox="1"/>
          <p:nvPr>
            <p:custDataLst>
              <p:tags r:id="rId1"/>
            </p:custDataLst>
          </p:nvPr>
        </p:nvSpPr>
        <p:spPr>
          <a:xfrm>
            <a:off x="2056699" y="2683595"/>
            <a:ext cx="2944813" cy="668645"/>
          </a:xfrm>
          <a:prstGeom prst="rect">
            <a:avLst/>
          </a:prstGeom>
          <a:solidFill>
            <a:srgbClr val="FFFFCC"/>
          </a:solidFill>
        </p:spPr>
        <p:txBody>
          <a:bodyPr>
            <a:spAutoFit/>
          </a:bodyPr>
          <a:lstStyle>
            <a:defPPr>
              <a:defRPr lang="zh-CN"/>
            </a:defPPr>
            <a:lvl1pPr defTabSz="457200">
              <a:lnSpc>
                <a:spcPct val="130000"/>
              </a:lnSpc>
              <a:defRPr sz="1400">
                <a:solidFill>
                  <a:schemeClr val="bg1">
                    <a:lumMod val="50000"/>
                  </a:schemeClr>
                </a:solidFill>
                <a:latin typeface="Source Han Sans CN Normal" panose="020B0400000000000000" pitchFamily="34" charset="-128"/>
                <a:ea typeface="Source Han Sans CN Normal" panose="020B0400000000000000" pitchFamily="34" charset="-128"/>
              </a:defRPr>
            </a:lvl1pPr>
          </a:lstStyle>
          <a:p>
            <a:pPr algn="ctr">
              <a:defRPr/>
            </a:pPr>
            <a:r>
              <a:rPr sz="3200" dirty="0">
                <a:solidFill>
                  <a:schemeClr val="accent6">
                    <a:lumMod val="50000"/>
                  </a:schemeClr>
                </a:solidFill>
                <a:latin typeface="Times New Roman" panose="02020603050405020304" pitchFamily="18" charset="0"/>
                <a:cs typeface="Times New Roman" panose="02020603050405020304" pitchFamily="18" charset="0"/>
              </a:rPr>
              <a:t> 1 pha</a:t>
            </a:r>
          </a:p>
        </p:txBody>
      </p:sp>
      <p:sp>
        <p:nvSpPr>
          <p:cNvPr id="17" name="PA-文本框 42">
            <a:extLst>
              <a:ext uri="{FF2B5EF4-FFF2-40B4-BE49-F238E27FC236}">
                <a16:creationId xmlns:a16="http://schemas.microsoft.com/office/drawing/2014/main" id="{D0103BCA-5857-D679-C56F-D74A5B4E8BAB}"/>
              </a:ext>
            </a:extLst>
          </p:cNvPr>
          <p:cNvSpPr txBox="1"/>
          <p:nvPr>
            <p:custDataLst>
              <p:tags r:id="rId2"/>
            </p:custDataLst>
          </p:nvPr>
        </p:nvSpPr>
        <p:spPr>
          <a:xfrm>
            <a:off x="2074161" y="4585420"/>
            <a:ext cx="2944812" cy="668645"/>
          </a:xfrm>
          <a:prstGeom prst="rect">
            <a:avLst/>
          </a:prstGeom>
          <a:solidFill>
            <a:srgbClr val="FFFFCC"/>
          </a:solidFill>
        </p:spPr>
        <p:txBody>
          <a:bodyPr>
            <a:spAutoFit/>
          </a:bodyPr>
          <a:lstStyle>
            <a:defPPr>
              <a:defRPr lang="zh-CN"/>
            </a:defPPr>
            <a:lvl1pPr defTabSz="457200">
              <a:lnSpc>
                <a:spcPct val="130000"/>
              </a:lnSpc>
              <a:defRPr sz="1400">
                <a:solidFill>
                  <a:schemeClr val="bg1">
                    <a:lumMod val="50000"/>
                  </a:schemeClr>
                </a:solidFill>
                <a:latin typeface="Source Han Sans CN Normal" panose="020B0400000000000000" pitchFamily="34" charset="-128"/>
                <a:ea typeface="Source Han Sans CN Normal" panose="020B0400000000000000" pitchFamily="34" charset="-128"/>
              </a:defRPr>
            </a:lvl1pPr>
          </a:lstStyle>
          <a:p>
            <a:pPr algn="ctr">
              <a:defRPr/>
            </a:pPr>
            <a:r>
              <a:rPr sz="3200" dirty="0">
                <a:solidFill>
                  <a:schemeClr val="accent6">
                    <a:lumMod val="50000"/>
                  </a:schemeClr>
                </a:solidFill>
                <a:latin typeface="Times New Roman" panose="02020603050405020304" pitchFamily="18" charset="0"/>
                <a:cs typeface="Times New Roman" panose="02020603050405020304" pitchFamily="18" charset="0"/>
              </a:rPr>
              <a:t>3 pha</a:t>
            </a:r>
          </a:p>
        </p:txBody>
      </p:sp>
      <p:sp>
        <p:nvSpPr>
          <p:cNvPr id="18" name="PA-文本框 42">
            <a:extLst>
              <a:ext uri="{FF2B5EF4-FFF2-40B4-BE49-F238E27FC236}">
                <a16:creationId xmlns:a16="http://schemas.microsoft.com/office/drawing/2014/main" id="{06CF0C0A-55BB-76DF-504D-FEE014C3CD62}"/>
              </a:ext>
            </a:extLst>
          </p:cNvPr>
          <p:cNvSpPr txBox="1"/>
          <p:nvPr>
            <p:custDataLst>
              <p:tags r:id="rId3"/>
            </p:custDataLst>
          </p:nvPr>
        </p:nvSpPr>
        <p:spPr>
          <a:xfrm>
            <a:off x="7435149" y="2675657"/>
            <a:ext cx="2944813" cy="668645"/>
          </a:xfrm>
          <a:prstGeom prst="rect">
            <a:avLst/>
          </a:prstGeom>
          <a:solidFill>
            <a:srgbClr val="FFFFCC"/>
          </a:solidFill>
        </p:spPr>
        <p:txBody>
          <a:bodyPr>
            <a:spAutoFit/>
          </a:bodyPr>
          <a:lstStyle>
            <a:defPPr>
              <a:defRPr lang="zh-CN"/>
            </a:defPPr>
            <a:lvl1pPr defTabSz="457200">
              <a:lnSpc>
                <a:spcPct val="130000"/>
              </a:lnSpc>
              <a:defRPr sz="1400">
                <a:solidFill>
                  <a:schemeClr val="bg1">
                    <a:lumMod val="50000"/>
                  </a:schemeClr>
                </a:solidFill>
                <a:latin typeface="Source Han Sans CN Normal" panose="020B0400000000000000" pitchFamily="34" charset="-128"/>
                <a:ea typeface="Source Han Sans CN Normal" panose="020B0400000000000000" pitchFamily="34" charset="-128"/>
              </a:defRPr>
            </a:lvl1pPr>
          </a:lstStyle>
          <a:p>
            <a:pPr algn="ctr">
              <a:defRPr/>
            </a:pPr>
            <a:r>
              <a:rPr lang="vi-VN" sz="3200" dirty="0">
                <a:solidFill>
                  <a:schemeClr val="accent6">
                    <a:lumMod val="50000"/>
                  </a:schemeClr>
                </a:solidFill>
                <a:latin typeface="Times New Roman" panose="02020603050405020304" pitchFamily="18" charset="0"/>
                <a:cs typeface="Times New Roman" panose="02020603050405020304" pitchFamily="18" charset="0"/>
              </a:rPr>
              <a:t>2 pha</a:t>
            </a:r>
          </a:p>
        </p:txBody>
      </p:sp>
      <p:sp>
        <p:nvSpPr>
          <p:cNvPr id="19" name="PA-文本框 42">
            <a:extLst>
              <a:ext uri="{FF2B5EF4-FFF2-40B4-BE49-F238E27FC236}">
                <a16:creationId xmlns:a16="http://schemas.microsoft.com/office/drawing/2014/main" id="{E21B1557-E111-3FCD-5171-067A974427C7}"/>
              </a:ext>
            </a:extLst>
          </p:cNvPr>
          <p:cNvSpPr txBox="1"/>
          <p:nvPr>
            <p:custDataLst>
              <p:tags r:id="rId4"/>
            </p:custDataLst>
          </p:nvPr>
        </p:nvSpPr>
        <p:spPr>
          <a:xfrm>
            <a:off x="7441499" y="4445720"/>
            <a:ext cx="2944813" cy="668645"/>
          </a:xfrm>
          <a:prstGeom prst="rect">
            <a:avLst/>
          </a:prstGeom>
          <a:solidFill>
            <a:srgbClr val="FFFFCC"/>
          </a:solidFill>
        </p:spPr>
        <p:txBody>
          <a:bodyPr>
            <a:spAutoFit/>
          </a:bodyPr>
          <a:lstStyle>
            <a:defPPr>
              <a:defRPr lang="zh-CN"/>
            </a:defPPr>
            <a:lvl1pPr defTabSz="457200">
              <a:lnSpc>
                <a:spcPct val="130000"/>
              </a:lnSpc>
              <a:defRPr sz="1400">
                <a:solidFill>
                  <a:schemeClr val="bg1">
                    <a:lumMod val="50000"/>
                  </a:schemeClr>
                </a:solidFill>
                <a:latin typeface="Source Han Sans CN Normal" panose="020B0400000000000000" pitchFamily="34" charset="-128"/>
                <a:ea typeface="Source Han Sans CN Normal" panose="020B0400000000000000" pitchFamily="34" charset="-128"/>
              </a:defRPr>
            </a:lvl1pPr>
          </a:lstStyle>
          <a:p>
            <a:pPr algn="ctr">
              <a:defRPr/>
            </a:pPr>
            <a:r>
              <a:rPr lang="vi-VN" sz="3200" dirty="0">
                <a:solidFill>
                  <a:schemeClr val="accent6">
                    <a:lumMod val="50000"/>
                  </a:schemeClr>
                </a:solidFill>
                <a:latin typeface="Times New Roman" panose="02020603050405020304" pitchFamily="18" charset="0"/>
                <a:cs typeface="Times New Roman" panose="02020603050405020304" pitchFamily="18" charset="0"/>
              </a:rPr>
              <a:t> 4 pha</a:t>
            </a:r>
          </a:p>
        </p:txBody>
      </p:sp>
      <p:sp>
        <p:nvSpPr>
          <p:cNvPr id="20" name="PA-文本框 6">
            <a:extLst>
              <a:ext uri="{FF2B5EF4-FFF2-40B4-BE49-F238E27FC236}">
                <a16:creationId xmlns:a16="http://schemas.microsoft.com/office/drawing/2014/main" id="{FF9ABEED-D52A-0266-07FE-F40A107CB24D}"/>
              </a:ext>
            </a:extLst>
          </p:cNvPr>
          <p:cNvSpPr txBox="1"/>
          <p:nvPr>
            <p:custDataLst>
              <p:tags r:id="rId5"/>
            </p:custDataLst>
          </p:nvPr>
        </p:nvSpPr>
        <p:spPr>
          <a:xfrm>
            <a:off x="1197181" y="1359044"/>
            <a:ext cx="9840686" cy="584775"/>
          </a:xfrm>
          <a:prstGeom prst="rect">
            <a:avLst/>
          </a:prstGeom>
          <a:noFill/>
          <a:ln w="28575">
            <a:noFill/>
            <a:prstDash val="lgDashDotDot"/>
          </a:ln>
        </p:spPr>
        <p:txBody>
          <a:bodyPr wrap="square">
            <a:spAutoFit/>
          </a:bodyPr>
          <a:lstStyle/>
          <a:p>
            <a:pPr>
              <a:defRPr/>
            </a:pPr>
            <a:r>
              <a:rPr lang="vi-VN" sz="3200" b="1" dirty="0">
                <a:solidFill>
                  <a:schemeClr val="accent2">
                    <a:lumMod val="75000"/>
                  </a:schemeClr>
                </a:solidFill>
                <a:latin typeface="Times New Roman" panose="02020603050405020304" pitchFamily="18" charset="0"/>
                <a:cs typeface="Times New Roman" panose="02020603050405020304" pitchFamily="18" charset="0"/>
              </a:rPr>
              <a:t>Câu 2</a:t>
            </a:r>
            <a:r>
              <a:rPr lang="vi-VN" sz="3200" dirty="0">
                <a:solidFill>
                  <a:schemeClr val="accent2">
                    <a:lumMod val="75000"/>
                  </a:schemeClr>
                </a:solidFill>
                <a:latin typeface="Times New Roman" panose="02020603050405020304" pitchFamily="18" charset="0"/>
                <a:cs typeface="Times New Roman" panose="02020603050405020304" pitchFamily="18" charset="0"/>
              </a:rPr>
              <a:t>: Trong 1 chu kì tế bào, kỳ trung gian được chia làm:</a:t>
            </a:r>
          </a:p>
        </p:txBody>
      </p:sp>
      <p:sp>
        <p:nvSpPr>
          <p:cNvPr id="21" name="Rectangle: Rounded Corners 35">
            <a:extLst>
              <a:ext uri="{FF2B5EF4-FFF2-40B4-BE49-F238E27FC236}">
                <a16:creationId xmlns:a16="http://schemas.microsoft.com/office/drawing/2014/main" id="{C3835DAA-E5A8-9589-098D-C8728B8331A8}"/>
              </a:ext>
            </a:extLst>
          </p:cNvPr>
          <p:cNvSpPr/>
          <p:nvPr/>
        </p:nvSpPr>
        <p:spPr>
          <a:xfrm>
            <a:off x="2097974" y="4617170"/>
            <a:ext cx="2976563" cy="668337"/>
          </a:xfrm>
          <a:prstGeom prst="roundRect">
            <a:avLst/>
          </a:prstGeom>
          <a:noFill/>
          <a:ln w="38100">
            <a:solidFill>
              <a:srgbClr val="FF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vi-VN"/>
          </a:p>
        </p:txBody>
      </p:sp>
      <p:sp>
        <p:nvSpPr>
          <p:cNvPr id="22" name="AutoShape 90">
            <a:extLst>
              <a:ext uri="{FF2B5EF4-FFF2-40B4-BE49-F238E27FC236}">
                <a16:creationId xmlns:a16="http://schemas.microsoft.com/office/drawing/2014/main" id="{0671EE24-8434-6B2A-7644-33750579C6F1}"/>
              </a:ext>
            </a:extLst>
          </p:cNvPr>
          <p:cNvSpPr>
            <a:spLocks noChangeArrowheads="1"/>
          </p:cNvSpPr>
          <p:nvPr/>
        </p:nvSpPr>
        <p:spPr bwMode="auto">
          <a:xfrm>
            <a:off x="4885623" y="373781"/>
            <a:ext cx="2359252" cy="578644"/>
          </a:xfrm>
          <a:prstGeom prst="flowChartAlternateProcess">
            <a:avLst/>
          </a:prstGeom>
          <a:solidFill>
            <a:srgbClr val="00B050"/>
          </a:solidFill>
          <a:ln w="9525">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anchor="ctr"/>
          <a:lstStyle/>
          <a:p>
            <a:pPr algn="ctr" eaLnBrk="1" hangingPunct="1">
              <a:buClr>
                <a:prstClr val="black"/>
              </a:buClr>
              <a:defRPr/>
            </a:pPr>
            <a:r>
              <a:rPr lang="en-US" altLang="en-US" sz="3200" b="1" dirty="0">
                <a:solidFill>
                  <a:schemeClr val="bg1"/>
                </a:solidFill>
                <a:latin typeface="Times New Roman" panose="02020603050405020304" pitchFamily="18" charset="0"/>
              </a:rPr>
              <a:t> </a:t>
            </a:r>
          </a:p>
          <a:p>
            <a:pPr algn="ctr" eaLnBrk="1" hangingPunct="1">
              <a:buClr>
                <a:prstClr val="black"/>
              </a:buClr>
              <a:defRPr/>
            </a:pPr>
            <a:r>
              <a:rPr lang="en-US" altLang="en-US" sz="3200" b="1" dirty="0">
                <a:solidFill>
                  <a:schemeClr val="bg1"/>
                </a:solidFill>
              </a:rPr>
              <a:t>LUYỆN TẬP</a:t>
            </a:r>
          </a:p>
          <a:p>
            <a:pPr algn="ctr" eaLnBrk="1" hangingPunct="1">
              <a:buClr>
                <a:prstClr val="black"/>
              </a:buClr>
              <a:buFont typeface="Wingdings" charset="2"/>
              <a:buNone/>
              <a:defRPr/>
            </a:pPr>
            <a:endParaRPr lang="en-US" altLang="en-US" sz="3200" b="1" dirty="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750"/>
                                        <p:tgtEl>
                                          <p:spTgt spid="12"/>
                                        </p:tgtEl>
                                      </p:cBhvr>
                                    </p:animEffect>
                                  </p:childTnLst>
                                </p:cTn>
                              </p:par>
                              <p:par>
                                <p:cTn id="13" presetID="10"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750"/>
                                        <p:tgtEl>
                                          <p:spTgt spid="9"/>
                                        </p:tgtEl>
                                      </p:cBhvr>
                                    </p:animEffect>
                                  </p:childTnLst>
                                </p:cTn>
                              </p:par>
                              <p:par>
                                <p:cTn id="16" presetID="16" presetClass="entr" presetSubtype="21"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arn(inVertical)">
                                      <p:cBhvr>
                                        <p:cTn id="18" dur="500"/>
                                        <p:tgtEl>
                                          <p:spTgt spid="16"/>
                                        </p:tgtEl>
                                      </p:cBhvr>
                                    </p:animEffect>
                                  </p:childTnLst>
                                </p:cTn>
                              </p:par>
                            </p:childTnLst>
                          </p:cTn>
                        </p:par>
                        <p:par>
                          <p:cTn id="19" fill="hold" nodeType="afterGroup">
                            <p:stCondLst>
                              <p:cond delay="750"/>
                            </p:stCondLst>
                            <p:childTnLst>
                              <p:par>
                                <p:cTn id="20" presetID="10" presetClass="entr" presetSubtype="0"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750"/>
                                        <p:tgtEl>
                                          <p:spTgt spid="13"/>
                                        </p:tgtEl>
                                      </p:cBhvr>
                                    </p:animEffect>
                                  </p:childTnLst>
                                </p:cTn>
                              </p:par>
                              <p:par>
                                <p:cTn id="23" presetID="10"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750"/>
                                        <p:tgtEl>
                                          <p:spTgt spid="8"/>
                                        </p:tgtEl>
                                      </p:cBhvr>
                                    </p:animEffect>
                                  </p:childTnLst>
                                </p:cTn>
                              </p:par>
                              <p:par>
                                <p:cTn id="26" presetID="16" presetClass="entr" presetSubtype="21"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barn(inVertical)">
                                      <p:cBhvr>
                                        <p:cTn id="28" dur="500"/>
                                        <p:tgtEl>
                                          <p:spTgt spid="17"/>
                                        </p:tgtEl>
                                      </p:cBhvr>
                                    </p:animEffect>
                                  </p:childTnLst>
                                </p:cTn>
                              </p:par>
                            </p:childTnLst>
                          </p:cTn>
                        </p:par>
                        <p:par>
                          <p:cTn id="29" fill="hold" nodeType="afterGroup">
                            <p:stCondLst>
                              <p:cond delay="1500"/>
                            </p:stCondLst>
                            <p:childTnLst>
                              <p:par>
                                <p:cTn id="30" presetID="10" presetClass="entr" presetSubtype="0" fill="hold" nodeType="after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750"/>
                                        <p:tgtEl>
                                          <p:spTgt spid="14"/>
                                        </p:tgtEl>
                                      </p:cBhvr>
                                    </p:animEffect>
                                  </p:childTnLst>
                                </p:cTn>
                              </p:par>
                              <p:par>
                                <p:cTn id="33" presetID="10" presetClass="entr" presetSubtype="0"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750"/>
                                        <p:tgtEl>
                                          <p:spTgt spid="10"/>
                                        </p:tgtEl>
                                      </p:cBhvr>
                                    </p:animEffect>
                                  </p:childTnLst>
                                </p:cTn>
                              </p:par>
                              <p:par>
                                <p:cTn id="36" presetID="16" presetClass="entr" presetSubtype="21" fill="hold" nodeType="with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barn(inVertical)">
                                      <p:cBhvr>
                                        <p:cTn id="38" dur="500"/>
                                        <p:tgtEl>
                                          <p:spTgt spid="18"/>
                                        </p:tgtEl>
                                      </p:cBhvr>
                                    </p:animEffect>
                                  </p:childTnLst>
                                </p:cTn>
                              </p:par>
                            </p:childTnLst>
                          </p:cTn>
                        </p:par>
                        <p:par>
                          <p:cTn id="39" fill="hold" nodeType="afterGroup">
                            <p:stCondLst>
                              <p:cond delay="2250"/>
                            </p:stCondLst>
                            <p:childTnLst>
                              <p:par>
                                <p:cTn id="40" presetID="10" presetClass="entr" presetSubtype="0" fill="hold" nodeType="after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750"/>
                                        <p:tgtEl>
                                          <p:spTgt spid="15"/>
                                        </p:tgtEl>
                                      </p:cBhvr>
                                    </p:animEffect>
                                  </p:childTnLst>
                                </p:cTn>
                              </p:par>
                              <p:par>
                                <p:cTn id="43" presetID="10" presetClass="entr" presetSubtype="0" fill="hold" nodeType="with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750"/>
                                        <p:tgtEl>
                                          <p:spTgt spid="11"/>
                                        </p:tgtEl>
                                      </p:cBhvr>
                                    </p:animEffect>
                                  </p:childTnLst>
                                </p:cTn>
                              </p:par>
                              <p:par>
                                <p:cTn id="46" presetID="16" presetClass="entr" presetSubtype="21" fill="hold" nodeType="with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barn(inVertical)">
                                      <p:cBhvr>
                                        <p:cTn id="48" dur="500"/>
                                        <p:tgtEl>
                                          <p:spTgt spid="19"/>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16" presetClass="entr" presetSubtype="21" fill="hold" nodeType="click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barn(inVertical)">
                                      <p:cBhvr>
                                        <p:cTn id="5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bldLvl="0" animBg="1"/>
      <p:bldP spid="17" grpId="0" bldLvl="0" animBg="1"/>
      <p:bldP spid="18" grpId="0" bldLvl="0" animBg="1"/>
      <p:bldP spid="19" grpId="0" bldLvl="0" animBg="1"/>
      <p:bldP spid="20" grpId="0" animBg="1"/>
      <p:bldP spid="21" grpId="0" bldLvl="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154" name="PA_组合 70">
            <a:extLst>
              <a:ext uri="{FF2B5EF4-FFF2-40B4-BE49-F238E27FC236}">
                <a16:creationId xmlns:a16="http://schemas.microsoft.com/office/drawing/2014/main" id="{023C445B-B905-0D15-BD2B-3C67DAB31DE2}"/>
              </a:ext>
            </a:extLst>
          </p:cNvPr>
          <p:cNvGrpSpPr>
            <a:grpSpLocks/>
          </p:cNvGrpSpPr>
          <p:nvPr>
            <p:custDataLst>
              <p:tags r:id="rId1"/>
            </p:custDataLst>
          </p:nvPr>
        </p:nvGrpSpPr>
        <p:grpSpPr bwMode="auto">
          <a:xfrm>
            <a:off x="8849411" y="2640347"/>
            <a:ext cx="958850" cy="3079750"/>
            <a:chOff x="1170094" y="2947513"/>
            <a:chExt cx="1300163" cy="3080970"/>
          </a:xfrm>
        </p:grpSpPr>
        <p:sp>
          <p:nvSpPr>
            <p:cNvPr id="9" name="PA_椭圆 76">
              <a:extLst>
                <a:ext uri="{FF2B5EF4-FFF2-40B4-BE49-F238E27FC236}">
                  <a16:creationId xmlns:a16="http://schemas.microsoft.com/office/drawing/2014/main" id="{A48BC557-C6B7-B93D-BBA9-91806BC53963}"/>
                </a:ext>
              </a:extLst>
            </p:cNvPr>
            <p:cNvSpPr/>
            <p:nvPr>
              <p:custDataLst>
                <p:tags r:id="rId13"/>
              </p:custDataLst>
            </p:nvPr>
          </p:nvSpPr>
          <p:spPr>
            <a:xfrm>
              <a:off x="1170094" y="2947513"/>
              <a:ext cx="1300163" cy="1300677"/>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6000" b="1" dirty="0">
                  <a:latin typeface="Times New Roman" panose="02020603050405020304" pitchFamily="18" charset="0"/>
                  <a:cs typeface="Times New Roman" panose="02020603050405020304" pitchFamily="18" charset="0"/>
                  <a:sym typeface="+mn-lt"/>
                </a:rPr>
                <a:t>D</a:t>
              </a:r>
              <a:endParaRPr lang="zh-CN" altLang="en-US" sz="6000" b="1" dirty="0">
                <a:latin typeface="Times New Roman" panose="02020603050405020304" pitchFamily="18" charset="0"/>
                <a:cs typeface="Times New Roman" panose="02020603050405020304" pitchFamily="18" charset="0"/>
                <a:sym typeface="+mn-lt"/>
              </a:endParaRPr>
            </a:p>
          </p:txBody>
        </p:sp>
        <p:sp>
          <p:nvSpPr>
            <p:cNvPr id="10" name="PA_椭圆 74">
              <a:extLst>
                <a:ext uri="{FF2B5EF4-FFF2-40B4-BE49-F238E27FC236}">
                  <a16:creationId xmlns:a16="http://schemas.microsoft.com/office/drawing/2014/main" id="{4F80F54F-74AF-5EBC-AA3D-B9773ABF21EC}"/>
                </a:ext>
              </a:extLst>
            </p:cNvPr>
            <p:cNvSpPr/>
            <p:nvPr>
              <p:custDataLst>
                <p:tags r:id="rId14"/>
              </p:custDataLst>
            </p:nvPr>
          </p:nvSpPr>
          <p:spPr>
            <a:xfrm flipV="1">
              <a:off x="1170094" y="4727805"/>
              <a:ext cx="1300163" cy="130067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6000" b="1">
                <a:latin typeface="Times New Roman" panose="02020603050405020304" pitchFamily="18" charset="0"/>
                <a:cs typeface="Times New Roman" panose="02020603050405020304" pitchFamily="18" charset="0"/>
                <a:sym typeface="+mn-lt"/>
              </a:endParaRPr>
            </a:p>
          </p:txBody>
        </p:sp>
      </p:grpSp>
      <p:sp>
        <p:nvSpPr>
          <p:cNvPr id="49155" name="PA-文本框 6">
            <a:extLst>
              <a:ext uri="{FF2B5EF4-FFF2-40B4-BE49-F238E27FC236}">
                <a16:creationId xmlns:a16="http://schemas.microsoft.com/office/drawing/2014/main" id="{42B83C82-03EA-6201-3400-3480293ACA50}"/>
              </a:ext>
            </a:extLst>
          </p:cNvPr>
          <p:cNvSpPr txBox="1">
            <a:spLocks noChangeArrowheads="1"/>
          </p:cNvSpPr>
          <p:nvPr>
            <p:custDataLst>
              <p:tags r:id="rId2"/>
            </p:custDataLst>
          </p:nvPr>
        </p:nvSpPr>
        <p:spPr bwMode="auto">
          <a:xfrm>
            <a:off x="1289328" y="4180222"/>
            <a:ext cx="2018122" cy="1384995"/>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a:r>
              <a:rPr lang="vi-VN" altLang="en-US" sz="2800" dirty="0">
                <a:latin typeface="Times New Roman" panose="02020603050405020304" pitchFamily="18" charset="0"/>
                <a:cs typeface="Times New Roman" panose="02020603050405020304" pitchFamily="18" charset="0"/>
              </a:rPr>
              <a:t>Tế bào chết theo chương trình</a:t>
            </a:r>
          </a:p>
        </p:txBody>
      </p:sp>
      <p:sp>
        <p:nvSpPr>
          <p:cNvPr id="49156" name="PA-文本框 6">
            <a:extLst>
              <a:ext uri="{FF2B5EF4-FFF2-40B4-BE49-F238E27FC236}">
                <a16:creationId xmlns:a16="http://schemas.microsoft.com/office/drawing/2014/main" id="{98331441-19D9-933C-643C-A46EB3C95AC3}"/>
              </a:ext>
            </a:extLst>
          </p:cNvPr>
          <p:cNvSpPr txBox="1">
            <a:spLocks noChangeArrowheads="1"/>
          </p:cNvSpPr>
          <p:nvPr>
            <p:custDataLst>
              <p:tags r:id="rId3"/>
            </p:custDataLst>
          </p:nvPr>
        </p:nvSpPr>
        <p:spPr bwMode="auto">
          <a:xfrm>
            <a:off x="3780523" y="4242134"/>
            <a:ext cx="1847850" cy="1384300"/>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vi-VN" altLang="en-US" sz="2800" dirty="0">
                <a:latin typeface="Times New Roman" panose="02020603050405020304" pitchFamily="18" charset="0"/>
                <a:cs typeface="Times New Roman" panose="02020603050405020304" pitchFamily="18" charset="0"/>
              </a:rPr>
              <a:t>Tế bào không phân chia</a:t>
            </a:r>
          </a:p>
        </p:txBody>
      </p:sp>
      <p:sp>
        <p:nvSpPr>
          <p:cNvPr id="49157" name="PA-文本框 6">
            <a:extLst>
              <a:ext uri="{FF2B5EF4-FFF2-40B4-BE49-F238E27FC236}">
                <a16:creationId xmlns:a16="http://schemas.microsoft.com/office/drawing/2014/main" id="{E40667CA-3C2D-326A-83E7-96FD0551E402}"/>
              </a:ext>
            </a:extLst>
          </p:cNvPr>
          <p:cNvSpPr txBox="1">
            <a:spLocks noChangeArrowheads="1"/>
          </p:cNvSpPr>
          <p:nvPr>
            <p:custDataLst>
              <p:tags r:id="rId4"/>
            </p:custDataLst>
          </p:nvPr>
        </p:nvSpPr>
        <p:spPr bwMode="auto">
          <a:xfrm>
            <a:off x="6223687" y="4284997"/>
            <a:ext cx="2308225" cy="1384300"/>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a:r>
              <a:rPr lang="vi-VN" altLang="en-US" sz="2800">
                <a:latin typeface="Times New Roman" panose="02020603050405020304" pitchFamily="18" charset="0"/>
                <a:cs typeface="Times New Roman" panose="02020603050405020304" pitchFamily="18" charset="0"/>
              </a:rPr>
              <a:t>Tế bào phân chia mất kiểm soát</a:t>
            </a:r>
          </a:p>
        </p:txBody>
      </p:sp>
      <p:sp>
        <p:nvSpPr>
          <p:cNvPr id="49158" name="PA-文本框 6">
            <a:extLst>
              <a:ext uri="{FF2B5EF4-FFF2-40B4-BE49-F238E27FC236}">
                <a16:creationId xmlns:a16="http://schemas.microsoft.com/office/drawing/2014/main" id="{6A7ACE76-712E-14FF-475B-97A5AF45143A}"/>
              </a:ext>
            </a:extLst>
          </p:cNvPr>
          <p:cNvSpPr txBox="1">
            <a:spLocks noChangeArrowheads="1"/>
          </p:cNvSpPr>
          <p:nvPr>
            <p:custDataLst>
              <p:tags r:id="rId5"/>
            </p:custDataLst>
          </p:nvPr>
        </p:nvSpPr>
        <p:spPr bwMode="auto">
          <a:xfrm>
            <a:off x="8936723" y="4242134"/>
            <a:ext cx="1720850" cy="1384300"/>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vi-VN" altLang="en-US" sz="2800" dirty="0">
                <a:latin typeface="Times New Roman" panose="02020603050405020304" pitchFamily="18" charset="0"/>
                <a:cs typeface="Times New Roman" panose="02020603050405020304" pitchFamily="18" charset="0"/>
              </a:rPr>
              <a:t>Tế bào dừng phân chia</a:t>
            </a:r>
          </a:p>
        </p:txBody>
      </p:sp>
      <p:sp>
        <p:nvSpPr>
          <p:cNvPr id="15" name="TextBox 14">
            <a:extLst>
              <a:ext uri="{FF2B5EF4-FFF2-40B4-BE49-F238E27FC236}">
                <a16:creationId xmlns:a16="http://schemas.microsoft.com/office/drawing/2014/main" id="{D5AEA9B6-97F6-71F9-AFAC-7438B9516DAB}"/>
              </a:ext>
            </a:extLst>
          </p:cNvPr>
          <p:cNvSpPr txBox="1"/>
          <p:nvPr/>
        </p:nvSpPr>
        <p:spPr>
          <a:xfrm>
            <a:off x="1750882" y="1401303"/>
            <a:ext cx="8198031" cy="646331"/>
          </a:xfrm>
          <a:prstGeom prst="rect">
            <a:avLst/>
          </a:prstGeom>
          <a:noFill/>
        </p:spPr>
        <p:txBody>
          <a:bodyPr wrap="square">
            <a:spAutoFit/>
          </a:bodyPr>
          <a:lstStyle/>
          <a:p>
            <a:pPr>
              <a:defRPr/>
            </a:pPr>
            <a:r>
              <a:rPr lang="vi-VN" sz="3600" b="1" dirty="0">
                <a:solidFill>
                  <a:schemeClr val="accent2">
                    <a:lumMod val="75000"/>
                  </a:schemeClr>
                </a:solidFill>
                <a:latin typeface="Times New Roman" panose="02020603050405020304" pitchFamily="18" charset="0"/>
                <a:cs typeface="Times New Roman" panose="02020603050405020304" pitchFamily="18" charset="0"/>
              </a:rPr>
              <a:t>Câu 3:</a:t>
            </a:r>
            <a:r>
              <a:rPr lang="vi-VN" sz="3600" dirty="0">
                <a:solidFill>
                  <a:schemeClr val="accent2">
                    <a:lumMod val="75000"/>
                  </a:schemeClr>
                </a:solidFill>
                <a:latin typeface="Times New Roman" panose="02020603050405020304" pitchFamily="18" charset="0"/>
                <a:cs typeface="Times New Roman" panose="02020603050405020304" pitchFamily="18" charset="0"/>
              </a:rPr>
              <a:t> Nguyên nhân gây ra ung thư là do</a:t>
            </a:r>
          </a:p>
        </p:txBody>
      </p:sp>
      <p:sp>
        <p:nvSpPr>
          <p:cNvPr id="16" name="Rectangle: Rounded Corners 45">
            <a:extLst>
              <a:ext uri="{FF2B5EF4-FFF2-40B4-BE49-F238E27FC236}">
                <a16:creationId xmlns:a16="http://schemas.microsoft.com/office/drawing/2014/main" id="{4C556058-DBB0-F427-5B4A-CDB040435308}"/>
              </a:ext>
            </a:extLst>
          </p:cNvPr>
          <p:cNvSpPr/>
          <p:nvPr/>
        </p:nvSpPr>
        <p:spPr>
          <a:xfrm>
            <a:off x="6158599" y="4281823"/>
            <a:ext cx="2441575" cy="1438275"/>
          </a:xfrm>
          <a:prstGeom prst="roundRect">
            <a:avLst/>
          </a:prstGeom>
          <a:noFill/>
          <a:ln w="38100">
            <a:solidFill>
              <a:srgbClr val="FF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vi-VN"/>
          </a:p>
        </p:txBody>
      </p:sp>
      <p:grpSp>
        <p:nvGrpSpPr>
          <p:cNvPr id="49161" name="PA_组合 1">
            <a:extLst>
              <a:ext uri="{FF2B5EF4-FFF2-40B4-BE49-F238E27FC236}">
                <a16:creationId xmlns:a16="http://schemas.microsoft.com/office/drawing/2014/main" id="{4451116D-A6B9-BC8F-80C8-E1205BE4ADFB}"/>
              </a:ext>
            </a:extLst>
          </p:cNvPr>
          <p:cNvGrpSpPr>
            <a:grpSpLocks/>
          </p:cNvGrpSpPr>
          <p:nvPr>
            <p:custDataLst>
              <p:tags r:id="rId6"/>
            </p:custDataLst>
          </p:nvPr>
        </p:nvGrpSpPr>
        <p:grpSpPr bwMode="auto">
          <a:xfrm>
            <a:off x="1964423" y="2546684"/>
            <a:ext cx="958850" cy="3079750"/>
            <a:chOff x="1170094" y="2947513"/>
            <a:chExt cx="1300163" cy="3080970"/>
          </a:xfrm>
        </p:grpSpPr>
        <p:sp>
          <p:nvSpPr>
            <p:cNvPr id="18" name="PA_椭圆 18">
              <a:extLst>
                <a:ext uri="{FF2B5EF4-FFF2-40B4-BE49-F238E27FC236}">
                  <a16:creationId xmlns:a16="http://schemas.microsoft.com/office/drawing/2014/main" id="{3AD85A27-7853-801D-66C8-0959A0178A8D}"/>
                </a:ext>
              </a:extLst>
            </p:cNvPr>
            <p:cNvSpPr/>
            <p:nvPr>
              <p:custDataLst>
                <p:tags r:id="rId11"/>
              </p:custDataLst>
            </p:nvPr>
          </p:nvSpPr>
          <p:spPr>
            <a:xfrm>
              <a:off x="1170094" y="2947513"/>
              <a:ext cx="1300163" cy="130067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6000" b="1" dirty="0">
                  <a:latin typeface="Times New Roman" panose="02020603050405020304" pitchFamily="18" charset="0"/>
                  <a:cs typeface="Times New Roman" panose="02020603050405020304" pitchFamily="18" charset="0"/>
                  <a:sym typeface="+mn-lt"/>
                </a:rPr>
                <a:t>A</a:t>
              </a:r>
              <a:endParaRPr lang="zh-CN" altLang="en-US" sz="6000" b="1" dirty="0">
                <a:latin typeface="Times New Roman" panose="02020603050405020304" pitchFamily="18" charset="0"/>
                <a:cs typeface="Times New Roman" panose="02020603050405020304" pitchFamily="18" charset="0"/>
                <a:sym typeface="+mn-lt"/>
              </a:endParaRPr>
            </a:p>
          </p:txBody>
        </p:sp>
        <p:sp>
          <p:nvSpPr>
            <p:cNvPr id="19" name="PA_椭圆 33">
              <a:extLst>
                <a:ext uri="{FF2B5EF4-FFF2-40B4-BE49-F238E27FC236}">
                  <a16:creationId xmlns:a16="http://schemas.microsoft.com/office/drawing/2014/main" id="{EBFD737B-E0C2-3BF9-05E8-B45A6571F266}"/>
                </a:ext>
              </a:extLst>
            </p:cNvPr>
            <p:cNvSpPr/>
            <p:nvPr>
              <p:custDataLst>
                <p:tags r:id="rId12"/>
              </p:custDataLst>
            </p:nvPr>
          </p:nvSpPr>
          <p:spPr>
            <a:xfrm flipV="1">
              <a:off x="1170094" y="4727806"/>
              <a:ext cx="1300163" cy="1300677"/>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6000" b="1">
                <a:latin typeface="Times New Roman" panose="02020603050405020304" pitchFamily="18" charset="0"/>
                <a:cs typeface="Times New Roman" panose="02020603050405020304" pitchFamily="18" charset="0"/>
                <a:sym typeface="+mn-lt"/>
              </a:endParaRPr>
            </a:p>
          </p:txBody>
        </p:sp>
      </p:grpSp>
      <p:grpSp>
        <p:nvGrpSpPr>
          <p:cNvPr id="49162" name="PA_组合 50">
            <a:extLst>
              <a:ext uri="{FF2B5EF4-FFF2-40B4-BE49-F238E27FC236}">
                <a16:creationId xmlns:a16="http://schemas.microsoft.com/office/drawing/2014/main" id="{0E39EA25-F073-78D4-53AC-643FF59C55B1}"/>
              </a:ext>
            </a:extLst>
          </p:cNvPr>
          <p:cNvGrpSpPr>
            <a:grpSpLocks/>
          </p:cNvGrpSpPr>
          <p:nvPr>
            <p:custDataLst>
              <p:tags r:id="rId7"/>
            </p:custDataLst>
          </p:nvPr>
        </p:nvGrpSpPr>
        <p:grpSpPr bwMode="auto">
          <a:xfrm>
            <a:off x="4221848" y="2648284"/>
            <a:ext cx="958850" cy="2819400"/>
            <a:chOff x="1170094" y="2947513"/>
            <a:chExt cx="1300163" cy="2820630"/>
          </a:xfrm>
        </p:grpSpPr>
        <p:sp>
          <p:nvSpPr>
            <p:cNvPr id="21" name="PA_椭圆 60">
              <a:extLst>
                <a:ext uri="{FF2B5EF4-FFF2-40B4-BE49-F238E27FC236}">
                  <a16:creationId xmlns:a16="http://schemas.microsoft.com/office/drawing/2014/main" id="{789B02B2-4689-CE6C-3A6B-3157674113C0}"/>
                </a:ext>
              </a:extLst>
            </p:cNvPr>
            <p:cNvSpPr/>
            <p:nvPr>
              <p:custDataLst>
                <p:tags r:id="rId9"/>
              </p:custDataLst>
            </p:nvPr>
          </p:nvSpPr>
          <p:spPr>
            <a:xfrm>
              <a:off x="1170094" y="2947513"/>
              <a:ext cx="1300163" cy="130073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6000" b="1" dirty="0">
                  <a:latin typeface="Times New Roman" panose="02020603050405020304" pitchFamily="18" charset="0"/>
                  <a:cs typeface="Times New Roman" panose="02020603050405020304" pitchFamily="18" charset="0"/>
                  <a:sym typeface="+mn-lt"/>
                </a:rPr>
                <a:t>B</a:t>
              </a:r>
              <a:endParaRPr lang="zh-CN" altLang="en-US" sz="6000" b="1" dirty="0">
                <a:latin typeface="Times New Roman" panose="02020603050405020304" pitchFamily="18" charset="0"/>
                <a:cs typeface="Times New Roman" panose="02020603050405020304" pitchFamily="18" charset="0"/>
                <a:sym typeface="+mn-lt"/>
              </a:endParaRPr>
            </a:p>
          </p:txBody>
        </p:sp>
        <p:sp>
          <p:nvSpPr>
            <p:cNvPr id="49168" name="PA_任意多边形 144">
              <a:extLst>
                <a:ext uri="{FF2B5EF4-FFF2-40B4-BE49-F238E27FC236}">
                  <a16:creationId xmlns:a16="http://schemas.microsoft.com/office/drawing/2014/main" id="{C2396231-B32D-45AC-B114-7F2D5AD575BF}"/>
                </a:ext>
              </a:extLst>
            </p:cNvPr>
            <p:cNvSpPr>
              <a:spLocks/>
            </p:cNvSpPr>
            <p:nvPr>
              <p:custDataLst>
                <p:tags r:id="rId10"/>
              </p:custDataLst>
            </p:nvPr>
          </p:nvSpPr>
          <p:spPr bwMode="auto">
            <a:xfrm flipV="1">
              <a:off x="1290971" y="4622888"/>
              <a:ext cx="1058409" cy="1145255"/>
            </a:xfrm>
            <a:custGeom>
              <a:avLst/>
              <a:gdLst>
                <a:gd name="T0" fmla="*/ 2147483646 w 134"/>
                <a:gd name="T1" fmla="*/ 2147483646 h 145"/>
                <a:gd name="T2" fmla="*/ 2147483646 w 134"/>
                <a:gd name="T3" fmla="*/ 2147483646 h 145"/>
                <a:gd name="T4" fmla="*/ 2147483646 w 134"/>
                <a:gd name="T5" fmla="*/ 2147483646 h 145"/>
                <a:gd name="T6" fmla="*/ 2147483646 w 134"/>
                <a:gd name="T7" fmla="*/ 2147483646 h 145"/>
                <a:gd name="T8" fmla="*/ 2147483646 w 134"/>
                <a:gd name="T9" fmla="*/ 2147483646 h 145"/>
                <a:gd name="T10" fmla="*/ 2147483646 w 134"/>
                <a:gd name="T11" fmla="*/ 2147483646 h 145"/>
                <a:gd name="T12" fmla="*/ 2147483646 w 134"/>
                <a:gd name="T13" fmla="*/ 2147483646 h 145"/>
                <a:gd name="T14" fmla="*/ 2147483646 w 134"/>
                <a:gd name="T15" fmla="*/ 2147483646 h 145"/>
                <a:gd name="T16" fmla="*/ 2147483646 w 134"/>
                <a:gd name="T17" fmla="*/ 2147483646 h 145"/>
                <a:gd name="T18" fmla="*/ 2147483646 w 134"/>
                <a:gd name="T19" fmla="*/ 2147483646 h 145"/>
                <a:gd name="T20" fmla="*/ 2147483646 w 134"/>
                <a:gd name="T21" fmla="*/ 1996266346 h 145"/>
                <a:gd name="T22" fmla="*/ 2147483646 w 134"/>
                <a:gd name="T23" fmla="*/ 623832246 h 145"/>
                <a:gd name="T24" fmla="*/ 2147483646 w 134"/>
                <a:gd name="T25" fmla="*/ 623832246 h 145"/>
                <a:gd name="T26" fmla="*/ 2147483646 w 134"/>
                <a:gd name="T27" fmla="*/ 1996266346 h 145"/>
                <a:gd name="T28" fmla="*/ 2147483646 w 134"/>
                <a:gd name="T29" fmla="*/ 2147483646 h 145"/>
                <a:gd name="T30" fmla="*/ 2147483646 w 134"/>
                <a:gd name="T31" fmla="*/ 2147483646 h 145"/>
                <a:gd name="T32" fmla="*/ 2147483646 w 134"/>
                <a:gd name="T33" fmla="*/ 2147483646 h 145"/>
                <a:gd name="T34" fmla="*/ 2147483646 w 134"/>
                <a:gd name="T35" fmla="*/ 2147483646 h 145"/>
                <a:gd name="T36" fmla="*/ 2147483646 w 134"/>
                <a:gd name="T37" fmla="*/ 2147483646 h 145"/>
                <a:gd name="T38" fmla="*/ 2147483646 w 134"/>
                <a:gd name="T39" fmla="*/ 2147483646 h 145"/>
                <a:gd name="T40" fmla="*/ 2147483646 w 134"/>
                <a:gd name="T41" fmla="*/ 2147483646 h 145"/>
                <a:gd name="T42" fmla="*/ 2147483646 w 134"/>
                <a:gd name="T43" fmla="*/ 2147483646 h 145"/>
                <a:gd name="T44" fmla="*/ 2147483646 w 134"/>
                <a:gd name="T45" fmla="*/ 2147483646 h 145"/>
                <a:gd name="T46" fmla="*/ 499103032 w 134"/>
                <a:gd name="T47" fmla="*/ 2147483646 h 145"/>
                <a:gd name="T48" fmla="*/ 62390841 w 134"/>
                <a:gd name="T49" fmla="*/ 2147483646 h 145"/>
                <a:gd name="T50" fmla="*/ 124773783 w 134"/>
                <a:gd name="T51" fmla="*/ 2147483646 h 145"/>
                <a:gd name="T52" fmla="*/ 686259758 w 134"/>
                <a:gd name="T53" fmla="*/ 2147483646 h 145"/>
                <a:gd name="T54" fmla="*/ 2147483646 w 134"/>
                <a:gd name="T55" fmla="*/ 2147483646 h 145"/>
                <a:gd name="T56" fmla="*/ 2147483646 w 134"/>
                <a:gd name="T57" fmla="*/ 2147483646 h 145"/>
                <a:gd name="T58" fmla="*/ 2147483646 w 134"/>
                <a:gd name="T59" fmla="*/ 2147483646 h 145"/>
                <a:gd name="T60" fmla="*/ 2147483646 w 134"/>
                <a:gd name="T61" fmla="*/ 2147483646 h 14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34" h="145">
                  <a:moveTo>
                    <a:pt x="126" y="100"/>
                  </a:moveTo>
                  <a:cubicBezTo>
                    <a:pt x="113" y="93"/>
                    <a:pt x="98" y="89"/>
                    <a:pt x="83" y="88"/>
                  </a:cubicBezTo>
                  <a:cubicBezTo>
                    <a:pt x="84" y="84"/>
                    <a:pt x="84" y="81"/>
                    <a:pt x="85" y="77"/>
                  </a:cubicBezTo>
                  <a:cubicBezTo>
                    <a:pt x="88" y="75"/>
                    <a:pt x="91" y="72"/>
                    <a:pt x="91" y="69"/>
                  </a:cubicBezTo>
                  <a:cubicBezTo>
                    <a:pt x="91" y="66"/>
                    <a:pt x="92" y="63"/>
                    <a:pt x="92" y="60"/>
                  </a:cubicBezTo>
                  <a:cubicBezTo>
                    <a:pt x="92" y="60"/>
                    <a:pt x="93" y="60"/>
                    <a:pt x="94" y="60"/>
                  </a:cubicBezTo>
                  <a:cubicBezTo>
                    <a:pt x="95" y="61"/>
                    <a:pt x="97" y="59"/>
                    <a:pt x="97" y="58"/>
                  </a:cubicBezTo>
                  <a:cubicBezTo>
                    <a:pt x="98" y="43"/>
                    <a:pt x="98" y="43"/>
                    <a:pt x="98" y="43"/>
                  </a:cubicBezTo>
                  <a:cubicBezTo>
                    <a:pt x="98" y="41"/>
                    <a:pt x="97" y="40"/>
                    <a:pt x="96" y="40"/>
                  </a:cubicBezTo>
                  <a:cubicBezTo>
                    <a:pt x="95" y="40"/>
                    <a:pt x="95" y="40"/>
                    <a:pt x="94" y="40"/>
                  </a:cubicBezTo>
                  <a:cubicBezTo>
                    <a:pt x="94" y="37"/>
                    <a:pt x="95" y="34"/>
                    <a:pt x="95" y="32"/>
                  </a:cubicBezTo>
                  <a:cubicBezTo>
                    <a:pt x="95" y="28"/>
                    <a:pt x="97" y="17"/>
                    <a:pt x="90" y="10"/>
                  </a:cubicBezTo>
                  <a:cubicBezTo>
                    <a:pt x="79" y="0"/>
                    <a:pt x="55" y="0"/>
                    <a:pt x="44" y="10"/>
                  </a:cubicBezTo>
                  <a:cubicBezTo>
                    <a:pt x="36" y="17"/>
                    <a:pt x="38" y="28"/>
                    <a:pt x="39" y="32"/>
                  </a:cubicBezTo>
                  <a:cubicBezTo>
                    <a:pt x="39" y="34"/>
                    <a:pt x="39" y="37"/>
                    <a:pt x="40" y="40"/>
                  </a:cubicBezTo>
                  <a:cubicBezTo>
                    <a:pt x="39" y="40"/>
                    <a:pt x="39" y="40"/>
                    <a:pt x="38" y="40"/>
                  </a:cubicBezTo>
                  <a:cubicBezTo>
                    <a:pt x="36" y="40"/>
                    <a:pt x="35" y="41"/>
                    <a:pt x="35" y="43"/>
                  </a:cubicBezTo>
                  <a:cubicBezTo>
                    <a:pt x="37" y="58"/>
                    <a:pt x="37" y="58"/>
                    <a:pt x="37" y="58"/>
                  </a:cubicBezTo>
                  <a:cubicBezTo>
                    <a:pt x="37" y="59"/>
                    <a:pt x="39" y="61"/>
                    <a:pt x="40" y="60"/>
                  </a:cubicBezTo>
                  <a:cubicBezTo>
                    <a:pt x="41" y="60"/>
                    <a:pt x="41" y="60"/>
                    <a:pt x="42" y="60"/>
                  </a:cubicBezTo>
                  <a:cubicBezTo>
                    <a:pt x="42" y="63"/>
                    <a:pt x="43" y="66"/>
                    <a:pt x="43" y="69"/>
                  </a:cubicBezTo>
                  <a:cubicBezTo>
                    <a:pt x="43" y="72"/>
                    <a:pt x="46" y="75"/>
                    <a:pt x="49" y="77"/>
                  </a:cubicBezTo>
                  <a:cubicBezTo>
                    <a:pt x="49" y="81"/>
                    <a:pt x="50" y="84"/>
                    <a:pt x="50" y="88"/>
                  </a:cubicBezTo>
                  <a:cubicBezTo>
                    <a:pt x="36" y="89"/>
                    <a:pt x="21" y="93"/>
                    <a:pt x="8" y="100"/>
                  </a:cubicBezTo>
                  <a:cubicBezTo>
                    <a:pt x="3" y="102"/>
                    <a:pt x="0" y="108"/>
                    <a:pt x="1" y="113"/>
                  </a:cubicBezTo>
                  <a:cubicBezTo>
                    <a:pt x="1" y="118"/>
                    <a:pt x="2" y="123"/>
                    <a:pt x="2" y="129"/>
                  </a:cubicBezTo>
                  <a:cubicBezTo>
                    <a:pt x="3" y="133"/>
                    <a:pt x="7" y="138"/>
                    <a:pt x="11" y="139"/>
                  </a:cubicBezTo>
                  <a:cubicBezTo>
                    <a:pt x="48" y="145"/>
                    <a:pt x="86" y="145"/>
                    <a:pt x="123" y="139"/>
                  </a:cubicBezTo>
                  <a:cubicBezTo>
                    <a:pt x="127" y="138"/>
                    <a:pt x="131" y="133"/>
                    <a:pt x="132" y="129"/>
                  </a:cubicBezTo>
                  <a:cubicBezTo>
                    <a:pt x="132" y="123"/>
                    <a:pt x="133" y="118"/>
                    <a:pt x="133" y="113"/>
                  </a:cubicBezTo>
                  <a:cubicBezTo>
                    <a:pt x="134" y="108"/>
                    <a:pt x="131" y="102"/>
                    <a:pt x="126" y="100"/>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sp>
        <p:nvSpPr>
          <p:cNvPr id="23" name="PA_椭圆 68">
            <a:extLst>
              <a:ext uri="{FF2B5EF4-FFF2-40B4-BE49-F238E27FC236}">
                <a16:creationId xmlns:a16="http://schemas.microsoft.com/office/drawing/2014/main" id="{7BACBCAE-6C7F-8E53-7797-AA87EC3F926A}"/>
              </a:ext>
            </a:extLst>
          </p:cNvPr>
          <p:cNvSpPr/>
          <p:nvPr>
            <p:custDataLst>
              <p:tags r:id="rId8"/>
            </p:custDataLst>
          </p:nvPr>
        </p:nvSpPr>
        <p:spPr>
          <a:xfrm>
            <a:off x="6998386" y="2657810"/>
            <a:ext cx="958850" cy="130016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6000" b="1" dirty="0">
                <a:latin typeface="Times New Roman" panose="02020603050405020304" pitchFamily="18" charset="0"/>
                <a:cs typeface="Times New Roman" panose="02020603050405020304" pitchFamily="18" charset="0"/>
                <a:sym typeface="+mn-lt"/>
              </a:rPr>
              <a:t>C</a:t>
            </a:r>
            <a:endParaRPr lang="zh-CN" altLang="en-US" sz="6000" b="1" dirty="0">
              <a:latin typeface="Times New Roman" panose="02020603050405020304" pitchFamily="18" charset="0"/>
              <a:cs typeface="Times New Roman" panose="02020603050405020304" pitchFamily="18" charset="0"/>
              <a:sym typeface="+mn-lt"/>
            </a:endParaRPr>
          </a:p>
        </p:txBody>
      </p:sp>
      <p:sp>
        <p:nvSpPr>
          <p:cNvPr id="24" name="AutoShape 90">
            <a:extLst>
              <a:ext uri="{FF2B5EF4-FFF2-40B4-BE49-F238E27FC236}">
                <a16:creationId xmlns:a16="http://schemas.microsoft.com/office/drawing/2014/main" id="{64848BCF-A60E-5C98-8578-13CFCC5CD0B6}"/>
              </a:ext>
            </a:extLst>
          </p:cNvPr>
          <p:cNvSpPr>
            <a:spLocks noChangeArrowheads="1"/>
          </p:cNvSpPr>
          <p:nvPr/>
        </p:nvSpPr>
        <p:spPr bwMode="auto">
          <a:xfrm>
            <a:off x="4866373" y="489284"/>
            <a:ext cx="2359252" cy="578644"/>
          </a:xfrm>
          <a:prstGeom prst="flowChartAlternateProcess">
            <a:avLst/>
          </a:prstGeom>
          <a:solidFill>
            <a:srgbClr val="00B050"/>
          </a:solidFill>
          <a:ln w="9525">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anchor="ctr"/>
          <a:lstStyle/>
          <a:p>
            <a:pPr algn="ctr" eaLnBrk="1" hangingPunct="1">
              <a:buClr>
                <a:prstClr val="black"/>
              </a:buClr>
              <a:defRPr/>
            </a:pPr>
            <a:r>
              <a:rPr lang="en-US" altLang="en-US" sz="3200" b="1" dirty="0">
                <a:solidFill>
                  <a:schemeClr val="bg1"/>
                </a:solidFill>
                <a:latin typeface="Times New Roman" panose="02020603050405020304" pitchFamily="18" charset="0"/>
              </a:rPr>
              <a:t> </a:t>
            </a:r>
          </a:p>
          <a:p>
            <a:pPr algn="ctr" eaLnBrk="1" hangingPunct="1">
              <a:buClr>
                <a:prstClr val="black"/>
              </a:buClr>
              <a:defRPr/>
            </a:pPr>
            <a:r>
              <a:rPr lang="en-US" altLang="en-US" sz="3200" b="1" dirty="0">
                <a:solidFill>
                  <a:schemeClr val="bg1"/>
                </a:solidFill>
              </a:rPr>
              <a:t>LUYỆN TẬP</a:t>
            </a:r>
          </a:p>
          <a:p>
            <a:pPr algn="ctr" eaLnBrk="1" hangingPunct="1">
              <a:buClr>
                <a:prstClr val="black"/>
              </a:buClr>
              <a:buFont typeface="Wingdings" charset="2"/>
              <a:buNone/>
              <a:defRPr/>
            </a:pPr>
            <a:endParaRPr lang="en-US" altLang="en-US" sz="3200" b="1" dirty="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bldLvl="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1">
            <a:extLst>
              <a:ext uri="{FF2B5EF4-FFF2-40B4-BE49-F238E27FC236}">
                <a16:creationId xmlns:a16="http://schemas.microsoft.com/office/drawing/2014/main" id="{EE434DE3-485E-543A-63E8-2274107E84B6}"/>
              </a:ext>
            </a:extLst>
          </p:cNvPr>
          <p:cNvGrpSpPr/>
          <p:nvPr/>
        </p:nvGrpSpPr>
        <p:grpSpPr>
          <a:xfrm>
            <a:off x="6362208" y="1151775"/>
            <a:ext cx="952500" cy="952500"/>
            <a:chOff x="4711700" y="1321854"/>
            <a:chExt cx="952500" cy="952500"/>
          </a:xfrm>
          <a:solidFill>
            <a:schemeClr val="accent1">
              <a:alpha val="30196"/>
            </a:schemeClr>
          </a:solidFill>
        </p:grpSpPr>
        <p:sp>
          <p:nvSpPr>
            <p:cNvPr id="9" name="Freeform 28">
              <a:extLst>
                <a:ext uri="{FF2B5EF4-FFF2-40B4-BE49-F238E27FC236}">
                  <a16:creationId xmlns:a16="http://schemas.microsoft.com/office/drawing/2014/main" id="{A074B8D0-E50D-C26D-7C21-56B3418945A1}"/>
                </a:ext>
              </a:extLst>
            </p:cNvPr>
            <p:cNvSpPr>
              <a:spLocks noEditPoints="1" noChangeArrowheads="1"/>
            </p:cNvSpPr>
            <p:nvPr/>
          </p:nvSpPr>
          <p:spPr bwMode="auto">
            <a:xfrm>
              <a:off x="4711700" y="1321854"/>
              <a:ext cx="952500" cy="952500"/>
            </a:xfrm>
            <a:custGeom>
              <a:avLst/>
              <a:gdLst>
                <a:gd name="T0" fmla="*/ 254 w 254"/>
                <a:gd name="T1" fmla="*/ 127 h 254"/>
                <a:gd name="T2" fmla="*/ 127 w 254"/>
                <a:gd name="T3" fmla="*/ 0 h 254"/>
                <a:gd name="T4" fmla="*/ 0 w 254"/>
                <a:gd name="T5" fmla="*/ 127 h 254"/>
                <a:gd name="T6" fmla="*/ 127 w 254"/>
                <a:gd name="T7" fmla="*/ 254 h 254"/>
                <a:gd name="T8" fmla="*/ 254 w 254"/>
                <a:gd name="T9" fmla="*/ 127 h 254"/>
                <a:gd name="T10" fmla="*/ 28 w 254"/>
                <a:gd name="T11" fmla="*/ 127 h 254"/>
                <a:gd name="T12" fmla="*/ 127 w 254"/>
                <a:gd name="T13" fmla="*/ 29 h 254"/>
                <a:gd name="T14" fmla="*/ 225 w 254"/>
                <a:gd name="T15" fmla="*/ 127 h 254"/>
                <a:gd name="T16" fmla="*/ 127 w 254"/>
                <a:gd name="T17" fmla="*/ 226 h 254"/>
                <a:gd name="T18" fmla="*/ 28 w 254"/>
                <a:gd name="T19" fmla="*/ 127 h 25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54"/>
                <a:gd name="T31" fmla="*/ 0 h 254"/>
                <a:gd name="T32" fmla="*/ 254 w 254"/>
                <a:gd name="T33" fmla="*/ 254 h 25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54" h="254">
                  <a:moveTo>
                    <a:pt x="254" y="127"/>
                  </a:moveTo>
                  <a:cubicBezTo>
                    <a:pt x="254" y="57"/>
                    <a:pt x="197" y="0"/>
                    <a:pt x="127" y="0"/>
                  </a:cubicBezTo>
                  <a:cubicBezTo>
                    <a:pt x="57" y="0"/>
                    <a:pt x="0" y="57"/>
                    <a:pt x="0" y="127"/>
                  </a:cubicBezTo>
                  <a:cubicBezTo>
                    <a:pt x="0" y="197"/>
                    <a:pt x="57" y="254"/>
                    <a:pt x="127" y="254"/>
                  </a:cubicBezTo>
                  <a:cubicBezTo>
                    <a:pt x="197" y="254"/>
                    <a:pt x="254" y="197"/>
                    <a:pt x="254" y="127"/>
                  </a:cubicBezTo>
                  <a:moveTo>
                    <a:pt x="28" y="127"/>
                  </a:moveTo>
                  <a:cubicBezTo>
                    <a:pt x="28" y="73"/>
                    <a:pt x="72" y="29"/>
                    <a:pt x="127" y="29"/>
                  </a:cubicBezTo>
                  <a:cubicBezTo>
                    <a:pt x="181" y="29"/>
                    <a:pt x="225" y="73"/>
                    <a:pt x="225" y="127"/>
                  </a:cubicBezTo>
                  <a:cubicBezTo>
                    <a:pt x="225" y="181"/>
                    <a:pt x="181" y="226"/>
                    <a:pt x="127" y="226"/>
                  </a:cubicBezTo>
                  <a:cubicBezTo>
                    <a:pt x="72" y="226"/>
                    <a:pt x="28" y="181"/>
                    <a:pt x="28" y="127"/>
                  </a:cubicBezTo>
                </a:path>
              </a:pathLst>
            </a:custGeom>
            <a:grpFill/>
            <a:ln>
              <a:noFill/>
            </a:ln>
            <a:extLst>
              <a:ext uri="{91240B29-F687-4F45-9708-019B960494DF}">
                <a14:hiddenLine xmlns:a14="http://schemas.microsoft.com/office/drawing/2010/main" w="9525">
                  <a:solidFill>
                    <a:srgbClr val="000000"/>
                  </a:solidFill>
                  <a:bevel/>
                </a14:hiddenLine>
              </a:ext>
            </a:extLst>
          </p:spPr>
          <p:txBody>
            <a:bodyPr/>
            <a:ls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SimSun"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SimSun"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SimSun"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SimSun"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SimSun"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SimSun"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SimSun"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SimSun"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SimSun" panose="02010600030101010101" pitchFamily="2" charset="-122"/>
                  <a:cs typeface="+mn-cs"/>
                </a:defRPr>
              </a:lvl9pPr>
            </a:lstStyle>
            <a:p>
              <a:pPr>
                <a:defRPr/>
              </a:pPr>
              <a:endParaRPr lang="zh-CN" altLang="zh-CN" sz="2000" b="1">
                <a:solidFill>
                  <a:schemeClr val="tx1">
                    <a:lumMod val="75000"/>
                    <a:lumOff val="25000"/>
                  </a:schemeClr>
                </a:solidFill>
                <a:latin typeface="Times New Roman" panose="02020603050405020304" pitchFamily="18" charset="0"/>
                <a:ea typeface="+mn-ea"/>
                <a:cs typeface="Times New Roman" panose="02020603050405020304" pitchFamily="18" charset="0"/>
                <a:sym typeface="+mn-lt"/>
              </a:endParaRPr>
            </a:p>
          </p:txBody>
        </p:sp>
        <p:sp>
          <p:nvSpPr>
            <p:cNvPr id="10" name="Freeform 29">
              <a:extLst>
                <a:ext uri="{FF2B5EF4-FFF2-40B4-BE49-F238E27FC236}">
                  <a16:creationId xmlns:a16="http://schemas.microsoft.com/office/drawing/2014/main" id="{9CBA3D6F-1432-49E0-837C-726B5EAB0E8D}"/>
                </a:ext>
              </a:extLst>
            </p:cNvPr>
            <p:cNvSpPr>
              <a:spLocks noChangeArrowheads="1"/>
            </p:cNvSpPr>
            <p:nvPr/>
          </p:nvSpPr>
          <p:spPr bwMode="auto">
            <a:xfrm>
              <a:off x="4711700" y="1321854"/>
              <a:ext cx="952500" cy="952500"/>
            </a:xfrm>
            <a:custGeom>
              <a:avLst/>
              <a:gdLst>
                <a:gd name="T0" fmla="*/ 254 w 254"/>
                <a:gd name="T1" fmla="*/ 127 h 254"/>
                <a:gd name="T2" fmla="*/ 127 w 254"/>
                <a:gd name="T3" fmla="*/ 0 h 254"/>
                <a:gd name="T4" fmla="*/ 0 w 254"/>
                <a:gd name="T5" fmla="*/ 127 h 254"/>
                <a:gd name="T6" fmla="*/ 28 w 254"/>
                <a:gd name="T7" fmla="*/ 127 h 254"/>
                <a:gd name="T8" fmla="*/ 127 w 254"/>
                <a:gd name="T9" fmla="*/ 29 h 254"/>
                <a:gd name="T10" fmla="*/ 225 w 254"/>
                <a:gd name="T11" fmla="*/ 127 h 254"/>
                <a:gd name="T12" fmla="*/ 127 w 254"/>
                <a:gd name="T13" fmla="*/ 226 h 254"/>
                <a:gd name="T14" fmla="*/ 86 w 254"/>
                <a:gd name="T15" fmla="*/ 217 h 254"/>
                <a:gd name="T16" fmla="*/ 75 w 254"/>
                <a:gd name="T17" fmla="*/ 243 h 254"/>
                <a:gd name="T18" fmla="*/ 127 w 254"/>
                <a:gd name="T19" fmla="*/ 254 h 254"/>
                <a:gd name="T20" fmla="*/ 254 w 254"/>
                <a:gd name="T21" fmla="*/ 127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54"/>
                <a:gd name="T34" fmla="*/ 0 h 254"/>
                <a:gd name="T35" fmla="*/ 254 w 254"/>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54" h="254">
                  <a:moveTo>
                    <a:pt x="254" y="127"/>
                  </a:moveTo>
                  <a:cubicBezTo>
                    <a:pt x="254" y="57"/>
                    <a:pt x="197" y="0"/>
                    <a:pt x="127" y="0"/>
                  </a:cubicBezTo>
                  <a:cubicBezTo>
                    <a:pt x="57" y="0"/>
                    <a:pt x="0" y="57"/>
                    <a:pt x="0" y="127"/>
                  </a:cubicBezTo>
                  <a:cubicBezTo>
                    <a:pt x="28" y="127"/>
                    <a:pt x="28" y="127"/>
                    <a:pt x="28" y="127"/>
                  </a:cubicBezTo>
                  <a:cubicBezTo>
                    <a:pt x="28" y="73"/>
                    <a:pt x="72" y="29"/>
                    <a:pt x="127" y="29"/>
                  </a:cubicBezTo>
                  <a:cubicBezTo>
                    <a:pt x="181" y="29"/>
                    <a:pt x="225" y="73"/>
                    <a:pt x="225" y="127"/>
                  </a:cubicBezTo>
                  <a:cubicBezTo>
                    <a:pt x="225" y="181"/>
                    <a:pt x="181" y="226"/>
                    <a:pt x="127" y="226"/>
                  </a:cubicBezTo>
                  <a:cubicBezTo>
                    <a:pt x="113" y="226"/>
                    <a:pt x="99" y="223"/>
                    <a:pt x="86" y="217"/>
                  </a:cubicBezTo>
                  <a:cubicBezTo>
                    <a:pt x="75" y="243"/>
                    <a:pt x="75" y="243"/>
                    <a:pt x="75" y="243"/>
                  </a:cubicBezTo>
                  <a:cubicBezTo>
                    <a:pt x="91" y="250"/>
                    <a:pt x="109" y="254"/>
                    <a:pt x="127" y="254"/>
                  </a:cubicBezTo>
                  <a:cubicBezTo>
                    <a:pt x="197" y="254"/>
                    <a:pt x="254" y="197"/>
                    <a:pt x="254" y="127"/>
                  </a:cubicBezTo>
                </a:path>
              </a:pathLst>
            </a:custGeom>
            <a:grpFill/>
            <a:ln>
              <a:noFill/>
            </a:ln>
            <a:extLst>
              <a:ext uri="{91240B29-F687-4F45-9708-019B960494DF}">
                <a14:hiddenLine xmlns:a14="http://schemas.microsoft.com/office/drawing/2010/main" w="9525">
                  <a:solidFill>
                    <a:srgbClr val="000000"/>
                  </a:solidFill>
                  <a:bevel/>
                </a14:hiddenLine>
              </a:ext>
            </a:extLst>
          </p:spPr>
          <p:txBody>
            <a:bodyPr/>
            <a:ls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SimSun"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SimSun"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SimSun"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SimSun"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SimSun"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SimSun"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SimSun"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SimSun"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SimSun" panose="02010600030101010101" pitchFamily="2" charset="-122"/>
                  <a:cs typeface="+mn-cs"/>
                </a:defRPr>
              </a:lvl9pPr>
            </a:lstStyle>
            <a:p>
              <a:pPr>
                <a:defRPr/>
              </a:pPr>
              <a:endParaRPr lang="zh-CN" altLang="zh-CN" sz="2800" b="1">
                <a:solidFill>
                  <a:schemeClr val="tx1">
                    <a:lumMod val="75000"/>
                    <a:lumOff val="25000"/>
                  </a:schemeClr>
                </a:solidFill>
                <a:latin typeface="Times New Roman" panose="02020603050405020304" pitchFamily="18" charset="0"/>
                <a:ea typeface="+mn-ea"/>
                <a:cs typeface="Times New Roman" panose="02020603050405020304" pitchFamily="18" charset="0"/>
                <a:sym typeface="+mn-lt"/>
              </a:endParaRPr>
            </a:p>
          </p:txBody>
        </p:sp>
        <p:sp>
          <p:nvSpPr>
            <p:cNvPr id="11" name="TextBox 682">
              <a:extLst>
                <a:ext uri="{FF2B5EF4-FFF2-40B4-BE49-F238E27FC236}">
                  <a16:creationId xmlns:a16="http://schemas.microsoft.com/office/drawing/2014/main" id="{73815352-0F64-76D7-CBC1-99B2F5D382FB}"/>
                </a:ext>
              </a:extLst>
            </p:cNvPr>
            <p:cNvSpPr>
              <a:spLocks noChangeArrowheads="1"/>
            </p:cNvSpPr>
            <p:nvPr/>
          </p:nvSpPr>
          <p:spPr bwMode="auto">
            <a:xfrm>
              <a:off x="4930137" y="1362025"/>
              <a:ext cx="591829" cy="769441"/>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SimSun"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SimSun"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SimSun"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SimSun"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SimSun"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SimSun"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SimSun"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SimSun"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SimSun" panose="02010600030101010101" pitchFamily="2" charset="-122"/>
                  <a:cs typeface="+mn-cs"/>
                </a:defRPr>
              </a:lvl9pPr>
            </a:lstStyle>
            <a:p>
              <a:pPr algn="ctr">
                <a:defRPr/>
              </a:pPr>
              <a:r>
                <a:rPr lang="en-US" sz="4400" b="1" dirty="0">
                  <a:solidFill>
                    <a:schemeClr val="tx1">
                      <a:lumMod val="75000"/>
                      <a:lumOff val="25000"/>
                    </a:schemeClr>
                  </a:solidFill>
                  <a:latin typeface="Times New Roman" panose="02020603050405020304" pitchFamily="18" charset="0"/>
                  <a:ea typeface="+mn-ea"/>
                  <a:cs typeface="Times New Roman" panose="02020603050405020304" pitchFamily="18" charset="0"/>
                  <a:sym typeface="+mn-lt"/>
                </a:rPr>
                <a:t>A</a:t>
              </a:r>
              <a:endParaRPr lang="zh-CN" altLang="en-US" sz="4000" b="1" dirty="0">
                <a:solidFill>
                  <a:schemeClr val="tx1">
                    <a:lumMod val="75000"/>
                    <a:lumOff val="25000"/>
                  </a:schemeClr>
                </a:solidFill>
                <a:latin typeface="Times New Roman" panose="02020603050405020304" pitchFamily="18" charset="0"/>
                <a:ea typeface="+mn-ea"/>
                <a:cs typeface="Times New Roman" panose="02020603050405020304" pitchFamily="18" charset="0"/>
                <a:sym typeface="+mn-lt"/>
              </a:endParaRPr>
            </a:p>
          </p:txBody>
        </p:sp>
      </p:grpSp>
      <p:grpSp>
        <p:nvGrpSpPr>
          <p:cNvPr id="12" name="组合 9">
            <a:extLst>
              <a:ext uri="{FF2B5EF4-FFF2-40B4-BE49-F238E27FC236}">
                <a16:creationId xmlns:a16="http://schemas.microsoft.com/office/drawing/2014/main" id="{489A4090-A962-F6C8-2C9F-D70542A12457}"/>
              </a:ext>
            </a:extLst>
          </p:cNvPr>
          <p:cNvGrpSpPr/>
          <p:nvPr/>
        </p:nvGrpSpPr>
        <p:grpSpPr>
          <a:xfrm>
            <a:off x="6362208" y="2584766"/>
            <a:ext cx="952500" cy="952500"/>
            <a:chOff x="4711700" y="2364841"/>
            <a:chExt cx="952500" cy="952500"/>
          </a:xfrm>
          <a:solidFill>
            <a:schemeClr val="accent1">
              <a:alpha val="30196"/>
            </a:schemeClr>
          </a:solidFill>
        </p:grpSpPr>
        <p:sp>
          <p:nvSpPr>
            <p:cNvPr id="13" name="Freeform 23">
              <a:extLst>
                <a:ext uri="{FF2B5EF4-FFF2-40B4-BE49-F238E27FC236}">
                  <a16:creationId xmlns:a16="http://schemas.microsoft.com/office/drawing/2014/main" id="{1F33EEE1-00B5-2909-6517-EAA98881EA5D}"/>
                </a:ext>
              </a:extLst>
            </p:cNvPr>
            <p:cNvSpPr>
              <a:spLocks noEditPoints="1" noChangeArrowheads="1"/>
            </p:cNvSpPr>
            <p:nvPr/>
          </p:nvSpPr>
          <p:spPr bwMode="auto">
            <a:xfrm>
              <a:off x="4711700" y="2364841"/>
              <a:ext cx="952500" cy="952500"/>
            </a:xfrm>
            <a:custGeom>
              <a:avLst/>
              <a:gdLst>
                <a:gd name="T0" fmla="*/ 254 w 254"/>
                <a:gd name="T1" fmla="*/ 127 h 254"/>
                <a:gd name="T2" fmla="*/ 127 w 254"/>
                <a:gd name="T3" fmla="*/ 0 h 254"/>
                <a:gd name="T4" fmla="*/ 0 w 254"/>
                <a:gd name="T5" fmla="*/ 127 h 254"/>
                <a:gd name="T6" fmla="*/ 127 w 254"/>
                <a:gd name="T7" fmla="*/ 254 h 254"/>
                <a:gd name="T8" fmla="*/ 254 w 254"/>
                <a:gd name="T9" fmla="*/ 127 h 254"/>
                <a:gd name="T10" fmla="*/ 28 w 254"/>
                <a:gd name="T11" fmla="*/ 127 h 254"/>
                <a:gd name="T12" fmla="*/ 127 w 254"/>
                <a:gd name="T13" fmla="*/ 28 h 254"/>
                <a:gd name="T14" fmla="*/ 225 w 254"/>
                <a:gd name="T15" fmla="*/ 127 h 254"/>
                <a:gd name="T16" fmla="*/ 127 w 254"/>
                <a:gd name="T17" fmla="*/ 225 h 254"/>
                <a:gd name="T18" fmla="*/ 28 w 254"/>
                <a:gd name="T19" fmla="*/ 127 h 25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54"/>
                <a:gd name="T31" fmla="*/ 0 h 254"/>
                <a:gd name="T32" fmla="*/ 254 w 254"/>
                <a:gd name="T33" fmla="*/ 254 h 25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54" h="254">
                  <a:moveTo>
                    <a:pt x="254" y="127"/>
                  </a:moveTo>
                  <a:cubicBezTo>
                    <a:pt x="254" y="57"/>
                    <a:pt x="197" y="0"/>
                    <a:pt x="127" y="0"/>
                  </a:cubicBezTo>
                  <a:cubicBezTo>
                    <a:pt x="57" y="0"/>
                    <a:pt x="0" y="57"/>
                    <a:pt x="0" y="127"/>
                  </a:cubicBezTo>
                  <a:cubicBezTo>
                    <a:pt x="0" y="197"/>
                    <a:pt x="57" y="254"/>
                    <a:pt x="127" y="254"/>
                  </a:cubicBezTo>
                  <a:cubicBezTo>
                    <a:pt x="197" y="254"/>
                    <a:pt x="254" y="197"/>
                    <a:pt x="254" y="127"/>
                  </a:cubicBezTo>
                  <a:moveTo>
                    <a:pt x="28" y="127"/>
                  </a:moveTo>
                  <a:cubicBezTo>
                    <a:pt x="28" y="72"/>
                    <a:pt x="72" y="28"/>
                    <a:pt x="127" y="28"/>
                  </a:cubicBezTo>
                  <a:cubicBezTo>
                    <a:pt x="181" y="28"/>
                    <a:pt x="225" y="72"/>
                    <a:pt x="225" y="127"/>
                  </a:cubicBezTo>
                  <a:cubicBezTo>
                    <a:pt x="225" y="181"/>
                    <a:pt x="181" y="225"/>
                    <a:pt x="127" y="225"/>
                  </a:cubicBezTo>
                  <a:cubicBezTo>
                    <a:pt x="72" y="225"/>
                    <a:pt x="28" y="181"/>
                    <a:pt x="28" y="127"/>
                  </a:cubicBezTo>
                </a:path>
              </a:pathLst>
            </a:custGeom>
            <a:grpFill/>
            <a:ln>
              <a:noFill/>
            </a:ln>
            <a:extLst>
              <a:ext uri="{91240B29-F687-4F45-9708-019B960494DF}">
                <a14:hiddenLine xmlns:a14="http://schemas.microsoft.com/office/drawing/2010/main" w="9525">
                  <a:solidFill>
                    <a:srgbClr val="000000"/>
                  </a:solidFill>
                  <a:bevel/>
                </a14:hiddenLine>
              </a:ext>
            </a:extLst>
          </p:spPr>
          <p:txBody>
            <a:bodyPr/>
            <a:ls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SimSun"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SimSun"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SimSun"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SimSun"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SimSun"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SimSun"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SimSun"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SimSun"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SimSun" panose="02010600030101010101" pitchFamily="2" charset="-122"/>
                  <a:cs typeface="+mn-cs"/>
                </a:defRPr>
              </a:lvl9pPr>
            </a:lstStyle>
            <a:p>
              <a:pPr>
                <a:defRPr/>
              </a:pPr>
              <a:endParaRPr lang="zh-CN" altLang="zh-CN" sz="2000" b="1">
                <a:solidFill>
                  <a:schemeClr val="tx1">
                    <a:lumMod val="75000"/>
                    <a:lumOff val="25000"/>
                  </a:schemeClr>
                </a:solidFill>
                <a:latin typeface="Times New Roman" panose="02020603050405020304" pitchFamily="18" charset="0"/>
                <a:ea typeface="+mn-ea"/>
                <a:cs typeface="Times New Roman" panose="02020603050405020304" pitchFamily="18" charset="0"/>
                <a:sym typeface="+mn-lt"/>
              </a:endParaRPr>
            </a:p>
          </p:txBody>
        </p:sp>
        <p:sp>
          <p:nvSpPr>
            <p:cNvPr id="14" name="Freeform 24">
              <a:extLst>
                <a:ext uri="{FF2B5EF4-FFF2-40B4-BE49-F238E27FC236}">
                  <a16:creationId xmlns:a16="http://schemas.microsoft.com/office/drawing/2014/main" id="{9605CF3D-5C6E-29B0-0EBE-C327BAFA1112}"/>
                </a:ext>
              </a:extLst>
            </p:cNvPr>
            <p:cNvSpPr>
              <a:spLocks noChangeArrowheads="1"/>
            </p:cNvSpPr>
            <p:nvPr/>
          </p:nvSpPr>
          <p:spPr bwMode="auto">
            <a:xfrm>
              <a:off x="4711700" y="2364841"/>
              <a:ext cx="952500" cy="952500"/>
            </a:xfrm>
            <a:custGeom>
              <a:avLst/>
              <a:gdLst>
                <a:gd name="T0" fmla="*/ 254 w 254"/>
                <a:gd name="T1" fmla="*/ 127 h 254"/>
                <a:gd name="T2" fmla="*/ 127 w 254"/>
                <a:gd name="T3" fmla="*/ 0 h 254"/>
                <a:gd name="T4" fmla="*/ 0 w 254"/>
                <a:gd name="T5" fmla="*/ 127 h 254"/>
                <a:gd name="T6" fmla="*/ 28 w 254"/>
                <a:gd name="T7" fmla="*/ 127 h 254"/>
                <a:gd name="T8" fmla="*/ 127 w 254"/>
                <a:gd name="T9" fmla="*/ 28 h 254"/>
                <a:gd name="T10" fmla="*/ 225 w 254"/>
                <a:gd name="T11" fmla="*/ 127 h 254"/>
                <a:gd name="T12" fmla="*/ 127 w 254"/>
                <a:gd name="T13" fmla="*/ 225 h 254"/>
                <a:gd name="T14" fmla="*/ 127 w 254"/>
                <a:gd name="T15" fmla="*/ 254 h 254"/>
                <a:gd name="T16" fmla="*/ 254 w 254"/>
                <a:gd name="T17" fmla="*/ 127 h 25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54"/>
                <a:gd name="T28" fmla="*/ 0 h 254"/>
                <a:gd name="T29" fmla="*/ 254 w 254"/>
                <a:gd name="T30" fmla="*/ 254 h 25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54" h="254">
                  <a:moveTo>
                    <a:pt x="254" y="127"/>
                  </a:moveTo>
                  <a:cubicBezTo>
                    <a:pt x="254" y="57"/>
                    <a:pt x="197" y="0"/>
                    <a:pt x="127" y="0"/>
                  </a:cubicBezTo>
                  <a:cubicBezTo>
                    <a:pt x="57" y="0"/>
                    <a:pt x="0" y="57"/>
                    <a:pt x="0" y="127"/>
                  </a:cubicBezTo>
                  <a:cubicBezTo>
                    <a:pt x="28" y="127"/>
                    <a:pt x="28" y="127"/>
                    <a:pt x="28" y="127"/>
                  </a:cubicBezTo>
                  <a:cubicBezTo>
                    <a:pt x="28" y="72"/>
                    <a:pt x="72" y="28"/>
                    <a:pt x="127" y="28"/>
                  </a:cubicBezTo>
                  <a:cubicBezTo>
                    <a:pt x="181" y="28"/>
                    <a:pt x="225" y="72"/>
                    <a:pt x="225" y="127"/>
                  </a:cubicBezTo>
                  <a:cubicBezTo>
                    <a:pt x="225" y="181"/>
                    <a:pt x="181" y="225"/>
                    <a:pt x="127" y="225"/>
                  </a:cubicBezTo>
                  <a:cubicBezTo>
                    <a:pt x="127" y="254"/>
                    <a:pt x="127" y="254"/>
                    <a:pt x="127" y="254"/>
                  </a:cubicBezTo>
                  <a:cubicBezTo>
                    <a:pt x="197" y="254"/>
                    <a:pt x="254" y="197"/>
                    <a:pt x="254" y="127"/>
                  </a:cubicBezTo>
                </a:path>
              </a:pathLst>
            </a:custGeom>
            <a:grpFill/>
            <a:ln>
              <a:noFill/>
            </a:ln>
            <a:extLst>
              <a:ext uri="{91240B29-F687-4F45-9708-019B960494DF}">
                <a14:hiddenLine xmlns:a14="http://schemas.microsoft.com/office/drawing/2010/main" w="9525">
                  <a:solidFill>
                    <a:srgbClr val="000000"/>
                  </a:solidFill>
                  <a:bevel/>
                </a14:hiddenLine>
              </a:ext>
            </a:extLst>
          </p:spPr>
          <p:txBody>
            <a:bodyPr/>
            <a:ls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SimSun"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SimSun"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SimSun"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SimSun"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SimSun"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SimSun"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SimSun"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SimSun"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SimSun" panose="02010600030101010101" pitchFamily="2" charset="-122"/>
                  <a:cs typeface="+mn-cs"/>
                </a:defRPr>
              </a:lvl9pPr>
            </a:lstStyle>
            <a:p>
              <a:pPr>
                <a:defRPr/>
              </a:pPr>
              <a:endParaRPr lang="zh-CN" altLang="zh-CN" sz="2800" b="1">
                <a:solidFill>
                  <a:schemeClr val="tx1">
                    <a:lumMod val="75000"/>
                    <a:lumOff val="25000"/>
                  </a:schemeClr>
                </a:solidFill>
                <a:latin typeface="Times New Roman" panose="02020603050405020304" pitchFamily="18" charset="0"/>
                <a:ea typeface="+mn-ea"/>
                <a:cs typeface="Times New Roman" panose="02020603050405020304" pitchFamily="18" charset="0"/>
                <a:sym typeface="+mn-lt"/>
              </a:endParaRPr>
            </a:p>
          </p:txBody>
        </p:sp>
        <p:sp>
          <p:nvSpPr>
            <p:cNvPr id="15" name="TextBox 682">
              <a:extLst>
                <a:ext uri="{FF2B5EF4-FFF2-40B4-BE49-F238E27FC236}">
                  <a16:creationId xmlns:a16="http://schemas.microsoft.com/office/drawing/2014/main" id="{804D0CAE-5548-0D2E-48DE-CE8A37DE77C8}"/>
                </a:ext>
              </a:extLst>
            </p:cNvPr>
            <p:cNvSpPr>
              <a:spLocks noChangeArrowheads="1"/>
            </p:cNvSpPr>
            <p:nvPr/>
          </p:nvSpPr>
          <p:spPr bwMode="auto">
            <a:xfrm>
              <a:off x="4918189" y="2458860"/>
              <a:ext cx="561372" cy="769441"/>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SimSun"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SimSun"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SimSun"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SimSun"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SimSun"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SimSun"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SimSun"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SimSun"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SimSun" panose="02010600030101010101" pitchFamily="2" charset="-122"/>
                  <a:cs typeface="+mn-cs"/>
                </a:defRPr>
              </a:lvl9pPr>
            </a:lstStyle>
            <a:p>
              <a:pPr algn="ctr">
                <a:defRPr/>
              </a:pPr>
              <a:r>
                <a:rPr lang="en-US" altLang="zh-CN" sz="4400" b="1" dirty="0">
                  <a:solidFill>
                    <a:schemeClr val="tx1">
                      <a:lumMod val="75000"/>
                      <a:lumOff val="25000"/>
                    </a:schemeClr>
                  </a:solidFill>
                  <a:latin typeface="Times New Roman" panose="02020603050405020304" pitchFamily="18" charset="0"/>
                  <a:ea typeface="+mn-ea"/>
                  <a:cs typeface="Times New Roman" panose="02020603050405020304" pitchFamily="18" charset="0"/>
                  <a:sym typeface="+mn-lt"/>
                </a:rPr>
                <a:t>B</a:t>
              </a:r>
              <a:endParaRPr lang="zh-CN" altLang="en-US" sz="4000" b="1" dirty="0">
                <a:solidFill>
                  <a:schemeClr val="tx1">
                    <a:lumMod val="75000"/>
                    <a:lumOff val="25000"/>
                  </a:schemeClr>
                </a:solidFill>
                <a:latin typeface="Times New Roman" panose="02020603050405020304" pitchFamily="18" charset="0"/>
                <a:ea typeface="+mn-ea"/>
                <a:cs typeface="Times New Roman" panose="02020603050405020304" pitchFamily="18" charset="0"/>
                <a:sym typeface="+mn-lt"/>
              </a:endParaRPr>
            </a:p>
          </p:txBody>
        </p:sp>
      </p:grpSp>
      <p:grpSp>
        <p:nvGrpSpPr>
          <p:cNvPr id="16" name="组合 17">
            <a:extLst>
              <a:ext uri="{FF2B5EF4-FFF2-40B4-BE49-F238E27FC236}">
                <a16:creationId xmlns:a16="http://schemas.microsoft.com/office/drawing/2014/main" id="{BC5E762E-60E3-14C1-FC2E-523EA04CCE6F}"/>
              </a:ext>
            </a:extLst>
          </p:cNvPr>
          <p:cNvGrpSpPr/>
          <p:nvPr/>
        </p:nvGrpSpPr>
        <p:grpSpPr>
          <a:xfrm>
            <a:off x="6309820" y="4014585"/>
            <a:ext cx="1057275" cy="1057275"/>
            <a:chOff x="4659312" y="3350679"/>
            <a:chExt cx="1057275" cy="1057275"/>
          </a:xfrm>
          <a:solidFill>
            <a:schemeClr val="accent1">
              <a:alpha val="30196"/>
            </a:schemeClr>
          </a:solidFill>
        </p:grpSpPr>
        <p:sp>
          <p:nvSpPr>
            <p:cNvPr id="17" name="Freeform 16">
              <a:extLst>
                <a:ext uri="{FF2B5EF4-FFF2-40B4-BE49-F238E27FC236}">
                  <a16:creationId xmlns:a16="http://schemas.microsoft.com/office/drawing/2014/main" id="{435A4861-3620-2D20-DB81-4901FA227254}"/>
                </a:ext>
              </a:extLst>
            </p:cNvPr>
            <p:cNvSpPr>
              <a:spLocks noEditPoints="1" noChangeArrowheads="1"/>
            </p:cNvSpPr>
            <p:nvPr/>
          </p:nvSpPr>
          <p:spPr bwMode="auto">
            <a:xfrm>
              <a:off x="4659312" y="3350679"/>
              <a:ext cx="1057275" cy="1057275"/>
            </a:xfrm>
            <a:custGeom>
              <a:avLst/>
              <a:gdLst>
                <a:gd name="T0" fmla="*/ 47 w 282"/>
                <a:gd name="T1" fmla="*/ 56 h 282"/>
                <a:gd name="T2" fmla="*/ 55 w 282"/>
                <a:gd name="T3" fmla="*/ 235 h 282"/>
                <a:gd name="T4" fmla="*/ 235 w 282"/>
                <a:gd name="T5" fmla="*/ 227 h 282"/>
                <a:gd name="T6" fmla="*/ 226 w 282"/>
                <a:gd name="T7" fmla="*/ 47 h 282"/>
                <a:gd name="T8" fmla="*/ 47 w 282"/>
                <a:gd name="T9" fmla="*/ 56 h 282"/>
                <a:gd name="T10" fmla="*/ 214 w 282"/>
                <a:gd name="T11" fmla="*/ 208 h 282"/>
                <a:gd name="T12" fmla="*/ 75 w 282"/>
                <a:gd name="T13" fmla="*/ 214 h 282"/>
                <a:gd name="T14" fmla="*/ 68 w 282"/>
                <a:gd name="T15" fmla="*/ 75 h 282"/>
                <a:gd name="T16" fmla="*/ 207 w 282"/>
                <a:gd name="T17" fmla="*/ 68 h 282"/>
                <a:gd name="T18" fmla="*/ 214 w 282"/>
                <a:gd name="T19" fmla="*/ 208 h 28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82"/>
                <a:gd name="T31" fmla="*/ 0 h 282"/>
                <a:gd name="T32" fmla="*/ 282 w 282"/>
                <a:gd name="T33" fmla="*/ 282 h 28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82" h="282">
                  <a:moveTo>
                    <a:pt x="47" y="56"/>
                  </a:moveTo>
                  <a:cubicBezTo>
                    <a:pt x="0" y="107"/>
                    <a:pt x="3" y="188"/>
                    <a:pt x="55" y="235"/>
                  </a:cubicBezTo>
                  <a:cubicBezTo>
                    <a:pt x="107" y="282"/>
                    <a:pt x="188" y="279"/>
                    <a:pt x="235" y="227"/>
                  </a:cubicBezTo>
                  <a:cubicBezTo>
                    <a:pt x="282" y="175"/>
                    <a:pt x="278" y="95"/>
                    <a:pt x="226" y="47"/>
                  </a:cubicBezTo>
                  <a:cubicBezTo>
                    <a:pt x="175" y="0"/>
                    <a:pt x="94" y="4"/>
                    <a:pt x="47" y="56"/>
                  </a:cubicBezTo>
                  <a:moveTo>
                    <a:pt x="214" y="208"/>
                  </a:moveTo>
                  <a:cubicBezTo>
                    <a:pt x="177" y="248"/>
                    <a:pt x="115" y="251"/>
                    <a:pt x="75" y="214"/>
                  </a:cubicBezTo>
                  <a:cubicBezTo>
                    <a:pt x="34" y="177"/>
                    <a:pt x="31" y="115"/>
                    <a:pt x="68" y="75"/>
                  </a:cubicBezTo>
                  <a:cubicBezTo>
                    <a:pt x="105" y="35"/>
                    <a:pt x="167" y="32"/>
                    <a:pt x="207" y="68"/>
                  </a:cubicBezTo>
                  <a:cubicBezTo>
                    <a:pt x="248" y="105"/>
                    <a:pt x="250" y="168"/>
                    <a:pt x="214" y="208"/>
                  </a:cubicBezTo>
                </a:path>
              </a:pathLst>
            </a:custGeom>
            <a:grpFill/>
            <a:ln>
              <a:noFill/>
            </a:ln>
            <a:extLst>
              <a:ext uri="{91240B29-F687-4F45-9708-019B960494DF}">
                <a14:hiddenLine xmlns:a14="http://schemas.microsoft.com/office/drawing/2010/main" w="9525">
                  <a:solidFill>
                    <a:srgbClr val="000000"/>
                  </a:solidFill>
                  <a:bevel/>
                </a14:hiddenLine>
              </a:ext>
            </a:extLst>
          </p:spPr>
          <p:txBody>
            <a:bodyPr/>
            <a:ls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SimSun"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SimSun"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SimSun"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SimSun"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SimSun"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SimSun"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SimSun"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SimSun"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SimSun" panose="02010600030101010101" pitchFamily="2" charset="-122"/>
                  <a:cs typeface="+mn-cs"/>
                </a:defRPr>
              </a:lvl9pPr>
            </a:lstStyle>
            <a:p>
              <a:pPr>
                <a:defRPr/>
              </a:pPr>
              <a:endParaRPr lang="zh-CN" altLang="zh-CN" sz="2800" b="1">
                <a:solidFill>
                  <a:schemeClr val="tx1">
                    <a:lumMod val="75000"/>
                    <a:lumOff val="25000"/>
                  </a:schemeClr>
                </a:solidFill>
                <a:latin typeface="Times New Roman" panose="02020603050405020304" pitchFamily="18" charset="0"/>
                <a:ea typeface="+mn-ea"/>
                <a:cs typeface="Times New Roman" panose="02020603050405020304" pitchFamily="18" charset="0"/>
                <a:sym typeface="+mn-lt"/>
              </a:endParaRPr>
            </a:p>
          </p:txBody>
        </p:sp>
        <p:sp>
          <p:nvSpPr>
            <p:cNvPr id="18" name="Freeform 17">
              <a:extLst>
                <a:ext uri="{FF2B5EF4-FFF2-40B4-BE49-F238E27FC236}">
                  <a16:creationId xmlns:a16="http://schemas.microsoft.com/office/drawing/2014/main" id="{CF72D6D9-8618-11D8-A004-4C7CF59686BE}"/>
                </a:ext>
              </a:extLst>
            </p:cNvPr>
            <p:cNvSpPr>
              <a:spLocks noChangeArrowheads="1"/>
            </p:cNvSpPr>
            <p:nvPr/>
          </p:nvSpPr>
          <p:spPr bwMode="auto">
            <a:xfrm>
              <a:off x="4711700" y="3876141"/>
              <a:ext cx="828675" cy="531813"/>
            </a:xfrm>
            <a:custGeom>
              <a:avLst/>
              <a:gdLst>
                <a:gd name="T0" fmla="*/ 0 w 221"/>
                <a:gd name="T1" fmla="*/ 0 h 142"/>
                <a:gd name="T2" fmla="*/ 41 w 221"/>
                <a:gd name="T3" fmla="*/ 95 h 142"/>
                <a:gd name="T4" fmla="*/ 221 w 221"/>
                <a:gd name="T5" fmla="*/ 87 h 142"/>
                <a:gd name="T6" fmla="*/ 200 w 221"/>
                <a:gd name="T7" fmla="*/ 68 h 142"/>
                <a:gd name="T8" fmla="*/ 61 w 221"/>
                <a:gd name="T9" fmla="*/ 74 h 142"/>
                <a:gd name="T10" fmla="*/ 28 w 221"/>
                <a:gd name="T11" fmla="*/ 0 h 142"/>
                <a:gd name="T12" fmla="*/ 0 w 221"/>
                <a:gd name="T13" fmla="*/ 0 h 142"/>
                <a:gd name="T14" fmla="*/ 0 60000 65536"/>
                <a:gd name="T15" fmla="*/ 0 60000 65536"/>
                <a:gd name="T16" fmla="*/ 0 60000 65536"/>
                <a:gd name="T17" fmla="*/ 0 60000 65536"/>
                <a:gd name="T18" fmla="*/ 0 60000 65536"/>
                <a:gd name="T19" fmla="*/ 0 60000 65536"/>
                <a:gd name="T20" fmla="*/ 0 60000 65536"/>
                <a:gd name="T21" fmla="*/ 0 w 221"/>
                <a:gd name="T22" fmla="*/ 0 h 142"/>
                <a:gd name="T23" fmla="*/ 221 w 221"/>
                <a:gd name="T24" fmla="*/ 142 h 14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1" h="142">
                  <a:moveTo>
                    <a:pt x="0" y="0"/>
                  </a:moveTo>
                  <a:cubicBezTo>
                    <a:pt x="0" y="36"/>
                    <a:pt x="15" y="71"/>
                    <a:pt x="41" y="95"/>
                  </a:cubicBezTo>
                  <a:cubicBezTo>
                    <a:pt x="93" y="142"/>
                    <a:pt x="174" y="139"/>
                    <a:pt x="221" y="87"/>
                  </a:cubicBezTo>
                  <a:cubicBezTo>
                    <a:pt x="200" y="68"/>
                    <a:pt x="200" y="68"/>
                    <a:pt x="200" y="68"/>
                  </a:cubicBezTo>
                  <a:cubicBezTo>
                    <a:pt x="163" y="108"/>
                    <a:pt x="101" y="111"/>
                    <a:pt x="61" y="74"/>
                  </a:cubicBezTo>
                  <a:cubicBezTo>
                    <a:pt x="40" y="55"/>
                    <a:pt x="28" y="28"/>
                    <a:pt x="28" y="0"/>
                  </a:cubicBezTo>
                  <a:lnTo>
                    <a:pt x="0" y="0"/>
                  </a:lnTo>
                  <a:close/>
                </a:path>
              </a:pathLst>
            </a:custGeom>
            <a:grpFill/>
            <a:ln>
              <a:noFill/>
            </a:ln>
            <a:extLst>
              <a:ext uri="{91240B29-F687-4F45-9708-019B960494DF}">
                <a14:hiddenLine xmlns:a14="http://schemas.microsoft.com/office/drawing/2010/main" w="9525">
                  <a:solidFill>
                    <a:srgbClr val="000000"/>
                  </a:solidFill>
                  <a:bevel/>
                </a14:hiddenLine>
              </a:ext>
            </a:extLst>
          </p:spPr>
          <p:txBody>
            <a:bodyPr/>
            <a:ls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SimSun"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SimSun"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SimSun"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SimSun"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SimSun"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SimSun"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SimSun"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SimSun"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SimSun" panose="02010600030101010101" pitchFamily="2" charset="-122"/>
                  <a:cs typeface="+mn-cs"/>
                </a:defRPr>
              </a:lvl9pPr>
            </a:lstStyle>
            <a:p>
              <a:pPr>
                <a:defRPr/>
              </a:pPr>
              <a:endParaRPr lang="zh-CN" altLang="zh-CN" sz="2000" b="1">
                <a:solidFill>
                  <a:schemeClr val="tx1">
                    <a:lumMod val="75000"/>
                    <a:lumOff val="25000"/>
                  </a:schemeClr>
                </a:solidFill>
                <a:latin typeface="Times New Roman" panose="02020603050405020304" pitchFamily="18" charset="0"/>
                <a:ea typeface="+mn-ea"/>
                <a:cs typeface="Times New Roman" panose="02020603050405020304" pitchFamily="18" charset="0"/>
                <a:sym typeface="+mn-lt"/>
              </a:endParaRPr>
            </a:p>
          </p:txBody>
        </p:sp>
        <p:sp>
          <p:nvSpPr>
            <p:cNvPr id="19" name="TextBox 682">
              <a:extLst>
                <a:ext uri="{FF2B5EF4-FFF2-40B4-BE49-F238E27FC236}">
                  <a16:creationId xmlns:a16="http://schemas.microsoft.com/office/drawing/2014/main" id="{5816A9FB-9E2C-DD15-9BC3-A665F8E94DB3}"/>
                </a:ext>
              </a:extLst>
            </p:cNvPr>
            <p:cNvSpPr>
              <a:spLocks noChangeArrowheads="1"/>
            </p:cNvSpPr>
            <p:nvPr/>
          </p:nvSpPr>
          <p:spPr bwMode="auto">
            <a:xfrm>
              <a:off x="4902961" y="3461918"/>
              <a:ext cx="591829" cy="769441"/>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SimSun"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SimSun"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SimSun"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SimSun"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SimSun"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SimSun"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SimSun"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SimSun"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SimSun" panose="02010600030101010101" pitchFamily="2" charset="-122"/>
                  <a:cs typeface="+mn-cs"/>
                </a:defRPr>
              </a:lvl9pPr>
            </a:lstStyle>
            <a:p>
              <a:pPr algn="ctr">
                <a:defRPr/>
              </a:pPr>
              <a:r>
                <a:rPr lang="en-US" sz="4400" b="1" dirty="0">
                  <a:solidFill>
                    <a:schemeClr val="tx1">
                      <a:lumMod val="75000"/>
                      <a:lumOff val="25000"/>
                    </a:schemeClr>
                  </a:solidFill>
                  <a:latin typeface="Times New Roman" panose="02020603050405020304" pitchFamily="18" charset="0"/>
                  <a:ea typeface="+mn-ea"/>
                  <a:cs typeface="Times New Roman" panose="02020603050405020304" pitchFamily="18" charset="0"/>
                  <a:sym typeface="+mn-lt"/>
                </a:rPr>
                <a:t>C</a:t>
              </a:r>
              <a:endParaRPr lang="zh-CN" altLang="en-US" sz="4000" b="1" dirty="0">
                <a:solidFill>
                  <a:schemeClr val="tx1">
                    <a:lumMod val="75000"/>
                    <a:lumOff val="25000"/>
                  </a:schemeClr>
                </a:solidFill>
                <a:latin typeface="Times New Roman" panose="02020603050405020304" pitchFamily="18" charset="0"/>
                <a:ea typeface="+mn-ea"/>
                <a:cs typeface="Times New Roman" panose="02020603050405020304" pitchFamily="18" charset="0"/>
                <a:sym typeface="+mn-lt"/>
              </a:endParaRPr>
            </a:p>
          </p:txBody>
        </p:sp>
      </p:grpSp>
      <p:sp>
        <p:nvSpPr>
          <p:cNvPr id="20" name="TextBox 6">
            <a:extLst>
              <a:ext uri="{FF2B5EF4-FFF2-40B4-BE49-F238E27FC236}">
                <a16:creationId xmlns:a16="http://schemas.microsoft.com/office/drawing/2014/main" id="{E398FC94-85EC-A57E-C835-27949720AC11}"/>
              </a:ext>
            </a:extLst>
          </p:cNvPr>
          <p:cNvSpPr txBox="1">
            <a:spLocks noChangeArrowheads="1"/>
          </p:cNvSpPr>
          <p:nvPr/>
        </p:nvSpPr>
        <p:spPr bwMode="auto">
          <a:xfrm>
            <a:off x="8064935" y="1398120"/>
            <a:ext cx="2814638" cy="584200"/>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vi-VN" altLang="en-US" sz="3200">
                <a:latin typeface="Times New Roman" panose="02020603050405020304" pitchFamily="18" charset="0"/>
                <a:cs typeface="Times New Roman" panose="02020603050405020304" pitchFamily="18" charset="0"/>
              </a:rPr>
              <a:t> </a:t>
            </a:r>
            <a:r>
              <a:rPr lang="vi-VN" altLang="en-US" sz="3200" b="1">
                <a:latin typeface="Times New Roman" panose="02020603050405020304" pitchFamily="18" charset="0"/>
                <a:cs typeface="Times New Roman" panose="02020603050405020304" pitchFamily="18" charset="0"/>
              </a:rPr>
              <a:t>4</a:t>
            </a:r>
          </a:p>
        </p:txBody>
      </p:sp>
      <p:sp>
        <p:nvSpPr>
          <p:cNvPr id="21" name="TextBox 6">
            <a:extLst>
              <a:ext uri="{FF2B5EF4-FFF2-40B4-BE49-F238E27FC236}">
                <a16:creationId xmlns:a16="http://schemas.microsoft.com/office/drawing/2014/main" id="{A81D3D3C-DD7A-6BA8-8B80-1B20E4A4ECEE}"/>
              </a:ext>
            </a:extLst>
          </p:cNvPr>
          <p:cNvSpPr txBox="1"/>
          <p:nvPr/>
        </p:nvSpPr>
        <p:spPr>
          <a:xfrm>
            <a:off x="8064935" y="2806232"/>
            <a:ext cx="2814638" cy="584200"/>
          </a:xfrm>
          <a:prstGeom prst="rect">
            <a:avLst/>
          </a:prstGeom>
          <a:solidFill>
            <a:srgbClr val="FFFFCC"/>
          </a:solidFill>
        </p:spPr>
        <p:txBody>
          <a:bodyPr>
            <a:spAutoFit/>
          </a:bodyPr>
          <a:lstStyle/>
          <a:p>
            <a:pPr algn="ctr">
              <a:defRPr/>
            </a:pPr>
            <a:r>
              <a:rPr lang="vi-VN" altLang="en-US" sz="3200" b="1" dirty="0">
                <a:solidFill>
                  <a:schemeClr val="tx1">
                    <a:lumMod val="75000"/>
                    <a:lumOff val="25000"/>
                  </a:schemeClr>
                </a:solidFill>
                <a:latin typeface="Times New Roman" panose="02020603050405020304" pitchFamily="18" charset="0"/>
                <a:cs typeface="Times New Roman" panose="02020603050405020304" pitchFamily="18" charset="0"/>
                <a:sym typeface="+mn-lt"/>
              </a:rPr>
              <a:t>3</a:t>
            </a:r>
          </a:p>
        </p:txBody>
      </p:sp>
      <p:sp>
        <p:nvSpPr>
          <p:cNvPr id="22" name="TextBox 6">
            <a:extLst>
              <a:ext uri="{FF2B5EF4-FFF2-40B4-BE49-F238E27FC236}">
                <a16:creationId xmlns:a16="http://schemas.microsoft.com/office/drawing/2014/main" id="{EBC8C4DF-C4BA-51D2-4B1A-B8776C37AE2B}"/>
              </a:ext>
            </a:extLst>
          </p:cNvPr>
          <p:cNvSpPr txBox="1"/>
          <p:nvPr/>
        </p:nvSpPr>
        <p:spPr>
          <a:xfrm>
            <a:off x="8064935" y="4312770"/>
            <a:ext cx="2814638" cy="584200"/>
          </a:xfrm>
          <a:prstGeom prst="rect">
            <a:avLst/>
          </a:prstGeom>
          <a:solidFill>
            <a:srgbClr val="FFFFCC"/>
          </a:solidFill>
        </p:spPr>
        <p:txBody>
          <a:bodyPr>
            <a:spAutoFit/>
          </a:bodyPr>
          <a:lstStyle/>
          <a:p>
            <a:pPr algn="ctr">
              <a:defRPr/>
            </a:pPr>
            <a:r>
              <a:rPr lang="vi-VN" altLang="en-US" sz="3200" b="1" dirty="0">
                <a:solidFill>
                  <a:schemeClr val="tx1">
                    <a:lumMod val="75000"/>
                    <a:lumOff val="25000"/>
                  </a:schemeClr>
                </a:solidFill>
                <a:latin typeface="Times New Roman" panose="02020603050405020304" pitchFamily="18" charset="0"/>
                <a:cs typeface="Times New Roman" panose="02020603050405020304" pitchFamily="18" charset="0"/>
                <a:sym typeface="+mn-lt"/>
              </a:rPr>
              <a:t>2</a:t>
            </a:r>
          </a:p>
        </p:txBody>
      </p:sp>
      <p:grpSp>
        <p:nvGrpSpPr>
          <p:cNvPr id="23" name="组合 17">
            <a:extLst>
              <a:ext uri="{FF2B5EF4-FFF2-40B4-BE49-F238E27FC236}">
                <a16:creationId xmlns:a16="http://schemas.microsoft.com/office/drawing/2014/main" id="{D93C8E1B-FA52-D32E-38B4-C6C226DF730E}"/>
              </a:ext>
            </a:extLst>
          </p:cNvPr>
          <p:cNvGrpSpPr/>
          <p:nvPr/>
        </p:nvGrpSpPr>
        <p:grpSpPr>
          <a:xfrm>
            <a:off x="6363321" y="5418533"/>
            <a:ext cx="1057275" cy="1057275"/>
            <a:chOff x="4659312" y="3350679"/>
            <a:chExt cx="1057275" cy="1057275"/>
          </a:xfrm>
          <a:solidFill>
            <a:schemeClr val="accent1">
              <a:alpha val="30196"/>
            </a:schemeClr>
          </a:solidFill>
        </p:grpSpPr>
        <p:sp>
          <p:nvSpPr>
            <p:cNvPr id="24" name="Freeform 18">
              <a:extLst>
                <a:ext uri="{FF2B5EF4-FFF2-40B4-BE49-F238E27FC236}">
                  <a16:creationId xmlns:a16="http://schemas.microsoft.com/office/drawing/2014/main" id="{860232A4-4692-8D2B-F2F9-CF75A08787C3}"/>
                </a:ext>
              </a:extLst>
            </p:cNvPr>
            <p:cNvSpPr>
              <a:spLocks noEditPoints="1" noChangeArrowheads="1"/>
            </p:cNvSpPr>
            <p:nvPr/>
          </p:nvSpPr>
          <p:spPr bwMode="auto">
            <a:xfrm>
              <a:off x="4659312" y="3350679"/>
              <a:ext cx="1057275" cy="1057275"/>
            </a:xfrm>
            <a:custGeom>
              <a:avLst/>
              <a:gdLst>
                <a:gd name="T0" fmla="*/ 47 w 282"/>
                <a:gd name="T1" fmla="*/ 56 h 282"/>
                <a:gd name="T2" fmla="*/ 55 w 282"/>
                <a:gd name="T3" fmla="*/ 235 h 282"/>
                <a:gd name="T4" fmla="*/ 235 w 282"/>
                <a:gd name="T5" fmla="*/ 227 h 282"/>
                <a:gd name="T6" fmla="*/ 226 w 282"/>
                <a:gd name="T7" fmla="*/ 47 h 282"/>
                <a:gd name="T8" fmla="*/ 47 w 282"/>
                <a:gd name="T9" fmla="*/ 56 h 282"/>
                <a:gd name="T10" fmla="*/ 214 w 282"/>
                <a:gd name="T11" fmla="*/ 208 h 282"/>
                <a:gd name="T12" fmla="*/ 75 w 282"/>
                <a:gd name="T13" fmla="*/ 214 h 282"/>
                <a:gd name="T14" fmla="*/ 68 w 282"/>
                <a:gd name="T15" fmla="*/ 75 h 282"/>
                <a:gd name="T16" fmla="*/ 207 w 282"/>
                <a:gd name="T17" fmla="*/ 68 h 282"/>
                <a:gd name="T18" fmla="*/ 214 w 282"/>
                <a:gd name="T19" fmla="*/ 208 h 28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82"/>
                <a:gd name="T31" fmla="*/ 0 h 282"/>
                <a:gd name="T32" fmla="*/ 282 w 282"/>
                <a:gd name="T33" fmla="*/ 282 h 28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82" h="282">
                  <a:moveTo>
                    <a:pt x="47" y="56"/>
                  </a:moveTo>
                  <a:cubicBezTo>
                    <a:pt x="0" y="107"/>
                    <a:pt x="3" y="188"/>
                    <a:pt x="55" y="235"/>
                  </a:cubicBezTo>
                  <a:cubicBezTo>
                    <a:pt x="107" y="282"/>
                    <a:pt x="188" y="279"/>
                    <a:pt x="235" y="227"/>
                  </a:cubicBezTo>
                  <a:cubicBezTo>
                    <a:pt x="282" y="175"/>
                    <a:pt x="278" y="95"/>
                    <a:pt x="226" y="47"/>
                  </a:cubicBezTo>
                  <a:cubicBezTo>
                    <a:pt x="175" y="0"/>
                    <a:pt x="94" y="4"/>
                    <a:pt x="47" y="56"/>
                  </a:cubicBezTo>
                  <a:moveTo>
                    <a:pt x="214" y="208"/>
                  </a:moveTo>
                  <a:cubicBezTo>
                    <a:pt x="177" y="248"/>
                    <a:pt x="115" y="251"/>
                    <a:pt x="75" y="214"/>
                  </a:cubicBezTo>
                  <a:cubicBezTo>
                    <a:pt x="34" y="177"/>
                    <a:pt x="31" y="115"/>
                    <a:pt x="68" y="75"/>
                  </a:cubicBezTo>
                  <a:cubicBezTo>
                    <a:pt x="105" y="35"/>
                    <a:pt x="167" y="32"/>
                    <a:pt x="207" y="68"/>
                  </a:cubicBezTo>
                  <a:cubicBezTo>
                    <a:pt x="248" y="105"/>
                    <a:pt x="250" y="168"/>
                    <a:pt x="214" y="208"/>
                  </a:cubicBezTo>
                </a:path>
              </a:pathLst>
            </a:custGeom>
            <a:grpFill/>
            <a:ln>
              <a:noFill/>
            </a:ln>
            <a:extLst>
              <a:ext uri="{91240B29-F687-4F45-9708-019B960494DF}">
                <a14:hiddenLine xmlns:a14="http://schemas.microsoft.com/office/drawing/2010/main" w="9525">
                  <a:solidFill>
                    <a:srgbClr val="000000"/>
                  </a:solidFill>
                  <a:bevel/>
                </a14:hiddenLine>
              </a:ext>
            </a:extLst>
          </p:spPr>
          <p:txBody>
            <a:bodyPr/>
            <a:ls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SimSun"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SimSun"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SimSun"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SimSun"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SimSun"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SimSun"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SimSun"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SimSun"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SimSun" panose="02010600030101010101" pitchFamily="2" charset="-122"/>
                  <a:cs typeface="+mn-cs"/>
                </a:defRPr>
              </a:lvl9pPr>
            </a:lstStyle>
            <a:p>
              <a:pPr>
                <a:defRPr/>
              </a:pPr>
              <a:endParaRPr lang="zh-CN" altLang="zh-CN" sz="2800" b="1">
                <a:solidFill>
                  <a:schemeClr val="tx1">
                    <a:lumMod val="75000"/>
                    <a:lumOff val="25000"/>
                  </a:schemeClr>
                </a:solidFill>
                <a:latin typeface="Times New Roman" panose="02020603050405020304" pitchFamily="18" charset="0"/>
                <a:ea typeface="+mn-ea"/>
                <a:cs typeface="Times New Roman" panose="02020603050405020304" pitchFamily="18" charset="0"/>
                <a:sym typeface="+mn-lt"/>
              </a:endParaRPr>
            </a:p>
          </p:txBody>
        </p:sp>
        <p:sp>
          <p:nvSpPr>
            <p:cNvPr id="25" name="Freeform 19">
              <a:extLst>
                <a:ext uri="{FF2B5EF4-FFF2-40B4-BE49-F238E27FC236}">
                  <a16:creationId xmlns:a16="http://schemas.microsoft.com/office/drawing/2014/main" id="{E78912A7-BD79-A377-03C1-7443716BD900}"/>
                </a:ext>
              </a:extLst>
            </p:cNvPr>
            <p:cNvSpPr>
              <a:spLocks noChangeArrowheads="1"/>
            </p:cNvSpPr>
            <p:nvPr/>
          </p:nvSpPr>
          <p:spPr bwMode="auto">
            <a:xfrm>
              <a:off x="4711700" y="3876141"/>
              <a:ext cx="828675" cy="531813"/>
            </a:xfrm>
            <a:custGeom>
              <a:avLst/>
              <a:gdLst>
                <a:gd name="T0" fmla="*/ 0 w 221"/>
                <a:gd name="T1" fmla="*/ 0 h 142"/>
                <a:gd name="T2" fmla="*/ 41 w 221"/>
                <a:gd name="T3" fmla="*/ 95 h 142"/>
                <a:gd name="T4" fmla="*/ 221 w 221"/>
                <a:gd name="T5" fmla="*/ 87 h 142"/>
                <a:gd name="T6" fmla="*/ 200 w 221"/>
                <a:gd name="T7" fmla="*/ 68 h 142"/>
                <a:gd name="T8" fmla="*/ 61 w 221"/>
                <a:gd name="T9" fmla="*/ 74 h 142"/>
                <a:gd name="T10" fmla="*/ 28 w 221"/>
                <a:gd name="T11" fmla="*/ 0 h 142"/>
                <a:gd name="T12" fmla="*/ 0 w 221"/>
                <a:gd name="T13" fmla="*/ 0 h 142"/>
                <a:gd name="T14" fmla="*/ 0 60000 65536"/>
                <a:gd name="T15" fmla="*/ 0 60000 65536"/>
                <a:gd name="T16" fmla="*/ 0 60000 65536"/>
                <a:gd name="T17" fmla="*/ 0 60000 65536"/>
                <a:gd name="T18" fmla="*/ 0 60000 65536"/>
                <a:gd name="T19" fmla="*/ 0 60000 65536"/>
                <a:gd name="T20" fmla="*/ 0 60000 65536"/>
                <a:gd name="T21" fmla="*/ 0 w 221"/>
                <a:gd name="T22" fmla="*/ 0 h 142"/>
                <a:gd name="T23" fmla="*/ 221 w 221"/>
                <a:gd name="T24" fmla="*/ 142 h 14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1" h="142">
                  <a:moveTo>
                    <a:pt x="0" y="0"/>
                  </a:moveTo>
                  <a:cubicBezTo>
                    <a:pt x="0" y="36"/>
                    <a:pt x="15" y="71"/>
                    <a:pt x="41" y="95"/>
                  </a:cubicBezTo>
                  <a:cubicBezTo>
                    <a:pt x="93" y="142"/>
                    <a:pt x="174" y="139"/>
                    <a:pt x="221" y="87"/>
                  </a:cubicBezTo>
                  <a:cubicBezTo>
                    <a:pt x="200" y="68"/>
                    <a:pt x="200" y="68"/>
                    <a:pt x="200" y="68"/>
                  </a:cubicBezTo>
                  <a:cubicBezTo>
                    <a:pt x="163" y="108"/>
                    <a:pt x="101" y="111"/>
                    <a:pt x="61" y="74"/>
                  </a:cubicBezTo>
                  <a:cubicBezTo>
                    <a:pt x="40" y="55"/>
                    <a:pt x="28" y="28"/>
                    <a:pt x="28" y="0"/>
                  </a:cubicBezTo>
                  <a:lnTo>
                    <a:pt x="0" y="0"/>
                  </a:lnTo>
                  <a:close/>
                </a:path>
              </a:pathLst>
            </a:custGeom>
            <a:grpFill/>
            <a:ln>
              <a:noFill/>
            </a:ln>
            <a:extLst>
              <a:ext uri="{91240B29-F687-4F45-9708-019B960494DF}">
                <a14:hiddenLine xmlns:a14="http://schemas.microsoft.com/office/drawing/2010/main" w="9525">
                  <a:solidFill>
                    <a:srgbClr val="000000"/>
                  </a:solidFill>
                  <a:bevel/>
                </a14:hiddenLine>
              </a:ext>
            </a:extLst>
          </p:spPr>
          <p:txBody>
            <a:bodyPr/>
            <a:ls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SimSun"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SimSun"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SimSun"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SimSun"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SimSun"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SimSun"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SimSun"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SimSun"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SimSun" panose="02010600030101010101" pitchFamily="2" charset="-122"/>
                  <a:cs typeface="+mn-cs"/>
                </a:defRPr>
              </a:lvl9pPr>
            </a:lstStyle>
            <a:p>
              <a:pPr>
                <a:defRPr/>
              </a:pPr>
              <a:endParaRPr lang="zh-CN" altLang="zh-CN" sz="2000" b="1">
                <a:solidFill>
                  <a:schemeClr val="tx1">
                    <a:lumMod val="75000"/>
                    <a:lumOff val="25000"/>
                  </a:schemeClr>
                </a:solidFill>
                <a:latin typeface="Times New Roman" panose="02020603050405020304" pitchFamily="18" charset="0"/>
                <a:ea typeface="+mn-ea"/>
                <a:cs typeface="Times New Roman" panose="02020603050405020304" pitchFamily="18" charset="0"/>
                <a:sym typeface="+mn-lt"/>
              </a:endParaRPr>
            </a:p>
          </p:txBody>
        </p:sp>
        <p:sp>
          <p:nvSpPr>
            <p:cNvPr id="26" name="TextBox 682">
              <a:extLst>
                <a:ext uri="{FF2B5EF4-FFF2-40B4-BE49-F238E27FC236}">
                  <a16:creationId xmlns:a16="http://schemas.microsoft.com/office/drawing/2014/main" id="{63C74124-4CE7-4AC8-042A-B9397899A36D}"/>
                </a:ext>
              </a:extLst>
            </p:cNvPr>
            <p:cNvSpPr>
              <a:spLocks noChangeArrowheads="1"/>
            </p:cNvSpPr>
            <p:nvPr/>
          </p:nvSpPr>
          <p:spPr bwMode="auto">
            <a:xfrm>
              <a:off x="4930136" y="3464845"/>
              <a:ext cx="591829" cy="769441"/>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SimSun"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SimSun"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SimSun"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SimSun"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SimSun"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SimSun"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SimSun"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SimSun"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SimSun" panose="02010600030101010101" pitchFamily="2" charset="-122"/>
                  <a:cs typeface="+mn-cs"/>
                </a:defRPr>
              </a:lvl9pPr>
            </a:lstStyle>
            <a:p>
              <a:pPr algn="ctr">
                <a:defRPr/>
              </a:pPr>
              <a:r>
                <a:rPr lang="en-US" sz="4400" b="1" dirty="0">
                  <a:solidFill>
                    <a:schemeClr val="tx1">
                      <a:lumMod val="75000"/>
                      <a:lumOff val="25000"/>
                    </a:schemeClr>
                  </a:solidFill>
                  <a:latin typeface="Times New Roman" panose="02020603050405020304" pitchFamily="18" charset="0"/>
                  <a:ea typeface="+mn-ea"/>
                  <a:cs typeface="Times New Roman" panose="02020603050405020304" pitchFamily="18" charset="0"/>
                  <a:sym typeface="+mn-lt"/>
                </a:rPr>
                <a:t>D</a:t>
              </a:r>
              <a:endParaRPr lang="zh-CN" altLang="en-US" sz="4000" b="1" dirty="0">
                <a:solidFill>
                  <a:schemeClr val="tx1">
                    <a:lumMod val="75000"/>
                    <a:lumOff val="25000"/>
                  </a:schemeClr>
                </a:solidFill>
                <a:latin typeface="Times New Roman" panose="02020603050405020304" pitchFamily="18" charset="0"/>
                <a:ea typeface="+mn-ea"/>
                <a:cs typeface="Times New Roman" panose="02020603050405020304" pitchFamily="18" charset="0"/>
                <a:sym typeface="+mn-lt"/>
              </a:endParaRPr>
            </a:p>
          </p:txBody>
        </p:sp>
      </p:grpSp>
      <p:sp>
        <p:nvSpPr>
          <p:cNvPr id="27" name="TextBox 6">
            <a:extLst>
              <a:ext uri="{FF2B5EF4-FFF2-40B4-BE49-F238E27FC236}">
                <a16:creationId xmlns:a16="http://schemas.microsoft.com/office/drawing/2014/main" id="{C4DB8CE6-50B6-A4BC-D40A-778C9DE47812}"/>
              </a:ext>
            </a:extLst>
          </p:cNvPr>
          <p:cNvSpPr txBox="1"/>
          <p:nvPr/>
        </p:nvSpPr>
        <p:spPr>
          <a:xfrm>
            <a:off x="8117324" y="5717708"/>
            <a:ext cx="2814637" cy="582613"/>
          </a:xfrm>
          <a:prstGeom prst="rect">
            <a:avLst/>
          </a:prstGeom>
          <a:solidFill>
            <a:srgbClr val="FFFFCC"/>
          </a:solidFill>
        </p:spPr>
        <p:txBody>
          <a:bodyPr>
            <a:spAutoFit/>
          </a:bodyPr>
          <a:lstStyle/>
          <a:p>
            <a:pPr algn="ctr">
              <a:defRPr/>
            </a:pPr>
            <a:r>
              <a:rPr lang="vi-VN" altLang="en-US" sz="3200" b="1" dirty="0">
                <a:solidFill>
                  <a:schemeClr val="tx1">
                    <a:lumMod val="75000"/>
                    <a:lumOff val="25000"/>
                  </a:schemeClr>
                </a:solidFill>
                <a:latin typeface="Times New Roman" panose="02020603050405020304" pitchFamily="18" charset="0"/>
                <a:cs typeface="Times New Roman" panose="02020603050405020304" pitchFamily="18" charset="0"/>
                <a:sym typeface="+mn-lt"/>
              </a:rPr>
              <a:t>1</a:t>
            </a:r>
          </a:p>
        </p:txBody>
      </p:sp>
      <p:sp>
        <p:nvSpPr>
          <p:cNvPr id="28" name="TextBox 27">
            <a:extLst>
              <a:ext uri="{FF2B5EF4-FFF2-40B4-BE49-F238E27FC236}">
                <a16:creationId xmlns:a16="http://schemas.microsoft.com/office/drawing/2014/main" id="{E309AEBD-4DB7-35FD-73B1-088A6A61BC13}"/>
              </a:ext>
            </a:extLst>
          </p:cNvPr>
          <p:cNvSpPr txBox="1"/>
          <p:nvPr/>
        </p:nvSpPr>
        <p:spPr>
          <a:xfrm>
            <a:off x="667521" y="1101635"/>
            <a:ext cx="5472890" cy="5174493"/>
          </a:xfrm>
          <a:prstGeom prst="rect">
            <a:avLst/>
          </a:prstGeom>
          <a:noFill/>
        </p:spPr>
        <p:txBody>
          <a:bodyPr wrap="square">
            <a:spAutoFit/>
          </a:bodyPr>
          <a:lstStyle/>
          <a:p>
            <a:pPr algn="just">
              <a:lnSpc>
                <a:spcPct val="150000"/>
              </a:lnSpc>
              <a:defRPr/>
            </a:pPr>
            <a:r>
              <a:rPr lang="vi-VN" sz="3200" b="1" dirty="0">
                <a:solidFill>
                  <a:schemeClr val="accent2">
                    <a:lumMod val="75000"/>
                  </a:schemeClr>
                </a:solidFill>
                <a:latin typeface="Times New Roman" panose="02020603050405020304" pitchFamily="18" charset="0"/>
                <a:cs typeface="Times New Roman" panose="02020603050405020304" pitchFamily="18" charset="0"/>
              </a:rPr>
              <a:t>Câu 4:</a:t>
            </a:r>
            <a:r>
              <a:rPr lang="vi-VN" sz="3200" dirty="0">
                <a:solidFill>
                  <a:schemeClr val="accent2">
                    <a:lumMod val="75000"/>
                  </a:schemeClr>
                </a:solidFill>
                <a:latin typeface="Times New Roman" panose="02020603050405020304" pitchFamily="18" charset="0"/>
                <a:cs typeface="Times New Roman" panose="02020603050405020304" pitchFamily="18" charset="0"/>
              </a:rPr>
              <a:t>  Cho các nguyên nhân gây ung thư sau:</a:t>
            </a:r>
            <a:endParaRPr lang="vi-VN" sz="3200" dirty="0">
              <a:solidFill>
                <a:srgbClr val="008000"/>
              </a:solidFill>
              <a:latin typeface="Times New Roman" panose="02020603050405020304" pitchFamily="18" charset="0"/>
              <a:cs typeface="Times New Roman" panose="02020603050405020304" pitchFamily="18" charset="0"/>
            </a:endParaRPr>
          </a:p>
          <a:p>
            <a:pPr algn="just">
              <a:lnSpc>
                <a:spcPct val="150000"/>
              </a:lnSpc>
              <a:defRPr/>
            </a:pPr>
            <a:r>
              <a:rPr lang="vi-VN" sz="3200" dirty="0">
                <a:solidFill>
                  <a:srgbClr val="000000"/>
                </a:solidFill>
                <a:latin typeface="Times New Roman" panose="02020603050405020304" pitchFamily="18" charset="0"/>
                <a:cs typeface="Times New Roman" panose="02020603050405020304" pitchFamily="18" charset="0"/>
              </a:rPr>
              <a:t>(1): Nhiễm trùng</a:t>
            </a:r>
          </a:p>
          <a:p>
            <a:pPr algn="just">
              <a:lnSpc>
                <a:spcPct val="150000"/>
              </a:lnSpc>
              <a:defRPr/>
            </a:pPr>
            <a:r>
              <a:rPr lang="vi-VN" sz="3200" dirty="0">
                <a:solidFill>
                  <a:srgbClr val="000000"/>
                </a:solidFill>
                <a:latin typeface="Times New Roman" panose="02020603050405020304" pitchFamily="18" charset="0"/>
                <a:cs typeface="Times New Roman" panose="02020603050405020304" pitchFamily="18" charset="0"/>
              </a:rPr>
              <a:t>(2): Ăn uống không lành mạnh</a:t>
            </a:r>
          </a:p>
          <a:p>
            <a:pPr algn="just">
              <a:lnSpc>
                <a:spcPct val="150000"/>
              </a:lnSpc>
              <a:defRPr/>
            </a:pPr>
            <a:r>
              <a:rPr lang="vi-VN" sz="3200" dirty="0">
                <a:solidFill>
                  <a:srgbClr val="000000"/>
                </a:solidFill>
                <a:latin typeface="Times New Roman" panose="02020603050405020304" pitchFamily="18" charset="0"/>
                <a:cs typeface="Times New Roman" panose="02020603050405020304" pitchFamily="18" charset="0"/>
              </a:rPr>
              <a:t>(3): Di truyền</a:t>
            </a:r>
          </a:p>
          <a:p>
            <a:pPr algn="just">
              <a:lnSpc>
                <a:spcPct val="150000"/>
              </a:lnSpc>
              <a:defRPr/>
            </a:pPr>
            <a:r>
              <a:rPr lang="vi-VN" sz="3200" dirty="0">
                <a:solidFill>
                  <a:srgbClr val="000000"/>
                </a:solidFill>
                <a:latin typeface="Times New Roman" panose="02020603050405020304" pitchFamily="18" charset="0"/>
                <a:cs typeface="Times New Roman" panose="02020603050405020304" pitchFamily="18" charset="0"/>
              </a:rPr>
              <a:t>(4): Ít vận động</a:t>
            </a:r>
          </a:p>
          <a:p>
            <a:pPr algn="just">
              <a:lnSpc>
                <a:spcPct val="150000"/>
              </a:lnSpc>
              <a:defRPr/>
            </a:pPr>
            <a:r>
              <a:rPr lang="vi-VN" sz="3200" dirty="0">
                <a:solidFill>
                  <a:srgbClr val="000000"/>
                </a:solidFill>
                <a:latin typeface="Times New Roman" panose="02020603050405020304" pitchFamily="18" charset="0"/>
                <a:cs typeface="Times New Roman" panose="02020603050405020304" pitchFamily="18" charset="0"/>
              </a:rPr>
              <a:t>Số câu đúng là?</a:t>
            </a:r>
          </a:p>
        </p:txBody>
      </p:sp>
      <p:sp>
        <p:nvSpPr>
          <p:cNvPr id="29" name="Rectangle: Rounded Corners 52">
            <a:extLst>
              <a:ext uri="{FF2B5EF4-FFF2-40B4-BE49-F238E27FC236}">
                <a16:creationId xmlns:a16="http://schemas.microsoft.com/office/drawing/2014/main" id="{7DED5C62-00F7-25FA-0249-36B1987562B2}"/>
              </a:ext>
            </a:extLst>
          </p:cNvPr>
          <p:cNvSpPr/>
          <p:nvPr/>
        </p:nvSpPr>
        <p:spPr>
          <a:xfrm>
            <a:off x="7983973" y="1336208"/>
            <a:ext cx="2976562" cy="669925"/>
          </a:xfrm>
          <a:prstGeom prst="roundRect">
            <a:avLst/>
          </a:prstGeom>
          <a:noFill/>
          <a:ln w="38100">
            <a:solidFill>
              <a:srgbClr val="FF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vi-VN"/>
          </a:p>
        </p:txBody>
      </p:sp>
      <p:sp>
        <p:nvSpPr>
          <p:cNvPr id="30" name="AutoShape 90">
            <a:extLst>
              <a:ext uri="{FF2B5EF4-FFF2-40B4-BE49-F238E27FC236}">
                <a16:creationId xmlns:a16="http://schemas.microsoft.com/office/drawing/2014/main" id="{1281A7FA-7B1E-AD72-ACCE-E200E3A6A149}"/>
              </a:ext>
            </a:extLst>
          </p:cNvPr>
          <p:cNvSpPr>
            <a:spLocks noChangeArrowheads="1"/>
          </p:cNvSpPr>
          <p:nvPr/>
        </p:nvSpPr>
        <p:spPr bwMode="auto">
          <a:xfrm>
            <a:off x="5299510" y="412282"/>
            <a:ext cx="2359252" cy="578644"/>
          </a:xfrm>
          <a:prstGeom prst="flowChartAlternateProcess">
            <a:avLst/>
          </a:prstGeom>
          <a:solidFill>
            <a:srgbClr val="00B050"/>
          </a:solidFill>
          <a:ln w="9525">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anchor="ctr"/>
          <a:lstStyle/>
          <a:p>
            <a:pPr algn="ctr" eaLnBrk="1" hangingPunct="1">
              <a:buClr>
                <a:prstClr val="black"/>
              </a:buClr>
              <a:defRPr/>
            </a:pPr>
            <a:r>
              <a:rPr lang="en-US" altLang="en-US" sz="3200" b="1" dirty="0">
                <a:solidFill>
                  <a:schemeClr val="bg1"/>
                </a:solidFill>
                <a:latin typeface="Times New Roman" panose="02020603050405020304" pitchFamily="18" charset="0"/>
              </a:rPr>
              <a:t> </a:t>
            </a:r>
          </a:p>
          <a:p>
            <a:pPr algn="ctr" eaLnBrk="1" hangingPunct="1">
              <a:buClr>
                <a:prstClr val="black"/>
              </a:buClr>
              <a:defRPr/>
            </a:pPr>
            <a:r>
              <a:rPr lang="en-US" altLang="en-US" sz="3200" b="1" dirty="0">
                <a:solidFill>
                  <a:schemeClr val="bg1"/>
                </a:solidFill>
              </a:rPr>
              <a:t>LUYỆN TẬP</a:t>
            </a:r>
          </a:p>
          <a:p>
            <a:pPr algn="ctr" eaLnBrk="1" hangingPunct="1">
              <a:buClr>
                <a:prstClr val="black"/>
              </a:buClr>
              <a:buFont typeface="Wingdings" charset="2"/>
              <a:buNone/>
              <a:defRPr/>
            </a:pPr>
            <a:endParaRPr lang="en-US" altLang="en-US" sz="3200" b="1" dirty="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3" presetClass="entr" presetSubtype="528"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anim calcmode="lin" valueType="num">
                                      <p:cBhvr>
                                        <p:cTn id="15" dur="500" fill="hold"/>
                                        <p:tgtEl>
                                          <p:spTgt spid="8"/>
                                        </p:tgtEl>
                                        <p:attrNameLst>
                                          <p:attrName>ppt_x</p:attrName>
                                        </p:attrNameLst>
                                      </p:cBhvr>
                                      <p:tavLst>
                                        <p:tav tm="0">
                                          <p:val>
                                            <p:fltVal val="0.5"/>
                                          </p:val>
                                        </p:tav>
                                        <p:tav tm="100000">
                                          <p:val>
                                            <p:strVal val="#ppt_x"/>
                                          </p:val>
                                        </p:tav>
                                      </p:tavLst>
                                    </p:anim>
                                    <p:anim calcmode="lin" valueType="num">
                                      <p:cBhvr>
                                        <p:cTn id="16" dur="500" fill="hold"/>
                                        <p:tgtEl>
                                          <p:spTgt spid="8"/>
                                        </p:tgtEl>
                                        <p:attrNameLst>
                                          <p:attrName>ppt_y</p:attrName>
                                        </p:attrNameLst>
                                      </p:cBhvr>
                                      <p:tavLst>
                                        <p:tav tm="0">
                                          <p:val>
                                            <p:fltVal val="0.5"/>
                                          </p:val>
                                        </p:tav>
                                        <p:tav tm="100000">
                                          <p:val>
                                            <p:strVal val="#ppt_y"/>
                                          </p:val>
                                        </p:tav>
                                      </p:tavLst>
                                    </p:anim>
                                  </p:childTnLst>
                                </p:cTn>
                              </p:par>
                              <p:par>
                                <p:cTn id="17" presetID="53" presetClass="entr" presetSubtype="528"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500" fill="hold"/>
                                        <p:tgtEl>
                                          <p:spTgt spid="12"/>
                                        </p:tgtEl>
                                        <p:attrNameLst>
                                          <p:attrName>ppt_w</p:attrName>
                                        </p:attrNameLst>
                                      </p:cBhvr>
                                      <p:tavLst>
                                        <p:tav tm="0">
                                          <p:val>
                                            <p:fltVal val="0"/>
                                          </p:val>
                                        </p:tav>
                                        <p:tav tm="100000">
                                          <p:val>
                                            <p:strVal val="#ppt_w"/>
                                          </p:val>
                                        </p:tav>
                                      </p:tavLst>
                                    </p:anim>
                                    <p:anim calcmode="lin" valueType="num">
                                      <p:cBhvr>
                                        <p:cTn id="20" dur="500" fill="hold"/>
                                        <p:tgtEl>
                                          <p:spTgt spid="12"/>
                                        </p:tgtEl>
                                        <p:attrNameLst>
                                          <p:attrName>ppt_h</p:attrName>
                                        </p:attrNameLst>
                                      </p:cBhvr>
                                      <p:tavLst>
                                        <p:tav tm="0">
                                          <p:val>
                                            <p:fltVal val="0"/>
                                          </p:val>
                                        </p:tav>
                                        <p:tav tm="100000">
                                          <p:val>
                                            <p:strVal val="#ppt_h"/>
                                          </p:val>
                                        </p:tav>
                                      </p:tavLst>
                                    </p:anim>
                                    <p:animEffect transition="in" filter="fade">
                                      <p:cBhvr>
                                        <p:cTn id="21" dur="500"/>
                                        <p:tgtEl>
                                          <p:spTgt spid="12"/>
                                        </p:tgtEl>
                                      </p:cBhvr>
                                    </p:animEffect>
                                    <p:anim calcmode="lin" valueType="num">
                                      <p:cBhvr>
                                        <p:cTn id="22" dur="500" fill="hold"/>
                                        <p:tgtEl>
                                          <p:spTgt spid="12"/>
                                        </p:tgtEl>
                                        <p:attrNameLst>
                                          <p:attrName>ppt_x</p:attrName>
                                        </p:attrNameLst>
                                      </p:cBhvr>
                                      <p:tavLst>
                                        <p:tav tm="0">
                                          <p:val>
                                            <p:fltVal val="0.5"/>
                                          </p:val>
                                        </p:tav>
                                        <p:tav tm="100000">
                                          <p:val>
                                            <p:strVal val="#ppt_x"/>
                                          </p:val>
                                        </p:tav>
                                      </p:tavLst>
                                    </p:anim>
                                    <p:anim calcmode="lin" valueType="num">
                                      <p:cBhvr>
                                        <p:cTn id="23" dur="500" fill="hold"/>
                                        <p:tgtEl>
                                          <p:spTgt spid="12"/>
                                        </p:tgtEl>
                                        <p:attrNameLst>
                                          <p:attrName>ppt_y</p:attrName>
                                        </p:attrNameLst>
                                      </p:cBhvr>
                                      <p:tavLst>
                                        <p:tav tm="0">
                                          <p:val>
                                            <p:fltVal val="0.5"/>
                                          </p:val>
                                        </p:tav>
                                        <p:tav tm="100000">
                                          <p:val>
                                            <p:strVal val="#ppt_y"/>
                                          </p:val>
                                        </p:tav>
                                      </p:tavLst>
                                    </p:anim>
                                  </p:childTnLst>
                                </p:cTn>
                              </p:par>
                              <p:par>
                                <p:cTn id="24" presetID="53" presetClass="entr" presetSubtype="528" fill="hold" nodeType="withEffect">
                                  <p:stCondLst>
                                    <p:cond delay="250"/>
                                  </p:stCondLst>
                                  <p:childTnLst>
                                    <p:set>
                                      <p:cBhvr>
                                        <p:cTn id="25" dur="1" fill="hold">
                                          <p:stCondLst>
                                            <p:cond delay="0"/>
                                          </p:stCondLst>
                                        </p:cTn>
                                        <p:tgtEl>
                                          <p:spTgt spid="16"/>
                                        </p:tgtEl>
                                        <p:attrNameLst>
                                          <p:attrName>style.visibility</p:attrName>
                                        </p:attrNameLst>
                                      </p:cBhvr>
                                      <p:to>
                                        <p:strVal val="visible"/>
                                      </p:to>
                                    </p:set>
                                    <p:anim calcmode="lin" valueType="num">
                                      <p:cBhvr>
                                        <p:cTn id="26" dur="500" fill="hold"/>
                                        <p:tgtEl>
                                          <p:spTgt spid="16"/>
                                        </p:tgtEl>
                                        <p:attrNameLst>
                                          <p:attrName>ppt_w</p:attrName>
                                        </p:attrNameLst>
                                      </p:cBhvr>
                                      <p:tavLst>
                                        <p:tav tm="0">
                                          <p:val>
                                            <p:fltVal val="0"/>
                                          </p:val>
                                        </p:tav>
                                        <p:tav tm="100000">
                                          <p:val>
                                            <p:strVal val="#ppt_w"/>
                                          </p:val>
                                        </p:tav>
                                      </p:tavLst>
                                    </p:anim>
                                    <p:anim calcmode="lin" valueType="num">
                                      <p:cBhvr>
                                        <p:cTn id="27" dur="500" fill="hold"/>
                                        <p:tgtEl>
                                          <p:spTgt spid="16"/>
                                        </p:tgtEl>
                                        <p:attrNameLst>
                                          <p:attrName>ppt_h</p:attrName>
                                        </p:attrNameLst>
                                      </p:cBhvr>
                                      <p:tavLst>
                                        <p:tav tm="0">
                                          <p:val>
                                            <p:fltVal val="0"/>
                                          </p:val>
                                        </p:tav>
                                        <p:tav tm="100000">
                                          <p:val>
                                            <p:strVal val="#ppt_h"/>
                                          </p:val>
                                        </p:tav>
                                      </p:tavLst>
                                    </p:anim>
                                    <p:animEffect transition="in" filter="fade">
                                      <p:cBhvr>
                                        <p:cTn id="28" dur="500"/>
                                        <p:tgtEl>
                                          <p:spTgt spid="16"/>
                                        </p:tgtEl>
                                      </p:cBhvr>
                                    </p:animEffect>
                                    <p:anim calcmode="lin" valueType="num">
                                      <p:cBhvr>
                                        <p:cTn id="29" dur="500" fill="hold"/>
                                        <p:tgtEl>
                                          <p:spTgt spid="16"/>
                                        </p:tgtEl>
                                        <p:attrNameLst>
                                          <p:attrName>ppt_x</p:attrName>
                                        </p:attrNameLst>
                                      </p:cBhvr>
                                      <p:tavLst>
                                        <p:tav tm="0">
                                          <p:val>
                                            <p:fltVal val="0.5"/>
                                          </p:val>
                                        </p:tav>
                                        <p:tav tm="100000">
                                          <p:val>
                                            <p:strVal val="#ppt_x"/>
                                          </p:val>
                                        </p:tav>
                                      </p:tavLst>
                                    </p:anim>
                                    <p:anim calcmode="lin" valueType="num">
                                      <p:cBhvr>
                                        <p:cTn id="30" dur="500" fill="hold"/>
                                        <p:tgtEl>
                                          <p:spTgt spid="16"/>
                                        </p:tgtEl>
                                        <p:attrNameLst>
                                          <p:attrName>ppt_y</p:attrName>
                                        </p:attrNameLst>
                                      </p:cBhvr>
                                      <p:tavLst>
                                        <p:tav tm="0">
                                          <p:val>
                                            <p:fltVal val="0.5"/>
                                          </p:val>
                                        </p:tav>
                                        <p:tav tm="100000">
                                          <p:val>
                                            <p:strVal val="#ppt_y"/>
                                          </p:val>
                                        </p:tav>
                                      </p:tavLst>
                                    </p:anim>
                                  </p:childTnLst>
                                </p:cTn>
                              </p:par>
                              <p:par>
                                <p:cTn id="31" presetID="53" presetClass="entr" presetSubtype="528" fill="hold" nodeType="withEffect">
                                  <p:stCondLst>
                                    <p:cond delay="250"/>
                                  </p:stCondLst>
                                  <p:childTnLst>
                                    <p:set>
                                      <p:cBhvr>
                                        <p:cTn id="32" dur="1" fill="hold">
                                          <p:stCondLst>
                                            <p:cond delay="0"/>
                                          </p:stCondLst>
                                        </p:cTn>
                                        <p:tgtEl>
                                          <p:spTgt spid="23"/>
                                        </p:tgtEl>
                                        <p:attrNameLst>
                                          <p:attrName>style.visibility</p:attrName>
                                        </p:attrNameLst>
                                      </p:cBhvr>
                                      <p:to>
                                        <p:strVal val="visible"/>
                                      </p:to>
                                    </p:set>
                                    <p:anim calcmode="lin" valueType="num">
                                      <p:cBhvr>
                                        <p:cTn id="33" dur="500" fill="hold"/>
                                        <p:tgtEl>
                                          <p:spTgt spid="23"/>
                                        </p:tgtEl>
                                        <p:attrNameLst>
                                          <p:attrName>ppt_w</p:attrName>
                                        </p:attrNameLst>
                                      </p:cBhvr>
                                      <p:tavLst>
                                        <p:tav tm="0">
                                          <p:val>
                                            <p:fltVal val="0"/>
                                          </p:val>
                                        </p:tav>
                                        <p:tav tm="100000">
                                          <p:val>
                                            <p:strVal val="#ppt_w"/>
                                          </p:val>
                                        </p:tav>
                                      </p:tavLst>
                                    </p:anim>
                                    <p:anim calcmode="lin" valueType="num">
                                      <p:cBhvr>
                                        <p:cTn id="34" dur="500" fill="hold"/>
                                        <p:tgtEl>
                                          <p:spTgt spid="23"/>
                                        </p:tgtEl>
                                        <p:attrNameLst>
                                          <p:attrName>ppt_h</p:attrName>
                                        </p:attrNameLst>
                                      </p:cBhvr>
                                      <p:tavLst>
                                        <p:tav tm="0">
                                          <p:val>
                                            <p:fltVal val="0"/>
                                          </p:val>
                                        </p:tav>
                                        <p:tav tm="100000">
                                          <p:val>
                                            <p:strVal val="#ppt_h"/>
                                          </p:val>
                                        </p:tav>
                                      </p:tavLst>
                                    </p:anim>
                                    <p:animEffect transition="in" filter="fade">
                                      <p:cBhvr>
                                        <p:cTn id="35" dur="500"/>
                                        <p:tgtEl>
                                          <p:spTgt spid="23"/>
                                        </p:tgtEl>
                                      </p:cBhvr>
                                    </p:animEffect>
                                    <p:anim calcmode="lin" valueType="num">
                                      <p:cBhvr>
                                        <p:cTn id="36" dur="500" fill="hold"/>
                                        <p:tgtEl>
                                          <p:spTgt spid="23"/>
                                        </p:tgtEl>
                                        <p:attrNameLst>
                                          <p:attrName>ppt_x</p:attrName>
                                        </p:attrNameLst>
                                      </p:cBhvr>
                                      <p:tavLst>
                                        <p:tav tm="0">
                                          <p:val>
                                            <p:fltVal val="0.5"/>
                                          </p:val>
                                        </p:tav>
                                        <p:tav tm="100000">
                                          <p:val>
                                            <p:strVal val="#ppt_x"/>
                                          </p:val>
                                        </p:tav>
                                      </p:tavLst>
                                    </p:anim>
                                    <p:anim calcmode="lin" valueType="num">
                                      <p:cBhvr>
                                        <p:cTn id="37" dur="500" fill="hold"/>
                                        <p:tgtEl>
                                          <p:spTgt spid="23"/>
                                        </p:tgtEl>
                                        <p:attrNameLst>
                                          <p:attrName>ppt_y</p:attrName>
                                        </p:attrNameLst>
                                      </p:cBhvr>
                                      <p:tavLst>
                                        <p:tav tm="0">
                                          <p:val>
                                            <p:fltVal val="0.5"/>
                                          </p:val>
                                        </p:tav>
                                        <p:tav tm="100000">
                                          <p:val>
                                            <p:strVal val="#ppt_y"/>
                                          </p:val>
                                        </p:tav>
                                      </p:tavLst>
                                    </p:anim>
                                  </p:childTnLst>
                                </p:cTn>
                              </p:par>
                              <p:par>
                                <p:cTn id="38" presetID="8" presetClass="emph" presetSubtype="0" fill="hold" nodeType="withEffect">
                                  <p:stCondLst>
                                    <p:cond delay="250"/>
                                  </p:stCondLst>
                                  <p:childTnLst>
                                    <p:animRot by="-21600000">
                                      <p:cBhvr>
                                        <p:cTn id="39" dur="500" fill="hold"/>
                                        <p:tgtEl>
                                          <p:spTgt spid="8"/>
                                        </p:tgtEl>
                                        <p:attrNameLst>
                                          <p:attrName>r</p:attrName>
                                        </p:attrNameLst>
                                      </p:cBhvr>
                                    </p:animRot>
                                  </p:childTnLst>
                                </p:cTn>
                              </p:par>
                              <p:par>
                                <p:cTn id="40" presetID="8" presetClass="emph" presetSubtype="0" fill="hold" nodeType="withEffect">
                                  <p:stCondLst>
                                    <p:cond delay="0"/>
                                  </p:stCondLst>
                                  <p:childTnLst>
                                    <p:animRot by="-21600000">
                                      <p:cBhvr>
                                        <p:cTn id="41" dur="500" fill="hold"/>
                                        <p:tgtEl>
                                          <p:spTgt spid="12"/>
                                        </p:tgtEl>
                                        <p:attrNameLst>
                                          <p:attrName>r</p:attrName>
                                        </p:attrNameLst>
                                      </p:cBhvr>
                                    </p:animRot>
                                  </p:childTnLst>
                                </p:cTn>
                              </p:par>
                              <p:par>
                                <p:cTn id="42" presetID="8" presetClass="emph" presetSubtype="0" fill="hold" nodeType="withEffect">
                                  <p:stCondLst>
                                    <p:cond delay="250"/>
                                  </p:stCondLst>
                                  <p:childTnLst>
                                    <p:animRot by="-21600000">
                                      <p:cBhvr>
                                        <p:cTn id="43" dur="500" fill="hold"/>
                                        <p:tgtEl>
                                          <p:spTgt spid="16"/>
                                        </p:tgtEl>
                                        <p:attrNameLst>
                                          <p:attrName>r</p:attrName>
                                        </p:attrNameLst>
                                      </p:cBhvr>
                                    </p:animRot>
                                  </p:childTnLst>
                                </p:cTn>
                              </p:par>
                              <p:par>
                                <p:cTn id="44" presetID="26" presetClass="emph" presetSubtype="0" fill="hold" nodeType="withEffect">
                                  <p:stCondLst>
                                    <p:cond delay="750"/>
                                  </p:stCondLst>
                                  <p:childTnLst>
                                    <p:animEffect transition="out" filter="fade">
                                      <p:cBhvr>
                                        <p:cTn id="45" dur="500" tmFilter="0, 0; .2, .5; .8, .5; 1, 0"/>
                                        <p:tgtEl>
                                          <p:spTgt spid="8"/>
                                        </p:tgtEl>
                                      </p:cBhvr>
                                    </p:animEffect>
                                    <p:animScale>
                                      <p:cBhvr>
                                        <p:cTn id="46" dur="250" autoRev="1" fill="hold"/>
                                        <p:tgtEl>
                                          <p:spTgt spid="8"/>
                                        </p:tgtEl>
                                      </p:cBhvr>
                                      <p:by x="105000" y="105000"/>
                                    </p:animScale>
                                  </p:childTnLst>
                                </p:cTn>
                              </p:par>
                              <p:par>
                                <p:cTn id="47" presetID="26" presetClass="emph" presetSubtype="0" fill="hold" nodeType="withEffect">
                                  <p:stCondLst>
                                    <p:cond delay="1000"/>
                                  </p:stCondLst>
                                  <p:childTnLst>
                                    <p:animEffect transition="out" filter="fade">
                                      <p:cBhvr>
                                        <p:cTn id="48" dur="500" tmFilter="0, 0; .2, .5; .8, .5; 1, 0"/>
                                        <p:tgtEl>
                                          <p:spTgt spid="12"/>
                                        </p:tgtEl>
                                      </p:cBhvr>
                                    </p:animEffect>
                                    <p:animScale>
                                      <p:cBhvr>
                                        <p:cTn id="49" dur="250" autoRev="1" fill="hold"/>
                                        <p:tgtEl>
                                          <p:spTgt spid="12"/>
                                        </p:tgtEl>
                                      </p:cBhvr>
                                      <p:by x="105000" y="105000"/>
                                    </p:animScale>
                                  </p:childTnLst>
                                </p:cTn>
                              </p:par>
                              <p:par>
                                <p:cTn id="50" presetID="26" presetClass="emph" presetSubtype="0" fill="hold" nodeType="withEffect">
                                  <p:stCondLst>
                                    <p:cond delay="1250"/>
                                  </p:stCondLst>
                                  <p:childTnLst>
                                    <p:animEffect transition="out" filter="fade">
                                      <p:cBhvr>
                                        <p:cTn id="51" dur="500" tmFilter="0, 0; .2, .5; .8, .5; 1, 0"/>
                                        <p:tgtEl>
                                          <p:spTgt spid="16"/>
                                        </p:tgtEl>
                                      </p:cBhvr>
                                    </p:animEffect>
                                    <p:animScale>
                                      <p:cBhvr>
                                        <p:cTn id="52" dur="250" autoRev="1" fill="hold"/>
                                        <p:tgtEl>
                                          <p:spTgt spid="16"/>
                                        </p:tgtEl>
                                      </p:cBhvr>
                                      <p:by x="105000" y="105000"/>
                                    </p:animScale>
                                  </p:childTnLst>
                                </p:cTn>
                              </p:par>
                              <p:par>
                                <p:cTn id="53" presetID="8" presetClass="emph" presetSubtype="0" fill="hold" nodeType="withEffect">
                                  <p:stCondLst>
                                    <p:cond delay="1250"/>
                                  </p:stCondLst>
                                  <p:childTnLst>
                                    <p:animRot by="-21600000">
                                      <p:cBhvr>
                                        <p:cTn id="54" dur="500" fill="hold"/>
                                        <p:tgtEl>
                                          <p:spTgt spid="23"/>
                                        </p:tgtEl>
                                        <p:attrNameLst>
                                          <p:attrName>r</p:attrName>
                                        </p:attrNameLst>
                                      </p:cBhvr>
                                    </p:animRot>
                                  </p:childTnLst>
                                </p:cTn>
                              </p:par>
                              <p:par>
                                <p:cTn id="55" presetID="26" presetClass="emph" presetSubtype="0" fill="hold" nodeType="withEffect">
                                  <p:stCondLst>
                                    <p:cond delay="2250"/>
                                  </p:stCondLst>
                                  <p:childTnLst>
                                    <p:animEffect transition="out" filter="fade">
                                      <p:cBhvr>
                                        <p:cTn id="56" dur="500" tmFilter="0, 0; .2, .5; .8, .5; 1, 0"/>
                                        <p:tgtEl>
                                          <p:spTgt spid="23"/>
                                        </p:tgtEl>
                                      </p:cBhvr>
                                    </p:animEffect>
                                    <p:animScale>
                                      <p:cBhvr>
                                        <p:cTn id="57" dur="250" autoRev="1" fill="hold"/>
                                        <p:tgtEl>
                                          <p:spTgt spid="23"/>
                                        </p:tgtEl>
                                      </p:cBhvr>
                                      <p:by x="105000" y="105000"/>
                                    </p:animScale>
                                  </p:childTnLst>
                                </p:cTn>
                              </p:par>
                            </p:childTnLst>
                          </p:cTn>
                        </p:par>
                        <p:par>
                          <p:cTn id="58" fill="hold" nodeType="afterGroup">
                            <p:stCondLst>
                              <p:cond delay="2750"/>
                            </p:stCondLst>
                            <p:childTnLst>
                              <p:par>
                                <p:cTn id="59" presetID="14" presetClass="entr" presetSubtype="10" fill="hold" nodeType="afterEffect">
                                  <p:stCondLst>
                                    <p:cond delay="0"/>
                                  </p:stCondLst>
                                  <p:childTnLst>
                                    <p:set>
                                      <p:cBhvr>
                                        <p:cTn id="60" dur="1" fill="hold">
                                          <p:stCondLst>
                                            <p:cond delay="0"/>
                                          </p:stCondLst>
                                        </p:cTn>
                                        <p:tgtEl>
                                          <p:spTgt spid="20"/>
                                        </p:tgtEl>
                                        <p:attrNameLst>
                                          <p:attrName>style.visibility</p:attrName>
                                        </p:attrNameLst>
                                      </p:cBhvr>
                                      <p:to>
                                        <p:strVal val="visible"/>
                                      </p:to>
                                    </p:set>
                                    <p:animEffect transition="in" filter="randombar(horizontal)">
                                      <p:cBhvr>
                                        <p:cTn id="61" dur="750"/>
                                        <p:tgtEl>
                                          <p:spTgt spid="20"/>
                                        </p:tgtEl>
                                      </p:cBhvr>
                                    </p:animEffect>
                                  </p:childTnLst>
                                </p:cTn>
                              </p:par>
                            </p:childTnLst>
                          </p:cTn>
                        </p:par>
                        <p:par>
                          <p:cTn id="62" fill="hold" nodeType="afterGroup">
                            <p:stCondLst>
                              <p:cond delay="3500"/>
                            </p:stCondLst>
                            <p:childTnLst>
                              <p:par>
                                <p:cTn id="63" presetID="14" presetClass="entr" presetSubtype="10" fill="hold" nodeType="afterEffect">
                                  <p:stCondLst>
                                    <p:cond delay="0"/>
                                  </p:stCondLst>
                                  <p:childTnLst>
                                    <p:set>
                                      <p:cBhvr>
                                        <p:cTn id="64" dur="1" fill="hold">
                                          <p:stCondLst>
                                            <p:cond delay="0"/>
                                          </p:stCondLst>
                                        </p:cTn>
                                        <p:tgtEl>
                                          <p:spTgt spid="21"/>
                                        </p:tgtEl>
                                        <p:attrNameLst>
                                          <p:attrName>style.visibility</p:attrName>
                                        </p:attrNameLst>
                                      </p:cBhvr>
                                      <p:to>
                                        <p:strVal val="visible"/>
                                      </p:to>
                                    </p:set>
                                    <p:animEffect transition="in" filter="randombar(horizontal)">
                                      <p:cBhvr>
                                        <p:cTn id="65" dur="750"/>
                                        <p:tgtEl>
                                          <p:spTgt spid="21"/>
                                        </p:tgtEl>
                                      </p:cBhvr>
                                    </p:animEffect>
                                  </p:childTnLst>
                                </p:cTn>
                              </p:par>
                            </p:childTnLst>
                          </p:cTn>
                        </p:par>
                        <p:par>
                          <p:cTn id="66" fill="hold" nodeType="afterGroup">
                            <p:stCondLst>
                              <p:cond delay="4250"/>
                            </p:stCondLst>
                            <p:childTnLst>
                              <p:par>
                                <p:cTn id="67" presetID="14" presetClass="entr" presetSubtype="10" fill="hold" nodeType="afterEffect">
                                  <p:stCondLst>
                                    <p:cond delay="0"/>
                                  </p:stCondLst>
                                  <p:childTnLst>
                                    <p:set>
                                      <p:cBhvr>
                                        <p:cTn id="68" dur="1" fill="hold">
                                          <p:stCondLst>
                                            <p:cond delay="0"/>
                                          </p:stCondLst>
                                        </p:cTn>
                                        <p:tgtEl>
                                          <p:spTgt spid="22"/>
                                        </p:tgtEl>
                                        <p:attrNameLst>
                                          <p:attrName>style.visibility</p:attrName>
                                        </p:attrNameLst>
                                      </p:cBhvr>
                                      <p:to>
                                        <p:strVal val="visible"/>
                                      </p:to>
                                    </p:set>
                                    <p:animEffect transition="in" filter="randombar(horizontal)">
                                      <p:cBhvr>
                                        <p:cTn id="69" dur="750"/>
                                        <p:tgtEl>
                                          <p:spTgt spid="22"/>
                                        </p:tgtEl>
                                      </p:cBhvr>
                                    </p:animEffect>
                                  </p:childTnLst>
                                </p:cTn>
                              </p:par>
                            </p:childTnLst>
                          </p:cTn>
                        </p:par>
                        <p:par>
                          <p:cTn id="70" fill="hold" nodeType="afterGroup">
                            <p:stCondLst>
                              <p:cond delay="5000"/>
                            </p:stCondLst>
                            <p:childTnLst>
                              <p:par>
                                <p:cTn id="71" presetID="14" presetClass="entr" presetSubtype="10" fill="hold" nodeType="afterEffect">
                                  <p:stCondLst>
                                    <p:cond delay="0"/>
                                  </p:stCondLst>
                                  <p:childTnLst>
                                    <p:set>
                                      <p:cBhvr>
                                        <p:cTn id="72" dur="1" fill="hold">
                                          <p:stCondLst>
                                            <p:cond delay="0"/>
                                          </p:stCondLst>
                                        </p:cTn>
                                        <p:tgtEl>
                                          <p:spTgt spid="27"/>
                                        </p:tgtEl>
                                        <p:attrNameLst>
                                          <p:attrName>style.visibility</p:attrName>
                                        </p:attrNameLst>
                                      </p:cBhvr>
                                      <p:to>
                                        <p:strVal val="visible"/>
                                      </p:to>
                                    </p:set>
                                    <p:animEffect transition="in" filter="randombar(horizontal)">
                                      <p:cBhvr>
                                        <p:cTn id="73" dur="750"/>
                                        <p:tgtEl>
                                          <p:spTgt spid="27"/>
                                        </p:tgtEl>
                                      </p:cBhvr>
                                    </p:animEffect>
                                  </p:childTnLst>
                                </p:cTn>
                              </p:par>
                            </p:childTnLst>
                          </p:cTn>
                        </p:par>
                      </p:childTnLst>
                    </p:cTn>
                  </p:par>
                  <p:par>
                    <p:cTn id="74" fill="hold" nodeType="clickPar">
                      <p:stCondLst>
                        <p:cond delay="indefinite"/>
                      </p:stCondLst>
                      <p:childTnLst>
                        <p:par>
                          <p:cTn id="75" fill="hold" nodeType="withGroup">
                            <p:stCondLst>
                              <p:cond delay="0"/>
                            </p:stCondLst>
                            <p:childTnLst>
                              <p:par>
                                <p:cTn id="76" presetID="16" presetClass="entr" presetSubtype="21" fill="hold" nodeType="clickEffect">
                                  <p:stCondLst>
                                    <p:cond delay="0"/>
                                  </p:stCondLst>
                                  <p:childTnLst>
                                    <p:set>
                                      <p:cBhvr>
                                        <p:cTn id="77" dur="1" fill="hold">
                                          <p:stCondLst>
                                            <p:cond delay="0"/>
                                          </p:stCondLst>
                                        </p:cTn>
                                        <p:tgtEl>
                                          <p:spTgt spid="29"/>
                                        </p:tgtEl>
                                        <p:attrNameLst>
                                          <p:attrName>style.visibility</p:attrName>
                                        </p:attrNameLst>
                                      </p:cBhvr>
                                      <p:to>
                                        <p:strVal val="visible"/>
                                      </p:to>
                                    </p:set>
                                    <p:animEffect transition="in" filter="barn(inVertical)">
                                      <p:cBhvr>
                                        <p:cTn id="78"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ldLvl="0" animBg="1"/>
      <p:bldP spid="21" grpId="0" bldLvl="0" animBg="1"/>
      <p:bldP spid="22" grpId="0" bldLvl="0" animBg="1"/>
      <p:bldP spid="27" grpId="0" bldLvl="0" animBg="1"/>
      <p:bldP spid="28" grpId="0"/>
      <p:bldP spid="2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5B2D140C-4864-45BF-D56E-0D381E6A53F1}"/>
              </a:ext>
            </a:extLst>
          </p:cNvPr>
          <p:cNvGrpSpPr>
            <a:grpSpLocks/>
          </p:cNvGrpSpPr>
          <p:nvPr/>
        </p:nvGrpSpPr>
        <p:grpSpPr bwMode="auto">
          <a:xfrm>
            <a:off x="1504749" y="3206301"/>
            <a:ext cx="2046288" cy="2536825"/>
            <a:chOff x="778084" y="1038958"/>
            <a:chExt cx="1850186" cy="2900945"/>
          </a:xfrm>
        </p:grpSpPr>
        <p:sp>
          <p:nvSpPr>
            <p:cNvPr id="3" name="圆角矩形 32">
              <a:extLst>
                <a:ext uri="{FF2B5EF4-FFF2-40B4-BE49-F238E27FC236}">
                  <a16:creationId xmlns:a16="http://schemas.microsoft.com/office/drawing/2014/main" id="{EAE6E8F6-9FF5-A4D6-4D8B-6897E9B83748}"/>
                </a:ext>
              </a:extLst>
            </p:cNvPr>
            <p:cNvSpPr/>
            <p:nvPr/>
          </p:nvSpPr>
          <p:spPr>
            <a:xfrm>
              <a:off x="887172" y="1038958"/>
              <a:ext cx="1632011" cy="1501302"/>
            </a:xfrm>
            <a:prstGeom prst="roundRect">
              <a:avLst>
                <a:gd name="adj" fmla="val 935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HK" altLang="en-US" sz="3200" b="1" noProof="1">
                <a:latin typeface="Times New Roman" panose="02020603050405020304" pitchFamily="18" charset="0"/>
                <a:cs typeface="Times New Roman" panose="02020603050405020304" pitchFamily="18" charset="0"/>
                <a:sym typeface="+mn-lt"/>
              </a:endParaRPr>
            </a:p>
          </p:txBody>
        </p:sp>
        <p:sp>
          <p:nvSpPr>
            <p:cNvPr id="4" name="任意多边形 33">
              <a:extLst>
                <a:ext uri="{FF2B5EF4-FFF2-40B4-BE49-F238E27FC236}">
                  <a16:creationId xmlns:a16="http://schemas.microsoft.com/office/drawing/2014/main" id="{0DB811EE-1382-8FA4-9FB7-16B54F190CA4}"/>
                </a:ext>
              </a:extLst>
            </p:cNvPr>
            <p:cNvSpPr/>
            <p:nvPr/>
          </p:nvSpPr>
          <p:spPr>
            <a:xfrm>
              <a:off x="778084" y="1948453"/>
              <a:ext cx="1850186" cy="1991450"/>
            </a:xfrm>
            <a:custGeom>
              <a:avLst/>
              <a:gdLst>
                <a:gd name="connsiteX0" fmla="*/ 1 w 2466914"/>
                <a:gd name="connsiteY0" fmla="*/ 0 h 3944375"/>
                <a:gd name="connsiteX1" fmla="*/ 2466914 w 2466914"/>
                <a:gd name="connsiteY1" fmla="*/ 0 h 3944375"/>
                <a:gd name="connsiteX2" fmla="*/ 2466914 w 2466914"/>
                <a:gd name="connsiteY2" fmla="*/ 3515745 h 3944375"/>
                <a:gd name="connsiteX3" fmla="*/ 2466913 w 2466914"/>
                <a:gd name="connsiteY3" fmla="*/ 3515745 h 3944375"/>
                <a:gd name="connsiteX4" fmla="*/ 2466913 w 2466914"/>
                <a:gd name="connsiteY4" fmla="*/ 3757044 h 3944375"/>
                <a:gd name="connsiteX5" fmla="*/ 2279582 w 2466914"/>
                <a:gd name="connsiteY5" fmla="*/ 3944375 h 3944375"/>
                <a:gd name="connsiteX6" fmla="*/ 187331 w 2466914"/>
                <a:gd name="connsiteY6" fmla="*/ 3944375 h 3944375"/>
                <a:gd name="connsiteX7" fmla="*/ 0 w 2466914"/>
                <a:gd name="connsiteY7" fmla="*/ 3757044 h 3944375"/>
                <a:gd name="connsiteX8" fmla="*/ 0 w 2466914"/>
                <a:gd name="connsiteY8" fmla="*/ 2128171 h 3944375"/>
                <a:gd name="connsiteX9" fmla="*/ 1 w 2466914"/>
                <a:gd name="connsiteY9" fmla="*/ 2128161 h 394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66914" h="3944375">
                  <a:moveTo>
                    <a:pt x="1" y="0"/>
                  </a:moveTo>
                  <a:lnTo>
                    <a:pt x="2466914" y="0"/>
                  </a:lnTo>
                  <a:lnTo>
                    <a:pt x="2466914" y="3515745"/>
                  </a:lnTo>
                  <a:lnTo>
                    <a:pt x="2466913" y="3515745"/>
                  </a:lnTo>
                  <a:lnTo>
                    <a:pt x="2466913" y="3757044"/>
                  </a:lnTo>
                  <a:cubicBezTo>
                    <a:pt x="2466913" y="3860504"/>
                    <a:pt x="2383042" y="3944375"/>
                    <a:pt x="2279582" y="3944375"/>
                  </a:cubicBezTo>
                  <a:lnTo>
                    <a:pt x="187331" y="3944375"/>
                  </a:lnTo>
                  <a:cubicBezTo>
                    <a:pt x="83871" y="3944375"/>
                    <a:pt x="0" y="3860504"/>
                    <a:pt x="0" y="3757044"/>
                  </a:cubicBezTo>
                  <a:lnTo>
                    <a:pt x="0" y="2128171"/>
                  </a:lnTo>
                  <a:lnTo>
                    <a:pt x="1" y="2128161"/>
                  </a:lnTo>
                  <a:close/>
                </a:path>
              </a:pathLst>
            </a:custGeom>
            <a:solidFill>
              <a:schemeClr val="bg1">
                <a:lumMod val="95000"/>
              </a:schemeClr>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HK" altLang="en-US" sz="3200" b="1" noProof="1">
                <a:solidFill>
                  <a:schemeClr val="bg1"/>
                </a:solidFill>
                <a:latin typeface="Times New Roman" panose="02020603050405020304" pitchFamily="18" charset="0"/>
                <a:cs typeface="Times New Roman" panose="02020603050405020304" pitchFamily="18" charset="0"/>
                <a:sym typeface="+mn-lt"/>
              </a:endParaRPr>
            </a:p>
          </p:txBody>
        </p:sp>
        <p:sp>
          <p:nvSpPr>
            <p:cNvPr id="5" name="椭圆 4">
              <a:extLst>
                <a:ext uri="{FF2B5EF4-FFF2-40B4-BE49-F238E27FC236}">
                  <a16:creationId xmlns:a16="http://schemas.microsoft.com/office/drawing/2014/main" id="{1AC264D9-EE6E-2223-9C96-F1757A2DCEE4}"/>
                </a:ext>
              </a:extLst>
            </p:cNvPr>
            <p:cNvSpPr/>
            <p:nvPr/>
          </p:nvSpPr>
          <p:spPr>
            <a:xfrm>
              <a:off x="1402468" y="1648919"/>
              <a:ext cx="601418" cy="59906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HK" altLang="en-US" sz="3200" b="1" noProof="1">
                <a:latin typeface="Times New Roman" panose="02020603050405020304" pitchFamily="18" charset="0"/>
                <a:cs typeface="Times New Roman" panose="02020603050405020304" pitchFamily="18" charset="0"/>
                <a:sym typeface="+mn-lt"/>
              </a:endParaRPr>
            </a:p>
          </p:txBody>
        </p:sp>
        <p:sp>
          <p:nvSpPr>
            <p:cNvPr id="51230" name="文本框 11">
              <a:extLst>
                <a:ext uri="{FF2B5EF4-FFF2-40B4-BE49-F238E27FC236}">
                  <a16:creationId xmlns:a16="http://schemas.microsoft.com/office/drawing/2014/main" id="{C8D4528D-038F-5C39-91C5-4E4EB019A649}"/>
                </a:ext>
              </a:extLst>
            </p:cNvPr>
            <p:cNvSpPr txBox="1">
              <a:spLocks noChangeArrowheads="1"/>
            </p:cNvSpPr>
            <p:nvPr/>
          </p:nvSpPr>
          <p:spPr bwMode="auto">
            <a:xfrm>
              <a:off x="1304926" y="1222952"/>
              <a:ext cx="839367" cy="1054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zh-HK" sz="5400" b="1">
                  <a:solidFill>
                    <a:schemeClr val="bg1"/>
                  </a:solidFill>
                  <a:latin typeface="Times New Roman" panose="02020603050405020304" pitchFamily="18" charset="0"/>
                  <a:cs typeface="Times New Roman" panose="02020603050405020304" pitchFamily="18" charset="0"/>
                  <a:sym typeface="+mn-lt"/>
                </a:rPr>
                <a:t>A</a:t>
              </a:r>
              <a:endParaRPr lang="zh-HK" altLang="en-US" sz="5400" b="1">
                <a:solidFill>
                  <a:schemeClr val="bg1"/>
                </a:solidFill>
                <a:latin typeface="Times New Roman" panose="02020603050405020304" pitchFamily="18" charset="0"/>
                <a:cs typeface="Times New Roman" panose="02020603050405020304" pitchFamily="18" charset="0"/>
                <a:sym typeface="+mn-lt"/>
              </a:endParaRPr>
            </a:p>
          </p:txBody>
        </p:sp>
      </p:grpSp>
      <p:grpSp>
        <p:nvGrpSpPr>
          <p:cNvPr id="7" name="组合 6">
            <a:extLst>
              <a:ext uri="{FF2B5EF4-FFF2-40B4-BE49-F238E27FC236}">
                <a16:creationId xmlns:a16="http://schemas.microsoft.com/office/drawing/2014/main" id="{B34362E5-06F9-7C8A-E865-F9FAEFFF85D6}"/>
              </a:ext>
            </a:extLst>
          </p:cNvPr>
          <p:cNvGrpSpPr>
            <a:grpSpLocks/>
          </p:cNvGrpSpPr>
          <p:nvPr/>
        </p:nvGrpSpPr>
        <p:grpSpPr bwMode="auto">
          <a:xfrm>
            <a:off x="3724074" y="3206301"/>
            <a:ext cx="2235200" cy="2535237"/>
            <a:chOff x="2690633" y="1038958"/>
            <a:chExt cx="1850186" cy="2900945"/>
          </a:xfrm>
        </p:grpSpPr>
        <p:sp>
          <p:nvSpPr>
            <p:cNvPr id="8" name="圆角矩形 39">
              <a:extLst>
                <a:ext uri="{FF2B5EF4-FFF2-40B4-BE49-F238E27FC236}">
                  <a16:creationId xmlns:a16="http://schemas.microsoft.com/office/drawing/2014/main" id="{E8926844-C47E-4B41-CC10-37B40FC289E3}"/>
                </a:ext>
              </a:extLst>
            </p:cNvPr>
            <p:cNvSpPr/>
            <p:nvPr/>
          </p:nvSpPr>
          <p:spPr>
            <a:xfrm>
              <a:off x="2799700" y="1038958"/>
              <a:ext cx="1632053" cy="1502242"/>
            </a:xfrm>
            <a:prstGeom prst="roundRect">
              <a:avLst>
                <a:gd name="adj" fmla="val 935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HK" altLang="en-US" sz="3200" b="1" noProof="1">
                <a:latin typeface="Times New Roman" panose="02020603050405020304" pitchFamily="18" charset="0"/>
                <a:cs typeface="Times New Roman" panose="02020603050405020304" pitchFamily="18" charset="0"/>
                <a:sym typeface="+mn-lt"/>
              </a:endParaRPr>
            </a:p>
          </p:txBody>
        </p:sp>
        <p:sp>
          <p:nvSpPr>
            <p:cNvPr id="9" name="任意多边形 40">
              <a:extLst>
                <a:ext uri="{FF2B5EF4-FFF2-40B4-BE49-F238E27FC236}">
                  <a16:creationId xmlns:a16="http://schemas.microsoft.com/office/drawing/2014/main" id="{758B748D-84DB-A915-A3AF-52EF707DB0B7}"/>
                </a:ext>
              </a:extLst>
            </p:cNvPr>
            <p:cNvSpPr/>
            <p:nvPr/>
          </p:nvSpPr>
          <p:spPr>
            <a:xfrm>
              <a:off x="2690633" y="1947206"/>
              <a:ext cx="1850186" cy="1992697"/>
            </a:xfrm>
            <a:custGeom>
              <a:avLst/>
              <a:gdLst>
                <a:gd name="connsiteX0" fmla="*/ 1 w 2466914"/>
                <a:gd name="connsiteY0" fmla="*/ 0 h 3944375"/>
                <a:gd name="connsiteX1" fmla="*/ 2466914 w 2466914"/>
                <a:gd name="connsiteY1" fmla="*/ 0 h 3944375"/>
                <a:gd name="connsiteX2" fmla="*/ 2466914 w 2466914"/>
                <a:gd name="connsiteY2" fmla="*/ 3515745 h 3944375"/>
                <a:gd name="connsiteX3" fmla="*/ 2466913 w 2466914"/>
                <a:gd name="connsiteY3" fmla="*/ 3515745 h 3944375"/>
                <a:gd name="connsiteX4" fmla="*/ 2466913 w 2466914"/>
                <a:gd name="connsiteY4" fmla="*/ 3757044 h 3944375"/>
                <a:gd name="connsiteX5" fmla="*/ 2279582 w 2466914"/>
                <a:gd name="connsiteY5" fmla="*/ 3944375 h 3944375"/>
                <a:gd name="connsiteX6" fmla="*/ 187331 w 2466914"/>
                <a:gd name="connsiteY6" fmla="*/ 3944375 h 3944375"/>
                <a:gd name="connsiteX7" fmla="*/ 0 w 2466914"/>
                <a:gd name="connsiteY7" fmla="*/ 3757044 h 3944375"/>
                <a:gd name="connsiteX8" fmla="*/ 0 w 2466914"/>
                <a:gd name="connsiteY8" fmla="*/ 2128171 h 3944375"/>
                <a:gd name="connsiteX9" fmla="*/ 1 w 2466914"/>
                <a:gd name="connsiteY9" fmla="*/ 2128161 h 394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66914" h="3944375">
                  <a:moveTo>
                    <a:pt x="1" y="0"/>
                  </a:moveTo>
                  <a:lnTo>
                    <a:pt x="2466914" y="0"/>
                  </a:lnTo>
                  <a:lnTo>
                    <a:pt x="2466914" y="3515745"/>
                  </a:lnTo>
                  <a:lnTo>
                    <a:pt x="2466913" y="3515745"/>
                  </a:lnTo>
                  <a:lnTo>
                    <a:pt x="2466913" y="3757044"/>
                  </a:lnTo>
                  <a:cubicBezTo>
                    <a:pt x="2466913" y="3860504"/>
                    <a:pt x="2383042" y="3944375"/>
                    <a:pt x="2279582" y="3944375"/>
                  </a:cubicBezTo>
                  <a:lnTo>
                    <a:pt x="187331" y="3944375"/>
                  </a:lnTo>
                  <a:cubicBezTo>
                    <a:pt x="83871" y="3944375"/>
                    <a:pt x="0" y="3860504"/>
                    <a:pt x="0" y="3757044"/>
                  </a:cubicBezTo>
                  <a:lnTo>
                    <a:pt x="0" y="2128171"/>
                  </a:lnTo>
                  <a:lnTo>
                    <a:pt x="1" y="2128161"/>
                  </a:lnTo>
                  <a:close/>
                </a:path>
              </a:pathLst>
            </a:custGeom>
            <a:solidFill>
              <a:schemeClr val="bg1">
                <a:lumMod val="95000"/>
              </a:schemeClr>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HK" altLang="en-US" sz="3200" b="1" noProof="1">
                <a:solidFill>
                  <a:schemeClr val="bg1"/>
                </a:solidFill>
                <a:latin typeface="Times New Roman" panose="02020603050405020304" pitchFamily="18" charset="0"/>
                <a:cs typeface="Times New Roman" panose="02020603050405020304" pitchFamily="18" charset="0"/>
                <a:sym typeface="+mn-lt"/>
              </a:endParaRPr>
            </a:p>
          </p:txBody>
        </p:sp>
        <p:sp>
          <p:nvSpPr>
            <p:cNvPr id="10" name="椭圆 9">
              <a:extLst>
                <a:ext uri="{FF2B5EF4-FFF2-40B4-BE49-F238E27FC236}">
                  <a16:creationId xmlns:a16="http://schemas.microsoft.com/office/drawing/2014/main" id="{75E4C2AB-4AF3-3C30-4BFD-8F3363C66FC7}"/>
                </a:ext>
              </a:extLst>
            </p:cNvPr>
            <p:cNvSpPr/>
            <p:nvPr/>
          </p:nvSpPr>
          <p:spPr>
            <a:xfrm>
              <a:off x="3316122" y="1647484"/>
              <a:ext cx="599208" cy="601261"/>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HK" altLang="en-US" sz="3200" b="1" noProof="1">
                <a:latin typeface="Times New Roman" panose="02020603050405020304" pitchFamily="18" charset="0"/>
                <a:cs typeface="Times New Roman" panose="02020603050405020304" pitchFamily="18" charset="0"/>
                <a:sym typeface="+mn-lt"/>
              </a:endParaRPr>
            </a:p>
          </p:txBody>
        </p:sp>
        <p:sp>
          <p:nvSpPr>
            <p:cNvPr id="51226" name="文本框 48">
              <a:extLst>
                <a:ext uri="{FF2B5EF4-FFF2-40B4-BE49-F238E27FC236}">
                  <a16:creationId xmlns:a16="http://schemas.microsoft.com/office/drawing/2014/main" id="{7FE758E1-5EBC-D76C-A3C2-C7477E47DB06}"/>
                </a:ext>
              </a:extLst>
            </p:cNvPr>
            <p:cNvSpPr txBox="1">
              <a:spLocks noChangeArrowheads="1"/>
            </p:cNvSpPr>
            <p:nvPr/>
          </p:nvSpPr>
          <p:spPr bwMode="auto">
            <a:xfrm>
              <a:off x="3185327" y="1222952"/>
              <a:ext cx="894944" cy="105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zh-HK" sz="5400" b="1">
                  <a:solidFill>
                    <a:schemeClr val="bg1"/>
                  </a:solidFill>
                  <a:latin typeface="Times New Roman" panose="02020603050405020304" pitchFamily="18" charset="0"/>
                  <a:cs typeface="Times New Roman" panose="02020603050405020304" pitchFamily="18" charset="0"/>
                  <a:sym typeface="+mn-lt"/>
                </a:rPr>
                <a:t>B</a:t>
              </a:r>
              <a:endParaRPr lang="zh-HK" altLang="en-US" sz="5400" b="1">
                <a:solidFill>
                  <a:schemeClr val="bg1"/>
                </a:solidFill>
                <a:latin typeface="Times New Roman" panose="02020603050405020304" pitchFamily="18" charset="0"/>
                <a:cs typeface="Times New Roman" panose="02020603050405020304" pitchFamily="18" charset="0"/>
                <a:sym typeface="+mn-lt"/>
              </a:endParaRPr>
            </a:p>
          </p:txBody>
        </p:sp>
      </p:grpSp>
      <p:grpSp>
        <p:nvGrpSpPr>
          <p:cNvPr id="12" name="组合 11">
            <a:extLst>
              <a:ext uri="{FF2B5EF4-FFF2-40B4-BE49-F238E27FC236}">
                <a16:creationId xmlns:a16="http://schemas.microsoft.com/office/drawing/2014/main" id="{C9AA4F76-B667-DEBF-4201-18E198919DEC}"/>
              </a:ext>
            </a:extLst>
          </p:cNvPr>
          <p:cNvGrpSpPr>
            <a:grpSpLocks/>
          </p:cNvGrpSpPr>
          <p:nvPr/>
        </p:nvGrpSpPr>
        <p:grpSpPr bwMode="auto">
          <a:xfrm>
            <a:off x="6124375" y="3222175"/>
            <a:ext cx="2233613" cy="2519362"/>
            <a:chOff x="4603182" y="1038958"/>
            <a:chExt cx="1850186" cy="2900945"/>
          </a:xfrm>
        </p:grpSpPr>
        <p:sp>
          <p:nvSpPr>
            <p:cNvPr id="13" name="圆角矩形 46">
              <a:extLst>
                <a:ext uri="{FF2B5EF4-FFF2-40B4-BE49-F238E27FC236}">
                  <a16:creationId xmlns:a16="http://schemas.microsoft.com/office/drawing/2014/main" id="{685B5436-2A59-1902-EA77-D656491B3DDB}"/>
                </a:ext>
              </a:extLst>
            </p:cNvPr>
            <p:cNvSpPr/>
            <p:nvPr/>
          </p:nvSpPr>
          <p:spPr>
            <a:xfrm>
              <a:off x="4712326" y="1038958"/>
              <a:ext cx="1631897" cy="1502569"/>
            </a:xfrm>
            <a:prstGeom prst="roundRect">
              <a:avLst>
                <a:gd name="adj" fmla="val 935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HK" altLang="en-US" sz="3200" b="1" noProof="1">
                <a:latin typeface="Times New Roman" panose="02020603050405020304" pitchFamily="18" charset="0"/>
                <a:cs typeface="Times New Roman" panose="02020603050405020304" pitchFamily="18" charset="0"/>
                <a:sym typeface="+mn-lt"/>
              </a:endParaRPr>
            </a:p>
          </p:txBody>
        </p:sp>
        <p:sp>
          <p:nvSpPr>
            <p:cNvPr id="14" name="任意多边形 47">
              <a:extLst>
                <a:ext uri="{FF2B5EF4-FFF2-40B4-BE49-F238E27FC236}">
                  <a16:creationId xmlns:a16="http://schemas.microsoft.com/office/drawing/2014/main" id="{2BF376CF-AFE1-6906-79A2-4B0162497783}"/>
                </a:ext>
              </a:extLst>
            </p:cNvPr>
            <p:cNvSpPr/>
            <p:nvPr/>
          </p:nvSpPr>
          <p:spPr>
            <a:xfrm>
              <a:off x="4603182" y="1947445"/>
              <a:ext cx="1850186" cy="1992458"/>
            </a:xfrm>
            <a:custGeom>
              <a:avLst/>
              <a:gdLst>
                <a:gd name="connsiteX0" fmla="*/ 1 w 2466914"/>
                <a:gd name="connsiteY0" fmla="*/ 0 h 3944375"/>
                <a:gd name="connsiteX1" fmla="*/ 2466914 w 2466914"/>
                <a:gd name="connsiteY1" fmla="*/ 0 h 3944375"/>
                <a:gd name="connsiteX2" fmla="*/ 2466914 w 2466914"/>
                <a:gd name="connsiteY2" fmla="*/ 3515745 h 3944375"/>
                <a:gd name="connsiteX3" fmla="*/ 2466913 w 2466914"/>
                <a:gd name="connsiteY3" fmla="*/ 3515745 h 3944375"/>
                <a:gd name="connsiteX4" fmla="*/ 2466913 w 2466914"/>
                <a:gd name="connsiteY4" fmla="*/ 3757044 h 3944375"/>
                <a:gd name="connsiteX5" fmla="*/ 2279582 w 2466914"/>
                <a:gd name="connsiteY5" fmla="*/ 3944375 h 3944375"/>
                <a:gd name="connsiteX6" fmla="*/ 187331 w 2466914"/>
                <a:gd name="connsiteY6" fmla="*/ 3944375 h 3944375"/>
                <a:gd name="connsiteX7" fmla="*/ 0 w 2466914"/>
                <a:gd name="connsiteY7" fmla="*/ 3757044 h 3944375"/>
                <a:gd name="connsiteX8" fmla="*/ 0 w 2466914"/>
                <a:gd name="connsiteY8" fmla="*/ 2128171 h 3944375"/>
                <a:gd name="connsiteX9" fmla="*/ 1 w 2466914"/>
                <a:gd name="connsiteY9" fmla="*/ 2128161 h 394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66914" h="3944375">
                  <a:moveTo>
                    <a:pt x="1" y="0"/>
                  </a:moveTo>
                  <a:lnTo>
                    <a:pt x="2466914" y="0"/>
                  </a:lnTo>
                  <a:lnTo>
                    <a:pt x="2466914" y="3515745"/>
                  </a:lnTo>
                  <a:lnTo>
                    <a:pt x="2466913" y="3515745"/>
                  </a:lnTo>
                  <a:lnTo>
                    <a:pt x="2466913" y="3757044"/>
                  </a:lnTo>
                  <a:cubicBezTo>
                    <a:pt x="2466913" y="3860504"/>
                    <a:pt x="2383042" y="3944375"/>
                    <a:pt x="2279582" y="3944375"/>
                  </a:cubicBezTo>
                  <a:lnTo>
                    <a:pt x="187331" y="3944375"/>
                  </a:lnTo>
                  <a:cubicBezTo>
                    <a:pt x="83871" y="3944375"/>
                    <a:pt x="0" y="3860504"/>
                    <a:pt x="0" y="3757044"/>
                  </a:cubicBezTo>
                  <a:lnTo>
                    <a:pt x="0" y="2128171"/>
                  </a:lnTo>
                  <a:lnTo>
                    <a:pt x="1" y="2128161"/>
                  </a:lnTo>
                  <a:close/>
                </a:path>
              </a:pathLst>
            </a:custGeom>
            <a:solidFill>
              <a:schemeClr val="bg1">
                <a:lumMod val="95000"/>
              </a:schemeClr>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HK" altLang="en-US" sz="3200" b="1" noProof="1">
                <a:solidFill>
                  <a:schemeClr val="bg1"/>
                </a:solidFill>
                <a:latin typeface="Times New Roman" panose="02020603050405020304" pitchFamily="18" charset="0"/>
                <a:cs typeface="Times New Roman" panose="02020603050405020304" pitchFamily="18" charset="0"/>
                <a:sym typeface="+mn-lt"/>
              </a:endParaRPr>
            </a:p>
          </p:txBody>
        </p:sp>
        <p:sp>
          <p:nvSpPr>
            <p:cNvPr id="15" name="椭圆 14">
              <a:extLst>
                <a:ext uri="{FF2B5EF4-FFF2-40B4-BE49-F238E27FC236}">
                  <a16:creationId xmlns:a16="http://schemas.microsoft.com/office/drawing/2014/main" id="{8EAD5A3A-4220-A6B3-16A9-4062B7FC34EE}"/>
                </a:ext>
              </a:extLst>
            </p:cNvPr>
            <p:cNvSpPr/>
            <p:nvPr/>
          </p:nvSpPr>
          <p:spPr>
            <a:xfrm>
              <a:off x="5227801" y="1647662"/>
              <a:ext cx="600948" cy="60139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HK" altLang="en-US" sz="3200" b="1" noProof="1">
                <a:latin typeface="Times New Roman" panose="02020603050405020304" pitchFamily="18" charset="0"/>
                <a:cs typeface="Times New Roman" panose="02020603050405020304" pitchFamily="18" charset="0"/>
                <a:sym typeface="+mn-lt"/>
              </a:endParaRPr>
            </a:p>
          </p:txBody>
        </p:sp>
        <p:sp>
          <p:nvSpPr>
            <p:cNvPr id="51222" name="文本框 54">
              <a:extLst>
                <a:ext uri="{FF2B5EF4-FFF2-40B4-BE49-F238E27FC236}">
                  <a16:creationId xmlns:a16="http://schemas.microsoft.com/office/drawing/2014/main" id="{2B6F0937-B36F-2BC4-7901-AD7F881E580C}"/>
                </a:ext>
              </a:extLst>
            </p:cNvPr>
            <p:cNvSpPr txBox="1">
              <a:spLocks noChangeArrowheads="1"/>
            </p:cNvSpPr>
            <p:nvPr/>
          </p:nvSpPr>
          <p:spPr bwMode="auto">
            <a:xfrm>
              <a:off x="5044295" y="1222952"/>
              <a:ext cx="978584" cy="1061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zh-HK" sz="5400" b="1">
                  <a:solidFill>
                    <a:schemeClr val="bg1"/>
                  </a:solidFill>
                  <a:latin typeface="Times New Roman" panose="02020603050405020304" pitchFamily="18" charset="0"/>
                  <a:cs typeface="Times New Roman" panose="02020603050405020304" pitchFamily="18" charset="0"/>
                  <a:sym typeface="+mn-lt"/>
                </a:rPr>
                <a:t>C</a:t>
              </a:r>
              <a:endParaRPr lang="zh-HK" altLang="en-US" sz="5400" b="1">
                <a:solidFill>
                  <a:schemeClr val="bg1"/>
                </a:solidFill>
                <a:latin typeface="Times New Roman" panose="02020603050405020304" pitchFamily="18" charset="0"/>
                <a:cs typeface="Times New Roman" panose="02020603050405020304" pitchFamily="18" charset="0"/>
                <a:sym typeface="+mn-lt"/>
              </a:endParaRPr>
            </a:p>
          </p:txBody>
        </p:sp>
      </p:grpSp>
      <p:grpSp>
        <p:nvGrpSpPr>
          <p:cNvPr id="17" name="组合 16">
            <a:extLst>
              <a:ext uri="{FF2B5EF4-FFF2-40B4-BE49-F238E27FC236}">
                <a16:creationId xmlns:a16="http://schemas.microsoft.com/office/drawing/2014/main" id="{98D2D8AB-9C6D-DEF6-A3E6-586393781BD3}"/>
              </a:ext>
            </a:extLst>
          </p:cNvPr>
          <p:cNvGrpSpPr>
            <a:grpSpLocks/>
          </p:cNvGrpSpPr>
          <p:nvPr/>
        </p:nvGrpSpPr>
        <p:grpSpPr bwMode="auto">
          <a:xfrm>
            <a:off x="8523087" y="3214237"/>
            <a:ext cx="2125662" cy="2527300"/>
            <a:chOff x="6515731" y="1038958"/>
            <a:chExt cx="1850186" cy="2900945"/>
          </a:xfrm>
        </p:grpSpPr>
        <p:sp>
          <p:nvSpPr>
            <p:cNvPr id="18" name="圆角矩形 53">
              <a:extLst>
                <a:ext uri="{FF2B5EF4-FFF2-40B4-BE49-F238E27FC236}">
                  <a16:creationId xmlns:a16="http://schemas.microsoft.com/office/drawing/2014/main" id="{01C3BEF7-4B4B-1E41-8AD7-07BE463B8EB2}"/>
                </a:ext>
              </a:extLst>
            </p:cNvPr>
            <p:cNvSpPr/>
            <p:nvPr/>
          </p:nvSpPr>
          <p:spPr>
            <a:xfrm>
              <a:off x="6624890" y="1038958"/>
              <a:ext cx="1631868" cy="1501494"/>
            </a:xfrm>
            <a:prstGeom prst="roundRect">
              <a:avLst>
                <a:gd name="adj" fmla="val 935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HK" altLang="en-US" sz="3200" b="1" noProof="1">
                <a:latin typeface="Times New Roman" panose="02020603050405020304" pitchFamily="18" charset="0"/>
                <a:cs typeface="Times New Roman" panose="02020603050405020304" pitchFamily="18" charset="0"/>
                <a:sym typeface="+mn-lt"/>
              </a:endParaRPr>
            </a:p>
          </p:txBody>
        </p:sp>
        <p:sp>
          <p:nvSpPr>
            <p:cNvPr id="19" name="任意多边形 54">
              <a:extLst>
                <a:ext uri="{FF2B5EF4-FFF2-40B4-BE49-F238E27FC236}">
                  <a16:creationId xmlns:a16="http://schemas.microsoft.com/office/drawing/2014/main" id="{BFAFEAA7-FC55-5508-C4B1-5EC93365FE31}"/>
                </a:ext>
              </a:extLst>
            </p:cNvPr>
            <p:cNvSpPr/>
            <p:nvPr/>
          </p:nvSpPr>
          <p:spPr>
            <a:xfrm>
              <a:off x="6515731" y="1948237"/>
              <a:ext cx="1850186" cy="1991666"/>
            </a:xfrm>
            <a:custGeom>
              <a:avLst/>
              <a:gdLst>
                <a:gd name="connsiteX0" fmla="*/ 1 w 2466914"/>
                <a:gd name="connsiteY0" fmla="*/ 0 h 3944375"/>
                <a:gd name="connsiteX1" fmla="*/ 2466914 w 2466914"/>
                <a:gd name="connsiteY1" fmla="*/ 0 h 3944375"/>
                <a:gd name="connsiteX2" fmla="*/ 2466914 w 2466914"/>
                <a:gd name="connsiteY2" fmla="*/ 3515745 h 3944375"/>
                <a:gd name="connsiteX3" fmla="*/ 2466913 w 2466914"/>
                <a:gd name="connsiteY3" fmla="*/ 3515745 h 3944375"/>
                <a:gd name="connsiteX4" fmla="*/ 2466913 w 2466914"/>
                <a:gd name="connsiteY4" fmla="*/ 3757044 h 3944375"/>
                <a:gd name="connsiteX5" fmla="*/ 2279582 w 2466914"/>
                <a:gd name="connsiteY5" fmla="*/ 3944375 h 3944375"/>
                <a:gd name="connsiteX6" fmla="*/ 187331 w 2466914"/>
                <a:gd name="connsiteY6" fmla="*/ 3944375 h 3944375"/>
                <a:gd name="connsiteX7" fmla="*/ 0 w 2466914"/>
                <a:gd name="connsiteY7" fmla="*/ 3757044 h 3944375"/>
                <a:gd name="connsiteX8" fmla="*/ 0 w 2466914"/>
                <a:gd name="connsiteY8" fmla="*/ 2128171 h 3944375"/>
                <a:gd name="connsiteX9" fmla="*/ 1 w 2466914"/>
                <a:gd name="connsiteY9" fmla="*/ 2128161 h 394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66914" h="3944375">
                  <a:moveTo>
                    <a:pt x="1" y="0"/>
                  </a:moveTo>
                  <a:lnTo>
                    <a:pt x="2466914" y="0"/>
                  </a:lnTo>
                  <a:lnTo>
                    <a:pt x="2466914" y="3515745"/>
                  </a:lnTo>
                  <a:lnTo>
                    <a:pt x="2466913" y="3515745"/>
                  </a:lnTo>
                  <a:lnTo>
                    <a:pt x="2466913" y="3757044"/>
                  </a:lnTo>
                  <a:cubicBezTo>
                    <a:pt x="2466913" y="3860504"/>
                    <a:pt x="2383042" y="3944375"/>
                    <a:pt x="2279582" y="3944375"/>
                  </a:cubicBezTo>
                  <a:lnTo>
                    <a:pt x="187331" y="3944375"/>
                  </a:lnTo>
                  <a:cubicBezTo>
                    <a:pt x="83871" y="3944375"/>
                    <a:pt x="0" y="3860504"/>
                    <a:pt x="0" y="3757044"/>
                  </a:cubicBezTo>
                  <a:lnTo>
                    <a:pt x="0" y="2128171"/>
                  </a:lnTo>
                  <a:lnTo>
                    <a:pt x="1" y="2128161"/>
                  </a:lnTo>
                  <a:close/>
                </a:path>
              </a:pathLst>
            </a:custGeom>
            <a:solidFill>
              <a:schemeClr val="bg1">
                <a:lumMod val="95000"/>
              </a:schemeClr>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HK" altLang="en-US" sz="3200" b="1" noProof="1">
                <a:solidFill>
                  <a:schemeClr val="bg1"/>
                </a:solidFill>
                <a:latin typeface="Times New Roman" panose="02020603050405020304" pitchFamily="18" charset="0"/>
                <a:cs typeface="Times New Roman" panose="02020603050405020304" pitchFamily="18" charset="0"/>
                <a:sym typeface="+mn-lt"/>
              </a:endParaRPr>
            </a:p>
          </p:txBody>
        </p:sp>
        <p:sp>
          <p:nvSpPr>
            <p:cNvPr id="20" name="椭圆 19">
              <a:extLst>
                <a:ext uri="{FF2B5EF4-FFF2-40B4-BE49-F238E27FC236}">
                  <a16:creationId xmlns:a16="http://schemas.microsoft.com/office/drawing/2014/main" id="{2261E71A-CF04-8EBC-7EE5-0F5A8BF8344F}"/>
                </a:ext>
              </a:extLst>
            </p:cNvPr>
            <p:cNvSpPr/>
            <p:nvPr/>
          </p:nvSpPr>
          <p:spPr>
            <a:xfrm>
              <a:off x="7141671" y="1647573"/>
              <a:ext cx="598306" cy="601327"/>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HK" altLang="en-US" sz="3200" b="1" noProof="1">
                <a:latin typeface="Times New Roman" panose="02020603050405020304" pitchFamily="18" charset="0"/>
                <a:cs typeface="Times New Roman" panose="02020603050405020304" pitchFamily="18" charset="0"/>
                <a:sym typeface="+mn-lt"/>
              </a:endParaRPr>
            </a:p>
          </p:txBody>
        </p:sp>
        <p:sp>
          <p:nvSpPr>
            <p:cNvPr id="51218" name="文本框 60">
              <a:extLst>
                <a:ext uri="{FF2B5EF4-FFF2-40B4-BE49-F238E27FC236}">
                  <a16:creationId xmlns:a16="http://schemas.microsoft.com/office/drawing/2014/main" id="{2272B76A-F778-FB99-5599-F583875F297C}"/>
                </a:ext>
              </a:extLst>
            </p:cNvPr>
            <p:cNvSpPr txBox="1">
              <a:spLocks noChangeArrowheads="1"/>
            </p:cNvSpPr>
            <p:nvPr/>
          </p:nvSpPr>
          <p:spPr bwMode="auto">
            <a:xfrm>
              <a:off x="6988992" y="1222952"/>
              <a:ext cx="876275" cy="1058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zh-HK" sz="5400" b="1">
                  <a:solidFill>
                    <a:schemeClr val="bg1"/>
                  </a:solidFill>
                  <a:latin typeface="Times New Roman" panose="02020603050405020304" pitchFamily="18" charset="0"/>
                  <a:cs typeface="Times New Roman" panose="02020603050405020304" pitchFamily="18" charset="0"/>
                  <a:sym typeface="+mn-lt"/>
                </a:rPr>
                <a:t>D</a:t>
              </a:r>
              <a:endParaRPr lang="zh-HK" altLang="en-US" sz="5400" b="1">
                <a:solidFill>
                  <a:schemeClr val="bg1"/>
                </a:solidFill>
                <a:latin typeface="Times New Roman" panose="02020603050405020304" pitchFamily="18" charset="0"/>
                <a:cs typeface="Times New Roman" panose="02020603050405020304" pitchFamily="18" charset="0"/>
                <a:sym typeface="+mn-lt"/>
              </a:endParaRPr>
            </a:p>
          </p:txBody>
        </p:sp>
      </p:grpSp>
      <p:sp>
        <p:nvSpPr>
          <p:cNvPr id="22" name="PA-文本框 6">
            <a:extLst>
              <a:ext uri="{FF2B5EF4-FFF2-40B4-BE49-F238E27FC236}">
                <a16:creationId xmlns:a16="http://schemas.microsoft.com/office/drawing/2014/main" id="{106AD029-3C66-5327-9EC7-BE85C57698D0}"/>
              </a:ext>
            </a:extLst>
          </p:cNvPr>
          <p:cNvSpPr txBox="1">
            <a:spLocks noChangeArrowheads="1"/>
          </p:cNvSpPr>
          <p:nvPr>
            <p:custDataLst>
              <p:tags r:id="rId1"/>
            </p:custDataLst>
          </p:nvPr>
        </p:nvSpPr>
        <p:spPr bwMode="auto">
          <a:xfrm>
            <a:off x="1319012" y="4909687"/>
            <a:ext cx="2222501"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vi-VN" altLang="en-US" sz="2800" dirty="0">
                <a:solidFill>
                  <a:srgbClr val="000000"/>
                </a:solidFill>
                <a:latin typeface="Times New Roman" panose="02020603050405020304" pitchFamily="18" charset="0"/>
                <a:cs typeface="Times New Roman" panose="02020603050405020304" pitchFamily="18" charset="0"/>
              </a:rPr>
              <a:t>2 </a:t>
            </a:r>
          </a:p>
        </p:txBody>
      </p:sp>
      <p:sp>
        <p:nvSpPr>
          <p:cNvPr id="23" name="PA-文本框 6">
            <a:extLst>
              <a:ext uri="{FF2B5EF4-FFF2-40B4-BE49-F238E27FC236}">
                <a16:creationId xmlns:a16="http://schemas.microsoft.com/office/drawing/2014/main" id="{861C4D90-B8DB-A935-FDAE-F225593C5E74}"/>
              </a:ext>
            </a:extLst>
          </p:cNvPr>
          <p:cNvSpPr txBox="1">
            <a:spLocks noChangeArrowheads="1"/>
          </p:cNvSpPr>
          <p:nvPr>
            <p:custDataLst>
              <p:tags r:id="rId2"/>
            </p:custDataLst>
          </p:nvPr>
        </p:nvSpPr>
        <p:spPr bwMode="auto">
          <a:xfrm>
            <a:off x="3716137" y="4909687"/>
            <a:ext cx="22225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vi-VN" altLang="en-US" sz="2800" dirty="0">
                <a:solidFill>
                  <a:srgbClr val="000000"/>
                </a:solidFill>
                <a:latin typeface="Times New Roman" panose="02020603050405020304" pitchFamily="18" charset="0"/>
                <a:cs typeface="Times New Roman" panose="02020603050405020304" pitchFamily="18" charset="0"/>
              </a:rPr>
              <a:t>3 </a:t>
            </a:r>
          </a:p>
        </p:txBody>
      </p:sp>
      <p:sp>
        <p:nvSpPr>
          <p:cNvPr id="24" name="PA-文本框 6">
            <a:extLst>
              <a:ext uri="{FF2B5EF4-FFF2-40B4-BE49-F238E27FC236}">
                <a16:creationId xmlns:a16="http://schemas.microsoft.com/office/drawing/2014/main" id="{8DD06212-8540-9E40-A337-00A43D8A219C}"/>
              </a:ext>
            </a:extLst>
          </p:cNvPr>
          <p:cNvSpPr txBox="1">
            <a:spLocks noChangeArrowheads="1"/>
          </p:cNvSpPr>
          <p:nvPr>
            <p:custDataLst>
              <p:tags r:id="rId3"/>
            </p:custDataLst>
          </p:nvPr>
        </p:nvSpPr>
        <p:spPr bwMode="auto">
          <a:xfrm>
            <a:off x="6129137" y="4909687"/>
            <a:ext cx="22225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vi-VN" altLang="en-US" sz="2800" dirty="0">
                <a:latin typeface="Times New Roman" panose="02020603050405020304" pitchFamily="18" charset="0"/>
                <a:cs typeface="Times New Roman" panose="02020603050405020304" pitchFamily="18" charset="0"/>
                <a:sym typeface="+mn-lt"/>
              </a:rPr>
              <a:t>4 </a:t>
            </a:r>
          </a:p>
        </p:txBody>
      </p:sp>
      <p:sp>
        <p:nvSpPr>
          <p:cNvPr id="25" name="PA-文本框 6">
            <a:extLst>
              <a:ext uri="{FF2B5EF4-FFF2-40B4-BE49-F238E27FC236}">
                <a16:creationId xmlns:a16="http://schemas.microsoft.com/office/drawing/2014/main" id="{FF2E1ACD-8BE0-AAC0-B2EB-BAFD51005F9E}"/>
              </a:ext>
            </a:extLst>
          </p:cNvPr>
          <p:cNvSpPr txBox="1">
            <a:spLocks noChangeArrowheads="1"/>
          </p:cNvSpPr>
          <p:nvPr>
            <p:custDataLst>
              <p:tags r:id="rId4"/>
            </p:custDataLst>
          </p:nvPr>
        </p:nvSpPr>
        <p:spPr bwMode="auto">
          <a:xfrm>
            <a:off x="8526262" y="4909687"/>
            <a:ext cx="22225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vi-VN" altLang="en-US" sz="2800" dirty="0">
                <a:latin typeface="Times New Roman" panose="02020603050405020304" pitchFamily="18" charset="0"/>
                <a:cs typeface="Times New Roman" panose="02020603050405020304" pitchFamily="18" charset="0"/>
                <a:sym typeface="+mn-lt"/>
              </a:rPr>
              <a:t>5 </a:t>
            </a:r>
          </a:p>
        </p:txBody>
      </p:sp>
      <p:sp>
        <p:nvSpPr>
          <p:cNvPr id="26" name="TextBox 25">
            <a:extLst>
              <a:ext uri="{FF2B5EF4-FFF2-40B4-BE49-F238E27FC236}">
                <a16:creationId xmlns:a16="http://schemas.microsoft.com/office/drawing/2014/main" id="{F49B9748-3E21-2050-B55B-5E6596611BD0}"/>
              </a:ext>
            </a:extLst>
          </p:cNvPr>
          <p:cNvSpPr txBox="1"/>
          <p:nvPr/>
        </p:nvSpPr>
        <p:spPr>
          <a:xfrm>
            <a:off x="404907" y="1485451"/>
            <a:ext cx="11416936" cy="1198563"/>
          </a:xfrm>
          <a:prstGeom prst="rect">
            <a:avLst/>
          </a:prstGeom>
          <a:noFill/>
        </p:spPr>
        <p:txBody>
          <a:bodyPr wrap="square">
            <a:spAutoFit/>
          </a:bodyPr>
          <a:lstStyle/>
          <a:p>
            <a:pPr algn="ctr">
              <a:defRPr/>
            </a:pPr>
            <a:r>
              <a:rPr lang="vi-VN" sz="3600" b="1" dirty="0">
                <a:solidFill>
                  <a:schemeClr val="accent2">
                    <a:lumMod val="75000"/>
                  </a:schemeClr>
                </a:solidFill>
                <a:latin typeface="Times New Roman" panose="02020603050405020304" pitchFamily="18" charset="0"/>
                <a:cs typeface="Times New Roman" panose="02020603050405020304" pitchFamily="18" charset="0"/>
              </a:rPr>
              <a:t>Câu 5:</a:t>
            </a:r>
            <a:r>
              <a:rPr lang="vi-VN" sz="3600" dirty="0">
                <a:solidFill>
                  <a:schemeClr val="accent2">
                    <a:lumMod val="75000"/>
                  </a:schemeClr>
                </a:solidFill>
                <a:latin typeface="Times New Roman" panose="02020603050405020304" pitchFamily="18" charset="0"/>
                <a:cs typeface="Times New Roman" panose="02020603050405020304" pitchFamily="18" charset="0"/>
              </a:rPr>
              <a:t>Trong pha M, sự phân chia nhân tế bào trải qua mấy giai kì?</a:t>
            </a:r>
          </a:p>
        </p:txBody>
      </p:sp>
      <p:sp>
        <p:nvSpPr>
          <p:cNvPr id="27" name="Rectangle: Rounded Corners 47">
            <a:extLst>
              <a:ext uri="{FF2B5EF4-FFF2-40B4-BE49-F238E27FC236}">
                <a16:creationId xmlns:a16="http://schemas.microsoft.com/office/drawing/2014/main" id="{9ED2EF4C-92A8-7288-C72B-2F7536B9644E}"/>
              </a:ext>
            </a:extLst>
          </p:cNvPr>
          <p:cNvSpPr/>
          <p:nvPr/>
        </p:nvSpPr>
        <p:spPr>
          <a:xfrm>
            <a:off x="6130724" y="4909688"/>
            <a:ext cx="2209800" cy="682625"/>
          </a:xfrm>
          <a:prstGeom prst="roundRect">
            <a:avLst/>
          </a:prstGeom>
          <a:noFill/>
          <a:ln w="38100">
            <a:solidFill>
              <a:srgbClr val="FF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vi-VN"/>
          </a:p>
        </p:txBody>
      </p:sp>
      <p:sp>
        <p:nvSpPr>
          <p:cNvPr id="28" name="AutoShape 90">
            <a:extLst>
              <a:ext uri="{FF2B5EF4-FFF2-40B4-BE49-F238E27FC236}">
                <a16:creationId xmlns:a16="http://schemas.microsoft.com/office/drawing/2014/main" id="{139C49A9-2F4F-45C4-3A53-A1B3AF20D162}"/>
              </a:ext>
            </a:extLst>
          </p:cNvPr>
          <p:cNvSpPr>
            <a:spLocks noChangeArrowheads="1"/>
          </p:cNvSpPr>
          <p:nvPr/>
        </p:nvSpPr>
        <p:spPr bwMode="auto">
          <a:xfrm>
            <a:off x="4933749" y="566287"/>
            <a:ext cx="2359252" cy="578644"/>
          </a:xfrm>
          <a:prstGeom prst="flowChartAlternateProcess">
            <a:avLst/>
          </a:prstGeom>
          <a:solidFill>
            <a:srgbClr val="00B050"/>
          </a:solidFill>
          <a:ln w="9525">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anchor="ctr"/>
          <a:lstStyle/>
          <a:p>
            <a:pPr algn="ctr" eaLnBrk="1" hangingPunct="1">
              <a:buClr>
                <a:prstClr val="black"/>
              </a:buClr>
              <a:defRPr/>
            </a:pPr>
            <a:r>
              <a:rPr lang="en-US" altLang="en-US" sz="3200" b="1" dirty="0">
                <a:solidFill>
                  <a:schemeClr val="bg1"/>
                </a:solidFill>
                <a:latin typeface="Times New Roman" panose="02020603050405020304" pitchFamily="18" charset="0"/>
              </a:rPr>
              <a:t> </a:t>
            </a:r>
          </a:p>
          <a:p>
            <a:pPr algn="ctr" eaLnBrk="1" hangingPunct="1">
              <a:buClr>
                <a:prstClr val="black"/>
              </a:buClr>
              <a:defRPr/>
            </a:pPr>
            <a:r>
              <a:rPr lang="en-US" altLang="en-US" sz="3200" b="1" dirty="0">
                <a:solidFill>
                  <a:schemeClr val="bg1"/>
                </a:solidFill>
              </a:rPr>
              <a:t>LUYỆN TẬP</a:t>
            </a:r>
          </a:p>
          <a:p>
            <a:pPr algn="ctr" eaLnBrk="1" hangingPunct="1">
              <a:buClr>
                <a:prstClr val="black"/>
              </a:buClr>
              <a:buFont typeface="Wingdings" charset="2"/>
              <a:buNone/>
              <a:defRPr/>
            </a:pPr>
            <a:endParaRPr lang="en-US" altLang="en-US" sz="3200" b="1" dirty="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ppt_x</p:attrName>
                                        </p:attrNameLst>
                                      </p:cBhvr>
                                      <p:tavLst>
                                        <p:tav tm="0">
                                          <p:val>
                                            <p:strVal val="#ppt_x"/>
                                          </p:val>
                                        </p:tav>
                                        <p:tav tm="100000">
                                          <p:val>
                                            <p:strVal val="#ppt_x"/>
                                          </p:val>
                                        </p:tav>
                                      </p:tavLst>
                                    </p:anim>
                                    <p:anim calcmode="lin" valueType="num">
                                      <p:cBhvr>
                                        <p:cTn id="13" dur="500" fill="hold"/>
                                        <p:tgtEl>
                                          <p:spTgt spid="2"/>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500"/>
                            </p:stCondLst>
                            <p:childTnLst>
                              <p:par>
                                <p:cTn id="15" presetID="2" presetClass="entr" presetSubtype="4"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ppt_x</p:attrName>
                                        </p:attrNameLst>
                                      </p:cBhvr>
                                      <p:tavLst>
                                        <p:tav tm="0">
                                          <p:val>
                                            <p:strVal val="#ppt_x"/>
                                          </p:val>
                                        </p:tav>
                                        <p:tav tm="100000">
                                          <p:val>
                                            <p:strVal val="#ppt_x"/>
                                          </p:val>
                                        </p:tav>
                                      </p:tavLst>
                                    </p:anim>
                                    <p:anim calcmode="lin" valueType="num">
                                      <p:cBhvr>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1000"/>
                            </p:stCondLst>
                            <p:childTnLst>
                              <p:par>
                                <p:cTn id="20" presetID="2" presetClass="entr" presetSubtype="4" fill="hold" nodeType="after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p:cTn id="22" dur="500" fill="hold"/>
                                        <p:tgtEl>
                                          <p:spTgt spid="12"/>
                                        </p:tgtEl>
                                        <p:attrNameLst>
                                          <p:attrName>ppt_x</p:attrName>
                                        </p:attrNameLst>
                                      </p:cBhvr>
                                      <p:tavLst>
                                        <p:tav tm="0">
                                          <p:val>
                                            <p:strVal val="#ppt_x"/>
                                          </p:val>
                                        </p:tav>
                                        <p:tav tm="100000">
                                          <p:val>
                                            <p:strVal val="#ppt_x"/>
                                          </p:val>
                                        </p:tav>
                                      </p:tavLst>
                                    </p:anim>
                                    <p:anim calcmode="lin" valueType="num">
                                      <p:cBhvr>
                                        <p:cTn id="23" dur="500" fill="hold"/>
                                        <p:tgtEl>
                                          <p:spTgt spid="12"/>
                                        </p:tgtEl>
                                        <p:attrNameLst>
                                          <p:attrName>ppt_y</p:attrName>
                                        </p:attrNameLst>
                                      </p:cBhvr>
                                      <p:tavLst>
                                        <p:tav tm="0">
                                          <p:val>
                                            <p:strVal val="1+#ppt_h/2"/>
                                          </p:val>
                                        </p:tav>
                                        <p:tav tm="100000">
                                          <p:val>
                                            <p:strVal val="#ppt_y"/>
                                          </p:val>
                                        </p:tav>
                                      </p:tavLst>
                                    </p:anim>
                                  </p:childTnLst>
                                </p:cTn>
                              </p:par>
                            </p:childTnLst>
                          </p:cTn>
                        </p:par>
                        <p:par>
                          <p:cTn id="24" fill="hold" nodeType="afterGroup">
                            <p:stCondLst>
                              <p:cond delay="1500"/>
                            </p:stCondLst>
                            <p:childTnLst>
                              <p:par>
                                <p:cTn id="25" presetID="2" presetClass="entr" presetSubtype="4" fill="hold" nodeType="after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p:cTn id="27" dur="500" fill="hold"/>
                                        <p:tgtEl>
                                          <p:spTgt spid="17"/>
                                        </p:tgtEl>
                                        <p:attrNameLst>
                                          <p:attrName>ppt_x</p:attrName>
                                        </p:attrNameLst>
                                      </p:cBhvr>
                                      <p:tavLst>
                                        <p:tav tm="0">
                                          <p:val>
                                            <p:strVal val="#ppt_x"/>
                                          </p:val>
                                        </p:tav>
                                        <p:tav tm="100000">
                                          <p:val>
                                            <p:strVal val="#ppt_x"/>
                                          </p:val>
                                        </p:tav>
                                      </p:tavLst>
                                    </p:anim>
                                    <p:anim calcmode="lin" valueType="num">
                                      <p:cBhvr>
                                        <p:cTn id="28" dur="500" fill="hold"/>
                                        <p:tgtEl>
                                          <p:spTgt spid="17"/>
                                        </p:tgtEl>
                                        <p:attrNameLst>
                                          <p:attrName>ppt_y</p:attrName>
                                        </p:attrNameLst>
                                      </p:cBhvr>
                                      <p:tavLst>
                                        <p:tav tm="0">
                                          <p:val>
                                            <p:strVal val="1+#ppt_h/2"/>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1000"/>
                                        <p:tgtEl>
                                          <p:spTgt spid="22"/>
                                        </p:tgtEl>
                                      </p:cBhvr>
                                    </p:animEffect>
                                    <p:anim calcmode="lin" valueType="num">
                                      <p:cBhvr>
                                        <p:cTn id="32" dur="1000" fill="hold"/>
                                        <p:tgtEl>
                                          <p:spTgt spid="22"/>
                                        </p:tgtEl>
                                        <p:attrNameLst>
                                          <p:attrName>ppt_x</p:attrName>
                                        </p:attrNameLst>
                                      </p:cBhvr>
                                      <p:tavLst>
                                        <p:tav tm="0">
                                          <p:val>
                                            <p:strVal val="#ppt_x"/>
                                          </p:val>
                                        </p:tav>
                                        <p:tav tm="100000">
                                          <p:val>
                                            <p:strVal val="#ppt_x"/>
                                          </p:val>
                                        </p:tav>
                                      </p:tavLst>
                                    </p:anim>
                                    <p:anim calcmode="lin" valueType="num">
                                      <p:cBhvr>
                                        <p:cTn id="33" dur="1000" fill="hold"/>
                                        <p:tgtEl>
                                          <p:spTgt spid="22"/>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fade">
                                      <p:cBhvr>
                                        <p:cTn id="36" dur="1000"/>
                                        <p:tgtEl>
                                          <p:spTgt spid="23"/>
                                        </p:tgtEl>
                                      </p:cBhvr>
                                    </p:animEffect>
                                    <p:anim calcmode="lin" valueType="num">
                                      <p:cBhvr>
                                        <p:cTn id="37" dur="1000" fill="hold"/>
                                        <p:tgtEl>
                                          <p:spTgt spid="23"/>
                                        </p:tgtEl>
                                        <p:attrNameLst>
                                          <p:attrName>ppt_x</p:attrName>
                                        </p:attrNameLst>
                                      </p:cBhvr>
                                      <p:tavLst>
                                        <p:tav tm="0">
                                          <p:val>
                                            <p:strVal val="#ppt_x"/>
                                          </p:val>
                                        </p:tav>
                                        <p:tav tm="100000">
                                          <p:val>
                                            <p:strVal val="#ppt_x"/>
                                          </p:val>
                                        </p:tav>
                                      </p:tavLst>
                                    </p:anim>
                                    <p:anim calcmode="lin" valueType="num">
                                      <p:cBhvr>
                                        <p:cTn id="38" dur="1000" fill="hold"/>
                                        <p:tgtEl>
                                          <p:spTgt spid="23"/>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fade">
                                      <p:cBhvr>
                                        <p:cTn id="41" dur="1000"/>
                                        <p:tgtEl>
                                          <p:spTgt spid="24"/>
                                        </p:tgtEl>
                                      </p:cBhvr>
                                    </p:animEffect>
                                    <p:anim calcmode="lin" valueType="num">
                                      <p:cBhvr>
                                        <p:cTn id="42" dur="1000" fill="hold"/>
                                        <p:tgtEl>
                                          <p:spTgt spid="24"/>
                                        </p:tgtEl>
                                        <p:attrNameLst>
                                          <p:attrName>ppt_x</p:attrName>
                                        </p:attrNameLst>
                                      </p:cBhvr>
                                      <p:tavLst>
                                        <p:tav tm="0">
                                          <p:val>
                                            <p:strVal val="#ppt_x"/>
                                          </p:val>
                                        </p:tav>
                                        <p:tav tm="100000">
                                          <p:val>
                                            <p:strVal val="#ppt_x"/>
                                          </p:val>
                                        </p:tav>
                                      </p:tavLst>
                                    </p:anim>
                                    <p:anim calcmode="lin" valueType="num">
                                      <p:cBhvr>
                                        <p:cTn id="43" dur="1000" fill="hold"/>
                                        <p:tgtEl>
                                          <p:spTgt spid="24"/>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25"/>
                                        </p:tgtEl>
                                        <p:attrNameLst>
                                          <p:attrName>style.visibility</p:attrName>
                                        </p:attrNameLst>
                                      </p:cBhvr>
                                      <p:to>
                                        <p:strVal val="visible"/>
                                      </p:to>
                                    </p:set>
                                    <p:animEffect transition="in" filter="fade">
                                      <p:cBhvr>
                                        <p:cTn id="46" dur="1000"/>
                                        <p:tgtEl>
                                          <p:spTgt spid="25"/>
                                        </p:tgtEl>
                                      </p:cBhvr>
                                    </p:animEffect>
                                    <p:anim calcmode="lin" valueType="num">
                                      <p:cBhvr>
                                        <p:cTn id="47" dur="1000" fill="hold"/>
                                        <p:tgtEl>
                                          <p:spTgt spid="25"/>
                                        </p:tgtEl>
                                        <p:attrNameLst>
                                          <p:attrName>ppt_x</p:attrName>
                                        </p:attrNameLst>
                                      </p:cBhvr>
                                      <p:tavLst>
                                        <p:tav tm="0">
                                          <p:val>
                                            <p:strVal val="#ppt_x"/>
                                          </p:val>
                                        </p:tav>
                                        <p:tav tm="100000">
                                          <p:val>
                                            <p:strVal val="#ppt_x"/>
                                          </p:val>
                                        </p:tav>
                                      </p:tavLst>
                                    </p:anim>
                                    <p:anim calcmode="lin" valueType="num">
                                      <p:cBhvr>
                                        <p:cTn id="48"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16" presetClass="entr" presetSubtype="21" fill="hold" nodeType="clickEffect">
                                  <p:stCondLst>
                                    <p:cond delay="0"/>
                                  </p:stCondLst>
                                  <p:childTnLst>
                                    <p:set>
                                      <p:cBhvr>
                                        <p:cTn id="52" dur="1" fill="hold">
                                          <p:stCondLst>
                                            <p:cond delay="0"/>
                                          </p:stCondLst>
                                        </p:cTn>
                                        <p:tgtEl>
                                          <p:spTgt spid="27"/>
                                        </p:tgtEl>
                                        <p:attrNameLst>
                                          <p:attrName>style.visibility</p:attrName>
                                        </p:attrNameLst>
                                      </p:cBhvr>
                                      <p:to>
                                        <p:strVal val="visible"/>
                                      </p:to>
                                    </p:set>
                                    <p:animEffect transition="in" filter="barn(inVertical)">
                                      <p:cBhvr>
                                        <p:cTn id="5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5" grpId="0"/>
      <p:bldP spid="26" grpId="0"/>
      <p:bldP spid="27" grpId="0" bldLvl="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2">
            <a:extLst>
              <a:ext uri="{FF2B5EF4-FFF2-40B4-BE49-F238E27FC236}">
                <a16:creationId xmlns:a16="http://schemas.microsoft.com/office/drawing/2014/main" id="{F655509E-0955-C972-6638-9DB05FC2C2F8}"/>
              </a:ext>
            </a:extLst>
          </p:cNvPr>
          <p:cNvSpPr txBox="1"/>
          <p:nvPr/>
        </p:nvSpPr>
        <p:spPr>
          <a:xfrm>
            <a:off x="7952199" y="3836056"/>
            <a:ext cx="2715803" cy="544893"/>
          </a:xfrm>
          <a:prstGeom prst="rect">
            <a:avLst/>
          </a:prstGeom>
          <a:solidFill>
            <a:srgbClr val="FFFFCC"/>
          </a:solidFill>
        </p:spPr>
        <p:txBody>
          <a:bodyPr>
            <a:spAutoFit/>
            <a:scene3d>
              <a:camera prst="orthographicFront"/>
              <a:lightRig rig="threePt" dir="t"/>
            </a:scene3d>
            <a:sp3d contourW="12700"/>
          </a:bodyPr>
          <a:lstStyle/>
          <a:p>
            <a:pPr algn="ctr">
              <a:lnSpc>
                <a:spcPct val="114000"/>
              </a:lnSpc>
              <a:defRPr/>
            </a:pPr>
            <a:r>
              <a:rPr lang="en-US" altLang="zh-CN" sz="2800" dirty="0">
                <a:latin typeface="Times New Roman" panose="02020603050405020304" pitchFamily="18" charset="0"/>
                <a:cs typeface="Times New Roman" panose="02020603050405020304" pitchFamily="18" charset="0"/>
                <a:sym typeface="+mn-lt"/>
              </a:rPr>
              <a:t>Bao gồm pha M</a:t>
            </a:r>
          </a:p>
        </p:txBody>
      </p:sp>
      <p:sp>
        <p:nvSpPr>
          <p:cNvPr id="3" name="文本框 3">
            <a:extLst>
              <a:ext uri="{FF2B5EF4-FFF2-40B4-BE49-F238E27FC236}">
                <a16:creationId xmlns:a16="http://schemas.microsoft.com/office/drawing/2014/main" id="{B3A10622-F96E-DB0D-5E08-23D8E944D9B7}"/>
              </a:ext>
            </a:extLst>
          </p:cNvPr>
          <p:cNvSpPr txBox="1"/>
          <p:nvPr/>
        </p:nvSpPr>
        <p:spPr>
          <a:xfrm>
            <a:off x="7308495" y="5213787"/>
            <a:ext cx="3130906" cy="1074781"/>
          </a:xfrm>
          <a:prstGeom prst="rect">
            <a:avLst/>
          </a:prstGeom>
          <a:solidFill>
            <a:srgbClr val="FFFFCC"/>
          </a:solidFill>
        </p:spPr>
        <p:txBody>
          <a:bodyPr>
            <a:spAutoFit/>
            <a:scene3d>
              <a:camera prst="orthographicFront"/>
              <a:lightRig rig="threePt" dir="t"/>
            </a:scene3d>
            <a:sp3d contourW="12700"/>
          </a:bodyPr>
          <a:lstStyle/>
          <a:p>
            <a:pPr algn="ctr">
              <a:lnSpc>
                <a:spcPct val="114000"/>
              </a:lnSpc>
              <a:defRPr/>
            </a:pPr>
            <a:r>
              <a:rPr lang="en-US" altLang="zh-CN" sz="2800" dirty="0">
                <a:latin typeface="Times New Roman" panose="02020603050405020304" pitchFamily="18" charset="0"/>
                <a:cs typeface="Times New Roman" panose="02020603050405020304" pitchFamily="18" charset="0"/>
                <a:sym typeface="+mn-lt"/>
              </a:rPr>
              <a:t>Tương tự như tế bào nhân thực</a:t>
            </a:r>
          </a:p>
        </p:txBody>
      </p:sp>
      <p:sp>
        <p:nvSpPr>
          <p:cNvPr id="4" name="文本框 4">
            <a:extLst>
              <a:ext uri="{FF2B5EF4-FFF2-40B4-BE49-F238E27FC236}">
                <a16:creationId xmlns:a16="http://schemas.microsoft.com/office/drawing/2014/main" id="{A3C3BDB9-7352-A9AB-D5E3-6355FA0E678E}"/>
              </a:ext>
            </a:extLst>
          </p:cNvPr>
          <p:cNvSpPr txBox="1"/>
          <p:nvPr/>
        </p:nvSpPr>
        <p:spPr>
          <a:xfrm>
            <a:off x="1676400" y="2995832"/>
            <a:ext cx="3624940" cy="544893"/>
          </a:xfrm>
          <a:prstGeom prst="rect">
            <a:avLst/>
          </a:prstGeom>
          <a:solidFill>
            <a:srgbClr val="FFFFCC"/>
          </a:solidFill>
        </p:spPr>
        <p:txBody>
          <a:bodyPr>
            <a:spAutoFit/>
            <a:scene3d>
              <a:camera prst="orthographicFront"/>
              <a:lightRig rig="threePt" dir="t"/>
            </a:scene3d>
            <a:sp3d contourW="12700"/>
          </a:bodyPr>
          <a:lstStyle/>
          <a:p>
            <a:pPr algn="ctr">
              <a:lnSpc>
                <a:spcPct val="114000"/>
              </a:lnSpc>
              <a:defRPr/>
            </a:pPr>
            <a:r>
              <a:rPr lang="vi-VN" sz="2800" dirty="0">
                <a:latin typeface="Times New Roman" panose="02020603050405020304" pitchFamily="18" charset="0"/>
                <a:cs typeface="Times New Roman" panose="02020603050405020304" pitchFamily="18" charset="0"/>
              </a:rPr>
              <a:t>Gồm 2 giai đoạn</a:t>
            </a:r>
          </a:p>
        </p:txBody>
      </p:sp>
      <p:sp>
        <p:nvSpPr>
          <p:cNvPr id="5" name="文本框 5">
            <a:extLst>
              <a:ext uri="{FF2B5EF4-FFF2-40B4-BE49-F238E27FC236}">
                <a16:creationId xmlns:a16="http://schemas.microsoft.com/office/drawing/2014/main" id="{2C789448-6DED-0566-BA43-18B3BA50B0DB}"/>
              </a:ext>
            </a:extLst>
          </p:cNvPr>
          <p:cNvSpPr txBox="1"/>
          <p:nvPr/>
        </p:nvSpPr>
        <p:spPr>
          <a:xfrm>
            <a:off x="1617456" y="4348818"/>
            <a:ext cx="3351133" cy="1074781"/>
          </a:xfrm>
          <a:prstGeom prst="rect">
            <a:avLst/>
          </a:prstGeom>
          <a:solidFill>
            <a:srgbClr val="FFFFCC"/>
          </a:solidFill>
        </p:spPr>
        <p:txBody>
          <a:bodyPr>
            <a:spAutoFit/>
            <a:scene3d>
              <a:camera prst="orthographicFront"/>
              <a:lightRig rig="threePt" dir="t"/>
            </a:scene3d>
            <a:sp3d contourW="12700"/>
          </a:bodyPr>
          <a:lstStyle/>
          <a:p>
            <a:pPr algn="ctr">
              <a:lnSpc>
                <a:spcPct val="114000"/>
              </a:lnSpc>
              <a:defRPr/>
            </a:pPr>
            <a:r>
              <a:rPr lang="vi-VN" sz="2800" dirty="0">
                <a:latin typeface="Times New Roman" panose="02020603050405020304" pitchFamily="18" charset="0"/>
                <a:cs typeface="Times New Roman" panose="02020603050405020304" pitchFamily="18" charset="0"/>
              </a:rPr>
              <a:t>Là quá trình trực phân</a:t>
            </a:r>
          </a:p>
        </p:txBody>
      </p:sp>
      <p:grpSp>
        <p:nvGrpSpPr>
          <p:cNvPr id="6" name="组合 6">
            <a:extLst>
              <a:ext uri="{FF2B5EF4-FFF2-40B4-BE49-F238E27FC236}">
                <a16:creationId xmlns:a16="http://schemas.microsoft.com/office/drawing/2014/main" id="{05EB9448-A8F8-345E-5387-470B656D4ED0}"/>
              </a:ext>
            </a:extLst>
          </p:cNvPr>
          <p:cNvGrpSpPr>
            <a:grpSpLocks/>
          </p:cNvGrpSpPr>
          <p:nvPr/>
        </p:nvGrpSpPr>
        <p:grpSpPr bwMode="auto">
          <a:xfrm>
            <a:off x="2895600" y="2804962"/>
            <a:ext cx="7131050" cy="2908300"/>
            <a:chOff x="2510830" y="2337490"/>
            <a:chExt cx="7130553" cy="2908867"/>
          </a:xfrm>
        </p:grpSpPr>
        <p:sp>
          <p:nvSpPr>
            <p:cNvPr id="7" name="矩形 9">
              <a:extLst>
                <a:ext uri="{FF2B5EF4-FFF2-40B4-BE49-F238E27FC236}">
                  <a16:creationId xmlns:a16="http://schemas.microsoft.com/office/drawing/2014/main" id="{242F4333-090F-49FC-7EA8-06C4881426F1}"/>
                </a:ext>
              </a:extLst>
            </p:cNvPr>
            <p:cNvSpPr/>
            <p:nvPr/>
          </p:nvSpPr>
          <p:spPr>
            <a:xfrm>
              <a:off x="7590831" y="2337490"/>
              <a:ext cx="2050552" cy="396583"/>
            </a:xfrm>
            <a:prstGeom prst="rect">
              <a:avLst/>
            </a:prstGeom>
            <a:ln>
              <a:noFill/>
            </a:ln>
          </p:spPr>
          <p:txBody>
            <a:bodyPr>
              <a:spAutoFit/>
              <a:scene3d>
                <a:camera prst="orthographicFront"/>
                <a:lightRig rig="threePt" dir="t"/>
              </a:scene3d>
              <a:sp3d contourW="127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20000"/>
                </a:lnSpc>
                <a:defRPr/>
              </a:pPr>
              <a:r>
                <a:rPr lang="en-US" altLang="zh-CN" b="1" dirty="0">
                  <a:solidFill>
                    <a:schemeClr val="bg1"/>
                  </a:solidFill>
                  <a:latin typeface="Times New Roman" panose="02020603050405020304" pitchFamily="18" charset="0"/>
                  <a:cs typeface="Times New Roman" panose="02020603050405020304" pitchFamily="18" charset="0"/>
                  <a:sym typeface="+mn-lt"/>
                </a:rPr>
                <a:t>Add title text</a:t>
              </a:r>
              <a:endParaRPr lang="zh-CN" altLang="en-US" b="1" dirty="0">
                <a:solidFill>
                  <a:schemeClr val="bg1"/>
                </a:solidFill>
                <a:latin typeface="Times New Roman" panose="02020603050405020304" pitchFamily="18" charset="0"/>
                <a:cs typeface="Times New Roman" panose="02020603050405020304" pitchFamily="18" charset="0"/>
                <a:sym typeface="+mn-lt"/>
              </a:endParaRPr>
            </a:p>
          </p:txBody>
        </p:sp>
        <p:sp>
          <p:nvSpPr>
            <p:cNvPr id="8" name="矩形 10">
              <a:extLst>
                <a:ext uri="{FF2B5EF4-FFF2-40B4-BE49-F238E27FC236}">
                  <a16:creationId xmlns:a16="http://schemas.microsoft.com/office/drawing/2014/main" id="{521B9044-EDA3-923D-32C5-FE59C234185D}"/>
                </a:ext>
              </a:extLst>
            </p:cNvPr>
            <p:cNvSpPr/>
            <p:nvPr/>
          </p:nvSpPr>
          <p:spPr>
            <a:xfrm>
              <a:off x="2510830" y="4849774"/>
              <a:ext cx="2050552" cy="396583"/>
            </a:xfrm>
            <a:prstGeom prst="rect">
              <a:avLst/>
            </a:prstGeom>
            <a:ln>
              <a:noFill/>
            </a:ln>
          </p:spPr>
          <p:txBody>
            <a:bodyPr>
              <a:spAutoFit/>
              <a:scene3d>
                <a:camera prst="orthographicFront"/>
                <a:lightRig rig="threePt" dir="t"/>
              </a:scene3d>
              <a:sp3d contourW="127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lnSpc>
                  <a:spcPct val="120000"/>
                </a:lnSpc>
                <a:defRPr/>
              </a:pPr>
              <a:r>
                <a:rPr lang="en-US" altLang="zh-CN" b="1" dirty="0">
                  <a:solidFill>
                    <a:schemeClr val="bg1"/>
                  </a:solidFill>
                  <a:latin typeface="Times New Roman" panose="02020603050405020304" pitchFamily="18" charset="0"/>
                  <a:cs typeface="Times New Roman" panose="02020603050405020304" pitchFamily="18" charset="0"/>
                  <a:sym typeface="+mn-lt"/>
                </a:rPr>
                <a:t>Add title text</a:t>
              </a:r>
              <a:endParaRPr lang="zh-CN" altLang="en-US" b="1" dirty="0">
                <a:solidFill>
                  <a:schemeClr val="bg1"/>
                </a:solidFill>
                <a:latin typeface="Times New Roman" panose="02020603050405020304" pitchFamily="18" charset="0"/>
                <a:cs typeface="Times New Roman" panose="02020603050405020304" pitchFamily="18" charset="0"/>
                <a:sym typeface="+mn-lt"/>
              </a:endParaRPr>
            </a:p>
          </p:txBody>
        </p:sp>
        <p:pic>
          <p:nvPicPr>
            <p:cNvPr id="9" name="图片占位符 19">
              <a:extLst>
                <a:ext uri="{FF2B5EF4-FFF2-40B4-BE49-F238E27FC236}">
                  <a16:creationId xmlns:a16="http://schemas.microsoft.com/office/drawing/2014/main" id="{088693C5-C9B6-1622-9462-DAEF21C8795D}"/>
                </a:ext>
              </a:extLst>
            </p:cNvPr>
            <p:cNvPicPr>
              <a:picLocks noChangeAspect="1"/>
            </p:cNvPicPr>
            <p:nvPr/>
          </p:nvPicPr>
          <p:blipFill>
            <a:blip r:embed="rId6"/>
            <a:stretch>
              <a:fillRect/>
            </a:stretch>
          </p:blipFill>
          <p:spPr>
            <a:xfrm>
              <a:off x="4832622" y="2554466"/>
              <a:ext cx="2463566" cy="2554110"/>
            </a:xfrm>
            <a:custGeom>
              <a:avLst/>
              <a:gdLst>
                <a:gd name="connsiteX0" fmla="*/ 1233714 w 2467428"/>
                <a:gd name="connsiteY0" fmla="*/ 0 h 2467428"/>
                <a:gd name="connsiteX1" fmla="*/ 2467428 w 2467428"/>
                <a:gd name="connsiteY1" fmla="*/ 1233714 h 2467428"/>
                <a:gd name="connsiteX2" fmla="*/ 1233714 w 2467428"/>
                <a:gd name="connsiteY2" fmla="*/ 2467428 h 2467428"/>
                <a:gd name="connsiteX3" fmla="*/ 0 w 2467428"/>
                <a:gd name="connsiteY3" fmla="*/ 1233714 h 2467428"/>
                <a:gd name="connsiteX4" fmla="*/ 1233714 w 2467428"/>
                <a:gd name="connsiteY4" fmla="*/ 0 h 24674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7428" h="2467428">
                  <a:moveTo>
                    <a:pt x="1233714" y="0"/>
                  </a:moveTo>
                  <a:cubicBezTo>
                    <a:pt x="1915075" y="0"/>
                    <a:pt x="2467428" y="552353"/>
                    <a:pt x="2467428" y="1233714"/>
                  </a:cubicBezTo>
                  <a:cubicBezTo>
                    <a:pt x="2467428" y="1915075"/>
                    <a:pt x="1915075" y="2467428"/>
                    <a:pt x="1233714" y="2467428"/>
                  </a:cubicBezTo>
                  <a:cubicBezTo>
                    <a:pt x="552353" y="2467428"/>
                    <a:pt x="0" y="1915075"/>
                    <a:pt x="0" y="1233714"/>
                  </a:cubicBezTo>
                  <a:cubicBezTo>
                    <a:pt x="0" y="552353"/>
                    <a:pt x="552353" y="0"/>
                    <a:pt x="1233714" y="0"/>
                  </a:cubicBezTo>
                  <a:close/>
                </a:path>
              </a:pathLst>
            </a:custGeom>
            <a:gradFill>
              <a:gsLst>
                <a:gs pos="0">
                  <a:schemeClr val="accent2"/>
                </a:gs>
                <a:gs pos="48000">
                  <a:schemeClr val="accent2">
                    <a:lumMod val="90000"/>
                  </a:schemeClr>
                </a:gs>
                <a:gs pos="99000">
                  <a:schemeClr val="accent2">
                    <a:lumMod val="75000"/>
                  </a:schemeClr>
                </a:gs>
              </a:gsLst>
              <a:lin ang="19200000" scaled="0"/>
            </a:gradFill>
          </p:spPr>
        </p:pic>
      </p:grpSp>
      <p:sp>
        <p:nvSpPr>
          <p:cNvPr id="10" name="PA-文本框 6">
            <a:extLst>
              <a:ext uri="{FF2B5EF4-FFF2-40B4-BE49-F238E27FC236}">
                <a16:creationId xmlns:a16="http://schemas.microsoft.com/office/drawing/2014/main" id="{A037C926-1492-81F2-7D58-4E7BA88C6CBE}"/>
              </a:ext>
            </a:extLst>
          </p:cNvPr>
          <p:cNvSpPr txBox="1"/>
          <p:nvPr>
            <p:custDataLst>
              <p:tags r:id="rId1"/>
            </p:custDataLst>
          </p:nvPr>
        </p:nvSpPr>
        <p:spPr>
          <a:xfrm>
            <a:off x="1825626" y="3554262"/>
            <a:ext cx="1820863" cy="768350"/>
          </a:xfrm>
          <a:prstGeom prst="rect">
            <a:avLst/>
          </a:prstGeom>
          <a:noFill/>
        </p:spPr>
        <p:txBody>
          <a:bodyPr>
            <a:spAutoFit/>
          </a:bodyPr>
          <a:lstStyle/>
          <a:p>
            <a:pPr>
              <a:defRPr/>
            </a:pPr>
            <a:r>
              <a:rPr lang="en-US" sz="4400" b="1" dirty="0">
                <a:solidFill>
                  <a:schemeClr val="tx1">
                    <a:lumMod val="75000"/>
                    <a:lumOff val="25000"/>
                  </a:schemeClr>
                </a:solidFill>
                <a:latin typeface="Times New Roman" panose="02020603050405020304" pitchFamily="18" charset="0"/>
                <a:cs typeface="Times New Roman" panose="02020603050405020304" pitchFamily="18" charset="0"/>
                <a:sym typeface="+mn-lt"/>
              </a:rPr>
              <a:t>C</a:t>
            </a:r>
          </a:p>
        </p:txBody>
      </p:sp>
      <p:sp>
        <p:nvSpPr>
          <p:cNvPr id="11" name="PA-文本框 6">
            <a:extLst>
              <a:ext uri="{FF2B5EF4-FFF2-40B4-BE49-F238E27FC236}">
                <a16:creationId xmlns:a16="http://schemas.microsoft.com/office/drawing/2014/main" id="{6AD8E321-7982-7652-D56F-341353D5A6BB}"/>
              </a:ext>
            </a:extLst>
          </p:cNvPr>
          <p:cNvSpPr txBox="1"/>
          <p:nvPr>
            <p:custDataLst>
              <p:tags r:id="rId2"/>
            </p:custDataLst>
          </p:nvPr>
        </p:nvSpPr>
        <p:spPr>
          <a:xfrm>
            <a:off x="8162926" y="3160562"/>
            <a:ext cx="1820863" cy="769938"/>
          </a:xfrm>
          <a:prstGeom prst="rect">
            <a:avLst/>
          </a:prstGeom>
          <a:noFill/>
        </p:spPr>
        <p:txBody>
          <a:bodyPr>
            <a:spAutoFit/>
          </a:bodyPr>
          <a:lstStyle/>
          <a:p>
            <a:pPr>
              <a:defRPr/>
            </a:pPr>
            <a:r>
              <a:rPr lang="en-US" altLang="zh-CN" sz="4400" b="1" dirty="0">
                <a:solidFill>
                  <a:schemeClr val="tx1">
                    <a:lumMod val="75000"/>
                    <a:lumOff val="25000"/>
                  </a:schemeClr>
                </a:solidFill>
                <a:latin typeface="Times New Roman" panose="02020603050405020304" pitchFamily="18" charset="0"/>
                <a:cs typeface="Times New Roman" panose="02020603050405020304" pitchFamily="18" charset="0"/>
                <a:sym typeface="+mn-lt"/>
              </a:rPr>
              <a:t>B</a:t>
            </a:r>
            <a:endParaRPr lang="en-US" sz="4400" b="1" dirty="0">
              <a:solidFill>
                <a:schemeClr val="tx1">
                  <a:lumMod val="75000"/>
                  <a:lumOff val="25000"/>
                </a:schemeClr>
              </a:solidFill>
              <a:latin typeface="Times New Roman" panose="02020603050405020304" pitchFamily="18" charset="0"/>
              <a:cs typeface="Times New Roman" panose="02020603050405020304" pitchFamily="18" charset="0"/>
              <a:sym typeface="+mn-lt"/>
            </a:endParaRPr>
          </a:p>
        </p:txBody>
      </p:sp>
      <p:sp>
        <p:nvSpPr>
          <p:cNvPr id="12" name="PA-文本框 6">
            <a:extLst>
              <a:ext uri="{FF2B5EF4-FFF2-40B4-BE49-F238E27FC236}">
                <a16:creationId xmlns:a16="http://schemas.microsoft.com/office/drawing/2014/main" id="{FB0B35BD-F90E-0169-A084-80523C220056}"/>
              </a:ext>
            </a:extLst>
          </p:cNvPr>
          <p:cNvSpPr txBox="1"/>
          <p:nvPr>
            <p:custDataLst>
              <p:tags r:id="rId3"/>
            </p:custDataLst>
          </p:nvPr>
        </p:nvSpPr>
        <p:spPr>
          <a:xfrm>
            <a:off x="8178801" y="4313087"/>
            <a:ext cx="1820863" cy="769938"/>
          </a:xfrm>
          <a:prstGeom prst="rect">
            <a:avLst/>
          </a:prstGeom>
          <a:noFill/>
        </p:spPr>
        <p:txBody>
          <a:bodyPr>
            <a:spAutoFit/>
          </a:bodyPr>
          <a:lstStyle/>
          <a:p>
            <a:pPr>
              <a:defRPr/>
            </a:pPr>
            <a:r>
              <a:rPr lang="en-US" altLang="zh-CN" sz="4400" b="1" dirty="0">
                <a:solidFill>
                  <a:schemeClr val="tx1">
                    <a:lumMod val="75000"/>
                    <a:lumOff val="25000"/>
                  </a:schemeClr>
                </a:solidFill>
                <a:latin typeface="Times New Roman" panose="02020603050405020304" pitchFamily="18" charset="0"/>
                <a:cs typeface="Times New Roman" panose="02020603050405020304" pitchFamily="18" charset="0"/>
                <a:sym typeface="+mn-lt"/>
              </a:rPr>
              <a:t>D</a:t>
            </a:r>
            <a:endParaRPr lang="en-US" sz="4400" b="1" dirty="0">
              <a:solidFill>
                <a:schemeClr val="tx1">
                  <a:lumMod val="75000"/>
                  <a:lumOff val="25000"/>
                </a:schemeClr>
              </a:solidFill>
              <a:latin typeface="Times New Roman" panose="02020603050405020304" pitchFamily="18" charset="0"/>
              <a:cs typeface="Times New Roman" panose="02020603050405020304" pitchFamily="18" charset="0"/>
              <a:sym typeface="+mn-lt"/>
            </a:endParaRPr>
          </a:p>
        </p:txBody>
      </p:sp>
      <p:sp>
        <p:nvSpPr>
          <p:cNvPr id="13" name="PA-文本框 6">
            <a:extLst>
              <a:ext uri="{FF2B5EF4-FFF2-40B4-BE49-F238E27FC236}">
                <a16:creationId xmlns:a16="http://schemas.microsoft.com/office/drawing/2014/main" id="{119D4ABC-707E-C880-3693-C1F6063123B3}"/>
              </a:ext>
            </a:extLst>
          </p:cNvPr>
          <p:cNvSpPr txBox="1"/>
          <p:nvPr>
            <p:custDataLst>
              <p:tags r:id="rId4"/>
            </p:custDataLst>
          </p:nvPr>
        </p:nvSpPr>
        <p:spPr>
          <a:xfrm>
            <a:off x="1789113" y="2193776"/>
            <a:ext cx="1820862" cy="769937"/>
          </a:xfrm>
          <a:prstGeom prst="rect">
            <a:avLst/>
          </a:prstGeom>
          <a:noFill/>
        </p:spPr>
        <p:txBody>
          <a:bodyPr>
            <a:spAutoFit/>
          </a:bodyPr>
          <a:lstStyle/>
          <a:p>
            <a:pPr>
              <a:defRPr/>
            </a:pPr>
            <a:r>
              <a:rPr lang="en-US" altLang="zh-CN" sz="4400" b="1" dirty="0">
                <a:solidFill>
                  <a:schemeClr val="tx1">
                    <a:lumMod val="75000"/>
                    <a:lumOff val="25000"/>
                  </a:schemeClr>
                </a:solidFill>
                <a:latin typeface="Times New Roman" panose="02020603050405020304" pitchFamily="18" charset="0"/>
                <a:cs typeface="Times New Roman" panose="02020603050405020304" pitchFamily="18" charset="0"/>
                <a:sym typeface="+mn-lt"/>
              </a:rPr>
              <a:t>A</a:t>
            </a:r>
            <a:endParaRPr lang="en-US" sz="4400" b="1" dirty="0">
              <a:solidFill>
                <a:schemeClr val="tx1">
                  <a:lumMod val="75000"/>
                  <a:lumOff val="25000"/>
                </a:schemeClr>
              </a:solidFill>
              <a:latin typeface="Times New Roman" panose="02020603050405020304" pitchFamily="18" charset="0"/>
              <a:cs typeface="Times New Roman" panose="02020603050405020304" pitchFamily="18" charset="0"/>
              <a:sym typeface="+mn-lt"/>
            </a:endParaRPr>
          </a:p>
        </p:txBody>
      </p:sp>
      <p:sp>
        <p:nvSpPr>
          <p:cNvPr id="52235" name="Freeform 140">
            <a:extLst>
              <a:ext uri="{FF2B5EF4-FFF2-40B4-BE49-F238E27FC236}">
                <a16:creationId xmlns:a16="http://schemas.microsoft.com/office/drawing/2014/main" id="{7A666F95-8C69-C99E-6C42-155BC199535C}"/>
              </a:ext>
            </a:extLst>
          </p:cNvPr>
          <p:cNvSpPr>
            <a:spLocks noEditPoints="1"/>
          </p:cNvSpPr>
          <p:nvPr/>
        </p:nvSpPr>
        <p:spPr bwMode="auto">
          <a:xfrm>
            <a:off x="6005513" y="3851126"/>
            <a:ext cx="887412" cy="885825"/>
          </a:xfrm>
          <a:custGeom>
            <a:avLst/>
            <a:gdLst>
              <a:gd name="T0" fmla="*/ 2147483646 w 112"/>
              <a:gd name="T1" fmla="*/ 2147483646 h 112"/>
              <a:gd name="T2" fmla="*/ 2147483646 w 112"/>
              <a:gd name="T3" fmla="*/ 2147483646 h 112"/>
              <a:gd name="T4" fmla="*/ 2147483646 w 112"/>
              <a:gd name="T5" fmla="*/ 1377355056 h 112"/>
              <a:gd name="T6" fmla="*/ 2147483646 w 112"/>
              <a:gd name="T7" fmla="*/ 1565173683 h 112"/>
              <a:gd name="T8" fmla="*/ 2147483646 w 112"/>
              <a:gd name="T9" fmla="*/ 876500110 h 112"/>
              <a:gd name="T10" fmla="*/ 2147483646 w 112"/>
              <a:gd name="T11" fmla="*/ 250427473 h 112"/>
              <a:gd name="T12" fmla="*/ 2147483646 w 112"/>
              <a:gd name="T13" fmla="*/ 688673573 h 112"/>
              <a:gd name="T14" fmla="*/ 2147483646 w 112"/>
              <a:gd name="T15" fmla="*/ 187818627 h 112"/>
              <a:gd name="T16" fmla="*/ 2147483646 w 112"/>
              <a:gd name="T17" fmla="*/ 0 h 112"/>
              <a:gd name="T18" fmla="*/ 2147483646 w 112"/>
              <a:gd name="T19" fmla="*/ 626072637 h 112"/>
              <a:gd name="T20" fmla="*/ 2147483646 w 112"/>
              <a:gd name="T21" fmla="*/ 375645164 h 112"/>
              <a:gd name="T22" fmla="*/ 1442353510 w 112"/>
              <a:gd name="T23" fmla="*/ 688673573 h 112"/>
              <a:gd name="T24" fmla="*/ 1567771764 w 112"/>
              <a:gd name="T25" fmla="*/ 1252137365 h 112"/>
              <a:gd name="T26" fmla="*/ 877951554 w 112"/>
              <a:gd name="T27" fmla="*/ 1377355056 h 112"/>
              <a:gd name="T28" fmla="*/ 313557522 w 112"/>
              <a:gd name="T29" fmla="*/ 2066028629 h 112"/>
              <a:gd name="T30" fmla="*/ 752533299 w 112"/>
              <a:gd name="T31" fmla="*/ 2147483646 h 112"/>
              <a:gd name="T32" fmla="*/ 188131344 w 112"/>
              <a:gd name="T33" fmla="*/ 2147483646 h 112"/>
              <a:gd name="T34" fmla="*/ 0 w 112"/>
              <a:gd name="T35" fmla="*/ 2147483646 h 112"/>
              <a:gd name="T36" fmla="*/ 627107121 w 112"/>
              <a:gd name="T37" fmla="*/ 2147483646 h 112"/>
              <a:gd name="T38" fmla="*/ 376262688 w 112"/>
              <a:gd name="T39" fmla="*/ 2147483646 h 112"/>
              <a:gd name="T40" fmla="*/ 689820210 w 112"/>
              <a:gd name="T41" fmla="*/ 2147483646 h 112"/>
              <a:gd name="T42" fmla="*/ 1316927331 w 112"/>
              <a:gd name="T43" fmla="*/ 2147483646 h 112"/>
              <a:gd name="T44" fmla="*/ 1442353510 w 112"/>
              <a:gd name="T45" fmla="*/ 2147483646 h 112"/>
              <a:gd name="T46" fmla="*/ 2132173720 w 112"/>
              <a:gd name="T47" fmla="*/ 2147483646 h 112"/>
              <a:gd name="T48" fmla="*/ 2147483646 w 112"/>
              <a:gd name="T49" fmla="*/ 2147483646 h 112"/>
              <a:gd name="T50" fmla="*/ 2147483646 w 112"/>
              <a:gd name="T51" fmla="*/ 2147483646 h 112"/>
              <a:gd name="T52" fmla="*/ 2147483646 w 112"/>
              <a:gd name="T53" fmla="*/ 2147483646 h 112"/>
              <a:gd name="T54" fmla="*/ 2147483646 w 112"/>
              <a:gd name="T55" fmla="*/ 2147483646 h 112"/>
              <a:gd name="T56" fmla="*/ 2147483646 w 112"/>
              <a:gd name="T57" fmla="*/ 2147483646 h 112"/>
              <a:gd name="T58" fmla="*/ 2147483646 w 112"/>
              <a:gd name="T59" fmla="*/ 2147483646 h 112"/>
              <a:gd name="T60" fmla="*/ 2147483646 w 112"/>
              <a:gd name="T61" fmla="*/ 2147483646 h 112"/>
              <a:gd name="T62" fmla="*/ 2147483646 w 112"/>
              <a:gd name="T63" fmla="*/ 2147483646 h 112"/>
              <a:gd name="T64" fmla="*/ 2147483646 w 112"/>
              <a:gd name="T65" fmla="*/ 2147483646 h 112"/>
              <a:gd name="T66" fmla="*/ 2147483646 w 112"/>
              <a:gd name="T67" fmla="*/ 2147483646 h 112"/>
              <a:gd name="T68" fmla="*/ 2147483646 w 112"/>
              <a:gd name="T69" fmla="*/ 2147483646 h 112"/>
              <a:gd name="T70" fmla="*/ 2147483646 w 112"/>
              <a:gd name="T71" fmla="*/ 2147483646 h 112"/>
              <a:gd name="T72" fmla="*/ 2147483646 w 112"/>
              <a:gd name="T73" fmla="*/ 2147483646 h 112"/>
              <a:gd name="T74" fmla="*/ 2147483646 w 112"/>
              <a:gd name="T75" fmla="*/ 1627782529 h 112"/>
              <a:gd name="T76" fmla="*/ 2147483646 w 112"/>
              <a:gd name="T77" fmla="*/ 2147483646 h 11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12" h="112">
                <a:moveTo>
                  <a:pt x="110" y="47"/>
                </a:moveTo>
                <a:cubicBezTo>
                  <a:pt x="103" y="47"/>
                  <a:pt x="103" y="47"/>
                  <a:pt x="103" y="47"/>
                </a:cubicBezTo>
                <a:cubicBezTo>
                  <a:pt x="102" y="44"/>
                  <a:pt x="101" y="42"/>
                  <a:pt x="101" y="39"/>
                </a:cubicBezTo>
                <a:cubicBezTo>
                  <a:pt x="106" y="36"/>
                  <a:pt x="106" y="36"/>
                  <a:pt x="106" y="36"/>
                </a:cubicBezTo>
                <a:cubicBezTo>
                  <a:pt x="108" y="35"/>
                  <a:pt x="108" y="34"/>
                  <a:pt x="107" y="32"/>
                </a:cubicBezTo>
                <a:cubicBezTo>
                  <a:pt x="102" y="22"/>
                  <a:pt x="102" y="22"/>
                  <a:pt x="102" y="22"/>
                </a:cubicBezTo>
                <a:cubicBezTo>
                  <a:pt x="101" y="21"/>
                  <a:pt x="99" y="20"/>
                  <a:pt x="98" y="21"/>
                </a:cubicBezTo>
                <a:cubicBezTo>
                  <a:pt x="92" y="25"/>
                  <a:pt x="92" y="25"/>
                  <a:pt x="92" y="25"/>
                </a:cubicBezTo>
                <a:cubicBezTo>
                  <a:pt x="90" y="23"/>
                  <a:pt x="88" y="21"/>
                  <a:pt x="87" y="20"/>
                </a:cubicBezTo>
                <a:cubicBezTo>
                  <a:pt x="90" y="14"/>
                  <a:pt x="90" y="14"/>
                  <a:pt x="90" y="14"/>
                </a:cubicBezTo>
                <a:cubicBezTo>
                  <a:pt x="91" y="12"/>
                  <a:pt x="90" y="11"/>
                  <a:pt x="89" y="10"/>
                </a:cubicBezTo>
                <a:cubicBezTo>
                  <a:pt x="79" y="4"/>
                  <a:pt x="79" y="4"/>
                  <a:pt x="79" y="4"/>
                </a:cubicBezTo>
                <a:cubicBezTo>
                  <a:pt x="77" y="3"/>
                  <a:pt x="76" y="4"/>
                  <a:pt x="75" y="5"/>
                </a:cubicBezTo>
                <a:cubicBezTo>
                  <a:pt x="71" y="11"/>
                  <a:pt x="71" y="11"/>
                  <a:pt x="71" y="11"/>
                </a:cubicBezTo>
                <a:cubicBezTo>
                  <a:pt x="69" y="10"/>
                  <a:pt x="67" y="10"/>
                  <a:pt x="64" y="9"/>
                </a:cubicBezTo>
                <a:cubicBezTo>
                  <a:pt x="64" y="3"/>
                  <a:pt x="64" y="3"/>
                  <a:pt x="64" y="3"/>
                </a:cubicBezTo>
                <a:cubicBezTo>
                  <a:pt x="64" y="1"/>
                  <a:pt x="63" y="0"/>
                  <a:pt x="61" y="0"/>
                </a:cubicBezTo>
                <a:cubicBezTo>
                  <a:pt x="50" y="0"/>
                  <a:pt x="50" y="0"/>
                  <a:pt x="50" y="0"/>
                </a:cubicBezTo>
                <a:cubicBezTo>
                  <a:pt x="48" y="0"/>
                  <a:pt x="47" y="1"/>
                  <a:pt x="47" y="3"/>
                </a:cubicBezTo>
                <a:cubicBezTo>
                  <a:pt x="47" y="10"/>
                  <a:pt x="47" y="10"/>
                  <a:pt x="47" y="10"/>
                </a:cubicBezTo>
                <a:cubicBezTo>
                  <a:pt x="45" y="10"/>
                  <a:pt x="42" y="11"/>
                  <a:pt x="40" y="12"/>
                </a:cubicBezTo>
                <a:cubicBezTo>
                  <a:pt x="37" y="6"/>
                  <a:pt x="37" y="6"/>
                  <a:pt x="37" y="6"/>
                </a:cubicBezTo>
                <a:cubicBezTo>
                  <a:pt x="36" y="4"/>
                  <a:pt x="34" y="4"/>
                  <a:pt x="33" y="5"/>
                </a:cubicBezTo>
                <a:cubicBezTo>
                  <a:pt x="23" y="11"/>
                  <a:pt x="23" y="11"/>
                  <a:pt x="23" y="11"/>
                </a:cubicBezTo>
                <a:cubicBezTo>
                  <a:pt x="21" y="11"/>
                  <a:pt x="21" y="13"/>
                  <a:pt x="22" y="14"/>
                </a:cubicBezTo>
                <a:cubicBezTo>
                  <a:pt x="25" y="20"/>
                  <a:pt x="25" y="20"/>
                  <a:pt x="25" y="20"/>
                </a:cubicBezTo>
                <a:cubicBezTo>
                  <a:pt x="23" y="22"/>
                  <a:pt x="22" y="24"/>
                  <a:pt x="20" y="26"/>
                </a:cubicBezTo>
                <a:cubicBezTo>
                  <a:pt x="14" y="22"/>
                  <a:pt x="14" y="22"/>
                  <a:pt x="14" y="22"/>
                </a:cubicBezTo>
                <a:cubicBezTo>
                  <a:pt x="13" y="22"/>
                  <a:pt x="11" y="22"/>
                  <a:pt x="10" y="23"/>
                </a:cubicBezTo>
                <a:cubicBezTo>
                  <a:pt x="5" y="33"/>
                  <a:pt x="5" y="33"/>
                  <a:pt x="5" y="33"/>
                </a:cubicBezTo>
                <a:cubicBezTo>
                  <a:pt x="4" y="35"/>
                  <a:pt x="4" y="36"/>
                  <a:pt x="6" y="37"/>
                </a:cubicBezTo>
                <a:cubicBezTo>
                  <a:pt x="12" y="41"/>
                  <a:pt x="12" y="41"/>
                  <a:pt x="12" y="41"/>
                </a:cubicBezTo>
                <a:cubicBezTo>
                  <a:pt x="11" y="43"/>
                  <a:pt x="10" y="45"/>
                  <a:pt x="10" y="48"/>
                </a:cubicBezTo>
                <a:cubicBezTo>
                  <a:pt x="3" y="48"/>
                  <a:pt x="3" y="48"/>
                  <a:pt x="3" y="48"/>
                </a:cubicBezTo>
                <a:cubicBezTo>
                  <a:pt x="2" y="48"/>
                  <a:pt x="0" y="49"/>
                  <a:pt x="0" y="51"/>
                </a:cubicBezTo>
                <a:cubicBezTo>
                  <a:pt x="0" y="62"/>
                  <a:pt x="0" y="62"/>
                  <a:pt x="0" y="62"/>
                </a:cubicBezTo>
                <a:cubicBezTo>
                  <a:pt x="0" y="64"/>
                  <a:pt x="2" y="65"/>
                  <a:pt x="3" y="65"/>
                </a:cubicBezTo>
                <a:cubicBezTo>
                  <a:pt x="10" y="65"/>
                  <a:pt x="10" y="65"/>
                  <a:pt x="10" y="65"/>
                </a:cubicBezTo>
                <a:cubicBezTo>
                  <a:pt x="11" y="68"/>
                  <a:pt x="11" y="70"/>
                  <a:pt x="12" y="72"/>
                </a:cubicBezTo>
                <a:cubicBezTo>
                  <a:pt x="6" y="75"/>
                  <a:pt x="6" y="75"/>
                  <a:pt x="6" y="75"/>
                </a:cubicBezTo>
                <a:cubicBezTo>
                  <a:pt x="5" y="76"/>
                  <a:pt x="5" y="78"/>
                  <a:pt x="5" y="79"/>
                </a:cubicBezTo>
                <a:cubicBezTo>
                  <a:pt x="11" y="89"/>
                  <a:pt x="11" y="89"/>
                  <a:pt x="11" y="89"/>
                </a:cubicBezTo>
                <a:cubicBezTo>
                  <a:pt x="12" y="91"/>
                  <a:pt x="14" y="91"/>
                  <a:pt x="15" y="90"/>
                </a:cubicBezTo>
                <a:cubicBezTo>
                  <a:pt x="21" y="87"/>
                  <a:pt x="21" y="87"/>
                  <a:pt x="21" y="87"/>
                </a:cubicBezTo>
                <a:cubicBezTo>
                  <a:pt x="23" y="89"/>
                  <a:pt x="24" y="91"/>
                  <a:pt x="26" y="92"/>
                </a:cubicBezTo>
                <a:cubicBezTo>
                  <a:pt x="23" y="98"/>
                  <a:pt x="23" y="98"/>
                  <a:pt x="23" y="98"/>
                </a:cubicBezTo>
                <a:cubicBezTo>
                  <a:pt x="22" y="99"/>
                  <a:pt x="23" y="101"/>
                  <a:pt x="24" y="102"/>
                </a:cubicBezTo>
                <a:cubicBezTo>
                  <a:pt x="34" y="108"/>
                  <a:pt x="34" y="108"/>
                  <a:pt x="34" y="108"/>
                </a:cubicBezTo>
                <a:cubicBezTo>
                  <a:pt x="35" y="108"/>
                  <a:pt x="37" y="108"/>
                  <a:pt x="38" y="106"/>
                </a:cubicBezTo>
                <a:cubicBezTo>
                  <a:pt x="41" y="101"/>
                  <a:pt x="41" y="101"/>
                  <a:pt x="41" y="101"/>
                </a:cubicBezTo>
                <a:cubicBezTo>
                  <a:pt x="44" y="101"/>
                  <a:pt x="46" y="102"/>
                  <a:pt x="48" y="102"/>
                </a:cubicBezTo>
                <a:cubicBezTo>
                  <a:pt x="48" y="109"/>
                  <a:pt x="48" y="109"/>
                  <a:pt x="48" y="109"/>
                </a:cubicBezTo>
                <a:cubicBezTo>
                  <a:pt x="48" y="111"/>
                  <a:pt x="50" y="112"/>
                  <a:pt x="51" y="112"/>
                </a:cubicBezTo>
                <a:cubicBezTo>
                  <a:pt x="63" y="112"/>
                  <a:pt x="63" y="112"/>
                  <a:pt x="63" y="112"/>
                </a:cubicBezTo>
                <a:cubicBezTo>
                  <a:pt x="64" y="112"/>
                  <a:pt x="66" y="111"/>
                  <a:pt x="66" y="109"/>
                </a:cubicBezTo>
                <a:cubicBezTo>
                  <a:pt x="66" y="102"/>
                  <a:pt x="66" y="102"/>
                  <a:pt x="66" y="102"/>
                </a:cubicBezTo>
                <a:cubicBezTo>
                  <a:pt x="68" y="102"/>
                  <a:pt x="70" y="101"/>
                  <a:pt x="73" y="100"/>
                </a:cubicBezTo>
                <a:cubicBezTo>
                  <a:pt x="76" y="106"/>
                  <a:pt x="76" y="106"/>
                  <a:pt x="76" y="106"/>
                </a:cubicBezTo>
                <a:cubicBezTo>
                  <a:pt x="77" y="107"/>
                  <a:pt x="79" y="108"/>
                  <a:pt x="80" y="107"/>
                </a:cubicBezTo>
                <a:cubicBezTo>
                  <a:pt x="90" y="101"/>
                  <a:pt x="90" y="101"/>
                  <a:pt x="90" y="101"/>
                </a:cubicBezTo>
                <a:cubicBezTo>
                  <a:pt x="91" y="100"/>
                  <a:pt x="92" y="99"/>
                  <a:pt x="91" y="97"/>
                </a:cubicBezTo>
                <a:cubicBezTo>
                  <a:pt x="88" y="91"/>
                  <a:pt x="88" y="91"/>
                  <a:pt x="88" y="91"/>
                </a:cubicBezTo>
                <a:cubicBezTo>
                  <a:pt x="89" y="90"/>
                  <a:pt x="91" y="88"/>
                  <a:pt x="93" y="86"/>
                </a:cubicBezTo>
                <a:cubicBezTo>
                  <a:pt x="98" y="89"/>
                  <a:pt x="98" y="89"/>
                  <a:pt x="98" y="89"/>
                </a:cubicBezTo>
                <a:cubicBezTo>
                  <a:pt x="100" y="90"/>
                  <a:pt x="102" y="90"/>
                  <a:pt x="102" y="88"/>
                </a:cubicBezTo>
                <a:cubicBezTo>
                  <a:pt x="108" y="78"/>
                  <a:pt x="108" y="78"/>
                  <a:pt x="108" y="78"/>
                </a:cubicBezTo>
                <a:cubicBezTo>
                  <a:pt x="109" y="77"/>
                  <a:pt x="108" y="75"/>
                  <a:pt x="107" y="74"/>
                </a:cubicBezTo>
                <a:cubicBezTo>
                  <a:pt x="101" y="71"/>
                  <a:pt x="101" y="71"/>
                  <a:pt x="101" y="71"/>
                </a:cubicBezTo>
                <a:cubicBezTo>
                  <a:pt x="102" y="69"/>
                  <a:pt x="102" y="66"/>
                  <a:pt x="103" y="64"/>
                </a:cubicBezTo>
                <a:cubicBezTo>
                  <a:pt x="110" y="64"/>
                  <a:pt x="110" y="64"/>
                  <a:pt x="110" y="64"/>
                </a:cubicBezTo>
                <a:cubicBezTo>
                  <a:pt x="111" y="64"/>
                  <a:pt x="112" y="63"/>
                  <a:pt x="112" y="61"/>
                </a:cubicBezTo>
                <a:cubicBezTo>
                  <a:pt x="112" y="49"/>
                  <a:pt x="112" y="49"/>
                  <a:pt x="112" y="49"/>
                </a:cubicBezTo>
                <a:cubicBezTo>
                  <a:pt x="112" y="48"/>
                  <a:pt x="111" y="47"/>
                  <a:pt x="110" y="47"/>
                </a:cubicBezTo>
                <a:close/>
                <a:moveTo>
                  <a:pt x="56" y="86"/>
                </a:moveTo>
                <a:cubicBezTo>
                  <a:pt x="40" y="86"/>
                  <a:pt x="26" y="72"/>
                  <a:pt x="26" y="56"/>
                </a:cubicBezTo>
                <a:cubicBezTo>
                  <a:pt x="26" y="39"/>
                  <a:pt x="40" y="26"/>
                  <a:pt x="56" y="26"/>
                </a:cubicBezTo>
                <a:cubicBezTo>
                  <a:pt x="73" y="26"/>
                  <a:pt x="86" y="39"/>
                  <a:pt x="86" y="56"/>
                </a:cubicBezTo>
                <a:cubicBezTo>
                  <a:pt x="86" y="72"/>
                  <a:pt x="73" y="86"/>
                  <a:pt x="56" y="86"/>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121908" tIns="60954" rIns="121908" bIns="60954"/>
          <a:lstStyle/>
          <a:p>
            <a:endParaRPr lang="en-GB"/>
          </a:p>
        </p:txBody>
      </p:sp>
      <p:sp>
        <p:nvSpPr>
          <p:cNvPr id="15" name="TextBox 14">
            <a:extLst>
              <a:ext uri="{FF2B5EF4-FFF2-40B4-BE49-F238E27FC236}">
                <a16:creationId xmlns:a16="http://schemas.microsoft.com/office/drawing/2014/main" id="{C68BAD6B-FC07-C672-C843-428F8CBB2E63}"/>
              </a:ext>
            </a:extLst>
          </p:cNvPr>
          <p:cNvSpPr txBox="1"/>
          <p:nvPr/>
        </p:nvSpPr>
        <p:spPr>
          <a:xfrm>
            <a:off x="1584325" y="1401657"/>
            <a:ext cx="11296650" cy="644525"/>
          </a:xfrm>
          <a:prstGeom prst="rect">
            <a:avLst/>
          </a:prstGeom>
          <a:noFill/>
        </p:spPr>
        <p:txBody>
          <a:bodyPr>
            <a:spAutoFit/>
          </a:bodyPr>
          <a:lstStyle/>
          <a:p>
            <a:pPr>
              <a:defRPr/>
            </a:pPr>
            <a:r>
              <a:rPr lang="vi-VN" sz="3600" b="1" dirty="0">
                <a:solidFill>
                  <a:schemeClr val="accent2">
                    <a:lumMod val="75000"/>
                  </a:schemeClr>
                </a:solidFill>
                <a:latin typeface="Times New Roman" panose="02020603050405020304" pitchFamily="18" charset="0"/>
                <a:cs typeface="Times New Roman" panose="02020603050405020304" pitchFamily="18" charset="0"/>
              </a:rPr>
              <a:t>Câu 6:</a:t>
            </a:r>
            <a:r>
              <a:rPr lang="vi-VN" sz="3600" dirty="0">
                <a:solidFill>
                  <a:schemeClr val="accent2">
                    <a:lumMod val="75000"/>
                  </a:schemeClr>
                </a:solidFill>
                <a:latin typeface="Times New Roman" panose="02020603050405020304" pitchFamily="18" charset="0"/>
                <a:cs typeface="Times New Roman" panose="02020603050405020304" pitchFamily="18" charset="0"/>
              </a:rPr>
              <a:t> Ở tế bào nhân sơ, chu kì phân bào:</a:t>
            </a:r>
          </a:p>
        </p:txBody>
      </p:sp>
      <p:sp>
        <p:nvSpPr>
          <p:cNvPr id="16" name="Rectangle: Rounded Corners 32">
            <a:extLst>
              <a:ext uri="{FF2B5EF4-FFF2-40B4-BE49-F238E27FC236}">
                <a16:creationId xmlns:a16="http://schemas.microsoft.com/office/drawing/2014/main" id="{03A52C5E-F691-B0B4-224A-31B8FD22FC90}"/>
              </a:ext>
            </a:extLst>
          </p:cNvPr>
          <p:cNvSpPr/>
          <p:nvPr/>
        </p:nvSpPr>
        <p:spPr>
          <a:xfrm>
            <a:off x="1584325" y="4413101"/>
            <a:ext cx="3556000" cy="1011237"/>
          </a:xfrm>
          <a:prstGeom prst="roundRect">
            <a:avLst/>
          </a:prstGeom>
          <a:noFill/>
          <a:ln w="38100">
            <a:solidFill>
              <a:srgbClr val="FF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vi-VN"/>
          </a:p>
        </p:txBody>
      </p:sp>
      <p:sp>
        <p:nvSpPr>
          <p:cNvPr id="17" name="AutoShape 90">
            <a:extLst>
              <a:ext uri="{FF2B5EF4-FFF2-40B4-BE49-F238E27FC236}">
                <a16:creationId xmlns:a16="http://schemas.microsoft.com/office/drawing/2014/main" id="{37FF335F-5A17-FDA8-A2B2-C70462C78066}"/>
              </a:ext>
            </a:extLst>
          </p:cNvPr>
          <p:cNvSpPr>
            <a:spLocks noChangeArrowheads="1"/>
          </p:cNvSpPr>
          <p:nvPr/>
        </p:nvSpPr>
        <p:spPr bwMode="auto">
          <a:xfrm>
            <a:off x="4953000" y="595162"/>
            <a:ext cx="2359252" cy="578644"/>
          </a:xfrm>
          <a:prstGeom prst="flowChartAlternateProcess">
            <a:avLst/>
          </a:prstGeom>
          <a:solidFill>
            <a:srgbClr val="00B050"/>
          </a:solidFill>
          <a:ln w="9525">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anchor="ctr"/>
          <a:lstStyle/>
          <a:p>
            <a:pPr algn="ctr" eaLnBrk="1" hangingPunct="1">
              <a:buClr>
                <a:prstClr val="black"/>
              </a:buClr>
              <a:defRPr/>
            </a:pPr>
            <a:r>
              <a:rPr lang="en-US" altLang="en-US" sz="3200" b="1" dirty="0">
                <a:solidFill>
                  <a:schemeClr val="bg1"/>
                </a:solidFill>
                <a:latin typeface="Times New Roman" panose="02020603050405020304" pitchFamily="18" charset="0"/>
              </a:rPr>
              <a:t> </a:t>
            </a:r>
          </a:p>
          <a:p>
            <a:pPr algn="ctr" eaLnBrk="1" hangingPunct="1">
              <a:buClr>
                <a:prstClr val="black"/>
              </a:buClr>
              <a:defRPr/>
            </a:pPr>
            <a:r>
              <a:rPr lang="en-US" altLang="en-US" sz="3200" b="1" dirty="0">
                <a:solidFill>
                  <a:schemeClr val="bg1"/>
                </a:solidFill>
              </a:rPr>
              <a:t>LUYỆN TẬP</a:t>
            </a:r>
          </a:p>
          <a:p>
            <a:pPr algn="ctr" eaLnBrk="1" hangingPunct="1">
              <a:buClr>
                <a:prstClr val="black"/>
              </a:buClr>
              <a:buFont typeface="Wingdings" charset="2"/>
              <a:buNone/>
              <a:defRPr/>
            </a:pPr>
            <a:endParaRPr lang="en-US" altLang="en-US" sz="3200" b="1" dirty="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1"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ppt_w</p:attrName>
                                        </p:attrNameLst>
                                      </p:cBhvr>
                                      <p:tavLst>
                                        <p:tav tm="0">
                                          <p:val>
                                            <p:fltVal val="0"/>
                                          </p:val>
                                        </p:tav>
                                        <p:tav tm="100000">
                                          <p:val>
                                            <p:strVal val="#ppt_w"/>
                                          </p:val>
                                        </p:tav>
                                      </p:tavLst>
                                    </p:anim>
                                    <p:anim calcmode="lin" valueType="num">
                                      <p:cBhvr>
                                        <p:cTn id="13" dur="1000" fill="hold"/>
                                        <p:tgtEl>
                                          <p:spTgt spid="6"/>
                                        </p:tgtEl>
                                        <p:attrNameLst>
                                          <p:attrName>ppt_h</p:attrName>
                                        </p:attrNameLst>
                                      </p:cBhvr>
                                      <p:tavLst>
                                        <p:tav tm="0">
                                          <p:val>
                                            <p:fltVal val="0"/>
                                          </p:val>
                                        </p:tav>
                                        <p:tav tm="100000">
                                          <p:val>
                                            <p:strVal val="#ppt_h"/>
                                          </p:val>
                                        </p:tav>
                                      </p:tavLst>
                                    </p:anim>
                                    <p:anim calcmode="lin" valueType="num">
                                      <p:cBhvr>
                                        <p:cTn id="14" dur="1000" fill="hold"/>
                                        <p:tgtEl>
                                          <p:spTgt spid="6"/>
                                        </p:tgtEl>
                                        <p:attrNameLst>
                                          <p:attrName>style.rotation</p:attrName>
                                        </p:attrNameLst>
                                      </p:cBhvr>
                                      <p:tavLst>
                                        <p:tav tm="0">
                                          <p:val>
                                            <p:fltVal val="90"/>
                                          </p:val>
                                        </p:tav>
                                        <p:tav tm="100000">
                                          <p:val>
                                            <p:fltVal val="0"/>
                                          </p:val>
                                        </p:tav>
                                      </p:tavLst>
                                    </p:anim>
                                    <p:animEffect transition="in" filter="fade">
                                      <p:cBhvr>
                                        <p:cTn id="15" dur="1000"/>
                                        <p:tgtEl>
                                          <p:spTgt spid="6"/>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6" presetClass="entr" presetSubtype="21"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par>
                                <p:cTn id="21" presetID="16" presetClass="entr" presetSubtype="21"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par>
                                <p:cTn id="24" presetID="16" presetClass="entr" presetSubtype="21"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barn(inVertical)">
                                      <p:cBhvr>
                                        <p:cTn id="26" dur="500"/>
                                        <p:tgtEl>
                                          <p:spTgt spid="11"/>
                                        </p:tgtEl>
                                      </p:cBhvr>
                                    </p:animEffect>
                                  </p:childTnLst>
                                </p:cTn>
                              </p:par>
                              <p:par>
                                <p:cTn id="27" presetID="16" presetClass="entr" presetSubtype="21"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arn(inVertical)">
                                      <p:cBhvr>
                                        <p:cTn id="29" dur="500"/>
                                        <p:tgtEl>
                                          <p:spTgt spid="12"/>
                                        </p:tgtEl>
                                      </p:cBhvr>
                                    </p:animEffect>
                                  </p:childTnLst>
                                </p:cTn>
                              </p:par>
                              <p:par>
                                <p:cTn id="30" presetID="16" presetClass="entr" presetSubtype="21" fill="hold"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barn(inVertical)">
                                      <p:cBhvr>
                                        <p:cTn id="32" dur="500"/>
                                        <p:tgtEl>
                                          <p:spTgt spid="4"/>
                                        </p:tgtEl>
                                      </p:cBhvr>
                                    </p:animEffect>
                                  </p:childTnLst>
                                </p:cTn>
                              </p:par>
                              <p:par>
                                <p:cTn id="33" presetID="16" presetClass="entr" presetSubtype="21" fill="hold" nodeType="with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barn(inVertical)">
                                      <p:cBhvr>
                                        <p:cTn id="35" dur="500"/>
                                        <p:tgtEl>
                                          <p:spTgt spid="2"/>
                                        </p:tgtEl>
                                      </p:cBhvr>
                                    </p:animEffect>
                                  </p:childTnLst>
                                </p:cTn>
                              </p:par>
                              <p:par>
                                <p:cTn id="36" presetID="16" presetClass="entr" presetSubtype="21" fill="hold" nodeType="with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barn(inVertical)">
                                      <p:cBhvr>
                                        <p:cTn id="38" dur="500"/>
                                        <p:tgtEl>
                                          <p:spTgt spid="5"/>
                                        </p:tgtEl>
                                      </p:cBhvr>
                                    </p:animEffect>
                                  </p:childTnLst>
                                </p:cTn>
                              </p:par>
                              <p:par>
                                <p:cTn id="39" presetID="16" presetClass="entr" presetSubtype="21" fill="hold" nodeType="with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barn(inVertical)">
                                      <p:cBhvr>
                                        <p:cTn id="41" dur="500"/>
                                        <p:tgtEl>
                                          <p:spTgt spid="3"/>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16" presetClass="entr" presetSubtype="21" fill="hold" nodeType="click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barn(inVertical)">
                                      <p:cBhvr>
                                        <p:cTn id="4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5" grpId="0"/>
      <p:bldP spid="1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57">
            <a:extLst>
              <a:ext uri="{FF2B5EF4-FFF2-40B4-BE49-F238E27FC236}">
                <a16:creationId xmlns:a16="http://schemas.microsoft.com/office/drawing/2014/main" id="{BC6A08AF-83CE-639E-AA0A-9CF5AF6F461A}"/>
              </a:ext>
            </a:extLst>
          </p:cNvPr>
          <p:cNvSpPr/>
          <p:nvPr/>
        </p:nvSpPr>
        <p:spPr>
          <a:xfrm>
            <a:off x="1784149" y="3772654"/>
            <a:ext cx="585788" cy="58578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AU" sz="3600" b="1" dirty="0">
                <a:solidFill>
                  <a:schemeClr val="bg1"/>
                </a:solidFill>
                <a:latin typeface="Times New Roman" panose="02020603050405020304" pitchFamily="18" charset="0"/>
                <a:cs typeface="Times New Roman" panose="02020603050405020304" pitchFamily="18" charset="0"/>
                <a:sym typeface="+mn-lt"/>
              </a:rPr>
              <a:t>A</a:t>
            </a:r>
          </a:p>
        </p:txBody>
      </p:sp>
      <p:sp>
        <p:nvSpPr>
          <p:cNvPr id="9" name="Oval 60">
            <a:extLst>
              <a:ext uri="{FF2B5EF4-FFF2-40B4-BE49-F238E27FC236}">
                <a16:creationId xmlns:a16="http://schemas.microsoft.com/office/drawing/2014/main" id="{7D14BBFE-B74E-7038-56BC-DF3A46B98F0A}"/>
              </a:ext>
            </a:extLst>
          </p:cNvPr>
          <p:cNvSpPr/>
          <p:nvPr/>
        </p:nvSpPr>
        <p:spPr>
          <a:xfrm>
            <a:off x="3922513" y="3820279"/>
            <a:ext cx="585787" cy="585787"/>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AU" sz="3600" b="1" dirty="0">
                <a:solidFill>
                  <a:schemeClr val="bg1"/>
                </a:solidFill>
                <a:latin typeface="Times New Roman" panose="02020603050405020304" pitchFamily="18" charset="0"/>
                <a:cs typeface="Times New Roman" panose="02020603050405020304" pitchFamily="18" charset="0"/>
                <a:sym typeface="+mn-lt"/>
              </a:rPr>
              <a:t>B</a:t>
            </a:r>
            <a:endParaRPr lang="en-US" sz="3600" b="1" dirty="0">
              <a:solidFill>
                <a:schemeClr val="bg1"/>
              </a:solidFill>
              <a:latin typeface="Times New Roman" panose="02020603050405020304" pitchFamily="18" charset="0"/>
              <a:cs typeface="Times New Roman" panose="02020603050405020304" pitchFamily="18" charset="0"/>
              <a:sym typeface="+mn-lt"/>
            </a:endParaRPr>
          </a:p>
        </p:txBody>
      </p:sp>
      <p:sp>
        <p:nvSpPr>
          <p:cNvPr id="10" name="Oval 63">
            <a:extLst>
              <a:ext uri="{FF2B5EF4-FFF2-40B4-BE49-F238E27FC236}">
                <a16:creationId xmlns:a16="http://schemas.microsoft.com/office/drawing/2014/main" id="{29B48BAE-8C3D-83A7-7244-9F7F2AB5C869}"/>
              </a:ext>
            </a:extLst>
          </p:cNvPr>
          <p:cNvSpPr/>
          <p:nvPr/>
        </p:nvSpPr>
        <p:spPr>
          <a:xfrm>
            <a:off x="6518074" y="3820279"/>
            <a:ext cx="585788" cy="58578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AU" sz="3600" b="1" dirty="0">
                <a:solidFill>
                  <a:schemeClr val="bg1"/>
                </a:solidFill>
                <a:latin typeface="Times New Roman" panose="02020603050405020304" pitchFamily="18" charset="0"/>
                <a:cs typeface="Times New Roman" panose="02020603050405020304" pitchFamily="18" charset="0"/>
                <a:sym typeface="+mn-lt"/>
              </a:rPr>
              <a:t>C</a:t>
            </a:r>
          </a:p>
        </p:txBody>
      </p:sp>
      <p:sp>
        <p:nvSpPr>
          <p:cNvPr id="11" name="Oval 66">
            <a:extLst>
              <a:ext uri="{FF2B5EF4-FFF2-40B4-BE49-F238E27FC236}">
                <a16:creationId xmlns:a16="http://schemas.microsoft.com/office/drawing/2014/main" id="{1005171D-E6E6-291C-D26F-389D3D17CF2A}"/>
              </a:ext>
            </a:extLst>
          </p:cNvPr>
          <p:cNvSpPr/>
          <p:nvPr/>
        </p:nvSpPr>
        <p:spPr>
          <a:xfrm>
            <a:off x="8719938" y="3820279"/>
            <a:ext cx="585787" cy="585787"/>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AU" sz="3600" b="1" dirty="0">
                <a:solidFill>
                  <a:schemeClr val="bg1"/>
                </a:solidFill>
                <a:latin typeface="Times New Roman" panose="02020603050405020304" pitchFamily="18" charset="0"/>
                <a:cs typeface="Times New Roman" panose="02020603050405020304" pitchFamily="18" charset="0"/>
                <a:sym typeface="+mn-lt"/>
              </a:rPr>
              <a:t>D</a:t>
            </a:r>
          </a:p>
        </p:txBody>
      </p:sp>
      <p:sp>
        <p:nvSpPr>
          <p:cNvPr id="12" name="PA-文本框 42">
            <a:extLst>
              <a:ext uri="{FF2B5EF4-FFF2-40B4-BE49-F238E27FC236}">
                <a16:creationId xmlns:a16="http://schemas.microsoft.com/office/drawing/2014/main" id="{FB449267-ABE1-1B03-3B02-0319FD024B6D}"/>
              </a:ext>
            </a:extLst>
          </p:cNvPr>
          <p:cNvSpPr txBox="1">
            <a:spLocks noChangeArrowheads="1"/>
          </p:cNvSpPr>
          <p:nvPr>
            <p:custDataLst>
              <p:tags r:id="rId1"/>
            </p:custDataLst>
          </p:nvPr>
        </p:nvSpPr>
        <p:spPr bwMode="auto">
          <a:xfrm>
            <a:off x="4632124" y="4025066"/>
            <a:ext cx="1836738" cy="1308820"/>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Calibri" panose="020F0502020204030204" pitchFamily="34" charset="0"/>
              </a:defRPr>
            </a:lvl1pPr>
            <a:lvl2pPr marL="742950" indent="-285750" defTabSz="457200">
              <a:defRPr>
                <a:solidFill>
                  <a:schemeClr val="tx1"/>
                </a:solidFill>
                <a:latin typeface="Calibri" panose="020F0502020204030204" pitchFamily="34" charset="0"/>
              </a:defRPr>
            </a:lvl2pPr>
            <a:lvl3pPr marL="1143000" indent="-228600" defTabSz="457200">
              <a:defRPr>
                <a:solidFill>
                  <a:schemeClr val="tx1"/>
                </a:solidFill>
                <a:latin typeface="Calibri" panose="020F0502020204030204" pitchFamily="34" charset="0"/>
              </a:defRPr>
            </a:lvl3pPr>
            <a:lvl4pPr marL="1600200" indent="-228600" defTabSz="457200">
              <a:defRPr>
                <a:solidFill>
                  <a:schemeClr val="tx1"/>
                </a:solidFill>
                <a:latin typeface="Calibri" panose="020F0502020204030204" pitchFamily="34" charset="0"/>
              </a:defRPr>
            </a:lvl4pPr>
            <a:lvl5pPr marL="2057400" indent="-228600" defTabSz="4572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lnSpc>
                <a:spcPct val="130000"/>
              </a:lnSpc>
            </a:pPr>
            <a:r>
              <a:rPr lang="vi-VN" altLang="en-US" sz="3200">
                <a:solidFill>
                  <a:srgbClr val="000000"/>
                </a:solidFill>
                <a:latin typeface="Times New Roman" panose="02020603050405020304" pitchFamily="18" charset="0"/>
                <a:ea typeface="Source Han Sans CN Normal"/>
                <a:cs typeface="Times New Roman" panose="02020603050405020304" pitchFamily="18" charset="0"/>
              </a:rPr>
              <a:t>Nhiễm trùng.</a:t>
            </a:r>
          </a:p>
        </p:txBody>
      </p:sp>
      <p:sp>
        <p:nvSpPr>
          <p:cNvPr id="13" name="PA-文本框 42">
            <a:extLst>
              <a:ext uri="{FF2B5EF4-FFF2-40B4-BE49-F238E27FC236}">
                <a16:creationId xmlns:a16="http://schemas.microsoft.com/office/drawing/2014/main" id="{34B7DCF0-D7AA-66FE-4D10-6581A2DC937B}"/>
              </a:ext>
            </a:extLst>
          </p:cNvPr>
          <p:cNvSpPr txBox="1">
            <a:spLocks noChangeArrowheads="1"/>
          </p:cNvSpPr>
          <p:nvPr>
            <p:custDataLst>
              <p:tags r:id="rId2"/>
            </p:custDataLst>
          </p:nvPr>
        </p:nvSpPr>
        <p:spPr bwMode="auto">
          <a:xfrm>
            <a:off x="7151488" y="4033004"/>
            <a:ext cx="1520825" cy="1308820"/>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Calibri" panose="020F0502020204030204" pitchFamily="34" charset="0"/>
              </a:defRPr>
            </a:lvl1pPr>
            <a:lvl2pPr marL="742950" indent="-285750" defTabSz="457200">
              <a:defRPr>
                <a:solidFill>
                  <a:schemeClr val="tx1"/>
                </a:solidFill>
                <a:latin typeface="Calibri" panose="020F0502020204030204" pitchFamily="34" charset="0"/>
              </a:defRPr>
            </a:lvl2pPr>
            <a:lvl3pPr marL="1143000" indent="-228600" defTabSz="457200">
              <a:defRPr>
                <a:solidFill>
                  <a:schemeClr val="tx1"/>
                </a:solidFill>
                <a:latin typeface="Calibri" panose="020F0502020204030204" pitchFamily="34" charset="0"/>
              </a:defRPr>
            </a:lvl3pPr>
            <a:lvl4pPr marL="1600200" indent="-228600" defTabSz="457200">
              <a:defRPr>
                <a:solidFill>
                  <a:schemeClr val="tx1"/>
                </a:solidFill>
                <a:latin typeface="Calibri" panose="020F0502020204030204" pitchFamily="34" charset="0"/>
              </a:defRPr>
            </a:lvl4pPr>
            <a:lvl5pPr marL="2057400" indent="-228600" defTabSz="4572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lnSpc>
                <a:spcPct val="130000"/>
              </a:lnSpc>
            </a:pPr>
            <a:r>
              <a:rPr lang="vi-VN" altLang="en-US" sz="3200">
                <a:solidFill>
                  <a:srgbClr val="000000"/>
                </a:solidFill>
                <a:latin typeface="Times New Roman" panose="02020603050405020304" pitchFamily="18" charset="0"/>
                <a:ea typeface="Source Han Sans CN Normal"/>
                <a:cs typeface="Times New Roman" panose="02020603050405020304" pitchFamily="18" charset="0"/>
              </a:rPr>
              <a:t>Di truyền.</a:t>
            </a:r>
          </a:p>
        </p:txBody>
      </p:sp>
      <p:sp>
        <p:nvSpPr>
          <p:cNvPr id="14" name="PA-文本框 42">
            <a:extLst>
              <a:ext uri="{FF2B5EF4-FFF2-40B4-BE49-F238E27FC236}">
                <a16:creationId xmlns:a16="http://schemas.microsoft.com/office/drawing/2014/main" id="{0C9B0817-2DA9-E326-5F5C-29E46FAFEAF4}"/>
              </a:ext>
            </a:extLst>
          </p:cNvPr>
          <p:cNvSpPr txBox="1">
            <a:spLocks noChangeArrowheads="1"/>
          </p:cNvSpPr>
          <p:nvPr>
            <p:custDataLst>
              <p:tags r:id="rId3"/>
            </p:custDataLst>
          </p:nvPr>
        </p:nvSpPr>
        <p:spPr bwMode="auto">
          <a:xfrm>
            <a:off x="9432724" y="4036179"/>
            <a:ext cx="1195388" cy="1308820"/>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a:defRPr>
                <a:solidFill>
                  <a:schemeClr val="tx1"/>
                </a:solidFill>
                <a:latin typeface="Calibri" panose="020F0502020204030204" pitchFamily="34" charset="0"/>
              </a:defRPr>
            </a:lvl1pPr>
            <a:lvl2pPr marL="742950" indent="-285750" defTabSz="457200">
              <a:defRPr>
                <a:solidFill>
                  <a:schemeClr val="tx1"/>
                </a:solidFill>
                <a:latin typeface="Calibri" panose="020F0502020204030204" pitchFamily="34" charset="0"/>
              </a:defRPr>
            </a:lvl2pPr>
            <a:lvl3pPr marL="1143000" indent="-228600" defTabSz="457200">
              <a:defRPr>
                <a:solidFill>
                  <a:schemeClr val="tx1"/>
                </a:solidFill>
                <a:latin typeface="Calibri" panose="020F0502020204030204" pitchFamily="34" charset="0"/>
              </a:defRPr>
            </a:lvl3pPr>
            <a:lvl4pPr marL="1600200" indent="-228600" defTabSz="457200">
              <a:defRPr>
                <a:solidFill>
                  <a:schemeClr val="tx1"/>
                </a:solidFill>
                <a:latin typeface="Calibri" panose="020F0502020204030204" pitchFamily="34" charset="0"/>
              </a:defRPr>
            </a:lvl4pPr>
            <a:lvl5pPr marL="2057400" indent="-228600" defTabSz="4572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lnSpc>
                <a:spcPct val="130000"/>
              </a:lnSpc>
            </a:pPr>
            <a:r>
              <a:rPr lang="vi-VN" altLang="en-US" sz="3200" dirty="0">
                <a:solidFill>
                  <a:srgbClr val="000000"/>
                </a:solidFill>
                <a:latin typeface="Times New Roman" panose="02020603050405020304" pitchFamily="18" charset="0"/>
                <a:ea typeface="Source Han Sans CN Normal"/>
                <a:cs typeface="Times New Roman" panose="02020603050405020304" pitchFamily="18" charset="0"/>
              </a:rPr>
              <a:t>Hút thuốc.</a:t>
            </a:r>
          </a:p>
        </p:txBody>
      </p:sp>
      <p:sp>
        <p:nvSpPr>
          <p:cNvPr id="15" name="PA-文本框 42">
            <a:extLst>
              <a:ext uri="{FF2B5EF4-FFF2-40B4-BE49-F238E27FC236}">
                <a16:creationId xmlns:a16="http://schemas.microsoft.com/office/drawing/2014/main" id="{D7964C11-35B2-85AC-0E96-D33B732B1B08}"/>
              </a:ext>
            </a:extLst>
          </p:cNvPr>
          <p:cNvSpPr txBox="1">
            <a:spLocks noChangeArrowheads="1"/>
          </p:cNvSpPr>
          <p:nvPr>
            <p:custDataLst>
              <p:tags r:id="rId4"/>
            </p:custDataLst>
          </p:nvPr>
        </p:nvSpPr>
        <p:spPr bwMode="auto">
          <a:xfrm>
            <a:off x="2420737" y="4025066"/>
            <a:ext cx="1403350" cy="1308820"/>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Calibri" panose="020F0502020204030204" pitchFamily="34" charset="0"/>
              </a:defRPr>
            </a:lvl1pPr>
            <a:lvl2pPr marL="742950" indent="-285750" defTabSz="457200">
              <a:defRPr>
                <a:solidFill>
                  <a:schemeClr val="tx1"/>
                </a:solidFill>
                <a:latin typeface="Calibri" panose="020F0502020204030204" pitchFamily="34" charset="0"/>
              </a:defRPr>
            </a:lvl2pPr>
            <a:lvl3pPr marL="1143000" indent="-228600" defTabSz="457200">
              <a:defRPr>
                <a:solidFill>
                  <a:schemeClr val="tx1"/>
                </a:solidFill>
                <a:latin typeface="Calibri" panose="020F0502020204030204" pitchFamily="34" charset="0"/>
              </a:defRPr>
            </a:lvl3pPr>
            <a:lvl4pPr marL="1600200" indent="-228600" defTabSz="457200">
              <a:defRPr>
                <a:solidFill>
                  <a:schemeClr val="tx1"/>
                </a:solidFill>
                <a:latin typeface="Calibri" panose="020F0502020204030204" pitchFamily="34" charset="0"/>
              </a:defRPr>
            </a:lvl4pPr>
            <a:lvl5pPr marL="2057400" indent="-228600" defTabSz="4572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just">
              <a:lnSpc>
                <a:spcPct val="130000"/>
              </a:lnSpc>
            </a:pPr>
            <a:r>
              <a:rPr lang="vi-VN" altLang="en-US" sz="3200">
                <a:solidFill>
                  <a:srgbClr val="000000"/>
                </a:solidFill>
                <a:latin typeface="Times New Roman" panose="02020603050405020304" pitchFamily="18" charset="0"/>
                <a:ea typeface="Source Han Sans CN Normal"/>
                <a:cs typeface="Times New Roman" panose="02020603050405020304" pitchFamily="18" charset="0"/>
              </a:rPr>
              <a:t>Rượu bia.</a:t>
            </a:r>
          </a:p>
        </p:txBody>
      </p:sp>
      <p:sp>
        <p:nvSpPr>
          <p:cNvPr id="16" name="TextBox 15">
            <a:extLst>
              <a:ext uri="{FF2B5EF4-FFF2-40B4-BE49-F238E27FC236}">
                <a16:creationId xmlns:a16="http://schemas.microsoft.com/office/drawing/2014/main" id="{5B63C252-5060-7B82-6D38-843CAC138742}"/>
              </a:ext>
            </a:extLst>
          </p:cNvPr>
          <p:cNvSpPr txBox="1"/>
          <p:nvPr/>
        </p:nvSpPr>
        <p:spPr>
          <a:xfrm>
            <a:off x="513410" y="1824791"/>
            <a:ext cx="10866268" cy="1198563"/>
          </a:xfrm>
          <a:prstGeom prst="rect">
            <a:avLst/>
          </a:prstGeom>
          <a:noFill/>
        </p:spPr>
        <p:txBody>
          <a:bodyPr wrap="square">
            <a:spAutoFit/>
          </a:bodyPr>
          <a:lstStyle/>
          <a:p>
            <a:pPr algn="ctr">
              <a:defRPr/>
            </a:pPr>
            <a:r>
              <a:rPr lang="vi-VN" sz="3600" b="1" dirty="0">
                <a:solidFill>
                  <a:schemeClr val="accent2">
                    <a:lumMod val="75000"/>
                  </a:schemeClr>
                </a:solidFill>
                <a:latin typeface="Times New Roman" panose="02020603050405020304" pitchFamily="18" charset="0"/>
                <a:cs typeface="Times New Roman" panose="02020603050405020304" pitchFamily="18" charset="0"/>
              </a:rPr>
              <a:t>Câu 7:</a:t>
            </a:r>
            <a:r>
              <a:rPr lang="vi-VN" sz="3600" dirty="0">
                <a:solidFill>
                  <a:schemeClr val="accent2">
                    <a:lumMod val="75000"/>
                  </a:schemeClr>
                </a:solidFill>
                <a:latin typeface="Times New Roman" panose="02020603050405020304" pitchFamily="18" charset="0"/>
                <a:cs typeface="Times New Roman" panose="02020603050405020304" pitchFamily="18" charset="0"/>
              </a:rPr>
              <a:t> Trong các yếu tố nguy cơ gây bệnh ung thư sau, yếu tố chiếm tỷ lệ cao nhất là?</a:t>
            </a:r>
          </a:p>
        </p:txBody>
      </p:sp>
      <p:sp>
        <p:nvSpPr>
          <p:cNvPr id="17" name="Rectangle: Rounded Corners 52">
            <a:extLst>
              <a:ext uri="{FF2B5EF4-FFF2-40B4-BE49-F238E27FC236}">
                <a16:creationId xmlns:a16="http://schemas.microsoft.com/office/drawing/2014/main" id="{552687AD-E015-0BCB-513A-26EA1A9FCE01}"/>
              </a:ext>
            </a:extLst>
          </p:cNvPr>
          <p:cNvSpPr/>
          <p:nvPr/>
        </p:nvSpPr>
        <p:spPr>
          <a:xfrm>
            <a:off x="9432724" y="4036179"/>
            <a:ext cx="1195388" cy="1305645"/>
          </a:xfrm>
          <a:prstGeom prst="roundRect">
            <a:avLst/>
          </a:prstGeom>
          <a:noFill/>
          <a:ln w="38100">
            <a:solidFill>
              <a:srgbClr val="FF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vi-VN" sz="2400"/>
          </a:p>
        </p:txBody>
      </p:sp>
      <p:sp>
        <p:nvSpPr>
          <p:cNvPr id="18" name="AutoShape 90">
            <a:extLst>
              <a:ext uri="{FF2B5EF4-FFF2-40B4-BE49-F238E27FC236}">
                <a16:creationId xmlns:a16="http://schemas.microsoft.com/office/drawing/2014/main" id="{30638980-CF7B-428D-585E-70AAD14EADB4}"/>
              </a:ext>
            </a:extLst>
          </p:cNvPr>
          <p:cNvSpPr>
            <a:spLocks noChangeArrowheads="1"/>
          </p:cNvSpPr>
          <p:nvPr/>
        </p:nvSpPr>
        <p:spPr bwMode="auto">
          <a:xfrm>
            <a:off x="4933749" y="681790"/>
            <a:ext cx="2359252" cy="578644"/>
          </a:xfrm>
          <a:prstGeom prst="flowChartAlternateProcess">
            <a:avLst/>
          </a:prstGeom>
          <a:solidFill>
            <a:srgbClr val="00B050"/>
          </a:solidFill>
          <a:ln w="9525">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anchor="ctr"/>
          <a:lstStyle/>
          <a:p>
            <a:pPr algn="ctr" eaLnBrk="1" hangingPunct="1">
              <a:buClr>
                <a:prstClr val="black"/>
              </a:buClr>
              <a:defRPr/>
            </a:pPr>
            <a:r>
              <a:rPr lang="en-US" altLang="en-US" sz="3200" b="1" dirty="0">
                <a:solidFill>
                  <a:schemeClr val="bg1"/>
                </a:solidFill>
                <a:latin typeface="Times New Roman" panose="02020603050405020304" pitchFamily="18" charset="0"/>
              </a:rPr>
              <a:t> </a:t>
            </a:r>
          </a:p>
          <a:p>
            <a:pPr algn="ctr" eaLnBrk="1" hangingPunct="1">
              <a:buClr>
                <a:prstClr val="black"/>
              </a:buClr>
              <a:defRPr/>
            </a:pPr>
            <a:r>
              <a:rPr lang="en-US" altLang="en-US" sz="3200" b="1" dirty="0">
                <a:solidFill>
                  <a:schemeClr val="bg1"/>
                </a:solidFill>
              </a:rPr>
              <a:t>LUYỆN TẬP</a:t>
            </a:r>
          </a:p>
          <a:p>
            <a:pPr algn="ctr" eaLnBrk="1" hangingPunct="1">
              <a:buClr>
                <a:prstClr val="black"/>
              </a:buClr>
              <a:buFont typeface="Wingdings" charset="2"/>
              <a:buNone/>
              <a:defRPr/>
            </a:pPr>
            <a:endParaRPr lang="en-US" altLang="en-US" sz="3200" b="1" dirty="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par>
                                <p:cTn id="13" presetID="16" presetClass="entr" presetSubtype="21"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par>
                                <p:cTn id="16" presetID="14" presetClass="entr" presetSubtype="1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randombar(horizontal)">
                                      <p:cBhvr>
                                        <p:cTn id="18" dur="500"/>
                                        <p:tgtEl>
                                          <p:spTgt spid="9"/>
                                        </p:tgtEl>
                                      </p:cBhvr>
                                    </p:animEffect>
                                  </p:childTnLst>
                                </p:cTn>
                              </p:par>
                              <p:par>
                                <p:cTn id="19" presetID="16" presetClass="entr" presetSubtype="21"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arn(inVertical)">
                                      <p:cBhvr>
                                        <p:cTn id="21" dur="500"/>
                                        <p:tgtEl>
                                          <p:spTgt spid="12"/>
                                        </p:tgtEl>
                                      </p:cBhvr>
                                    </p:animEffect>
                                  </p:childTnLst>
                                </p:cTn>
                              </p:par>
                              <p:par>
                                <p:cTn id="22" presetID="14" presetClass="entr" presetSubtype="1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randombar(horizontal)">
                                      <p:cBhvr>
                                        <p:cTn id="24" dur="500"/>
                                        <p:tgtEl>
                                          <p:spTgt spid="10"/>
                                        </p:tgtEl>
                                      </p:cBhvr>
                                    </p:animEffect>
                                  </p:childTnLst>
                                </p:cTn>
                              </p:par>
                              <p:par>
                                <p:cTn id="25" presetID="16" presetClass="entr" presetSubtype="21"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par>
                                <p:cTn id="28" presetID="14" presetClass="entr" presetSubtype="10" fill="hold"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randombar(horizontal)">
                                      <p:cBhvr>
                                        <p:cTn id="30" dur="500"/>
                                        <p:tgtEl>
                                          <p:spTgt spid="11"/>
                                        </p:tgtEl>
                                      </p:cBhvr>
                                    </p:animEffect>
                                  </p:childTnLst>
                                </p:cTn>
                              </p:par>
                              <p:par>
                                <p:cTn id="31" presetID="16" presetClass="entr" presetSubtype="21"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barn(inVertical)">
                                      <p:cBhvr>
                                        <p:cTn id="33" dur="500"/>
                                        <p:tgtEl>
                                          <p:spTgt spid="14"/>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6" presetClass="entr" presetSubtype="21" fill="hold"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barn(inVertical)">
                                      <p:cBhvr>
                                        <p:cTn id="3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bldLvl="0" animBg="1"/>
      <p:bldP spid="13" grpId="0" bldLvl="0" animBg="1"/>
      <p:bldP spid="14" grpId="0" bldLvl="0" animBg="1"/>
      <p:bldP spid="15" grpId="0" bldLvl="0" animBg="1"/>
      <p:bldP spid="16" grpId="0"/>
      <p:bldP spid="17" grpId="0" bldLvl="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10">
            <a:extLst>
              <a:ext uri="{FF2B5EF4-FFF2-40B4-BE49-F238E27FC236}">
                <a16:creationId xmlns:a16="http://schemas.microsoft.com/office/drawing/2014/main" id="{56ADD09D-8339-5C44-97AD-DCC0030A24FF}"/>
              </a:ext>
            </a:extLst>
          </p:cNvPr>
          <p:cNvSpPr/>
          <p:nvPr/>
        </p:nvSpPr>
        <p:spPr>
          <a:xfrm>
            <a:off x="607195" y="2498998"/>
            <a:ext cx="466725" cy="46672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3200" b="1" dirty="0">
                <a:solidFill>
                  <a:schemeClr val="bg1"/>
                </a:solidFill>
                <a:latin typeface="Times New Roman" panose="02020603050405020304" pitchFamily="18" charset="0"/>
                <a:cs typeface="Times New Roman" panose="02020603050405020304" pitchFamily="18" charset="0"/>
                <a:sym typeface="+mn-lt"/>
              </a:rPr>
              <a:t>A</a:t>
            </a:r>
            <a:endParaRPr lang="zh-CN" altLang="en-US" sz="3200" b="1" dirty="0">
              <a:solidFill>
                <a:schemeClr val="bg1"/>
              </a:solidFill>
              <a:latin typeface="Times New Roman" panose="02020603050405020304" pitchFamily="18" charset="0"/>
              <a:cs typeface="Times New Roman" panose="02020603050405020304" pitchFamily="18" charset="0"/>
              <a:sym typeface="+mn-lt"/>
            </a:endParaRPr>
          </a:p>
        </p:txBody>
      </p:sp>
      <p:sp>
        <p:nvSpPr>
          <p:cNvPr id="3" name="椭圆 10">
            <a:extLst>
              <a:ext uri="{FF2B5EF4-FFF2-40B4-BE49-F238E27FC236}">
                <a16:creationId xmlns:a16="http://schemas.microsoft.com/office/drawing/2014/main" id="{11C132D6-A0F2-7AAE-78E7-9E0E39DABD95}"/>
              </a:ext>
            </a:extLst>
          </p:cNvPr>
          <p:cNvSpPr/>
          <p:nvPr/>
        </p:nvSpPr>
        <p:spPr>
          <a:xfrm>
            <a:off x="607195" y="3582733"/>
            <a:ext cx="466725" cy="46672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3200" b="1" dirty="0">
                <a:solidFill>
                  <a:schemeClr val="bg1"/>
                </a:solidFill>
                <a:latin typeface="Times New Roman" panose="02020603050405020304" pitchFamily="18" charset="0"/>
                <a:cs typeface="Times New Roman" panose="02020603050405020304" pitchFamily="18" charset="0"/>
                <a:sym typeface="+mn-lt"/>
              </a:rPr>
              <a:t>B</a:t>
            </a:r>
            <a:endParaRPr lang="zh-CN" altLang="en-US" sz="3200" b="1" dirty="0">
              <a:solidFill>
                <a:schemeClr val="bg1"/>
              </a:solidFill>
              <a:latin typeface="Times New Roman" panose="02020603050405020304" pitchFamily="18" charset="0"/>
              <a:cs typeface="Times New Roman" panose="02020603050405020304" pitchFamily="18" charset="0"/>
              <a:sym typeface="+mn-lt"/>
            </a:endParaRPr>
          </a:p>
        </p:txBody>
      </p:sp>
      <p:sp>
        <p:nvSpPr>
          <p:cNvPr id="4" name="椭圆 10">
            <a:extLst>
              <a:ext uri="{FF2B5EF4-FFF2-40B4-BE49-F238E27FC236}">
                <a16:creationId xmlns:a16="http://schemas.microsoft.com/office/drawing/2014/main" id="{200341C1-C884-A9C1-2F68-95B758CB88DC}"/>
              </a:ext>
            </a:extLst>
          </p:cNvPr>
          <p:cNvSpPr/>
          <p:nvPr/>
        </p:nvSpPr>
        <p:spPr>
          <a:xfrm>
            <a:off x="632597" y="4702251"/>
            <a:ext cx="466725" cy="465137"/>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3200" b="1" dirty="0">
                <a:solidFill>
                  <a:schemeClr val="bg1"/>
                </a:solidFill>
                <a:latin typeface="Times New Roman" panose="02020603050405020304" pitchFamily="18" charset="0"/>
                <a:cs typeface="Times New Roman" panose="02020603050405020304" pitchFamily="18" charset="0"/>
                <a:sym typeface="+mn-lt"/>
              </a:rPr>
              <a:t>C</a:t>
            </a:r>
            <a:endParaRPr lang="zh-CN" altLang="en-US" sz="3200" b="1" dirty="0">
              <a:solidFill>
                <a:schemeClr val="bg1"/>
              </a:solidFill>
              <a:latin typeface="Times New Roman" panose="02020603050405020304" pitchFamily="18" charset="0"/>
              <a:cs typeface="Times New Roman" panose="02020603050405020304" pitchFamily="18" charset="0"/>
              <a:sym typeface="+mn-lt"/>
            </a:endParaRPr>
          </a:p>
        </p:txBody>
      </p:sp>
      <p:sp>
        <p:nvSpPr>
          <p:cNvPr id="5" name="椭圆 10">
            <a:extLst>
              <a:ext uri="{FF2B5EF4-FFF2-40B4-BE49-F238E27FC236}">
                <a16:creationId xmlns:a16="http://schemas.microsoft.com/office/drawing/2014/main" id="{A907093C-2332-5156-B2D5-9098D7ADEC4D}"/>
              </a:ext>
            </a:extLst>
          </p:cNvPr>
          <p:cNvSpPr/>
          <p:nvPr/>
        </p:nvSpPr>
        <p:spPr>
          <a:xfrm>
            <a:off x="607196" y="5777604"/>
            <a:ext cx="466725" cy="46672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3200" b="1" dirty="0">
                <a:solidFill>
                  <a:schemeClr val="bg1"/>
                </a:solidFill>
                <a:latin typeface="Times New Roman" panose="02020603050405020304" pitchFamily="18" charset="0"/>
                <a:cs typeface="Times New Roman" panose="02020603050405020304" pitchFamily="18" charset="0"/>
                <a:sym typeface="+mn-lt"/>
              </a:rPr>
              <a:t>D</a:t>
            </a:r>
            <a:endParaRPr lang="zh-CN" altLang="en-US" sz="3200" b="1" dirty="0">
              <a:solidFill>
                <a:schemeClr val="bg1"/>
              </a:solidFill>
              <a:latin typeface="Times New Roman" panose="02020603050405020304" pitchFamily="18" charset="0"/>
              <a:cs typeface="Times New Roman" panose="02020603050405020304" pitchFamily="18" charset="0"/>
              <a:sym typeface="+mn-lt"/>
            </a:endParaRPr>
          </a:p>
        </p:txBody>
      </p:sp>
      <p:sp>
        <p:nvSpPr>
          <p:cNvPr id="6" name="PA-文本框 42">
            <a:extLst>
              <a:ext uri="{FF2B5EF4-FFF2-40B4-BE49-F238E27FC236}">
                <a16:creationId xmlns:a16="http://schemas.microsoft.com/office/drawing/2014/main" id="{F1633646-1C0F-2715-88DA-49083C7CDE32}"/>
              </a:ext>
            </a:extLst>
          </p:cNvPr>
          <p:cNvSpPr txBox="1">
            <a:spLocks noChangeArrowheads="1"/>
          </p:cNvSpPr>
          <p:nvPr>
            <p:custDataLst>
              <p:tags r:id="rId1"/>
            </p:custDataLst>
          </p:nvPr>
        </p:nvSpPr>
        <p:spPr bwMode="auto">
          <a:xfrm>
            <a:off x="1232203" y="2426136"/>
            <a:ext cx="9859852" cy="596574"/>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a:defRPr>
                <a:solidFill>
                  <a:schemeClr val="tx1"/>
                </a:solidFill>
                <a:latin typeface="Calibri" panose="020F0502020204030204" pitchFamily="34" charset="0"/>
              </a:defRPr>
            </a:lvl1pPr>
            <a:lvl2pPr marL="742950" indent="-285750" defTabSz="457200">
              <a:defRPr>
                <a:solidFill>
                  <a:schemeClr val="tx1"/>
                </a:solidFill>
                <a:latin typeface="Calibri" panose="020F0502020204030204" pitchFamily="34" charset="0"/>
              </a:defRPr>
            </a:lvl2pPr>
            <a:lvl3pPr marL="1143000" indent="-228600" defTabSz="457200">
              <a:defRPr>
                <a:solidFill>
                  <a:schemeClr val="tx1"/>
                </a:solidFill>
                <a:latin typeface="Calibri" panose="020F0502020204030204" pitchFamily="34" charset="0"/>
              </a:defRPr>
            </a:lvl3pPr>
            <a:lvl4pPr marL="1600200" indent="-228600" defTabSz="457200">
              <a:defRPr>
                <a:solidFill>
                  <a:schemeClr val="tx1"/>
                </a:solidFill>
                <a:latin typeface="Calibri" panose="020F0502020204030204" pitchFamily="34" charset="0"/>
              </a:defRPr>
            </a:lvl4pPr>
            <a:lvl5pPr marL="2057400" indent="-228600" defTabSz="4572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nSpc>
                <a:spcPct val="130000"/>
              </a:lnSpc>
            </a:pPr>
            <a:r>
              <a:rPr lang="vi-VN" altLang="en-US" sz="2800" dirty="0">
                <a:solidFill>
                  <a:srgbClr val="000000"/>
                </a:solidFill>
                <a:latin typeface="Times New Roman" panose="02020603050405020304" pitchFamily="18" charset="0"/>
                <a:ea typeface="Source Han Sans CN Normal"/>
                <a:cs typeface="Times New Roman" panose="02020603050405020304" pitchFamily="18" charset="0"/>
              </a:rPr>
              <a:t>Điểm G1, Điểm G2/M, Điểm kiểm soát chuyển tiếp kì giữa-kì sau</a:t>
            </a:r>
          </a:p>
        </p:txBody>
      </p:sp>
      <p:sp>
        <p:nvSpPr>
          <p:cNvPr id="7" name="PA-文本框 42">
            <a:extLst>
              <a:ext uri="{FF2B5EF4-FFF2-40B4-BE49-F238E27FC236}">
                <a16:creationId xmlns:a16="http://schemas.microsoft.com/office/drawing/2014/main" id="{62BD6DF2-9C10-8601-4309-D9F15A505EFC}"/>
              </a:ext>
            </a:extLst>
          </p:cNvPr>
          <p:cNvSpPr txBox="1">
            <a:spLocks noChangeArrowheads="1"/>
          </p:cNvSpPr>
          <p:nvPr>
            <p:custDataLst>
              <p:tags r:id="rId2"/>
            </p:custDataLst>
          </p:nvPr>
        </p:nvSpPr>
        <p:spPr bwMode="auto">
          <a:xfrm>
            <a:off x="1228602" y="3546495"/>
            <a:ext cx="9863455" cy="596574"/>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a:defRPr>
                <a:solidFill>
                  <a:schemeClr val="tx1"/>
                </a:solidFill>
                <a:latin typeface="Calibri" panose="020F0502020204030204" pitchFamily="34" charset="0"/>
              </a:defRPr>
            </a:lvl1pPr>
            <a:lvl2pPr marL="742950" indent="-285750" defTabSz="457200">
              <a:defRPr>
                <a:solidFill>
                  <a:schemeClr val="tx1"/>
                </a:solidFill>
                <a:latin typeface="Calibri" panose="020F0502020204030204" pitchFamily="34" charset="0"/>
              </a:defRPr>
            </a:lvl2pPr>
            <a:lvl3pPr marL="1143000" indent="-228600" defTabSz="457200">
              <a:defRPr>
                <a:solidFill>
                  <a:schemeClr val="tx1"/>
                </a:solidFill>
                <a:latin typeface="Calibri" panose="020F0502020204030204" pitchFamily="34" charset="0"/>
              </a:defRPr>
            </a:lvl3pPr>
            <a:lvl4pPr marL="1600200" indent="-228600" defTabSz="457200">
              <a:defRPr>
                <a:solidFill>
                  <a:schemeClr val="tx1"/>
                </a:solidFill>
                <a:latin typeface="Calibri" panose="020F0502020204030204" pitchFamily="34" charset="0"/>
              </a:defRPr>
            </a:lvl4pPr>
            <a:lvl5pPr marL="2057400" indent="-228600" defTabSz="4572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nSpc>
                <a:spcPct val="130000"/>
              </a:lnSpc>
            </a:pPr>
            <a:r>
              <a:rPr lang="vi-VN" altLang="en-US" sz="2800" dirty="0">
                <a:solidFill>
                  <a:srgbClr val="000000"/>
                </a:solidFill>
                <a:latin typeface="Times New Roman" panose="02020603050405020304" pitchFamily="18" charset="0"/>
                <a:ea typeface="Source Han Sans CN Normal"/>
                <a:cs typeface="Times New Roman" panose="02020603050405020304" pitchFamily="18" charset="0"/>
              </a:rPr>
              <a:t>Điểm kiểm soát chuyển tiếp kì giữa-kì sau, Điểm G2/M, Điểm G1</a:t>
            </a:r>
          </a:p>
        </p:txBody>
      </p:sp>
      <p:sp>
        <p:nvSpPr>
          <p:cNvPr id="8" name="PA-文本框 42">
            <a:extLst>
              <a:ext uri="{FF2B5EF4-FFF2-40B4-BE49-F238E27FC236}">
                <a16:creationId xmlns:a16="http://schemas.microsoft.com/office/drawing/2014/main" id="{DCE561A5-B280-F287-FD15-31273B5A32E9}"/>
              </a:ext>
            </a:extLst>
          </p:cNvPr>
          <p:cNvSpPr txBox="1">
            <a:spLocks noChangeArrowheads="1"/>
          </p:cNvSpPr>
          <p:nvPr>
            <p:custDataLst>
              <p:tags r:id="rId3"/>
            </p:custDataLst>
          </p:nvPr>
        </p:nvSpPr>
        <p:spPr bwMode="auto">
          <a:xfrm>
            <a:off x="1228602" y="4650792"/>
            <a:ext cx="9859852" cy="596574"/>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a:defRPr>
                <a:solidFill>
                  <a:schemeClr val="tx1"/>
                </a:solidFill>
                <a:latin typeface="Calibri" panose="020F0502020204030204" pitchFamily="34" charset="0"/>
              </a:defRPr>
            </a:lvl1pPr>
            <a:lvl2pPr marL="742950" indent="-285750" defTabSz="457200">
              <a:defRPr>
                <a:solidFill>
                  <a:schemeClr val="tx1"/>
                </a:solidFill>
                <a:latin typeface="Calibri" panose="020F0502020204030204" pitchFamily="34" charset="0"/>
              </a:defRPr>
            </a:lvl2pPr>
            <a:lvl3pPr marL="1143000" indent="-228600" defTabSz="457200">
              <a:defRPr>
                <a:solidFill>
                  <a:schemeClr val="tx1"/>
                </a:solidFill>
                <a:latin typeface="Calibri" panose="020F0502020204030204" pitchFamily="34" charset="0"/>
              </a:defRPr>
            </a:lvl3pPr>
            <a:lvl4pPr marL="1600200" indent="-228600" defTabSz="457200">
              <a:defRPr>
                <a:solidFill>
                  <a:schemeClr val="tx1"/>
                </a:solidFill>
                <a:latin typeface="Calibri" panose="020F0502020204030204" pitchFamily="34" charset="0"/>
              </a:defRPr>
            </a:lvl4pPr>
            <a:lvl5pPr marL="2057400" indent="-228600" defTabSz="4572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nSpc>
                <a:spcPct val="130000"/>
              </a:lnSpc>
            </a:pPr>
            <a:r>
              <a:rPr lang="vi-VN" altLang="en-US" sz="2800" dirty="0">
                <a:solidFill>
                  <a:srgbClr val="000000"/>
                </a:solidFill>
                <a:latin typeface="Times New Roman" panose="02020603050405020304" pitchFamily="18" charset="0"/>
                <a:ea typeface="Source Han Sans CN Normal"/>
                <a:cs typeface="Times New Roman" panose="02020603050405020304" pitchFamily="18" charset="0"/>
              </a:rPr>
              <a:t> Điểm G1, Điểm kiểm soát chuyển tiếp kì giữa-kì sau, Điểm G2/M</a:t>
            </a:r>
          </a:p>
        </p:txBody>
      </p:sp>
      <p:sp>
        <p:nvSpPr>
          <p:cNvPr id="9" name="PA-文本框 42">
            <a:extLst>
              <a:ext uri="{FF2B5EF4-FFF2-40B4-BE49-F238E27FC236}">
                <a16:creationId xmlns:a16="http://schemas.microsoft.com/office/drawing/2014/main" id="{E122A951-CB8C-715F-65E4-C761B9E463CD}"/>
              </a:ext>
            </a:extLst>
          </p:cNvPr>
          <p:cNvSpPr txBox="1">
            <a:spLocks noChangeArrowheads="1"/>
          </p:cNvSpPr>
          <p:nvPr>
            <p:custDataLst>
              <p:tags r:id="rId4"/>
            </p:custDataLst>
          </p:nvPr>
        </p:nvSpPr>
        <p:spPr bwMode="auto">
          <a:xfrm>
            <a:off x="1228602" y="5755089"/>
            <a:ext cx="9944524" cy="596574"/>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a:defRPr>
                <a:solidFill>
                  <a:schemeClr val="tx1"/>
                </a:solidFill>
                <a:latin typeface="Calibri" panose="020F0502020204030204" pitchFamily="34" charset="0"/>
              </a:defRPr>
            </a:lvl1pPr>
            <a:lvl2pPr marL="742950" indent="-285750" defTabSz="457200">
              <a:defRPr>
                <a:solidFill>
                  <a:schemeClr val="tx1"/>
                </a:solidFill>
                <a:latin typeface="Calibri" panose="020F0502020204030204" pitchFamily="34" charset="0"/>
              </a:defRPr>
            </a:lvl2pPr>
            <a:lvl3pPr marL="1143000" indent="-228600" defTabSz="457200">
              <a:defRPr>
                <a:solidFill>
                  <a:schemeClr val="tx1"/>
                </a:solidFill>
                <a:latin typeface="Calibri" panose="020F0502020204030204" pitchFamily="34" charset="0"/>
              </a:defRPr>
            </a:lvl3pPr>
            <a:lvl4pPr marL="1600200" indent="-228600" defTabSz="457200">
              <a:defRPr>
                <a:solidFill>
                  <a:schemeClr val="tx1"/>
                </a:solidFill>
                <a:latin typeface="Calibri" panose="020F0502020204030204" pitchFamily="34" charset="0"/>
              </a:defRPr>
            </a:lvl4pPr>
            <a:lvl5pPr marL="2057400" indent="-228600" defTabSz="4572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nSpc>
                <a:spcPct val="130000"/>
              </a:lnSpc>
            </a:pPr>
            <a:r>
              <a:rPr lang="vi-VN" altLang="en-US" sz="2800" dirty="0">
                <a:solidFill>
                  <a:srgbClr val="000000"/>
                </a:solidFill>
                <a:latin typeface="Times New Roman" panose="02020603050405020304" pitchFamily="18" charset="0"/>
                <a:ea typeface="Source Han Sans CN Normal"/>
                <a:cs typeface="Times New Roman" panose="02020603050405020304" pitchFamily="18" charset="0"/>
              </a:rPr>
              <a:t>Điểm kiểm soát chuyển tiếp kì giữa-kì sau, Điểm G1, Điểm G2/M</a:t>
            </a:r>
          </a:p>
        </p:txBody>
      </p:sp>
      <p:sp>
        <p:nvSpPr>
          <p:cNvPr id="10" name="TextBox 9">
            <a:extLst>
              <a:ext uri="{FF2B5EF4-FFF2-40B4-BE49-F238E27FC236}">
                <a16:creationId xmlns:a16="http://schemas.microsoft.com/office/drawing/2014/main" id="{C1F77D38-8293-81FD-66DC-D03950C5C932}"/>
              </a:ext>
            </a:extLst>
          </p:cNvPr>
          <p:cNvSpPr txBox="1"/>
          <p:nvPr/>
        </p:nvSpPr>
        <p:spPr>
          <a:xfrm>
            <a:off x="478973" y="1104362"/>
            <a:ext cx="11713027" cy="1076325"/>
          </a:xfrm>
          <a:prstGeom prst="rect">
            <a:avLst/>
          </a:prstGeom>
          <a:noFill/>
        </p:spPr>
        <p:txBody>
          <a:bodyPr wrap="square">
            <a:spAutoFit/>
          </a:bodyPr>
          <a:lstStyle/>
          <a:p>
            <a:pPr>
              <a:defRPr/>
            </a:pPr>
            <a:r>
              <a:rPr lang="vi-VN" sz="3200" b="1" dirty="0">
                <a:solidFill>
                  <a:schemeClr val="accent2">
                    <a:lumMod val="75000"/>
                  </a:schemeClr>
                </a:solidFill>
                <a:latin typeface="Times New Roman" panose="02020603050405020304" pitchFamily="18" charset="0"/>
                <a:cs typeface="Times New Roman" panose="02020603050405020304" pitchFamily="18" charset="0"/>
              </a:rPr>
              <a:t>Câu 8:</a:t>
            </a:r>
            <a:r>
              <a:rPr lang="vi-VN" sz="3200" dirty="0">
                <a:solidFill>
                  <a:schemeClr val="accent2">
                    <a:lumMod val="75000"/>
                  </a:schemeClr>
                </a:solidFill>
                <a:latin typeface="Times New Roman" panose="02020603050405020304" pitchFamily="18" charset="0"/>
                <a:cs typeface="Times New Roman" panose="02020603050405020304" pitchFamily="18" charset="0"/>
              </a:rPr>
              <a:t> Thứ tự nào sau đây được sắp xếp đúng với trình tự các điểm kiểm soát trong chu kì tế bào?</a:t>
            </a:r>
          </a:p>
        </p:txBody>
      </p:sp>
      <p:sp>
        <p:nvSpPr>
          <p:cNvPr id="11" name="Rectangle: Rounded Corners 32">
            <a:extLst>
              <a:ext uri="{FF2B5EF4-FFF2-40B4-BE49-F238E27FC236}">
                <a16:creationId xmlns:a16="http://schemas.microsoft.com/office/drawing/2014/main" id="{F4D8FFE2-0069-4264-96FF-67975445B7DD}"/>
              </a:ext>
            </a:extLst>
          </p:cNvPr>
          <p:cNvSpPr/>
          <p:nvPr/>
        </p:nvSpPr>
        <p:spPr>
          <a:xfrm>
            <a:off x="1232203" y="2427724"/>
            <a:ext cx="9859852" cy="615623"/>
          </a:xfrm>
          <a:prstGeom prst="roundRect">
            <a:avLst/>
          </a:prstGeom>
          <a:noFill/>
          <a:ln w="38100">
            <a:solidFill>
              <a:srgbClr val="FF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vi-VN"/>
          </a:p>
        </p:txBody>
      </p:sp>
      <p:sp>
        <p:nvSpPr>
          <p:cNvPr id="12" name="AutoShape 90">
            <a:extLst>
              <a:ext uri="{FF2B5EF4-FFF2-40B4-BE49-F238E27FC236}">
                <a16:creationId xmlns:a16="http://schemas.microsoft.com/office/drawing/2014/main" id="{20A884D7-A0A9-FE84-D36B-D6B6B5218AA1}"/>
              </a:ext>
            </a:extLst>
          </p:cNvPr>
          <p:cNvSpPr>
            <a:spLocks noChangeArrowheads="1"/>
          </p:cNvSpPr>
          <p:nvPr/>
        </p:nvSpPr>
        <p:spPr bwMode="auto">
          <a:xfrm>
            <a:off x="5019131" y="393032"/>
            <a:ext cx="2359252" cy="578644"/>
          </a:xfrm>
          <a:prstGeom prst="flowChartAlternateProcess">
            <a:avLst/>
          </a:prstGeom>
          <a:solidFill>
            <a:srgbClr val="00B050"/>
          </a:solidFill>
          <a:ln w="9525">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anchor="ctr"/>
          <a:lstStyle/>
          <a:p>
            <a:pPr algn="ctr" eaLnBrk="1" hangingPunct="1">
              <a:buClr>
                <a:prstClr val="black"/>
              </a:buClr>
              <a:defRPr/>
            </a:pPr>
            <a:r>
              <a:rPr lang="en-US" altLang="en-US" sz="3200" b="1" dirty="0">
                <a:solidFill>
                  <a:schemeClr val="bg1"/>
                </a:solidFill>
                <a:latin typeface="Times New Roman" panose="02020603050405020304" pitchFamily="18" charset="0"/>
              </a:rPr>
              <a:t> </a:t>
            </a:r>
          </a:p>
          <a:p>
            <a:pPr algn="ctr" eaLnBrk="1" hangingPunct="1">
              <a:buClr>
                <a:prstClr val="black"/>
              </a:buClr>
              <a:defRPr/>
            </a:pPr>
            <a:r>
              <a:rPr lang="en-US" altLang="en-US" sz="3200" b="1" dirty="0">
                <a:solidFill>
                  <a:schemeClr val="bg1"/>
                </a:solidFill>
              </a:rPr>
              <a:t>LUYỆN TẬP</a:t>
            </a:r>
          </a:p>
          <a:p>
            <a:pPr algn="ctr" eaLnBrk="1" hangingPunct="1">
              <a:buClr>
                <a:prstClr val="black"/>
              </a:buClr>
              <a:buFont typeface="Wingdings" charset="2"/>
              <a:buNone/>
              <a:defRPr/>
            </a:pPr>
            <a:endParaRPr lang="en-US" altLang="en-US" sz="3200" b="1" dirty="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par>
                                <p:cTn id="16" presetID="16" presetClass="entr" presetSubtype="21"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par>
                                <p:cTn id="19" presetID="16" presetClass="entr" presetSubtype="21"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par>
                                <p:cTn id="22" presetID="16" presetClass="entr" presetSubtype="21"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par>
                                <p:cTn id="25" presetID="16" presetClass="entr" presetSubtype="21"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par>
                                <p:cTn id="28" presetID="16" presetClass="entr" presetSubtype="21" fill="hold"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arn(inVertical)">
                                      <p:cBhvr>
                                        <p:cTn id="30" dur="500"/>
                                        <p:tgtEl>
                                          <p:spTgt spid="7"/>
                                        </p:tgtEl>
                                      </p:cBhvr>
                                    </p:animEffect>
                                  </p:childTnLst>
                                </p:cTn>
                              </p:par>
                              <p:par>
                                <p:cTn id="31" presetID="16" presetClass="entr" presetSubtype="21" fill="hold" nodeType="with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barn(inVertical)">
                                      <p:cBhvr>
                                        <p:cTn id="33" dur="500"/>
                                        <p:tgtEl>
                                          <p:spTgt spid="6"/>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6" presetClass="entr" presetSubtype="21" fill="hold"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barn(inVertical)">
                                      <p:cBhvr>
                                        <p:cTn id="3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bldLvl="0" animBg="1"/>
      <p:bldP spid="7" grpId="0" bldLvl="0" animBg="1"/>
      <p:bldP spid="8" grpId="0" bldLvl="0" animBg="1"/>
      <p:bldP spid="9" grpId="0" bldLvl="0" animBg="1"/>
      <p:bldP spid="10" grpId="0"/>
      <p:bldP spid="11" grpId="0" bldLvl="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PA-组合 3">
            <a:extLst>
              <a:ext uri="{FF2B5EF4-FFF2-40B4-BE49-F238E27FC236}">
                <a16:creationId xmlns:a16="http://schemas.microsoft.com/office/drawing/2014/main" id="{D9D586A2-472F-91E3-1593-2D468809C7ED}"/>
              </a:ext>
            </a:extLst>
          </p:cNvPr>
          <p:cNvGrpSpPr>
            <a:grpSpLocks/>
          </p:cNvGrpSpPr>
          <p:nvPr>
            <p:custDataLst>
              <p:tags r:id="rId1"/>
            </p:custDataLst>
          </p:nvPr>
        </p:nvGrpSpPr>
        <p:grpSpPr bwMode="auto">
          <a:xfrm>
            <a:off x="1437373" y="3166127"/>
            <a:ext cx="9144000" cy="1439862"/>
            <a:chOff x="1655189" y="2134549"/>
            <a:chExt cx="10859070" cy="1439632"/>
          </a:xfrm>
        </p:grpSpPr>
        <p:sp>
          <p:nvSpPr>
            <p:cNvPr id="9" name="PA-矩形 8">
              <a:extLst>
                <a:ext uri="{FF2B5EF4-FFF2-40B4-BE49-F238E27FC236}">
                  <a16:creationId xmlns:a16="http://schemas.microsoft.com/office/drawing/2014/main" id="{C4E6A331-DCB3-2237-3B02-89037E9E58D0}"/>
                </a:ext>
              </a:extLst>
            </p:cNvPr>
            <p:cNvSpPr/>
            <p:nvPr>
              <p:custDataLst>
                <p:tags r:id="rId9"/>
              </p:custDataLst>
            </p:nvPr>
          </p:nvSpPr>
          <p:spPr>
            <a:xfrm rot="21556260">
              <a:off x="1655189" y="2812303"/>
              <a:ext cx="2226487" cy="307926"/>
            </a:xfrm>
            <a:prstGeom prst="rect">
              <a:avLst/>
            </a:prstGeom>
            <a:solidFill>
              <a:schemeClr val="bg1">
                <a:lumMod val="85000"/>
              </a:schemeClr>
            </a:solidFill>
            <a:ln w="25400" cap="flat" cmpd="sng" algn="ctr">
              <a:noFill/>
              <a:prstDash val="solid"/>
            </a:ln>
            <a:effectLst/>
          </p:spPr>
          <p:txBody>
            <a:bodyPr lIns="68559" tIns="34280" rIns="68559" bIns="34280" anchor="ctr"/>
            <a:lstStyle/>
            <a:p>
              <a:pPr algn="ctr">
                <a:defRPr/>
              </a:pPr>
              <a:endParaRPr lang="zh-CN" altLang="en-US" b="1" kern="0" dirty="0">
                <a:solidFill>
                  <a:sysClr val="window" lastClr="FFFFFF"/>
                </a:solidFill>
                <a:latin typeface="Times New Roman" panose="02020603050405020304" pitchFamily="18" charset="0"/>
                <a:cs typeface="Times New Roman" panose="02020603050405020304" pitchFamily="18" charset="0"/>
                <a:sym typeface="+mn-lt"/>
              </a:endParaRPr>
            </a:p>
          </p:txBody>
        </p:sp>
        <p:sp>
          <p:nvSpPr>
            <p:cNvPr id="10" name="PA-椭圆 9">
              <a:extLst>
                <a:ext uri="{FF2B5EF4-FFF2-40B4-BE49-F238E27FC236}">
                  <a16:creationId xmlns:a16="http://schemas.microsoft.com/office/drawing/2014/main" id="{58965FDD-85D6-734E-6235-07A1B12799E4}"/>
                </a:ext>
              </a:extLst>
            </p:cNvPr>
            <p:cNvSpPr/>
            <p:nvPr>
              <p:custDataLst>
                <p:tags r:id="rId10"/>
              </p:custDataLst>
            </p:nvPr>
          </p:nvSpPr>
          <p:spPr>
            <a:xfrm rot="1355877">
              <a:off x="2573309" y="2252005"/>
              <a:ext cx="1317793" cy="1322176"/>
            </a:xfrm>
            <a:prstGeom prst="ellipse">
              <a:avLst/>
            </a:prstGeom>
            <a:solidFill>
              <a:schemeClr val="accent2"/>
            </a:solidFill>
            <a:ln w="6350" cap="flat" cmpd="sng" algn="ctr">
              <a:noFill/>
              <a:prstDash val="solid"/>
            </a:ln>
            <a:effectLst/>
          </p:spPr>
          <p:txBody>
            <a:bodyPr lIns="68559" tIns="34280" rIns="68559" bIns="34280" anchor="ctr"/>
            <a:lstStyle/>
            <a:p>
              <a:pPr algn="ctr">
                <a:defRPr/>
              </a:pPr>
              <a:endParaRPr lang="zh-CN" altLang="en-US" b="1" kern="0" dirty="0">
                <a:solidFill>
                  <a:sysClr val="window" lastClr="FFFFFF"/>
                </a:solidFill>
                <a:latin typeface="Times New Roman" panose="02020603050405020304" pitchFamily="18" charset="0"/>
                <a:cs typeface="Times New Roman" panose="02020603050405020304" pitchFamily="18" charset="0"/>
                <a:sym typeface="+mn-lt"/>
              </a:endParaRPr>
            </a:p>
          </p:txBody>
        </p:sp>
        <p:sp>
          <p:nvSpPr>
            <p:cNvPr id="11" name="PA-椭圆 10">
              <a:extLst>
                <a:ext uri="{FF2B5EF4-FFF2-40B4-BE49-F238E27FC236}">
                  <a16:creationId xmlns:a16="http://schemas.microsoft.com/office/drawing/2014/main" id="{8D719DEC-BFE4-DF48-BF2F-8E2FD6A1483A}"/>
                </a:ext>
              </a:extLst>
            </p:cNvPr>
            <p:cNvSpPr/>
            <p:nvPr>
              <p:custDataLst>
                <p:tags r:id="rId11"/>
              </p:custDataLst>
            </p:nvPr>
          </p:nvSpPr>
          <p:spPr>
            <a:xfrm rot="21404579">
              <a:off x="2742982" y="2432951"/>
              <a:ext cx="961480" cy="960284"/>
            </a:xfrm>
            <a:prstGeom prst="ellipse">
              <a:avLst/>
            </a:prstGeom>
            <a:solidFill>
              <a:sysClr val="window" lastClr="FFFFFF"/>
            </a:solidFill>
            <a:ln w="25400" cap="flat" cmpd="sng" algn="ctr">
              <a:noFill/>
              <a:prstDash val="solid"/>
            </a:ln>
            <a:effectLst/>
          </p:spPr>
          <p:txBody>
            <a:bodyPr lIns="0" tIns="0" rIns="80975" bIns="0" anchor="ctr"/>
            <a:lstStyle/>
            <a:p>
              <a:pPr>
                <a:defRPr/>
              </a:pPr>
              <a:r>
                <a:rPr lang="en-US" altLang="zh-CN" sz="4800" b="1" kern="0" dirty="0">
                  <a:solidFill>
                    <a:schemeClr val="tx1">
                      <a:lumMod val="65000"/>
                      <a:lumOff val="35000"/>
                    </a:schemeClr>
                  </a:solidFill>
                  <a:latin typeface="Times New Roman" panose="02020603050405020304" pitchFamily="18" charset="0"/>
                  <a:cs typeface="Times New Roman" panose="02020603050405020304" pitchFamily="18" charset="0"/>
                  <a:sym typeface="+mn-lt"/>
                </a:rPr>
                <a:t>A</a:t>
              </a:r>
              <a:endParaRPr lang="zh-CN" altLang="en-US" sz="4800" b="1" kern="0" dirty="0">
                <a:solidFill>
                  <a:schemeClr val="tx1">
                    <a:lumMod val="65000"/>
                    <a:lumOff val="35000"/>
                  </a:schemeClr>
                </a:solidFill>
                <a:latin typeface="Times New Roman" panose="02020603050405020304" pitchFamily="18" charset="0"/>
                <a:cs typeface="Times New Roman" panose="02020603050405020304" pitchFamily="18" charset="0"/>
                <a:sym typeface="+mn-lt"/>
              </a:endParaRPr>
            </a:p>
          </p:txBody>
        </p:sp>
        <p:sp>
          <p:nvSpPr>
            <p:cNvPr id="12" name="PA-矩形 11">
              <a:extLst>
                <a:ext uri="{FF2B5EF4-FFF2-40B4-BE49-F238E27FC236}">
                  <a16:creationId xmlns:a16="http://schemas.microsoft.com/office/drawing/2014/main" id="{727AA250-64C8-6C78-22FA-6568D2F4303F}"/>
                </a:ext>
              </a:extLst>
            </p:cNvPr>
            <p:cNvSpPr/>
            <p:nvPr>
              <p:custDataLst>
                <p:tags r:id="rId12"/>
              </p:custDataLst>
            </p:nvPr>
          </p:nvSpPr>
          <p:spPr>
            <a:xfrm rot="21556260">
              <a:off x="3900529" y="2793256"/>
              <a:ext cx="1183940" cy="303165"/>
            </a:xfrm>
            <a:prstGeom prst="rect">
              <a:avLst/>
            </a:prstGeom>
            <a:solidFill>
              <a:schemeClr val="bg1">
                <a:lumMod val="85000"/>
              </a:schemeClr>
            </a:solidFill>
            <a:ln w="25400" cap="flat" cmpd="sng" algn="ctr">
              <a:noFill/>
              <a:prstDash val="solid"/>
            </a:ln>
            <a:effectLst/>
          </p:spPr>
          <p:txBody>
            <a:bodyPr lIns="68559" tIns="34280" rIns="68559" bIns="34280" anchor="ctr"/>
            <a:lstStyle/>
            <a:p>
              <a:pPr algn="ctr">
                <a:defRPr/>
              </a:pPr>
              <a:endParaRPr lang="zh-CN" altLang="en-US" b="1" kern="0" dirty="0">
                <a:solidFill>
                  <a:sysClr val="window" lastClr="FFFFFF"/>
                </a:solidFill>
                <a:latin typeface="Times New Roman" panose="02020603050405020304" pitchFamily="18" charset="0"/>
                <a:cs typeface="Times New Roman" panose="02020603050405020304" pitchFamily="18" charset="0"/>
                <a:sym typeface="+mn-lt"/>
              </a:endParaRPr>
            </a:p>
          </p:txBody>
        </p:sp>
        <p:sp>
          <p:nvSpPr>
            <p:cNvPr id="13" name="PA-椭圆 12">
              <a:extLst>
                <a:ext uri="{FF2B5EF4-FFF2-40B4-BE49-F238E27FC236}">
                  <a16:creationId xmlns:a16="http://schemas.microsoft.com/office/drawing/2014/main" id="{D528BA05-AB22-6C93-1D39-5FCA6B282EBD}"/>
                </a:ext>
              </a:extLst>
            </p:cNvPr>
            <p:cNvSpPr/>
            <p:nvPr>
              <p:custDataLst>
                <p:tags r:id="rId13"/>
              </p:custDataLst>
            </p:nvPr>
          </p:nvSpPr>
          <p:spPr>
            <a:xfrm rot="1355877">
              <a:off x="5108977" y="2134549"/>
              <a:ext cx="1319679" cy="1322176"/>
            </a:xfrm>
            <a:prstGeom prst="ellipse">
              <a:avLst/>
            </a:prstGeom>
            <a:solidFill>
              <a:schemeClr val="accent1"/>
            </a:solidFill>
            <a:ln w="6350" cap="flat" cmpd="sng" algn="ctr">
              <a:noFill/>
              <a:prstDash val="solid"/>
            </a:ln>
            <a:effectLst/>
          </p:spPr>
          <p:txBody>
            <a:bodyPr lIns="68559" tIns="34280" rIns="68559" bIns="34280" anchor="ctr"/>
            <a:lstStyle/>
            <a:p>
              <a:pPr algn="ctr">
                <a:defRPr/>
              </a:pPr>
              <a:endParaRPr lang="zh-CN" altLang="en-US" b="1" kern="0" dirty="0">
                <a:solidFill>
                  <a:sysClr val="window" lastClr="FFFFFF"/>
                </a:solidFill>
                <a:latin typeface="Times New Roman" panose="02020603050405020304" pitchFamily="18" charset="0"/>
                <a:cs typeface="Times New Roman" panose="02020603050405020304" pitchFamily="18" charset="0"/>
                <a:sym typeface="+mn-lt"/>
              </a:endParaRPr>
            </a:p>
          </p:txBody>
        </p:sp>
        <p:sp>
          <p:nvSpPr>
            <p:cNvPr id="14" name="PA-椭圆 13">
              <a:extLst>
                <a:ext uri="{FF2B5EF4-FFF2-40B4-BE49-F238E27FC236}">
                  <a16:creationId xmlns:a16="http://schemas.microsoft.com/office/drawing/2014/main" id="{9BD05978-208F-7442-8B89-7C43A124DE52}"/>
                </a:ext>
              </a:extLst>
            </p:cNvPr>
            <p:cNvSpPr/>
            <p:nvPr>
              <p:custDataLst>
                <p:tags r:id="rId14"/>
              </p:custDataLst>
            </p:nvPr>
          </p:nvSpPr>
          <p:spPr>
            <a:xfrm>
              <a:off x="5344634" y="2331368"/>
              <a:ext cx="961480" cy="961871"/>
            </a:xfrm>
            <a:prstGeom prst="ellipse">
              <a:avLst/>
            </a:prstGeom>
            <a:solidFill>
              <a:sysClr val="window" lastClr="FFFFFF"/>
            </a:solidFill>
            <a:ln w="25400" cap="flat" cmpd="sng" algn="ctr">
              <a:noFill/>
              <a:prstDash val="solid"/>
            </a:ln>
            <a:effectLst/>
          </p:spPr>
          <p:txBody>
            <a:bodyPr lIns="0" tIns="0" rIns="80975" bIns="0" anchor="ctr"/>
            <a:lstStyle/>
            <a:p>
              <a:pPr>
                <a:defRPr/>
              </a:pPr>
              <a:r>
                <a:rPr lang="en-US" altLang="zh-CN" sz="4800" b="1" kern="0" dirty="0">
                  <a:solidFill>
                    <a:schemeClr val="tx1">
                      <a:lumMod val="65000"/>
                      <a:lumOff val="35000"/>
                    </a:schemeClr>
                  </a:solidFill>
                  <a:latin typeface="Times New Roman" panose="02020603050405020304" pitchFamily="18" charset="0"/>
                  <a:cs typeface="Times New Roman" panose="02020603050405020304" pitchFamily="18" charset="0"/>
                  <a:sym typeface="+mn-lt"/>
                </a:rPr>
                <a:t>B</a:t>
              </a:r>
              <a:endParaRPr lang="zh-CN" altLang="en-US" sz="4800" b="1" kern="0" dirty="0">
                <a:solidFill>
                  <a:schemeClr val="tx1">
                    <a:lumMod val="65000"/>
                    <a:lumOff val="35000"/>
                  </a:schemeClr>
                </a:solidFill>
                <a:latin typeface="Times New Roman" panose="02020603050405020304" pitchFamily="18" charset="0"/>
                <a:cs typeface="Times New Roman" panose="02020603050405020304" pitchFamily="18" charset="0"/>
                <a:sym typeface="+mn-lt"/>
              </a:endParaRPr>
            </a:p>
          </p:txBody>
        </p:sp>
        <p:sp>
          <p:nvSpPr>
            <p:cNvPr id="15" name="PA-矩形 14">
              <a:extLst>
                <a:ext uri="{FF2B5EF4-FFF2-40B4-BE49-F238E27FC236}">
                  <a16:creationId xmlns:a16="http://schemas.microsoft.com/office/drawing/2014/main" id="{1924B274-7C33-DF87-EAE4-143406BC0501}"/>
                </a:ext>
              </a:extLst>
            </p:cNvPr>
            <p:cNvSpPr/>
            <p:nvPr>
              <p:custDataLst>
                <p:tags r:id="rId15"/>
              </p:custDataLst>
            </p:nvPr>
          </p:nvSpPr>
          <p:spPr>
            <a:xfrm rot="21556260">
              <a:off x="6498410" y="2723417"/>
              <a:ext cx="976562" cy="299990"/>
            </a:xfrm>
            <a:prstGeom prst="rect">
              <a:avLst/>
            </a:prstGeom>
            <a:solidFill>
              <a:schemeClr val="bg1">
                <a:lumMod val="85000"/>
              </a:schemeClr>
            </a:solidFill>
            <a:ln w="25400" cap="flat" cmpd="sng" algn="ctr">
              <a:noFill/>
              <a:prstDash val="solid"/>
            </a:ln>
            <a:effectLst/>
          </p:spPr>
          <p:txBody>
            <a:bodyPr lIns="68559" tIns="34280" rIns="68559" bIns="34280" anchor="ctr"/>
            <a:lstStyle/>
            <a:p>
              <a:pPr algn="ctr">
                <a:defRPr/>
              </a:pPr>
              <a:endParaRPr lang="zh-CN" altLang="en-US" b="1" kern="0" dirty="0">
                <a:solidFill>
                  <a:sysClr val="window" lastClr="FFFFFF"/>
                </a:solidFill>
                <a:latin typeface="Times New Roman" panose="02020603050405020304" pitchFamily="18" charset="0"/>
                <a:cs typeface="Times New Roman" panose="02020603050405020304" pitchFamily="18" charset="0"/>
                <a:sym typeface="+mn-lt"/>
              </a:endParaRPr>
            </a:p>
          </p:txBody>
        </p:sp>
        <p:sp>
          <p:nvSpPr>
            <p:cNvPr id="16" name="PA-椭圆 15">
              <a:extLst>
                <a:ext uri="{FF2B5EF4-FFF2-40B4-BE49-F238E27FC236}">
                  <a16:creationId xmlns:a16="http://schemas.microsoft.com/office/drawing/2014/main" id="{321A1EBD-2405-E5E9-A33B-483312AEBC4B}"/>
                </a:ext>
              </a:extLst>
            </p:cNvPr>
            <p:cNvSpPr/>
            <p:nvPr>
              <p:custDataLst>
                <p:tags r:id="rId16"/>
              </p:custDataLst>
            </p:nvPr>
          </p:nvSpPr>
          <p:spPr>
            <a:xfrm rot="1355877">
              <a:off x="7441038" y="2198039"/>
              <a:ext cx="1321563" cy="1319001"/>
            </a:xfrm>
            <a:prstGeom prst="ellipse">
              <a:avLst/>
            </a:prstGeom>
            <a:solidFill>
              <a:schemeClr val="accent2"/>
            </a:solidFill>
            <a:ln w="6350" cap="flat" cmpd="sng" algn="ctr">
              <a:noFill/>
              <a:prstDash val="solid"/>
            </a:ln>
            <a:effectLst/>
          </p:spPr>
          <p:txBody>
            <a:bodyPr lIns="68559" tIns="34280" rIns="68559" bIns="34280" anchor="ctr"/>
            <a:lstStyle/>
            <a:p>
              <a:pPr algn="ctr">
                <a:defRPr/>
              </a:pPr>
              <a:endParaRPr lang="zh-CN" altLang="en-US" b="1" kern="0" dirty="0">
                <a:solidFill>
                  <a:sysClr val="window" lastClr="FFFFFF"/>
                </a:solidFill>
                <a:latin typeface="Times New Roman" panose="02020603050405020304" pitchFamily="18" charset="0"/>
                <a:cs typeface="Times New Roman" panose="02020603050405020304" pitchFamily="18" charset="0"/>
                <a:sym typeface="+mn-lt"/>
              </a:endParaRPr>
            </a:p>
          </p:txBody>
        </p:sp>
        <p:sp>
          <p:nvSpPr>
            <p:cNvPr id="17" name="PA-椭圆 16">
              <a:extLst>
                <a:ext uri="{FF2B5EF4-FFF2-40B4-BE49-F238E27FC236}">
                  <a16:creationId xmlns:a16="http://schemas.microsoft.com/office/drawing/2014/main" id="{E71258D1-045B-76D4-20C0-BF7CB6654A04}"/>
                </a:ext>
              </a:extLst>
            </p:cNvPr>
            <p:cNvSpPr/>
            <p:nvPr>
              <p:custDataLst>
                <p:tags r:id="rId17"/>
              </p:custDataLst>
            </p:nvPr>
          </p:nvSpPr>
          <p:spPr>
            <a:xfrm>
              <a:off x="7684235" y="2393270"/>
              <a:ext cx="959595" cy="961871"/>
            </a:xfrm>
            <a:prstGeom prst="ellipse">
              <a:avLst/>
            </a:prstGeom>
            <a:solidFill>
              <a:sysClr val="window" lastClr="FFFFFF"/>
            </a:solidFill>
            <a:ln w="25400" cap="flat" cmpd="sng" algn="ctr">
              <a:noFill/>
              <a:prstDash val="solid"/>
            </a:ln>
            <a:effectLst/>
          </p:spPr>
          <p:txBody>
            <a:bodyPr lIns="0" tIns="0" rIns="80975" bIns="0" anchor="ctr"/>
            <a:lstStyle/>
            <a:p>
              <a:pPr>
                <a:defRPr/>
              </a:pPr>
              <a:r>
                <a:rPr lang="en-US" altLang="zh-CN" sz="4800" b="1" kern="0" dirty="0">
                  <a:solidFill>
                    <a:schemeClr val="tx1">
                      <a:lumMod val="65000"/>
                      <a:lumOff val="35000"/>
                    </a:schemeClr>
                  </a:solidFill>
                  <a:latin typeface="Times New Roman" panose="02020603050405020304" pitchFamily="18" charset="0"/>
                  <a:cs typeface="Times New Roman" panose="02020603050405020304" pitchFamily="18" charset="0"/>
                  <a:sym typeface="+mn-lt"/>
                </a:rPr>
                <a:t>C</a:t>
              </a:r>
              <a:endParaRPr lang="zh-CN" altLang="en-US" sz="4800" b="1" kern="0" dirty="0">
                <a:solidFill>
                  <a:schemeClr val="tx1">
                    <a:lumMod val="65000"/>
                    <a:lumOff val="35000"/>
                  </a:schemeClr>
                </a:solidFill>
                <a:latin typeface="Times New Roman" panose="02020603050405020304" pitchFamily="18" charset="0"/>
                <a:cs typeface="Times New Roman" panose="02020603050405020304" pitchFamily="18" charset="0"/>
                <a:sym typeface="+mn-lt"/>
              </a:endParaRPr>
            </a:p>
          </p:txBody>
        </p:sp>
        <p:sp>
          <p:nvSpPr>
            <p:cNvPr id="18" name="PA-右箭头 17">
              <a:extLst>
                <a:ext uri="{FF2B5EF4-FFF2-40B4-BE49-F238E27FC236}">
                  <a16:creationId xmlns:a16="http://schemas.microsoft.com/office/drawing/2014/main" id="{B69D5B63-15F2-366D-7870-A0D9A368AA48}"/>
                </a:ext>
              </a:extLst>
            </p:cNvPr>
            <p:cNvSpPr/>
            <p:nvPr>
              <p:custDataLst>
                <p:tags r:id="rId18"/>
              </p:custDataLst>
            </p:nvPr>
          </p:nvSpPr>
          <p:spPr>
            <a:xfrm rot="21584426">
              <a:off x="10101132" y="2553582"/>
              <a:ext cx="2413127" cy="614264"/>
            </a:xfrm>
            <a:prstGeom prst="rightArrow">
              <a:avLst/>
            </a:prstGeom>
            <a:solidFill>
              <a:schemeClr val="bg1">
                <a:lumMod val="85000"/>
              </a:schemeClr>
            </a:solidFill>
            <a:ln w="25400" cap="flat" cmpd="sng" algn="ctr">
              <a:noFill/>
              <a:prstDash val="solid"/>
            </a:ln>
            <a:effectLst/>
          </p:spPr>
          <p:txBody>
            <a:bodyPr lIns="68559" tIns="34280" rIns="68559" bIns="34280" anchor="ctr"/>
            <a:lstStyle/>
            <a:p>
              <a:pPr algn="ctr">
                <a:defRPr/>
              </a:pPr>
              <a:endParaRPr lang="zh-CN" altLang="en-US" b="1" kern="0" dirty="0">
                <a:solidFill>
                  <a:sysClr val="window" lastClr="FFFFFF"/>
                </a:solidFill>
                <a:latin typeface="Times New Roman" panose="02020603050405020304" pitchFamily="18" charset="0"/>
                <a:cs typeface="Times New Roman" panose="02020603050405020304" pitchFamily="18" charset="0"/>
                <a:sym typeface="+mn-lt"/>
              </a:endParaRPr>
            </a:p>
          </p:txBody>
        </p:sp>
      </p:grpSp>
      <p:sp>
        <p:nvSpPr>
          <p:cNvPr id="19" name="PA-文本框 6">
            <a:extLst>
              <a:ext uri="{FF2B5EF4-FFF2-40B4-BE49-F238E27FC236}">
                <a16:creationId xmlns:a16="http://schemas.microsoft.com/office/drawing/2014/main" id="{DA751A0A-A5F9-2E13-5A28-5FD446C35531}"/>
              </a:ext>
            </a:extLst>
          </p:cNvPr>
          <p:cNvSpPr txBox="1">
            <a:spLocks noChangeArrowheads="1"/>
          </p:cNvSpPr>
          <p:nvPr>
            <p:custDataLst>
              <p:tags r:id="rId2"/>
            </p:custDataLst>
          </p:nvPr>
        </p:nvSpPr>
        <p:spPr bwMode="auto">
          <a:xfrm>
            <a:off x="2505761" y="4604403"/>
            <a:ext cx="1052512" cy="522287"/>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vi-VN" altLang="en-US" sz="2800">
                <a:latin typeface="Times New Roman" panose="02020603050405020304" pitchFamily="18" charset="0"/>
                <a:cs typeface="Times New Roman" panose="02020603050405020304" pitchFamily="18" charset="0"/>
              </a:rPr>
              <a:t>Một</a:t>
            </a:r>
          </a:p>
        </p:txBody>
      </p:sp>
      <p:sp>
        <p:nvSpPr>
          <p:cNvPr id="20" name="PA-文本框 6">
            <a:extLst>
              <a:ext uri="{FF2B5EF4-FFF2-40B4-BE49-F238E27FC236}">
                <a16:creationId xmlns:a16="http://schemas.microsoft.com/office/drawing/2014/main" id="{A780A2BD-7DAA-FA7C-201D-592BA20AC1C9}"/>
              </a:ext>
            </a:extLst>
          </p:cNvPr>
          <p:cNvSpPr txBox="1"/>
          <p:nvPr>
            <p:custDataLst>
              <p:tags r:id="rId3"/>
            </p:custDataLst>
          </p:nvPr>
        </p:nvSpPr>
        <p:spPr>
          <a:xfrm>
            <a:off x="3945623" y="4650440"/>
            <a:ext cx="1466850" cy="460375"/>
          </a:xfrm>
          <a:prstGeom prst="rect">
            <a:avLst/>
          </a:prstGeom>
          <a:solidFill>
            <a:srgbClr val="FFFFCC"/>
          </a:solidFill>
        </p:spPr>
        <p:txBody>
          <a:bodyPr>
            <a:spAutoFit/>
          </a:bodyPr>
          <a:lstStyle/>
          <a:p>
            <a:pPr algn="ctr">
              <a:defRPr/>
            </a:pPr>
            <a:r>
              <a:rPr lang="vi-VN" altLang="en-US" sz="2400" dirty="0">
                <a:solidFill>
                  <a:schemeClr val="tx1">
                    <a:lumMod val="75000"/>
                    <a:lumOff val="25000"/>
                  </a:schemeClr>
                </a:solidFill>
                <a:latin typeface="Times New Roman" panose="02020603050405020304" pitchFamily="18" charset="0"/>
                <a:cs typeface="Times New Roman" panose="02020603050405020304" pitchFamily="18" charset="0"/>
                <a:sym typeface="+mn-lt"/>
              </a:rPr>
              <a:t>Hai</a:t>
            </a:r>
          </a:p>
        </p:txBody>
      </p:sp>
      <p:sp>
        <p:nvSpPr>
          <p:cNvPr id="21" name="PA-文本框 6">
            <a:extLst>
              <a:ext uri="{FF2B5EF4-FFF2-40B4-BE49-F238E27FC236}">
                <a16:creationId xmlns:a16="http://schemas.microsoft.com/office/drawing/2014/main" id="{6B79C6CB-EFF2-89CD-7579-801D48472F03}"/>
              </a:ext>
            </a:extLst>
          </p:cNvPr>
          <p:cNvSpPr txBox="1"/>
          <p:nvPr>
            <p:custDataLst>
              <p:tags r:id="rId4"/>
            </p:custDataLst>
          </p:nvPr>
        </p:nvSpPr>
        <p:spPr>
          <a:xfrm>
            <a:off x="6098273" y="4672665"/>
            <a:ext cx="1841500" cy="460375"/>
          </a:xfrm>
          <a:prstGeom prst="rect">
            <a:avLst/>
          </a:prstGeom>
          <a:solidFill>
            <a:srgbClr val="FFFFCC"/>
          </a:solidFill>
        </p:spPr>
        <p:txBody>
          <a:bodyPr>
            <a:spAutoFit/>
          </a:bodyPr>
          <a:lstStyle/>
          <a:p>
            <a:pPr algn="ctr">
              <a:defRPr/>
            </a:pPr>
            <a:r>
              <a:rPr lang="vi-VN" altLang="en-US" sz="2400" dirty="0">
                <a:solidFill>
                  <a:schemeClr val="tx1">
                    <a:lumMod val="75000"/>
                    <a:lumOff val="25000"/>
                  </a:schemeClr>
                </a:solidFill>
                <a:latin typeface="Times New Roman" panose="02020603050405020304" pitchFamily="18" charset="0"/>
                <a:cs typeface="Times New Roman" panose="02020603050405020304" pitchFamily="18" charset="0"/>
                <a:sym typeface="+mn-lt"/>
              </a:rPr>
              <a:t>Ba</a:t>
            </a:r>
          </a:p>
        </p:txBody>
      </p:sp>
      <p:sp>
        <p:nvSpPr>
          <p:cNvPr id="22" name="PA-矩形 11">
            <a:extLst>
              <a:ext uri="{FF2B5EF4-FFF2-40B4-BE49-F238E27FC236}">
                <a16:creationId xmlns:a16="http://schemas.microsoft.com/office/drawing/2014/main" id="{388F436C-DCDA-D185-D789-7D9302458238}"/>
              </a:ext>
            </a:extLst>
          </p:cNvPr>
          <p:cNvSpPr/>
          <p:nvPr>
            <p:custDataLst>
              <p:tags r:id="rId5"/>
            </p:custDataLst>
          </p:nvPr>
        </p:nvSpPr>
        <p:spPr>
          <a:xfrm rot="21556260">
            <a:off x="7434949" y="3786840"/>
            <a:ext cx="1344613" cy="303213"/>
          </a:xfrm>
          <a:prstGeom prst="rect">
            <a:avLst/>
          </a:prstGeom>
          <a:solidFill>
            <a:schemeClr val="bg1">
              <a:lumMod val="85000"/>
            </a:schemeClr>
          </a:solidFill>
          <a:ln w="25400" cap="flat" cmpd="sng" algn="ctr">
            <a:noFill/>
            <a:prstDash val="solid"/>
          </a:ln>
          <a:effectLst/>
        </p:spPr>
        <p:txBody>
          <a:bodyPr lIns="68559" tIns="34280" rIns="68559" bIns="34280" anchor="ctr"/>
          <a:lstStyle/>
          <a:p>
            <a:pPr algn="ctr">
              <a:defRPr/>
            </a:pPr>
            <a:endParaRPr lang="zh-CN" altLang="en-US" b="1" kern="0" dirty="0">
              <a:solidFill>
                <a:sysClr val="window" lastClr="FFFFFF"/>
              </a:solidFill>
              <a:latin typeface="Times New Roman" panose="02020603050405020304" pitchFamily="18" charset="0"/>
              <a:cs typeface="Times New Roman" panose="02020603050405020304" pitchFamily="18" charset="0"/>
              <a:sym typeface="+mn-lt"/>
            </a:endParaRPr>
          </a:p>
        </p:txBody>
      </p:sp>
      <p:sp>
        <p:nvSpPr>
          <p:cNvPr id="23" name="PA-椭圆 12">
            <a:extLst>
              <a:ext uri="{FF2B5EF4-FFF2-40B4-BE49-F238E27FC236}">
                <a16:creationId xmlns:a16="http://schemas.microsoft.com/office/drawing/2014/main" id="{CA19AABC-9E86-72EC-D58E-D21806E00FBC}"/>
              </a:ext>
            </a:extLst>
          </p:cNvPr>
          <p:cNvSpPr/>
          <p:nvPr>
            <p:custDataLst>
              <p:tags r:id="rId6"/>
            </p:custDataLst>
          </p:nvPr>
        </p:nvSpPr>
        <p:spPr>
          <a:xfrm rot="1355877">
            <a:off x="8373161" y="3183589"/>
            <a:ext cx="1320800" cy="1322388"/>
          </a:xfrm>
          <a:prstGeom prst="ellipse">
            <a:avLst/>
          </a:prstGeom>
          <a:solidFill>
            <a:schemeClr val="accent1"/>
          </a:solidFill>
          <a:ln w="6350" cap="flat" cmpd="sng" algn="ctr">
            <a:noFill/>
            <a:prstDash val="solid"/>
          </a:ln>
          <a:effectLst/>
        </p:spPr>
        <p:txBody>
          <a:bodyPr lIns="68559" tIns="34280" rIns="68559" bIns="34280" anchor="ctr"/>
          <a:lstStyle/>
          <a:p>
            <a:pPr algn="ctr">
              <a:defRPr/>
            </a:pPr>
            <a:endParaRPr lang="zh-CN" altLang="en-US" sz="1000" kern="0" dirty="0">
              <a:solidFill>
                <a:sysClr val="window" lastClr="FFFFFF"/>
              </a:solidFill>
              <a:cs typeface="+mn-ea"/>
              <a:sym typeface="+mn-lt"/>
            </a:endParaRPr>
          </a:p>
        </p:txBody>
      </p:sp>
      <p:sp>
        <p:nvSpPr>
          <p:cNvPr id="24" name="PA-椭圆 13">
            <a:extLst>
              <a:ext uri="{FF2B5EF4-FFF2-40B4-BE49-F238E27FC236}">
                <a16:creationId xmlns:a16="http://schemas.microsoft.com/office/drawing/2014/main" id="{81FFFDFB-5750-DA50-EB13-14DB19B9CA36}"/>
              </a:ext>
            </a:extLst>
          </p:cNvPr>
          <p:cNvSpPr/>
          <p:nvPr>
            <p:custDataLst>
              <p:tags r:id="rId7"/>
            </p:custDataLst>
          </p:nvPr>
        </p:nvSpPr>
        <p:spPr>
          <a:xfrm>
            <a:off x="8547787" y="3364564"/>
            <a:ext cx="962025" cy="960438"/>
          </a:xfrm>
          <a:prstGeom prst="ellipse">
            <a:avLst/>
          </a:prstGeom>
          <a:solidFill>
            <a:sysClr val="window" lastClr="FFFFFF"/>
          </a:solidFill>
          <a:ln w="25400" cap="flat" cmpd="sng" algn="ctr">
            <a:noFill/>
            <a:prstDash val="solid"/>
          </a:ln>
          <a:effectLst/>
        </p:spPr>
        <p:txBody>
          <a:bodyPr lIns="0" tIns="0" rIns="80975" bIns="0" anchor="ctr"/>
          <a:lstStyle/>
          <a:p>
            <a:pPr>
              <a:defRPr/>
            </a:pPr>
            <a:r>
              <a:rPr lang="en-US" altLang="zh-CN" sz="4800" b="1" kern="0" dirty="0">
                <a:solidFill>
                  <a:schemeClr val="tx1">
                    <a:lumMod val="65000"/>
                    <a:lumOff val="35000"/>
                  </a:schemeClr>
                </a:solidFill>
                <a:latin typeface="Times New Roman" panose="02020603050405020304" pitchFamily="18" charset="0"/>
                <a:cs typeface="Times New Roman" panose="02020603050405020304" pitchFamily="18" charset="0"/>
                <a:sym typeface="+mn-lt"/>
              </a:rPr>
              <a:t> D</a:t>
            </a:r>
            <a:endParaRPr lang="zh-CN" altLang="en-US" sz="4800" b="1" kern="0" dirty="0">
              <a:solidFill>
                <a:schemeClr val="tx1">
                  <a:lumMod val="65000"/>
                  <a:lumOff val="35000"/>
                </a:schemeClr>
              </a:solidFill>
              <a:latin typeface="Times New Roman" panose="02020603050405020304" pitchFamily="18" charset="0"/>
              <a:cs typeface="Times New Roman" panose="02020603050405020304" pitchFamily="18" charset="0"/>
              <a:sym typeface="+mn-lt"/>
            </a:endParaRPr>
          </a:p>
        </p:txBody>
      </p:sp>
      <p:sp>
        <p:nvSpPr>
          <p:cNvPr id="25" name="PA-文本框 6">
            <a:extLst>
              <a:ext uri="{FF2B5EF4-FFF2-40B4-BE49-F238E27FC236}">
                <a16:creationId xmlns:a16="http://schemas.microsoft.com/office/drawing/2014/main" id="{2A469349-707A-2774-25E0-84E5AE33BC40}"/>
              </a:ext>
            </a:extLst>
          </p:cNvPr>
          <p:cNvSpPr txBox="1"/>
          <p:nvPr>
            <p:custDataLst>
              <p:tags r:id="rId8"/>
            </p:custDataLst>
          </p:nvPr>
        </p:nvSpPr>
        <p:spPr>
          <a:xfrm>
            <a:off x="8547786" y="4598053"/>
            <a:ext cx="1708150" cy="460375"/>
          </a:xfrm>
          <a:prstGeom prst="rect">
            <a:avLst/>
          </a:prstGeom>
          <a:solidFill>
            <a:srgbClr val="FFFFCC"/>
          </a:solidFill>
        </p:spPr>
        <p:txBody>
          <a:bodyPr>
            <a:spAutoFit/>
          </a:bodyPr>
          <a:lstStyle/>
          <a:p>
            <a:pPr algn="ctr">
              <a:defRPr/>
            </a:pPr>
            <a:r>
              <a:rPr lang="vi-VN" altLang="en-US" sz="2400" dirty="0">
                <a:solidFill>
                  <a:schemeClr val="tx1">
                    <a:lumMod val="75000"/>
                    <a:lumOff val="25000"/>
                  </a:schemeClr>
                </a:solidFill>
                <a:latin typeface="Times New Roman" panose="02020603050405020304" pitchFamily="18" charset="0"/>
                <a:cs typeface="Times New Roman" panose="02020603050405020304" pitchFamily="18" charset="0"/>
                <a:sym typeface="+mn-lt"/>
              </a:rPr>
              <a:t>Bốn</a:t>
            </a:r>
          </a:p>
        </p:txBody>
      </p:sp>
      <p:sp>
        <p:nvSpPr>
          <p:cNvPr id="26" name="TextBox 25">
            <a:extLst>
              <a:ext uri="{FF2B5EF4-FFF2-40B4-BE49-F238E27FC236}">
                <a16:creationId xmlns:a16="http://schemas.microsoft.com/office/drawing/2014/main" id="{32493488-1CCA-7A9E-8A9B-024D55EF7C63}"/>
              </a:ext>
            </a:extLst>
          </p:cNvPr>
          <p:cNvSpPr txBox="1"/>
          <p:nvPr/>
        </p:nvSpPr>
        <p:spPr>
          <a:xfrm>
            <a:off x="1589773" y="1396065"/>
            <a:ext cx="8991600" cy="646113"/>
          </a:xfrm>
          <a:prstGeom prst="rect">
            <a:avLst/>
          </a:prstGeom>
          <a:noFill/>
        </p:spPr>
        <p:txBody>
          <a:bodyPr>
            <a:spAutoFit/>
          </a:bodyPr>
          <a:lstStyle/>
          <a:p>
            <a:pPr>
              <a:defRPr/>
            </a:pPr>
            <a:r>
              <a:rPr lang="vi-VN" sz="3600" b="1" dirty="0">
                <a:solidFill>
                  <a:schemeClr val="accent2">
                    <a:lumMod val="75000"/>
                  </a:schemeClr>
                </a:solidFill>
                <a:latin typeface="Times New Roman" panose="02020603050405020304" pitchFamily="18" charset="0"/>
                <a:cs typeface="Times New Roman" panose="02020603050405020304" pitchFamily="18" charset="0"/>
              </a:rPr>
              <a:t>Câu 9:</a:t>
            </a:r>
            <a:r>
              <a:rPr lang="vi-VN" sz="3600" dirty="0">
                <a:solidFill>
                  <a:schemeClr val="accent2">
                    <a:lumMod val="75000"/>
                  </a:schemeClr>
                </a:solidFill>
                <a:latin typeface="Times New Roman" panose="02020603050405020304" pitchFamily="18" charset="0"/>
                <a:cs typeface="Times New Roman" panose="02020603050405020304" pitchFamily="18" charset="0"/>
              </a:rPr>
              <a:t> Có mấy điểm kiểm soát chu kì tế bào?</a:t>
            </a:r>
          </a:p>
        </p:txBody>
      </p:sp>
      <p:sp>
        <p:nvSpPr>
          <p:cNvPr id="27" name="Rectangle: Rounded Corners 40">
            <a:extLst>
              <a:ext uri="{FF2B5EF4-FFF2-40B4-BE49-F238E27FC236}">
                <a16:creationId xmlns:a16="http://schemas.microsoft.com/office/drawing/2014/main" id="{70938F77-19D2-F234-E04A-3188FC01B6CB}"/>
              </a:ext>
            </a:extLst>
          </p:cNvPr>
          <p:cNvSpPr/>
          <p:nvPr/>
        </p:nvSpPr>
        <p:spPr>
          <a:xfrm>
            <a:off x="6085573" y="4552015"/>
            <a:ext cx="1931988" cy="631825"/>
          </a:xfrm>
          <a:prstGeom prst="roundRect">
            <a:avLst/>
          </a:prstGeom>
          <a:noFill/>
          <a:ln w="38100">
            <a:solidFill>
              <a:srgbClr val="FF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vi-VN"/>
          </a:p>
        </p:txBody>
      </p:sp>
      <p:sp>
        <p:nvSpPr>
          <p:cNvPr id="28" name="AutoShape 90">
            <a:extLst>
              <a:ext uri="{FF2B5EF4-FFF2-40B4-BE49-F238E27FC236}">
                <a16:creationId xmlns:a16="http://schemas.microsoft.com/office/drawing/2014/main" id="{0FAF2CE1-0880-2EC9-FE0D-14228C915846}"/>
              </a:ext>
            </a:extLst>
          </p:cNvPr>
          <p:cNvSpPr>
            <a:spLocks noChangeArrowheads="1"/>
          </p:cNvSpPr>
          <p:nvPr/>
        </p:nvSpPr>
        <p:spPr bwMode="auto">
          <a:xfrm>
            <a:off x="4866373" y="672164"/>
            <a:ext cx="2359252" cy="578644"/>
          </a:xfrm>
          <a:prstGeom prst="flowChartAlternateProcess">
            <a:avLst/>
          </a:prstGeom>
          <a:solidFill>
            <a:srgbClr val="00B050"/>
          </a:solidFill>
          <a:ln w="9525">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anchor="ctr"/>
          <a:lstStyle/>
          <a:p>
            <a:pPr algn="ctr" eaLnBrk="1" hangingPunct="1">
              <a:buClr>
                <a:prstClr val="black"/>
              </a:buClr>
              <a:defRPr/>
            </a:pPr>
            <a:r>
              <a:rPr lang="en-US" altLang="en-US" sz="3200" b="1" dirty="0">
                <a:solidFill>
                  <a:schemeClr val="bg1"/>
                </a:solidFill>
                <a:latin typeface="Times New Roman" panose="02020603050405020304" pitchFamily="18" charset="0"/>
              </a:rPr>
              <a:t> </a:t>
            </a:r>
          </a:p>
          <a:p>
            <a:pPr algn="ctr" eaLnBrk="1" hangingPunct="1">
              <a:buClr>
                <a:prstClr val="black"/>
              </a:buClr>
              <a:defRPr/>
            </a:pPr>
            <a:r>
              <a:rPr lang="en-US" altLang="en-US" sz="3200" b="1" dirty="0">
                <a:solidFill>
                  <a:schemeClr val="bg1"/>
                </a:solidFill>
              </a:rPr>
              <a:t>LUYỆN TẬP</a:t>
            </a:r>
          </a:p>
          <a:p>
            <a:pPr algn="ctr" eaLnBrk="1" hangingPunct="1">
              <a:buClr>
                <a:prstClr val="black"/>
              </a:buClr>
              <a:buFont typeface="Wingdings" charset="2"/>
              <a:buNone/>
              <a:defRPr/>
            </a:pPr>
            <a:endParaRPr lang="en-US" altLang="en-US" sz="3200" b="1" dirty="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1000"/>
                                        <p:tgtEl>
                                          <p:spTgt spid="20"/>
                                        </p:tgtEl>
                                      </p:cBhvr>
                                    </p:animEffect>
                                    <p:anim calcmode="lin" valueType="num">
                                      <p:cBhvr>
                                        <p:cTn id="23" dur="1000" fill="hold"/>
                                        <p:tgtEl>
                                          <p:spTgt spid="20"/>
                                        </p:tgtEl>
                                        <p:attrNameLst>
                                          <p:attrName>ppt_x</p:attrName>
                                        </p:attrNameLst>
                                      </p:cBhvr>
                                      <p:tavLst>
                                        <p:tav tm="0">
                                          <p:val>
                                            <p:strVal val="#ppt_x"/>
                                          </p:val>
                                        </p:tav>
                                        <p:tav tm="100000">
                                          <p:val>
                                            <p:strVal val="#ppt_x"/>
                                          </p:val>
                                        </p:tav>
                                      </p:tavLst>
                                    </p:anim>
                                    <p:anim calcmode="lin" valueType="num">
                                      <p:cBhvr>
                                        <p:cTn id="24" dur="1000" fill="hold"/>
                                        <p:tgtEl>
                                          <p:spTgt spid="20"/>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1000"/>
                                        <p:tgtEl>
                                          <p:spTgt spid="21"/>
                                        </p:tgtEl>
                                      </p:cBhvr>
                                    </p:animEffect>
                                    <p:anim calcmode="lin" valueType="num">
                                      <p:cBhvr>
                                        <p:cTn id="28" dur="1000" fill="hold"/>
                                        <p:tgtEl>
                                          <p:spTgt spid="21"/>
                                        </p:tgtEl>
                                        <p:attrNameLst>
                                          <p:attrName>ppt_x</p:attrName>
                                        </p:attrNameLst>
                                      </p:cBhvr>
                                      <p:tavLst>
                                        <p:tav tm="0">
                                          <p:val>
                                            <p:strVal val="#ppt_x"/>
                                          </p:val>
                                        </p:tav>
                                        <p:tav tm="100000">
                                          <p:val>
                                            <p:strVal val="#ppt_x"/>
                                          </p:val>
                                        </p:tav>
                                      </p:tavLst>
                                    </p:anim>
                                    <p:anim calcmode="lin" valueType="num">
                                      <p:cBhvr>
                                        <p:cTn id="29" dur="1000" fill="hold"/>
                                        <p:tgtEl>
                                          <p:spTgt spid="21"/>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1000"/>
                                        <p:tgtEl>
                                          <p:spTgt spid="22"/>
                                        </p:tgtEl>
                                      </p:cBhvr>
                                    </p:animEffect>
                                    <p:anim calcmode="lin" valueType="num">
                                      <p:cBhvr>
                                        <p:cTn id="33" dur="1000" fill="hold"/>
                                        <p:tgtEl>
                                          <p:spTgt spid="22"/>
                                        </p:tgtEl>
                                        <p:attrNameLst>
                                          <p:attrName>ppt_x</p:attrName>
                                        </p:attrNameLst>
                                      </p:cBhvr>
                                      <p:tavLst>
                                        <p:tav tm="0">
                                          <p:val>
                                            <p:strVal val="#ppt_x"/>
                                          </p:val>
                                        </p:tav>
                                        <p:tav tm="100000">
                                          <p:val>
                                            <p:strVal val="#ppt_x"/>
                                          </p:val>
                                        </p:tav>
                                      </p:tavLst>
                                    </p:anim>
                                    <p:anim calcmode="lin" valueType="num">
                                      <p:cBhvr>
                                        <p:cTn id="34" dur="1000" fill="hold"/>
                                        <p:tgtEl>
                                          <p:spTgt spid="22"/>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1000"/>
                                        <p:tgtEl>
                                          <p:spTgt spid="23"/>
                                        </p:tgtEl>
                                      </p:cBhvr>
                                    </p:animEffect>
                                    <p:anim calcmode="lin" valueType="num">
                                      <p:cBhvr>
                                        <p:cTn id="38" dur="1000" fill="hold"/>
                                        <p:tgtEl>
                                          <p:spTgt spid="23"/>
                                        </p:tgtEl>
                                        <p:attrNameLst>
                                          <p:attrName>ppt_x</p:attrName>
                                        </p:attrNameLst>
                                      </p:cBhvr>
                                      <p:tavLst>
                                        <p:tav tm="0">
                                          <p:val>
                                            <p:strVal val="#ppt_x"/>
                                          </p:val>
                                        </p:tav>
                                        <p:tav tm="100000">
                                          <p:val>
                                            <p:strVal val="#ppt_x"/>
                                          </p:val>
                                        </p:tav>
                                      </p:tavLst>
                                    </p:anim>
                                    <p:anim calcmode="lin" valueType="num">
                                      <p:cBhvr>
                                        <p:cTn id="39" dur="1000" fill="hold"/>
                                        <p:tgtEl>
                                          <p:spTgt spid="23"/>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1000"/>
                                        <p:tgtEl>
                                          <p:spTgt spid="24"/>
                                        </p:tgtEl>
                                      </p:cBhvr>
                                    </p:animEffect>
                                    <p:anim calcmode="lin" valueType="num">
                                      <p:cBhvr>
                                        <p:cTn id="43" dur="1000" fill="hold"/>
                                        <p:tgtEl>
                                          <p:spTgt spid="24"/>
                                        </p:tgtEl>
                                        <p:attrNameLst>
                                          <p:attrName>ppt_x</p:attrName>
                                        </p:attrNameLst>
                                      </p:cBhvr>
                                      <p:tavLst>
                                        <p:tav tm="0">
                                          <p:val>
                                            <p:strVal val="#ppt_x"/>
                                          </p:val>
                                        </p:tav>
                                        <p:tav tm="100000">
                                          <p:val>
                                            <p:strVal val="#ppt_x"/>
                                          </p:val>
                                        </p:tav>
                                      </p:tavLst>
                                    </p:anim>
                                    <p:anim calcmode="lin" valueType="num">
                                      <p:cBhvr>
                                        <p:cTn id="44" dur="1000" fill="hold"/>
                                        <p:tgtEl>
                                          <p:spTgt spid="24"/>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fade">
                                      <p:cBhvr>
                                        <p:cTn id="47" dur="1000"/>
                                        <p:tgtEl>
                                          <p:spTgt spid="25"/>
                                        </p:tgtEl>
                                      </p:cBhvr>
                                    </p:animEffect>
                                    <p:anim calcmode="lin" valueType="num">
                                      <p:cBhvr>
                                        <p:cTn id="48" dur="1000" fill="hold"/>
                                        <p:tgtEl>
                                          <p:spTgt spid="25"/>
                                        </p:tgtEl>
                                        <p:attrNameLst>
                                          <p:attrName>ppt_x</p:attrName>
                                        </p:attrNameLst>
                                      </p:cBhvr>
                                      <p:tavLst>
                                        <p:tav tm="0">
                                          <p:val>
                                            <p:strVal val="#ppt_x"/>
                                          </p:val>
                                        </p:tav>
                                        <p:tav tm="100000">
                                          <p:val>
                                            <p:strVal val="#ppt_x"/>
                                          </p:val>
                                        </p:tav>
                                      </p:tavLst>
                                    </p:anim>
                                    <p:anim calcmode="lin" valueType="num">
                                      <p:cBhvr>
                                        <p:cTn id="4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16" presetClass="entr" presetSubtype="21" fill="hold" nodeType="clickEffect">
                                  <p:stCondLst>
                                    <p:cond delay="0"/>
                                  </p:stCondLst>
                                  <p:childTnLst>
                                    <p:set>
                                      <p:cBhvr>
                                        <p:cTn id="53" dur="1" fill="hold">
                                          <p:stCondLst>
                                            <p:cond delay="0"/>
                                          </p:stCondLst>
                                        </p:cTn>
                                        <p:tgtEl>
                                          <p:spTgt spid="27"/>
                                        </p:tgtEl>
                                        <p:attrNameLst>
                                          <p:attrName>style.visibility</p:attrName>
                                        </p:attrNameLst>
                                      </p:cBhvr>
                                      <p:to>
                                        <p:strVal val="visible"/>
                                      </p:to>
                                    </p:set>
                                    <p:animEffect transition="in" filter="barn(inVertical)">
                                      <p:cBhvr>
                                        <p:cTn id="5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ldLvl="0" animBg="1"/>
      <p:bldP spid="20" grpId="0" bldLvl="0" animBg="1"/>
      <p:bldP spid="21" grpId="0" bldLvl="0" animBg="1"/>
      <p:bldP spid="22" grpId="0" animBg="1"/>
      <p:bldP spid="23" grpId="0" animBg="1"/>
      <p:bldP spid="24" grpId="0" animBg="1"/>
      <p:bldP spid="25" grpId="0" bldLvl="0" animBg="1"/>
      <p:bldP spid="26" grpId="0"/>
      <p:bldP spid="27" grpId="0" bldLvl="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5">
            <a:extLst>
              <a:ext uri="{FF2B5EF4-FFF2-40B4-BE49-F238E27FC236}">
                <a16:creationId xmlns:a16="http://schemas.microsoft.com/office/drawing/2014/main" id="{1B9814B9-DD20-DB3C-8208-73413BE7310A}"/>
              </a:ext>
            </a:extLst>
          </p:cNvPr>
          <p:cNvSpPr txBox="1">
            <a:spLocks noChangeArrowheads="1"/>
          </p:cNvSpPr>
          <p:nvPr/>
        </p:nvSpPr>
        <p:spPr bwMode="auto">
          <a:xfrm>
            <a:off x="2591803" y="3034047"/>
            <a:ext cx="1058863" cy="830262"/>
          </a:xfrm>
          <a:prstGeom prst="rect">
            <a:avLst/>
          </a:prstGeom>
          <a:solidFill>
            <a:srgbClr val="57A7AB"/>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4" tIns="45713" rIns="91424" bIns="45713">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zh-CN" sz="4800" b="1">
                <a:solidFill>
                  <a:schemeClr val="bg1"/>
                </a:solidFill>
                <a:latin typeface="Times New Roman" panose="02020603050405020304" pitchFamily="18" charset="0"/>
                <a:cs typeface="Times New Roman" panose="02020603050405020304" pitchFamily="18" charset="0"/>
                <a:sym typeface="+mn-lt"/>
              </a:rPr>
              <a:t>A</a:t>
            </a:r>
            <a:endParaRPr lang="zh-CN" altLang="en-US" sz="4800" b="1">
              <a:solidFill>
                <a:schemeClr val="bg1"/>
              </a:solidFill>
              <a:latin typeface="Times New Roman" panose="02020603050405020304" pitchFamily="18" charset="0"/>
              <a:cs typeface="Times New Roman" panose="02020603050405020304" pitchFamily="18" charset="0"/>
              <a:sym typeface="+mn-lt"/>
            </a:endParaRPr>
          </a:p>
        </p:txBody>
      </p:sp>
      <p:sp>
        <p:nvSpPr>
          <p:cNvPr id="9" name="文本框 6">
            <a:extLst>
              <a:ext uri="{FF2B5EF4-FFF2-40B4-BE49-F238E27FC236}">
                <a16:creationId xmlns:a16="http://schemas.microsoft.com/office/drawing/2014/main" id="{39D5C8A9-6A68-BDA4-0B91-EC86D40DF137}"/>
              </a:ext>
            </a:extLst>
          </p:cNvPr>
          <p:cNvSpPr txBox="1">
            <a:spLocks noChangeArrowheads="1"/>
          </p:cNvSpPr>
          <p:nvPr/>
        </p:nvSpPr>
        <p:spPr bwMode="auto">
          <a:xfrm>
            <a:off x="8633827" y="3000710"/>
            <a:ext cx="1047750" cy="830263"/>
          </a:xfrm>
          <a:prstGeom prst="rect">
            <a:avLst/>
          </a:prstGeom>
          <a:solidFill>
            <a:srgbClr val="57A7AB"/>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4" tIns="45713" rIns="91424" bIns="45713">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zh-CN" sz="4800" b="1">
                <a:solidFill>
                  <a:schemeClr val="bg1"/>
                </a:solidFill>
                <a:latin typeface="Times New Roman" panose="02020603050405020304" pitchFamily="18" charset="0"/>
                <a:cs typeface="Times New Roman" panose="02020603050405020304" pitchFamily="18" charset="0"/>
                <a:sym typeface="+mn-lt"/>
              </a:rPr>
              <a:t>B</a:t>
            </a:r>
            <a:endParaRPr lang="zh-CN" altLang="en-US" sz="4800" b="1">
              <a:solidFill>
                <a:schemeClr val="bg1"/>
              </a:solidFill>
              <a:latin typeface="Times New Roman" panose="02020603050405020304" pitchFamily="18" charset="0"/>
              <a:cs typeface="Times New Roman" panose="02020603050405020304" pitchFamily="18" charset="0"/>
              <a:sym typeface="+mn-lt"/>
            </a:endParaRPr>
          </a:p>
        </p:txBody>
      </p:sp>
      <p:sp>
        <p:nvSpPr>
          <p:cNvPr id="10" name="文本框 7">
            <a:extLst>
              <a:ext uri="{FF2B5EF4-FFF2-40B4-BE49-F238E27FC236}">
                <a16:creationId xmlns:a16="http://schemas.microsoft.com/office/drawing/2014/main" id="{469DBDBE-5236-C9D4-3365-9C2EA568DC56}"/>
              </a:ext>
            </a:extLst>
          </p:cNvPr>
          <p:cNvSpPr txBox="1">
            <a:spLocks noChangeArrowheads="1"/>
          </p:cNvSpPr>
          <p:nvPr/>
        </p:nvSpPr>
        <p:spPr bwMode="auto">
          <a:xfrm>
            <a:off x="2637840" y="4770772"/>
            <a:ext cx="1047750" cy="830262"/>
          </a:xfrm>
          <a:prstGeom prst="rect">
            <a:avLst/>
          </a:prstGeom>
          <a:solidFill>
            <a:srgbClr val="57A7AB"/>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4" tIns="45713" rIns="91424" bIns="45713">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zh-CN" sz="4800" b="1">
                <a:solidFill>
                  <a:schemeClr val="bg1"/>
                </a:solidFill>
                <a:latin typeface="Times New Roman" panose="02020603050405020304" pitchFamily="18" charset="0"/>
                <a:cs typeface="Times New Roman" panose="02020603050405020304" pitchFamily="18" charset="0"/>
                <a:sym typeface="+mn-lt"/>
              </a:rPr>
              <a:t>C</a:t>
            </a:r>
            <a:endParaRPr lang="zh-CN" altLang="en-US" sz="4800" b="1">
              <a:solidFill>
                <a:schemeClr val="bg1"/>
              </a:solidFill>
              <a:latin typeface="Times New Roman" panose="02020603050405020304" pitchFamily="18" charset="0"/>
              <a:cs typeface="Times New Roman" panose="02020603050405020304" pitchFamily="18" charset="0"/>
              <a:sym typeface="+mn-lt"/>
            </a:endParaRPr>
          </a:p>
        </p:txBody>
      </p:sp>
      <p:sp>
        <p:nvSpPr>
          <p:cNvPr id="11" name="文本框 8">
            <a:extLst>
              <a:ext uri="{FF2B5EF4-FFF2-40B4-BE49-F238E27FC236}">
                <a16:creationId xmlns:a16="http://schemas.microsoft.com/office/drawing/2014/main" id="{3FDA0366-FDCC-90FB-45A2-0BD1CAFCF162}"/>
              </a:ext>
            </a:extLst>
          </p:cNvPr>
          <p:cNvSpPr txBox="1">
            <a:spLocks noChangeArrowheads="1"/>
          </p:cNvSpPr>
          <p:nvPr/>
        </p:nvSpPr>
        <p:spPr bwMode="auto">
          <a:xfrm>
            <a:off x="8767177" y="4719972"/>
            <a:ext cx="1047750" cy="830262"/>
          </a:xfrm>
          <a:prstGeom prst="rect">
            <a:avLst/>
          </a:prstGeom>
          <a:solidFill>
            <a:srgbClr val="57A7AB"/>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4" tIns="45713" rIns="91424" bIns="45713">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zh-CN" sz="4800" b="1">
                <a:solidFill>
                  <a:schemeClr val="bg1"/>
                </a:solidFill>
                <a:latin typeface="Times New Roman" panose="02020603050405020304" pitchFamily="18" charset="0"/>
                <a:cs typeface="Times New Roman" panose="02020603050405020304" pitchFamily="18" charset="0"/>
                <a:sym typeface="+mn-lt"/>
              </a:rPr>
              <a:t>D</a:t>
            </a:r>
            <a:endParaRPr lang="zh-CN" altLang="en-US" sz="4800" b="1">
              <a:solidFill>
                <a:schemeClr val="bg1"/>
              </a:solidFill>
              <a:latin typeface="Times New Roman" panose="02020603050405020304" pitchFamily="18" charset="0"/>
              <a:cs typeface="Times New Roman" panose="02020603050405020304" pitchFamily="18" charset="0"/>
              <a:sym typeface="+mn-lt"/>
            </a:endParaRPr>
          </a:p>
        </p:txBody>
      </p:sp>
      <p:sp>
        <p:nvSpPr>
          <p:cNvPr id="12" name="PA-文本框 42">
            <a:extLst>
              <a:ext uri="{FF2B5EF4-FFF2-40B4-BE49-F238E27FC236}">
                <a16:creationId xmlns:a16="http://schemas.microsoft.com/office/drawing/2014/main" id="{8529964E-BDFB-B96E-FDEF-7EFCABE3A8A3}"/>
              </a:ext>
            </a:extLst>
          </p:cNvPr>
          <p:cNvSpPr txBox="1">
            <a:spLocks noChangeArrowheads="1"/>
          </p:cNvSpPr>
          <p:nvPr>
            <p:custDataLst>
              <p:tags r:id="rId1"/>
            </p:custDataLst>
          </p:nvPr>
        </p:nvSpPr>
        <p:spPr bwMode="auto">
          <a:xfrm>
            <a:off x="1661528" y="3899234"/>
            <a:ext cx="2944813" cy="740652"/>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Calibri" panose="020F0502020204030204" pitchFamily="34" charset="0"/>
              </a:defRPr>
            </a:lvl1pPr>
            <a:lvl2pPr marL="742950" indent="-285750" defTabSz="457200">
              <a:defRPr>
                <a:solidFill>
                  <a:schemeClr val="tx1"/>
                </a:solidFill>
                <a:latin typeface="Calibri" panose="020F0502020204030204" pitchFamily="34" charset="0"/>
              </a:defRPr>
            </a:lvl2pPr>
            <a:lvl3pPr marL="1143000" indent="-228600" defTabSz="457200">
              <a:defRPr>
                <a:solidFill>
                  <a:schemeClr val="tx1"/>
                </a:solidFill>
                <a:latin typeface="Calibri" panose="020F0502020204030204" pitchFamily="34" charset="0"/>
              </a:defRPr>
            </a:lvl3pPr>
            <a:lvl4pPr marL="1600200" indent="-228600" defTabSz="457200">
              <a:defRPr>
                <a:solidFill>
                  <a:schemeClr val="tx1"/>
                </a:solidFill>
                <a:latin typeface="Calibri" panose="020F0502020204030204" pitchFamily="34" charset="0"/>
              </a:defRPr>
            </a:lvl4pPr>
            <a:lvl5pPr marL="2057400" indent="-228600" defTabSz="4572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lnSpc>
                <a:spcPct val="130000"/>
              </a:lnSpc>
            </a:pPr>
            <a:r>
              <a:rPr lang="vi-VN" altLang="en-US" sz="3600">
                <a:latin typeface="Times New Roman" panose="02020603050405020304" pitchFamily="18" charset="0"/>
                <a:ea typeface="Source Han Sans CN Normal"/>
                <a:cs typeface="Times New Roman" panose="02020603050405020304" pitchFamily="18" charset="0"/>
              </a:rPr>
              <a:t>Ung thư gan</a:t>
            </a:r>
          </a:p>
        </p:txBody>
      </p:sp>
      <p:sp>
        <p:nvSpPr>
          <p:cNvPr id="13" name="PA-文本框 42">
            <a:extLst>
              <a:ext uri="{FF2B5EF4-FFF2-40B4-BE49-F238E27FC236}">
                <a16:creationId xmlns:a16="http://schemas.microsoft.com/office/drawing/2014/main" id="{7A7A24B1-F972-5CFD-7D5D-CB37E304A77F}"/>
              </a:ext>
            </a:extLst>
          </p:cNvPr>
          <p:cNvSpPr txBox="1">
            <a:spLocks noChangeArrowheads="1"/>
          </p:cNvSpPr>
          <p:nvPr>
            <p:custDataLst>
              <p:tags r:id="rId2"/>
            </p:custDataLst>
          </p:nvPr>
        </p:nvSpPr>
        <p:spPr bwMode="auto">
          <a:xfrm>
            <a:off x="1648828" y="5624847"/>
            <a:ext cx="2944813" cy="740652"/>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Calibri" panose="020F0502020204030204" pitchFamily="34" charset="0"/>
              </a:defRPr>
            </a:lvl1pPr>
            <a:lvl2pPr marL="742950" indent="-285750" defTabSz="457200">
              <a:defRPr>
                <a:solidFill>
                  <a:schemeClr val="tx1"/>
                </a:solidFill>
                <a:latin typeface="Calibri" panose="020F0502020204030204" pitchFamily="34" charset="0"/>
              </a:defRPr>
            </a:lvl2pPr>
            <a:lvl3pPr marL="1143000" indent="-228600" defTabSz="457200">
              <a:defRPr>
                <a:solidFill>
                  <a:schemeClr val="tx1"/>
                </a:solidFill>
                <a:latin typeface="Calibri" panose="020F0502020204030204" pitchFamily="34" charset="0"/>
              </a:defRPr>
            </a:lvl3pPr>
            <a:lvl4pPr marL="1600200" indent="-228600" defTabSz="457200">
              <a:defRPr>
                <a:solidFill>
                  <a:schemeClr val="tx1"/>
                </a:solidFill>
                <a:latin typeface="Calibri" panose="020F0502020204030204" pitchFamily="34" charset="0"/>
              </a:defRPr>
            </a:lvl4pPr>
            <a:lvl5pPr marL="2057400" indent="-228600" defTabSz="4572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lnSpc>
                <a:spcPct val="130000"/>
              </a:lnSpc>
            </a:pPr>
            <a:r>
              <a:rPr lang="vi-VN" altLang="en-US" sz="3600">
                <a:latin typeface="Times New Roman" panose="02020603050405020304" pitchFamily="18" charset="0"/>
                <a:ea typeface="Source Han Sans CN Normal"/>
                <a:cs typeface="Times New Roman" panose="02020603050405020304" pitchFamily="18" charset="0"/>
              </a:rPr>
              <a:t>Ung thư vú</a:t>
            </a:r>
          </a:p>
        </p:txBody>
      </p:sp>
      <p:sp>
        <p:nvSpPr>
          <p:cNvPr id="14" name="PA-文本框 42">
            <a:extLst>
              <a:ext uri="{FF2B5EF4-FFF2-40B4-BE49-F238E27FC236}">
                <a16:creationId xmlns:a16="http://schemas.microsoft.com/office/drawing/2014/main" id="{46D7F47E-009C-166E-3ADC-18E86281A3BD}"/>
              </a:ext>
            </a:extLst>
          </p:cNvPr>
          <p:cNvSpPr txBox="1">
            <a:spLocks noChangeArrowheads="1"/>
          </p:cNvSpPr>
          <p:nvPr>
            <p:custDataLst>
              <p:tags r:id="rId3"/>
            </p:custDataLst>
          </p:nvPr>
        </p:nvSpPr>
        <p:spPr bwMode="auto">
          <a:xfrm>
            <a:off x="7684502" y="3853197"/>
            <a:ext cx="2946400" cy="740652"/>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Calibri" panose="020F0502020204030204" pitchFamily="34" charset="0"/>
              </a:defRPr>
            </a:lvl1pPr>
            <a:lvl2pPr marL="742950" indent="-285750" defTabSz="457200">
              <a:defRPr>
                <a:solidFill>
                  <a:schemeClr val="tx1"/>
                </a:solidFill>
                <a:latin typeface="Calibri" panose="020F0502020204030204" pitchFamily="34" charset="0"/>
              </a:defRPr>
            </a:lvl2pPr>
            <a:lvl3pPr marL="1143000" indent="-228600" defTabSz="457200">
              <a:defRPr>
                <a:solidFill>
                  <a:schemeClr val="tx1"/>
                </a:solidFill>
                <a:latin typeface="Calibri" panose="020F0502020204030204" pitchFamily="34" charset="0"/>
              </a:defRPr>
            </a:lvl3pPr>
            <a:lvl4pPr marL="1600200" indent="-228600" defTabSz="457200">
              <a:defRPr>
                <a:solidFill>
                  <a:schemeClr val="tx1"/>
                </a:solidFill>
                <a:latin typeface="Calibri" panose="020F0502020204030204" pitchFamily="34" charset="0"/>
              </a:defRPr>
            </a:lvl4pPr>
            <a:lvl5pPr marL="2057400" indent="-228600" defTabSz="4572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lnSpc>
                <a:spcPct val="130000"/>
              </a:lnSpc>
            </a:pPr>
            <a:r>
              <a:rPr lang="vi-VN" altLang="en-US" sz="3600">
                <a:latin typeface="Times New Roman" panose="02020603050405020304" pitchFamily="18" charset="0"/>
                <a:ea typeface="Source Han Sans CN Normal"/>
                <a:cs typeface="Times New Roman" panose="02020603050405020304" pitchFamily="18" charset="0"/>
              </a:rPr>
              <a:t>Ung thư phổi</a:t>
            </a:r>
          </a:p>
        </p:txBody>
      </p:sp>
      <p:sp>
        <p:nvSpPr>
          <p:cNvPr id="15" name="PA-文本框 42">
            <a:extLst>
              <a:ext uri="{FF2B5EF4-FFF2-40B4-BE49-F238E27FC236}">
                <a16:creationId xmlns:a16="http://schemas.microsoft.com/office/drawing/2014/main" id="{3D5FB4F6-83C9-B5B1-7057-E2BBFE6E3891}"/>
              </a:ext>
            </a:extLst>
          </p:cNvPr>
          <p:cNvSpPr txBox="1">
            <a:spLocks noChangeArrowheads="1"/>
          </p:cNvSpPr>
          <p:nvPr>
            <p:custDataLst>
              <p:tags r:id="rId4"/>
            </p:custDataLst>
          </p:nvPr>
        </p:nvSpPr>
        <p:spPr bwMode="auto">
          <a:xfrm>
            <a:off x="7684502" y="5550234"/>
            <a:ext cx="3157538" cy="740652"/>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Calibri" panose="020F0502020204030204" pitchFamily="34" charset="0"/>
              </a:defRPr>
            </a:lvl1pPr>
            <a:lvl2pPr marL="742950" indent="-285750" defTabSz="457200">
              <a:defRPr>
                <a:solidFill>
                  <a:schemeClr val="tx1"/>
                </a:solidFill>
                <a:latin typeface="Calibri" panose="020F0502020204030204" pitchFamily="34" charset="0"/>
              </a:defRPr>
            </a:lvl2pPr>
            <a:lvl3pPr marL="1143000" indent="-228600" defTabSz="457200">
              <a:defRPr>
                <a:solidFill>
                  <a:schemeClr val="tx1"/>
                </a:solidFill>
                <a:latin typeface="Calibri" panose="020F0502020204030204" pitchFamily="34" charset="0"/>
              </a:defRPr>
            </a:lvl3pPr>
            <a:lvl4pPr marL="1600200" indent="-228600" defTabSz="457200">
              <a:defRPr>
                <a:solidFill>
                  <a:schemeClr val="tx1"/>
                </a:solidFill>
                <a:latin typeface="Calibri" panose="020F0502020204030204" pitchFamily="34" charset="0"/>
              </a:defRPr>
            </a:lvl4pPr>
            <a:lvl5pPr marL="2057400" indent="-228600" defTabSz="4572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lnSpc>
                <a:spcPct val="130000"/>
              </a:lnSpc>
            </a:pPr>
            <a:r>
              <a:rPr lang="vi-VN" altLang="en-US" sz="3600">
                <a:latin typeface="Times New Roman" panose="02020603050405020304" pitchFamily="18" charset="0"/>
                <a:ea typeface="Source Han Sans CN Normal"/>
                <a:cs typeface="Times New Roman" panose="02020603050405020304" pitchFamily="18" charset="0"/>
              </a:rPr>
              <a:t>Ung thư dạ dày</a:t>
            </a:r>
          </a:p>
        </p:txBody>
      </p:sp>
      <p:sp>
        <p:nvSpPr>
          <p:cNvPr id="16" name="PA-文本框 6">
            <a:extLst>
              <a:ext uri="{FF2B5EF4-FFF2-40B4-BE49-F238E27FC236}">
                <a16:creationId xmlns:a16="http://schemas.microsoft.com/office/drawing/2014/main" id="{E8478F53-6E5A-16D8-085D-053ED4860CB7}"/>
              </a:ext>
            </a:extLst>
          </p:cNvPr>
          <p:cNvSpPr txBox="1"/>
          <p:nvPr>
            <p:custDataLst>
              <p:tags r:id="rId5"/>
            </p:custDataLst>
          </p:nvPr>
        </p:nvSpPr>
        <p:spPr>
          <a:xfrm>
            <a:off x="651038" y="1400758"/>
            <a:ext cx="11155680" cy="1077218"/>
          </a:xfrm>
          <a:prstGeom prst="rect">
            <a:avLst/>
          </a:prstGeom>
          <a:noFill/>
          <a:ln w="28575">
            <a:noFill/>
            <a:prstDash val="lgDashDotDot"/>
          </a:ln>
        </p:spPr>
        <p:txBody>
          <a:bodyPr wrap="square">
            <a:spAutoFit/>
          </a:bodyPr>
          <a:lstStyle/>
          <a:p>
            <a:pPr>
              <a:defRPr/>
            </a:pPr>
            <a:r>
              <a:rPr lang="vi-VN" sz="3200" b="1" dirty="0">
                <a:solidFill>
                  <a:schemeClr val="accent6">
                    <a:lumMod val="75000"/>
                  </a:schemeClr>
                </a:solidFill>
                <a:latin typeface="Times New Roman" panose="02020603050405020304" pitchFamily="18" charset="0"/>
                <a:cs typeface="Times New Roman" panose="02020603050405020304" pitchFamily="18" charset="0"/>
              </a:rPr>
              <a:t>Câu 10:</a:t>
            </a:r>
            <a:r>
              <a:rPr lang="vi-VN" sz="3200" dirty="0">
                <a:solidFill>
                  <a:schemeClr val="accent6">
                    <a:lumMod val="75000"/>
                  </a:schemeClr>
                </a:solidFill>
                <a:latin typeface="Times New Roman" panose="02020603050405020304" pitchFamily="18" charset="0"/>
                <a:cs typeface="Times New Roman" panose="02020603050405020304" pitchFamily="18" charset="0"/>
              </a:rPr>
              <a:t> Loại ung thư nào sau đây chiếm tỉ lệ cao hơn so với các loại còn lại theo thống kê của GLOBOCAN tại Việt Nam 2020?</a:t>
            </a:r>
          </a:p>
        </p:txBody>
      </p:sp>
      <p:sp>
        <p:nvSpPr>
          <p:cNvPr id="17" name="Rectangle: Rounded Corners 35">
            <a:extLst>
              <a:ext uri="{FF2B5EF4-FFF2-40B4-BE49-F238E27FC236}">
                <a16:creationId xmlns:a16="http://schemas.microsoft.com/office/drawing/2014/main" id="{D07BE09C-E4A2-623B-8AB3-DCE7B8829D3D}"/>
              </a:ext>
            </a:extLst>
          </p:cNvPr>
          <p:cNvSpPr/>
          <p:nvPr/>
        </p:nvSpPr>
        <p:spPr>
          <a:xfrm>
            <a:off x="1617078" y="3953209"/>
            <a:ext cx="2976563" cy="793750"/>
          </a:xfrm>
          <a:prstGeom prst="roundRect">
            <a:avLst/>
          </a:prstGeom>
          <a:noFill/>
          <a:ln w="38100">
            <a:solidFill>
              <a:srgbClr val="FF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vi-VN"/>
          </a:p>
        </p:txBody>
      </p:sp>
      <p:sp>
        <p:nvSpPr>
          <p:cNvPr id="18" name="AutoShape 90">
            <a:extLst>
              <a:ext uri="{FF2B5EF4-FFF2-40B4-BE49-F238E27FC236}">
                <a16:creationId xmlns:a16="http://schemas.microsoft.com/office/drawing/2014/main" id="{EFFB01C3-3951-058C-0BEE-F686BC312A1F}"/>
              </a:ext>
            </a:extLst>
          </p:cNvPr>
          <p:cNvSpPr>
            <a:spLocks noChangeArrowheads="1"/>
          </p:cNvSpPr>
          <p:nvPr/>
        </p:nvSpPr>
        <p:spPr bwMode="auto">
          <a:xfrm>
            <a:off x="5049252" y="489284"/>
            <a:ext cx="2359252" cy="578644"/>
          </a:xfrm>
          <a:prstGeom prst="flowChartAlternateProcess">
            <a:avLst/>
          </a:prstGeom>
          <a:solidFill>
            <a:srgbClr val="00B050"/>
          </a:solidFill>
          <a:ln w="9525">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anchor="ctr"/>
          <a:lstStyle/>
          <a:p>
            <a:pPr algn="ctr" eaLnBrk="1" hangingPunct="1">
              <a:buClr>
                <a:prstClr val="black"/>
              </a:buClr>
              <a:defRPr/>
            </a:pPr>
            <a:r>
              <a:rPr lang="en-US" altLang="en-US" sz="3200" b="1" dirty="0">
                <a:solidFill>
                  <a:schemeClr val="bg1"/>
                </a:solidFill>
                <a:latin typeface="Times New Roman" panose="02020603050405020304" pitchFamily="18" charset="0"/>
              </a:rPr>
              <a:t> </a:t>
            </a:r>
          </a:p>
          <a:p>
            <a:pPr algn="ctr" eaLnBrk="1" hangingPunct="1">
              <a:buClr>
                <a:prstClr val="black"/>
              </a:buClr>
              <a:defRPr/>
            </a:pPr>
            <a:r>
              <a:rPr lang="en-US" altLang="en-US" sz="3200" b="1" dirty="0">
                <a:solidFill>
                  <a:schemeClr val="bg1"/>
                </a:solidFill>
              </a:rPr>
              <a:t>LUYỆN TẬP</a:t>
            </a:r>
          </a:p>
          <a:p>
            <a:pPr algn="ctr" eaLnBrk="1" hangingPunct="1">
              <a:buClr>
                <a:prstClr val="black"/>
              </a:buClr>
              <a:buFont typeface="Wingdings" charset="2"/>
              <a:buNone/>
              <a:defRPr/>
            </a:pPr>
            <a:endParaRPr lang="en-US" altLang="en-US" sz="3200" b="1" dirty="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750"/>
                                        <p:tgtEl>
                                          <p:spTgt spid="8"/>
                                        </p:tgtEl>
                                      </p:cBhvr>
                                    </p:animEffect>
                                  </p:childTnLst>
                                </p:cTn>
                              </p:par>
                              <p:par>
                                <p:cTn id="13" presetID="16" presetClass="entr" presetSubtype="21"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par>
                          <p:cTn id="16" fill="hold" nodeType="afterGroup">
                            <p:stCondLst>
                              <p:cond delay="750"/>
                            </p:stCondLst>
                            <p:childTnLst>
                              <p:par>
                                <p:cTn id="17" presetID="10" presetClass="entr" presetSubtype="0"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750"/>
                                        <p:tgtEl>
                                          <p:spTgt spid="9"/>
                                        </p:tgtEl>
                                      </p:cBhvr>
                                    </p:animEffect>
                                  </p:childTnLst>
                                </p:cTn>
                              </p:par>
                              <p:par>
                                <p:cTn id="20" presetID="16" presetClass="entr" presetSubtype="21"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par>
                          <p:cTn id="23" fill="hold" nodeType="afterGroup">
                            <p:stCondLst>
                              <p:cond delay="1500"/>
                            </p:stCondLst>
                            <p:childTnLst>
                              <p:par>
                                <p:cTn id="24" presetID="10" presetClass="entr" presetSubtype="0" fill="hold" nodeType="after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750"/>
                                        <p:tgtEl>
                                          <p:spTgt spid="10"/>
                                        </p:tgtEl>
                                      </p:cBhvr>
                                    </p:animEffect>
                                  </p:childTnLst>
                                </p:cTn>
                              </p:par>
                              <p:par>
                                <p:cTn id="27" presetID="16" presetClass="entr" presetSubtype="21"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barn(inVertical)">
                                      <p:cBhvr>
                                        <p:cTn id="29" dur="500"/>
                                        <p:tgtEl>
                                          <p:spTgt spid="14"/>
                                        </p:tgtEl>
                                      </p:cBhvr>
                                    </p:animEffect>
                                  </p:childTnLst>
                                </p:cTn>
                              </p:par>
                            </p:childTnLst>
                          </p:cTn>
                        </p:par>
                        <p:par>
                          <p:cTn id="30" fill="hold" nodeType="afterGroup">
                            <p:stCondLst>
                              <p:cond delay="2250"/>
                            </p:stCondLst>
                            <p:childTnLst>
                              <p:par>
                                <p:cTn id="31" presetID="10" presetClass="entr" presetSubtype="0" fill="hold" nodeType="after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750"/>
                                        <p:tgtEl>
                                          <p:spTgt spid="11"/>
                                        </p:tgtEl>
                                      </p:cBhvr>
                                    </p:animEffect>
                                  </p:childTnLst>
                                </p:cTn>
                              </p:par>
                              <p:par>
                                <p:cTn id="34" presetID="16" presetClass="entr" presetSubtype="21" fill="hold"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barn(inVertical)">
                                      <p:cBhvr>
                                        <p:cTn id="36" dur="500"/>
                                        <p:tgtEl>
                                          <p:spTgt spid="15"/>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6" presetClass="entr" presetSubtype="21" fill="hold" nodeType="click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barn(inVertical)">
                                      <p:cBhvr>
                                        <p:cTn id="4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bldLvl="0" animBg="1"/>
      <p:bldP spid="13" grpId="0" bldLvl="0" animBg="1"/>
      <p:bldP spid="14" grpId="0" bldLvl="0" animBg="1"/>
      <p:bldP spid="15" grpId="0" bldLvl="0" animBg="1"/>
      <p:bldP spid="16" grpId="0"/>
      <p:bldP spid="17" grpId="0" bldLvl="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ECEB1B3-992B-EC73-1735-42CDF4DEF88E}"/>
              </a:ext>
            </a:extLst>
          </p:cNvPr>
          <p:cNvSpPr txBox="1"/>
          <p:nvPr/>
        </p:nvSpPr>
        <p:spPr>
          <a:xfrm>
            <a:off x="230037" y="2359937"/>
            <a:ext cx="11731925" cy="3696653"/>
          </a:xfrm>
          <a:prstGeom prst="rect">
            <a:avLst/>
          </a:prstGeom>
          <a:noFill/>
        </p:spPr>
        <p:txBody>
          <a:bodyPr wrap="square">
            <a:spAutoFit/>
          </a:bodyPr>
          <a:lstStyle/>
          <a:p>
            <a:pPr algn="just">
              <a:lnSpc>
                <a:spcPct val="150000"/>
              </a:lnSpc>
              <a:tabLst>
                <a:tab pos="227330" algn="l"/>
              </a:tabLst>
            </a:pPr>
            <a:r>
              <a:rPr lang="vi-VN" sz="3200" dirty="0">
                <a:solidFill>
                  <a:srgbClr val="231F20"/>
                </a:solidFill>
                <a:effectLst/>
                <a:latin typeface="Times New Roman" panose="02020603050405020304" pitchFamily="18" charset="0"/>
                <a:ea typeface="Arial" panose="020B0604020202020204" pitchFamily="34" charset="0"/>
              </a:rPr>
              <a:t>- V</a:t>
            </a:r>
            <a:r>
              <a:rPr lang="en-US" sz="3200" dirty="0">
                <a:solidFill>
                  <a:srgbClr val="231F20"/>
                </a:solidFill>
                <a:effectLst/>
                <a:latin typeface="Times New Roman" panose="02020603050405020304" pitchFamily="18" charset="0"/>
                <a:ea typeface="Arial" panose="020B0604020202020204" pitchFamily="34" charset="0"/>
              </a:rPr>
              <a:t>ì </a:t>
            </a:r>
            <a:r>
              <a:rPr lang="en-US" sz="3200" dirty="0" err="1">
                <a:solidFill>
                  <a:srgbClr val="231F20"/>
                </a:solidFill>
                <a:effectLst/>
                <a:latin typeface="Times New Roman" panose="02020603050405020304" pitchFamily="18" charset="0"/>
                <a:ea typeface="Arial" panose="020B0604020202020204" pitchFamily="34" charset="0"/>
              </a:rPr>
              <a:t>khi</a:t>
            </a:r>
            <a:r>
              <a:rPr lang="en-US" sz="3200" dirty="0">
                <a:solidFill>
                  <a:srgbClr val="231F20"/>
                </a:solidFill>
                <a:effectLst/>
                <a:latin typeface="Times New Roman" panose="02020603050405020304" pitchFamily="18" charset="0"/>
                <a:ea typeface="Arial" panose="020B0604020202020204" pitchFamily="34" charset="0"/>
              </a:rPr>
              <a:t> </a:t>
            </a:r>
            <a:r>
              <a:rPr lang="en-US" sz="3200" dirty="0" err="1">
                <a:solidFill>
                  <a:srgbClr val="231F20"/>
                </a:solidFill>
                <a:effectLst/>
                <a:latin typeface="Times New Roman" panose="02020603050405020304" pitchFamily="18" charset="0"/>
                <a:ea typeface="Arial" panose="020B0604020202020204" pitchFamily="34" charset="0"/>
              </a:rPr>
              <a:t>tế</a:t>
            </a:r>
            <a:r>
              <a:rPr lang="en-US" sz="3200" dirty="0">
                <a:solidFill>
                  <a:srgbClr val="231F20"/>
                </a:solidFill>
                <a:effectLst/>
                <a:latin typeface="Times New Roman" panose="02020603050405020304" pitchFamily="18" charset="0"/>
                <a:ea typeface="Arial" panose="020B0604020202020204" pitchFamily="34" charset="0"/>
              </a:rPr>
              <a:t> </a:t>
            </a:r>
            <a:r>
              <a:rPr lang="en-US" sz="3200" dirty="0" err="1">
                <a:solidFill>
                  <a:srgbClr val="231F20"/>
                </a:solidFill>
                <a:effectLst/>
                <a:latin typeface="Times New Roman" panose="02020603050405020304" pitchFamily="18" charset="0"/>
                <a:ea typeface="Arial" panose="020B0604020202020204" pitchFamily="34" charset="0"/>
              </a:rPr>
              <a:t>bào</a:t>
            </a:r>
            <a:r>
              <a:rPr lang="en-US" sz="3200" dirty="0">
                <a:solidFill>
                  <a:srgbClr val="231F20"/>
                </a:solidFill>
                <a:effectLst/>
                <a:latin typeface="Times New Roman" panose="02020603050405020304" pitchFamily="18" charset="0"/>
                <a:ea typeface="Arial" panose="020B0604020202020204" pitchFamily="34" charset="0"/>
              </a:rPr>
              <a:t> </a:t>
            </a:r>
            <a:r>
              <a:rPr lang="en-US" sz="3200" dirty="0" err="1">
                <a:solidFill>
                  <a:srgbClr val="231F20"/>
                </a:solidFill>
                <a:effectLst/>
                <a:latin typeface="Times New Roman" panose="02020603050405020304" pitchFamily="18" charset="0"/>
                <a:ea typeface="Arial" panose="020B0604020202020204" pitchFamily="34" charset="0"/>
              </a:rPr>
              <a:t>thần</a:t>
            </a:r>
            <a:r>
              <a:rPr lang="en-US" sz="3200" dirty="0">
                <a:solidFill>
                  <a:srgbClr val="231F20"/>
                </a:solidFill>
                <a:effectLst/>
                <a:latin typeface="Times New Roman" panose="02020603050405020304" pitchFamily="18" charset="0"/>
                <a:ea typeface="Arial" panose="020B0604020202020204" pitchFamily="34" charset="0"/>
              </a:rPr>
              <a:t> </a:t>
            </a:r>
            <a:r>
              <a:rPr lang="en-US" sz="3200" b="1" dirty="0" err="1">
                <a:solidFill>
                  <a:srgbClr val="0070C0"/>
                </a:solidFill>
                <a:effectLst/>
                <a:latin typeface="Times New Roman" panose="02020603050405020304" pitchFamily="18" charset="0"/>
                <a:ea typeface="Arial" panose="020B0604020202020204" pitchFamily="34" charset="0"/>
              </a:rPr>
              <a:t>kinh</a:t>
            </a:r>
            <a:r>
              <a:rPr lang="en-US" sz="3200" b="1" dirty="0">
                <a:solidFill>
                  <a:srgbClr val="0070C0"/>
                </a:solidFill>
                <a:effectLst/>
                <a:latin typeface="Times New Roman" panose="02020603050405020304" pitchFamily="18" charset="0"/>
                <a:ea typeface="Arial" panose="020B0604020202020204" pitchFamily="34" charset="0"/>
              </a:rPr>
              <a:t> </a:t>
            </a:r>
            <a:r>
              <a:rPr lang="en-US" sz="3200" b="1" dirty="0" err="1">
                <a:solidFill>
                  <a:srgbClr val="0070C0"/>
                </a:solidFill>
                <a:effectLst/>
                <a:latin typeface="Times New Roman" panose="02020603050405020304" pitchFamily="18" charset="0"/>
                <a:ea typeface="Arial" panose="020B0604020202020204" pitchFamily="34" charset="0"/>
              </a:rPr>
              <a:t>biệt</a:t>
            </a:r>
            <a:r>
              <a:rPr lang="en-US" sz="3200" b="1" dirty="0">
                <a:solidFill>
                  <a:srgbClr val="0070C0"/>
                </a:solidFill>
                <a:effectLst/>
                <a:latin typeface="Times New Roman" panose="02020603050405020304" pitchFamily="18" charset="0"/>
                <a:ea typeface="Arial" panose="020B0604020202020204" pitchFamily="34" charset="0"/>
              </a:rPr>
              <a:t> </a:t>
            </a:r>
            <a:r>
              <a:rPr lang="en-US" sz="3200" b="1" dirty="0" err="1">
                <a:solidFill>
                  <a:srgbClr val="0070C0"/>
                </a:solidFill>
                <a:effectLst/>
                <a:latin typeface="Times New Roman" panose="02020603050405020304" pitchFamily="18" charset="0"/>
                <a:ea typeface="Arial" panose="020B0604020202020204" pitchFamily="34" charset="0"/>
              </a:rPr>
              <a:t>hoá</a:t>
            </a:r>
            <a:r>
              <a:rPr lang="en-US" sz="3200" b="1" dirty="0">
                <a:solidFill>
                  <a:srgbClr val="0070C0"/>
                </a:solidFill>
                <a:effectLst/>
                <a:latin typeface="Times New Roman" panose="02020603050405020304" pitchFamily="18" charset="0"/>
                <a:ea typeface="Arial" panose="020B0604020202020204" pitchFamily="34" charset="0"/>
              </a:rPr>
              <a:t> </a:t>
            </a:r>
            <a:r>
              <a:rPr lang="en-US" sz="3200" b="1" dirty="0" err="1">
                <a:solidFill>
                  <a:srgbClr val="0070C0"/>
                </a:solidFill>
                <a:effectLst/>
                <a:latin typeface="Times New Roman" panose="02020603050405020304" pitchFamily="18" charset="0"/>
                <a:ea typeface="Arial" panose="020B0604020202020204" pitchFamily="34" charset="0"/>
              </a:rPr>
              <a:t>thành</a:t>
            </a:r>
            <a:r>
              <a:rPr lang="en-US" sz="3200" b="1" dirty="0">
                <a:solidFill>
                  <a:srgbClr val="0070C0"/>
                </a:solidFill>
                <a:effectLst/>
                <a:latin typeface="Times New Roman" panose="02020603050405020304" pitchFamily="18" charset="0"/>
                <a:ea typeface="Arial" panose="020B0604020202020204" pitchFamily="34" charset="0"/>
              </a:rPr>
              <a:t> </a:t>
            </a:r>
            <a:r>
              <a:rPr lang="en-US" sz="3200" b="1" dirty="0" err="1">
                <a:solidFill>
                  <a:srgbClr val="0070C0"/>
                </a:solidFill>
                <a:effectLst/>
                <a:latin typeface="Times New Roman" panose="02020603050405020304" pitchFamily="18" charset="0"/>
                <a:ea typeface="Arial" panose="020B0604020202020204" pitchFamily="34" charset="0"/>
              </a:rPr>
              <a:t>tế</a:t>
            </a:r>
            <a:r>
              <a:rPr lang="en-US" sz="3200" b="1" dirty="0">
                <a:solidFill>
                  <a:srgbClr val="0070C0"/>
                </a:solidFill>
                <a:effectLst/>
                <a:latin typeface="Times New Roman" panose="02020603050405020304" pitchFamily="18" charset="0"/>
                <a:ea typeface="Arial" panose="020B0604020202020204" pitchFamily="34" charset="0"/>
              </a:rPr>
              <a:t> </a:t>
            </a:r>
            <a:r>
              <a:rPr lang="en-US" sz="3200" b="1" dirty="0" err="1">
                <a:solidFill>
                  <a:srgbClr val="0070C0"/>
                </a:solidFill>
                <a:effectLst/>
                <a:latin typeface="Times New Roman" panose="02020603050405020304" pitchFamily="18" charset="0"/>
                <a:ea typeface="Arial" panose="020B0604020202020204" pitchFamily="34" charset="0"/>
              </a:rPr>
              <a:t>bào</a:t>
            </a:r>
            <a:r>
              <a:rPr lang="en-US" sz="3200" b="1" dirty="0">
                <a:solidFill>
                  <a:srgbClr val="0070C0"/>
                </a:solidFill>
                <a:effectLst/>
                <a:latin typeface="Times New Roman" panose="02020603050405020304" pitchFamily="18" charset="0"/>
                <a:ea typeface="Arial" panose="020B0604020202020204" pitchFamily="34" charset="0"/>
              </a:rPr>
              <a:t> </a:t>
            </a:r>
            <a:r>
              <a:rPr lang="en-US" sz="3200" b="1" dirty="0" err="1">
                <a:solidFill>
                  <a:srgbClr val="0070C0"/>
                </a:solidFill>
                <a:effectLst/>
                <a:latin typeface="Times New Roman" panose="02020603050405020304" pitchFamily="18" charset="0"/>
                <a:ea typeface="Arial" panose="020B0604020202020204" pitchFamily="34" charset="0"/>
              </a:rPr>
              <a:t>thần</a:t>
            </a:r>
            <a:r>
              <a:rPr lang="en-US" sz="3200" b="1" dirty="0">
                <a:solidFill>
                  <a:srgbClr val="0070C0"/>
                </a:solidFill>
                <a:effectLst/>
                <a:latin typeface="Times New Roman" panose="02020603050405020304" pitchFamily="18" charset="0"/>
                <a:ea typeface="Arial" panose="020B0604020202020204" pitchFamily="34" charset="0"/>
              </a:rPr>
              <a:t> </a:t>
            </a:r>
            <a:r>
              <a:rPr lang="en-US" sz="3200" b="1" dirty="0" err="1">
                <a:solidFill>
                  <a:srgbClr val="0070C0"/>
                </a:solidFill>
                <a:effectLst/>
                <a:latin typeface="Times New Roman" panose="02020603050405020304" pitchFamily="18" charset="0"/>
                <a:ea typeface="Arial" panose="020B0604020202020204" pitchFamily="34" charset="0"/>
              </a:rPr>
              <a:t>kinh</a:t>
            </a:r>
            <a:r>
              <a:rPr lang="en-US" sz="3200" b="1" dirty="0">
                <a:solidFill>
                  <a:srgbClr val="0070C0"/>
                </a:solidFill>
                <a:effectLst/>
                <a:latin typeface="Times New Roman" panose="02020603050405020304" pitchFamily="18" charset="0"/>
                <a:ea typeface="Arial" panose="020B0604020202020204" pitchFamily="34" charset="0"/>
              </a:rPr>
              <a:t> </a:t>
            </a:r>
            <a:r>
              <a:rPr lang="en-US" sz="3200" b="1" dirty="0" err="1">
                <a:solidFill>
                  <a:srgbClr val="0070C0"/>
                </a:solidFill>
                <a:effectLst/>
                <a:latin typeface="Times New Roman" panose="02020603050405020304" pitchFamily="18" charset="0"/>
                <a:ea typeface="Arial" panose="020B0604020202020204" pitchFamily="34" charset="0"/>
              </a:rPr>
              <a:t>trưởng</a:t>
            </a:r>
            <a:r>
              <a:rPr lang="en-US" sz="3200" b="1" dirty="0">
                <a:solidFill>
                  <a:srgbClr val="0070C0"/>
                </a:solidFill>
                <a:effectLst/>
                <a:latin typeface="Times New Roman" panose="02020603050405020304" pitchFamily="18" charset="0"/>
                <a:ea typeface="Arial" panose="020B0604020202020204" pitchFamily="34" charset="0"/>
              </a:rPr>
              <a:t> </a:t>
            </a:r>
            <a:r>
              <a:rPr lang="en-US" sz="3200" b="1" dirty="0" err="1">
                <a:solidFill>
                  <a:srgbClr val="0070C0"/>
                </a:solidFill>
                <a:effectLst/>
                <a:latin typeface="Times New Roman" panose="02020603050405020304" pitchFamily="18" charset="0"/>
                <a:ea typeface="Arial" panose="020B0604020202020204" pitchFamily="34" charset="0"/>
              </a:rPr>
              <a:t>thành</a:t>
            </a:r>
            <a:r>
              <a:rPr lang="en-US" sz="3200" b="1" dirty="0">
                <a:solidFill>
                  <a:srgbClr val="0070C0"/>
                </a:solidFill>
                <a:effectLst/>
                <a:latin typeface="Times New Roman" panose="02020603050405020304" pitchFamily="18" charset="0"/>
                <a:ea typeface="Arial" panose="020B0604020202020204" pitchFamily="34" charset="0"/>
              </a:rPr>
              <a:t> </a:t>
            </a:r>
            <a:r>
              <a:rPr lang="en-US" sz="3200" b="1" dirty="0" err="1">
                <a:solidFill>
                  <a:srgbClr val="0070C0"/>
                </a:solidFill>
                <a:effectLst/>
                <a:latin typeface="Times New Roman" panose="02020603050405020304" pitchFamily="18" charset="0"/>
                <a:ea typeface="Arial" panose="020B0604020202020204" pitchFamily="34" charset="0"/>
              </a:rPr>
              <a:t>sẽ</a:t>
            </a:r>
            <a:r>
              <a:rPr lang="en-US" sz="3200" b="1" dirty="0">
                <a:solidFill>
                  <a:srgbClr val="0070C0"/>
                </a:solidFill>
                <a:effectLst/>
                <a:latin typeface="Times New Roman" panose="02020603050405020304" pitchFamily="18" charset="0"/>
                <a:ea typeface="Arial" panose="020B0604020202020204" pitchFamily="34" charset="0"/>
              </a:rPr>
              <a:t> </a:t>
            </a:r>
            <a:r>
              <a:rPr lang="en-US" sz="3200" b="1" dirty="0" err="1">
                <a:solidFill>
                  <a:srgbClr val="0070C0"/>
                </a:solidFill>
                <a:effectLst/>
                <a:latin typeface="Times New Roman" panose="02020603050405020304" pitchFamily="18" charset="0"/>
                <a:ea typeface="Arial" panose="020B0604020202020204" pitchFamily="34" charset="0"/>
              </a:rPr>
              <a:t>bị</a:t>
            </a:r>
            <a:r>
              <a:rPr lang="en-US" sz="3200" b="1" dirty="0">
                <a:solidFill>
                  <a:srgbClr val="0070C0"/>
                </a:solidFill>
                <a:effectLst/>
                <a:latin typeface="Times New Roman" panose="02020603050405020304" pitchFamily="18" charset="0"/>
                <a:ea typeface="Arial" panose="020B0604020202020204" pitchFamily="34" charset="0"/>
              </a:rPr>
              <a:t> </a:t>
            </a:r>
            <a:r>
              <a:rPr lang="en-US" sz="3200" b="1" dirty="0" err="1">
                <a:solidFill>
                  <a:srgbClr val="0070C0"/>
                </a:solidFill>
                <a:effectLst/>
                <a:latin typeface="Times New Roman" panose="02020603050405020304" pitchFamily="18" charset="0"/>
                <a:ea typeface="Arial" panose="020B0604020202020204" pitchFamily="34" charset="0"/>
              </a:rPr>
              <a:t>mất</a:t>
            </a:r>
            <a:r>
              <a:rPr lang="en-US" sz="3200" b="1" dirty="0">
                <a:solidFill>
                  <a:srgbClr val="0070C0"/>
                </a:solidFill>
                <a:effectLst/>
                <a:latin typeface="Times New Roman" panose="02020603050405020304" pitchFamily="18" charset="0"/>
                <a:ea typeface="Arial" panose="020B0604020202020204" pitchFamily="34" charset="0"/>
              </a:rPr>
              <a:t> </a:t>
            </a:r>
            <a:r>
              <a:rPr lang="en-US" sz="3200" b="1" dirty="0" err="1">
                <a:solidFill>
                  <a:srgbClr val="0070C0"/>
                </a:solidFill>
                <a:effectLst/>
                <a:latin typeface="Times New Roman" panose="02020603050405020304" pitchFamily="18" charset="0"/>
                <a:ea typeface="Arial" panose="020B0604020202020204" pitchFamily="34" charset="0"/>
              </a:rPr>
              <a:t>trung</a:t>
            </a:r>
            <a:r>
              <a:rPr lang="en-US" sz="3200" b="1" dirty="0">
                <a:solidFill>
                  <a:srgbClr val="0070C0"/>
                </a:solidFill>
                <a:effectLst/>
                <a:latin typeface="Times New Roman" panose="02020603050405020304" pitchFamily="18" charset="0"/>
                <a:ea typeface="Arial" panose="020B0604020202020204" pitchFamily="34" charset="0"/>
              </a:rPr>
              <a:t> </a:t>
            </a:r>
            <a:r>
              <a:rPr lang="en-US" sz="3200" b="1" dirty="0" err="1">
                <a:solidFill>
                  <a:srgbClr val="0070C0"/>
                </a:solidFill>
                <a:effectLst/>
                <a:latin typeface="Times New Roman" panose="02020603050405020304" pitchFamily="18" charset="0"/>
                <a:ea typeface="Arial" panose="020B0604020202020204" pitchFamily="34" charset="0"/>
              </a:rPr>
              <a:t>tử</a:t>
            </a:r>
            <a:r>
              <a:rPr lang="en-US" sz="3200" b="1" dirty="0">
                <a:solidFill>
                  <a:srgbClr val="0070C0"/>
                </a:solidFill>
                <a:effectLst/>
                <a:latin typeface="Times New Roman" panose="02020603050405020304" pitchFamily="18" charset="0"/>
                <a:ea typeface="Arial" panose="020B0604020202020204" pitchFamily="34" charset="0"/>
              </a:rPr>
              <a:t> </a:t>
            </a:r>
            <a:r>
              <a:rPr lang="en-US" sz="3200" dirty="0" err="1">
                <a:solidFill>
                  <a:srgbClr val="231F20"/>
                </a:solidFill>
                <a:effectLst/>
                <a:latin typeface="Times New Roman" panose="02020603050405020304" pitchFamily="18" charset="0"/>
                <a:ea typeface="Arial" panose="020B0604020202020204" pitchFamily="34" charset="0"/>
              </a:rPr>
              <a:t>nên</a:t>
            </a:r>
            <a:r>
              <a:rPr lang="en-US" sz="3200" dirty="0">
                <a:solidFill>
                  <a:srgbClr val="231F20"/>
                </a:solidFill>
                <a:effectLst/>
                <a:latin typeface="Times New Roman" panose="02020603050405020304" pitchFamily="18" charset="0"/>
                <a:ea typeface="Arial" panose="020B0604020202020204" pitchFamily="34" charset="0"/>
              </a:rPr>
              <a:t> </a:t>
            </a:r>
            <a:r>
              <a:rPr lang="en-US" sz="3200" dirty="0" err="1">
                <a:solidFill>
                  <a:srgbClr val="231F20"/>
                </a:solidFill>
                <a:effectLst/>
                <a:latin typeface="Times New Roman" panose="02020603050405020304" pitchFamily="18" charset="0"/>
                <a:ea typeface="Arial" panose="020B0604020202020204" pitchFamily="34" charset="0"/>
              </a:rPr>
              <a:t>các</a:t>
            </a:r>
            <a:r>
              <a:rPr lang="en-US" sz="3200" dirty="0">
                <a:solidFill>
                  <a:srgbClr val="231F20"/>
                </a:solidFill>
                <a:effectLst/>
                <a:latin typeface="Times New Roman" panose="02020603050405020304" pitchFamily="18" charset="0"/>
                <a:ea typeface="Arial" panose="020B0604020202020204" pitchFamily="34" charset="0"/>
              </a:rPr>
              <a:t> </a:t>
            </a:r>
            <a:r>
              <a:rPr lang="en-US" sz="3200" dirty="0" err="1">
                <a:solidFill>
                  <a:srgbClr val="231F20"/>
                </a:solidFill>
                <a:effectLst/>
                <a:latin typeface="Times New Roman" panose="02020603050405020304" pitchFamily="18" charset="0"/>
                <a:ea typeface="Arial" panose="020B0604020202020204" pitchFamily="34" charset="0"/>
              </a:rPr>
              <a:t>tế</a:t>
            </a:r>
            <a:r>
              <a:rPr lang="en-US" sz="3200" dirty="0">
                <a:solidFill>
                  <a:srgbClr val="231F20"/>
                </a:solidFill>
                <a:effectLst/>
                <a:latin typeface="Times New Roman" panose="02020603050405020304" pitchFamily="18" charset="0"/>
                <a:ea typeface="Arial" panose="020B0604020202020204" pitchFamily="34" charset="0"/>
              </a:rPr>
              <a:t> </a:t>
            </a:r>
            <a:r>
              <a:rPr lang="en-US" sz="3200" dirty="0" err="1">
                <a:solidFill>
                  <a:srgbClr val="231F20"/>
                </a:solidFill>
                <a:effectLst/>
                <a:latin typeface="Times New Roman" panose="02020603050405020304" pitchFamily="18" charset="0"/>
                <a:ea typeface="Arial" panose="020B0604020202020204" pitchFamily="34" charset="0"/>
              </a:rPr>
              <a:t>bào</a:t>
            </a:r>
            <a:r>
              <a:rPr lang="en-US" sz="3200" dirty="0">
                <a:solidFill>
                  <a:srgbClr val="231F20"/>
                </a:solidFill>
                <a:effectLst/>
                <a:latin typeface="Times New Roman" panose="02020603050405020304" pitchFamily="18" charset="0"/>
                <a:ea typeface="Arial" panose="020B0604020202020204" pitchFamily="34" charset="0"/>
              </a:rPr>
              <a:t> </a:t>
            </a:r>
            <a:r>
              <a:rPr lang="en-US" sz="3200" dirty="0" err="1">
                <a:solidFill>
                  <a:srgbClr val="231F20"/>
                </a:solidFill>
                <a:effectLst/>
                <a:latin typeface="Times New Roman" panose="02020603050405020304" pitchFamily="18" charset="0"/>
                <a:ea typeface="Arial" panose="020B0604020202020204" pitchFamily="34" charset="0"/>
              </a:rPr>
              <a:t>này</a:t>
            </a:r>
            <a:r>
              <a:rPr lang="en-US" sz="3200" dirty="0">
                <a:solidFill>
                  <a:srgbClr val="231F20"/>
                </a:solidFill>
                <a:effectLst/>
                <a:latin typeface="Times New Roman" panose="02020603050405020304" pitchFamily="18" charset="0"/>
                <a:ea typeface="Arial" panose="020B0604020202020204" pitchFamily="34" charset="0"/>
              </a:rPr>
              <a:t> </a:t>
            </a:r>
            <a:r>
              <a:rPr lang="en-US" sz="3200" b="1" dirty="0" err="1">
                <a:solidFill>
                  <a:srgbClr val="009051"/>
                </a:solidFill>
                <a:effectLst/>
                <a:latin typeface="Times New Roman" panose="02020603050405020304" pitchFamily="18" charset="0"/>
                <a:ea typeface="Arial" panose="020B0604020202020204" pitchFamily="34" charset="0"/>
              </a:rPr>
              <a:t>sẽ</a:t>
            </a:r>
            <a:r>
              <a:rPr lang="en-US" sz="3200" b="1" dirty="0">
                <a:solidFill>
                  <a:srgbClr val="009051"/>
                </a:solidFill>
                <a:effectLst/>
                <a:latin typeface="Times New Roman" panose="02020603050405020304" pitchFamily="18" charset="0"/>
                <a:ea typeface="Arial" panose="020B0604020202020204" pitchFamily="34" charset="0"/>
              </a:rPr>
              <a:t> </a:t>
            </a:r>
            <a:r>
              <a:rPr lang="en-US" sz="3200" b="1" dirty="0" err="1">
                <a:solidFill>
                  <a:srgbClr val="009051"/>
                </a:solidFill>
                <a:effectLst/>
                <a:latin typeface="Times New Roman" panose="02020603050405020304" pitchFamily="18" charset="0"/>
                <a:ea typeface="Arial" panose="020B0604020202020204" pitchFamily="34" charset="0"/>
              </a:rPr>
              <a:t>tồn</a:t>
            </a:r>
            <a:r>
              <a:rPr lang="en-US" sz="3200" b="1" dirty="0">
                <a:solidFill>
                  <a:srgbClr val="009051"/>
                </a:solidFill>
                <a:effectLst/>
                <a:latin typeface="Times New Roman" panose="02020603050405020304" pitchFamily="18" charset="0"/>
                <a:ea typeface="Arial" panose="020B0604020202020204" pitchFamily="34" charset="0"/>
              </a:rPr>
              <a:t> </a:t>
            </a:r>
            <a:r>
              <a:rPr lang="en-US" sz="3200" b="1" dirty="0" err="1">
                <a:solidFill>
                  <a:srgbClr val="009051"/>
                </a:solidFill>
                <a:effectLst/>
                <a:latin typeface="Times New Roman" panose="02020603050405020304" pitchFamily="18" charset="0"/>
                <a:ea typeface="Arial" panose="020B0604020202020204" pitchFamily="34" charset="0"/>
              </a:rPr>
              <a:t>tại</a:t>
            </a:r>
            <a:r>
              <a:rPr lang="en-US" sz="3200" b="1" dirty="0">
                <a:solidFill>
                  <a:srgbClr val="009051"/>
                </a:solidFill>
                <a:effectLst/>
                <a:latin typeface="Times New Roman" panose="02020603050405020304" pitchFamily="18" charset="0"/>
                <a:ea typeface="Arial" panose="020B0604020202020204" pitchFamily="34" charset="0"/>
              </a:rPr>
              <a:t> ở </a:t>
            </a:r>
            <a:r>
              <a:rPr lang="en-US" sz="3200" b="1" dirty="0" err="1">
                <a:solidFill>
                  <a:srgbClr val="009051"/>
                </a:solidFill>
                <a:effectLst/>
                <a:latin typeface="Times New Roman" panose="02020603050405020304" pitchFamily="18" charset="0"/>
                <a:ea typeface="Arial" panose="020B0604020202020204" pitchFamily="34" charset="0"/>
              </a:rPr>
              <a:t>pha</a:t>
            </a:r>
            <a:r>
              <a:rPr lang="en-US" sz="3200" b="1" dirty="0">
                <a:solidFill>
                  <a:srgbClr val="009051"/>
                </a:solidFill>
                <a:effectLst/>
                <a:latin typeface="Times New Roman" panose="02020603050405020304" pitchFamily="18" charset="0"/>
                <a:ea typeface="Arial" panose="020B0604020202020204" pitchFamily="34" charset="0"/>
              </a:rPr>
              <a:t> G</a:t>
            </a:r>
            <a:r>
              <a:rPr lang="en-US" sz="3200" b="1" baseline="-25000" dirty="0">
                <a:solidFill>
                  <a:srgbClr val="009051"/>
                </a:solidFill>
                <a:effectLst/>
                <a:latin typeface="Times New Roman" panose="02020603050405020304" pitchFamily="18" charset="0"/>
                <a:ea typeface="Arial" panose="020B0604020202020204" pitchFamily="34" charset="0"/>
              </a:rPr>
              <a:t>0</a:t>
            </a:r>
            <a:r>
              <a:rPr lang="en-US" sz="3200" b="1" dirty="0">
                <a:solidFill>
                  <a:srgbClr val="009051"/>
                </a:solidFill>
                <a:effectLst/>
                <a:latin typeface="Times New Roman" panose="02020603050405020304" pitchFamily="18" charset="0"/>
                <a:ea typeface="Arial" panose="020B0604020202020204" pitchFamily="34" charset="0"/>
              </a:rPr>
              <a:t> </a:t>
            </a:r>
            <a:r>
              <a:rPr lang="en-US" sz="3200" dirty="0" err="1">
                <a:solidFill>
                  <a:srgbClr val="231F20"/>
                </a:solidFill>
                <a:effectLst/>
                <a:latin typeface="Times New Roman" panose="02020603050405020304" pitchFamily="18" charset="0"/>
                <a:ea typeface="Arial" panose="020B0604020202020204" pitchFamily="34" charset="0"/>
              </a:rPr>
              <a:t>của</a:t>
            </a:r>
            <a:r>
              <a:rPr lang="en-US" sz="3200" dirty="0">
                <a:solidFill>
                  <a:srgbClr val="231F20"/>
                </a:solidFill>
                <a:effectLst/>
                <a:latin typeface="Times New Roman" panose="02020603050405020304" pitchFamily="18" charset="0"/>
                <a:ea typeface="Arial" panose="020B0604020202020204" pitchFamily="34" charset="0"/>
              </a:rPr>
              <a:t> chu </a:t>
            </a:r>
            <a:r>
              <a:rPr lang="en-US" sz="3200" dirty="0" err="1">
                <a:solidFill>
                  <a:srgbClr val="231F20"/>
                </a:solidFill>
                <a:effectLst/>
                <a:latin typeface="Times New Roman" panose="02020603050405020304" pitchFamily="18" charset="0"/>
                <a:ea typeface="Arial" panose="020B0604020202020204" pitchFamily="34" charset="0"/>
              </a:rPr>
              <a:t>kì</a:t>
            </a:r>
            <a:r>
              <a:rPr lang="en-US" sz="3200" dirty="0">
                <a:solidFill>
                  <a:srgbClr val="231F20"/>
                </a:solidFill>
                <a:effectLst/>
                <a:latin typeface="Times New Roman" panose="02020603050405020304" pitchFamily="18" charset="0"/>
                <a:ea typeface="Arial" panose="020B0604020202020204" pitchFamily="34" charset="0"/>
              </a:rPr>
              <a:t> </a:t>
            </a:r>
            <a:r>
              <a:rPr lang="en-US" sz="3200" dirty="0" err="1">
                <a:solidFill>
                  <a:srgbClr val="231F20"/>
                </a:solidFill>
                <a:effectLst/>
                <a:latin typeface="Times New Roman" panose="02020603050405020304" pitchFamily="18" charset="0"/>
                <a:ea typeface="Arial" panose="020B0604020202020204" pitchFamily="34" charset="0"/>
              </a:rPr>
              <a:t>tế</a:t>
            </a:r>
            <a:r>
              <a:rPr lang="en-US" sz="3200" dirty="0">
                <a:solidFill>
                  <a:srgbClr val="231F20"/>
                </a:solidFill>
                <a:effectLst/>
                <a:latin typeface="Times New Roman" panose="02020603050405020304" pitchFamily="18" charset="0"/>
                <a:ea typeface="Arial" panose="020B0604020202020204" pitchFamily="34" charset="0"/>
              </a:rPr>
              <a:t> </a:t>
            </a:r>
            <a:r>
              <a:rPr lang="en-US" sz="3200" dirty="0" err="1">
                <a:solidFill>
                  <a:srgbClr val="231F20"/>
                </a:solidFill>
                <a:effectLst/>
                <a:latin typeface="Times New Roman" panose="02020603050405020304" pitchFamily="18" charset="0"/>
                <a:ea typeface="Arial" panose="020B0604020202020204" pitchFamily="34" charset="0"/>
              </a:rPr>
              <a:t>bào</a:t>
            </a:r>
            <a:r>
              <a:rPr lang="en-US" sz="3200" dirty="0">
                <a:solidFill>
                  <a:srgbClr val="231F20"/>
                </a:solidFill>
                <a:effectLst/>
                <a:latin typeface="Times New Roman" panose="02020603050405020304" pitchFamily="18" charset="0"/>
                <a:ea typeface="Arial" panose="020B0604020202020204" pitchFamily="34" charset="0"/>
              </a:rPr>
              <a:t> </a:t>
            </a:r>
            <a:r>
              <a:rPr lang="en-US" sz="3200" dirty="0" err="1">
                <a:solidFill>
                  <a:srgbClr val="231F20"/>
                </a:solidFill>
                <a:effectLst/>
                <a:latin typeface="Times New Roman" panose="02020603050405020304" pitchFamily="18" charset="0"/>
                <a:ea typeface="Arial" panose="020B0604020202020204" pitchFamily="34" charset="0"/>
              </a:rPr>
              <a:t>và</a:t>
            </a:r>
            <a:r>
              <a:rPr lang="en-US" sz="3200" dirty="0">
                <a:solidFill>
                  <a:srgbClr val="231F20"/>
                </a:solidFill>
                <a:effectLst/>
                <a:latin typeface="Times New Roman" panose="02020603050405020304" pitchFamily="18" charset="0"/>
                <a:ea typeface="Arial" panose="020B0604020202020204" pitchFamily="34" charset="0"/>
              </a:rPr>
              <a:t> </a:t>
            </a:r>
            <a:r>
              <a:rPr lang="en-US" sz="3200" dirty="0" err="1">
                <a:solidFill>
                  <a:srgbClr val="231F20"/>
                </a:solidFill>
                <a:effectLst/>
                <a:latin typeface="Times New Roman" panose="02020603050405020304" pitchFamily="18" charset="0"/>
                <a:ea typeface="Arial" panose="020B0604020202020204" pitchFamily="34" charset="0"/>
              </a:rPr>
              <a:t>mất</a:t>
            </a:r>
            <a:r>
              <a:rPr lang="en-US" sz="3200" dirty="0">
                <a:solidFill>
                  <a:srgbClr val="231F20"/>
                </a:solidFill>
                <a:effectLst/>
                <a:latin typeface="Times New Roman" panose="02020603050405020304" pitchFamily="18" charset="0"/>
                <a:ea typeface="Arial" panose="020B0604020202020204" pitchFamily="34" charset="0"/>
              </a:rPr>
              <a:t> </a:t>
            </a:r>
            <a:r>
              <a:rPr lang="en-US" sz="3200" dirty="0" err="1">
                <a:solidFill>
                  <a:srgbClr val="231F20"/>
                </a:solidFill>
                <a:effectLst/>
                <a:latin typeface="Times New Roman" panose="02020603050405020304" pitchFamily="18" charset="0"/>
                <a:ea typeface="Arial" panose="020B0604020202020204" pitchFamily="34" charset="0"/>
              </a:rPr>
              <a:t>khả</a:t>
            </a:r>
            <a:r>
              <a:rPr lang="en-US" sz="3200" dirty="0">
                <a:solidFill>
                  <a:srgbClr val="231F20"/>
                </a:solidFill>
                <a:effectLst/>
                <a:latin typeface="Times New Roman" panose="02020603050405020304" pitchFamily="18" charset="0"/>
                <a:ea typeface="Arial" panose="020B0604020202020204" pitchFamily="34" charset="0"/>
              </a:rPr>
              <a:t> </a:t>
            </a:r>
            <a:r>
              <a:rPr lang="en-US" sz="3200" dirty="0" err="1">
                <a:solidFill>
                  <a:srgbClr val="231F20"/>
                </a:solidFill>
                <a:effectLst/>
                <a:latin typeface="Times New Roman" panose="02020603050405020304" pitchFamily="18" charset="0"/>
                <a:ea typeface="Arial" panose="020B0604020202020204" pitchFamily="34" charset="0"/>
              </a:rPr>
              <a:t>năng</a:t>
            </a:r>
            <a:r>
              <a:rPr lang="en-US" sz="3200" dirty="0">
                <a:solidFill>
                  <a:srgbClr val="231F20"/>
                </a:solidFill>
                <a:effectLst/>
                <a:latin typeface="Times New Roman" panose="02020603050405020304" pitchFamily="18" charset="0"/>
                <a:ea typeface="Arial" panose="020B0604020202020204" pitchFamily="34" charset="0"/>
              </a:rPr>
              <a:t> </a:t>
            </a:r>
            <a:r>
              <a:rPr lang="en-US" sz="3200" dirty="0" err="1">
                <a:solidFill>
                  <a:srgbClr val="231F20"/>
                </a:solidFill>
                <a:effectLst/>
                <a:latin typeface="Times New Roman" panose="02020603050405020304" pitchFamily="18" charset="0"/>
                <a:ea typeface="Arial" panose="020B0604020202020204" pitchFamily="34" charset="0"/>
              </a:rPr>
              <a:t>hình</a:t>
            </a:r>
            <a:r>
              <a:rPr lang="en-US" sz="3200" dirty="0">
                <a:solidFill>
                  <a:srgbClr val="231F20"/>
                </a:solidFill>
                <a:effectLst/>
                <a:latin typeface="Times New Roman" panose="02020603050405020304" pitchFamily="18" charset="0"/>
                <a:ea typeface="Arial" panose="020B0604020202020204" pitchFamily="34" charset="0"/>
              </a:rPr>
              <a:t> </a:t>
            </a:r>
            <a:r>
              <a:rPr lang="en-US" sz="3200" dirty="0" err="1">
                <a:solidFill>
                  <a:srgbClr val="231F20"/>
                </a:solidFill>
                <a:effectLst/>
                <a:latin typeface="Times New Roman" panose="02020603050405020304" pitchFamily="18" charset="0"/>
                <a:ea typeface="Arial" panose="020B0604020202020204" pitchFamily="34" charset="0"/>
              </a:rPr>
              <a:t>thành</a:t>
            </a:r>
            <a:r>
              <a:rPr lang="en-US" sz="3200" dirty="0">
                <a:solidFill>
                  <a:srgbClr val="231F20"/>
                </a:solidFill>
                <a:effectLst/>
                <a:latin typeface="Times New Roman" panose="02020603050405020304" pitchFamily="18" charset="0"/>
                <a:ea typeface="Arial" panose="020B0604020202020204" pitchFamily="34" charset="0"/>
              </a:rPr>
              <a:t> </a:t>
            </a:r>
            <a:r>
              <a:rPr lang="en-US" sz="3200" dirty="0" err="1">
                <a:solidFill>
                  <a:srgbClr val="231F20"/>
                </a:solidFill>
                <a:effectLst/>
                <a:latin typeface="Times New Roman" panose="02020603050405020304" pitchFamily="18" charset="0"/>
                <a:ea typeface="Arial" panose="020B0604020202020204" pitchFamily="34" charset="0"/>
              </a:rPr>
              <a:t>tế</a:t>
            </a:r>
            <a:r>
              <a:rPr lang="en-US" sz="3200" dirty="0">
                <a:solidFill>
                  <a:srgbClr val="231F20"/>
                </a:solidFill>
                <a:effectLst/>
                <a:latin typeface="Times New Roman" panose="02020603050405020304" pitchFamily="18" charset="0"/>
                <a:ea typeface="Arial" panose="020B0604020202020204" pitchFamily="34" charset="0"/>
              </a:rPr>
              <a:t> </a:t>
            </a:r>
            <a:r>
              <a:rPr lang="en-US" sz="3200" dirty="0" err="1">
                <a:solidFill>
                  <a:srgbClr val="231F20"/>
                </a:solidFill>
                <a:effectLst/>
                <a:latin typeface="Times New Roman" panose="02020603050405020304" pitchFamily="18" charset="0"/>
                <a:ea typeface="Arial" panose="020B0604020202020204" pitchFamily="34" charset="0"/>
              </a:rPr>
              <a:t>bào</a:t>
            </a:r>
            <a:r>
              <a:rPr lang="en-US" sz="3200" dirty="0">
                <a:solidFill>
                  <a:srgbClr val="231F20"/>
                </a:solidFill>
                <a:effectLst/>
                <a:latin typeface="Times New Roman" panose="02020603050405020304" pitchFamily="18" charset="0"/>
                <a:ea typeface="Arial" panose="020B0604020202020204" pitchFamily="34" charset="0"/>
              </a:rPr>
              <a:t> con. </a:t>
            </a:r>
            <a:endParaRPr lang="vi-VN" sz="3200" dirty="0">
              <a:solidFill>
                <a:srgbClr val="231F20"/>
              </a:solidFill>
              <a:effectLst/>
              <a:latin typeface="Times New Roman" panose="02020603050405020304" pitchFamily="18" charset="0"/>
              <a:ea typeface="Arial" panose="020B0604020202020204" pitchFamily="34" charset="0"/>
            </a:endParaRPr>
          </a:p>
          <a:p>
            <a:pPr algn="just">
              <a:lnSpc>
                <a:spcPct val="150000"/>
              </a:lnSpc>
              <a:tabLst>
                <a:tab pos="227330" algn="l"/>
              </a:tabLst>
            </a:pPr>
            <a:r>
              <a:rPr lang="vi-VN" sz="3200" dirty="0">
                <a:solidFill>
                  <a:srgbClr val="231F20"/>
                </a:solidFill>
                <a:latin typeface="Times New Roman" panose="02020603050405020304" pitchFamily="18" charset="0"/>
                <a:ea typeface="Arial" panose="020B0604020202020204" pitchFamily="34" charset="0"/>
              </a:rPr>
              <a:t>- </a:t>
            </a:r>
            <a:r>
              <a:rPr lang="en-US" sz="3200" dirty="0" err="1">
                <a:solidFill>
                  <a:srgbClr val="231F20"/>
                </a:solidFill>
                <a:effectLst/>
                <a:latin typeface="Times New Roman" panose="02020603050405020304" pitchFamily="18" charset="0"/>
                <a:ea typeface="Arial" panose="020B0604020202020204" pitchFamily="34" charset="0"/>
              </a:rPr>
              <a:t>Vì</a:t>
            </a:r>
            <a:r>
              <a:rPr lang="en-US" sz="3200" dirty="0">
                <a:solidFill>
                  <a:srgbClr val="231F20"/>
                </a:solidFill>
                <a:effectLst/>
                <a:latin typeface="Times New Roman" panose="02020603050405020304" pitchFamily="18" charset="0"/>
                <a:ea typeface="Arial" panose="020B0604020202020204" pitchFamily="34" charset="0"/>
              </a:rPr>
              <a:t> </a:t>
            </a:r>
            <a:r>
              <a:rPr lang="en-US" sz="3200" dirty="0" err="1">
                <a:solidFill>
                  <a:srgbClr val="231F20"/>
                </a:solidFill>
                <a:effectLst/>
                <a:latin typeface="Times New Roman" panose="02020603050405020304" pitchFamily="18" charset="0"/>
                <a:ea typeface="Arial" panose="020B0604020202020204" pitchFamily="34" charset="0"/>
              </a:rPr>
              <a:t>thế</a:t>
            </a:r>
            <a:r>
              <a:rPr lang="en-US" sz="3200" dirty="0">
                <a:solidFill>
                  <a:srgbClr val="231F20"/>
                </a:solidFill>
                <a:effectLst/>
                <a:latin typeface="Times New Roman" panose="02020603050405020304" pitchFamily="18" charset="0"/>
                <a:ea typeface="Arial" panose="020B0604020202020204" pitchFamily="34" charset="0"/>
              </a:rPr>
              <a:t> </a:t>
            </a:r>
            <a:r>
              <a:rPr lang="en-US" sz="3200" dirty="0" err="1">
                <a:solidFill>
                  <a:srgbClr val="231F20"/>
                </a:solidFill>
                <a:effectLst/>
                <a:latin typeface="Times New Roman" panose="02020603050405020304" pitchFamily="18" charset="0"/>
                <a:ea typeface="Arial" panose="020B0604020202020204" pitchFamily="34" charset="0"/>
              </a:rPr>
              <a:t>tế</a:t>
            </a:r>
            <a:r>
              <a:rPr lang="en-US" sz="3200" dirty="0">
                <a:solidFill>
                  <a:srgbClr val="231F20"/>
                </a:solidFill>
                <a:effectLst/>
                <a:latin typeface="Times New Roman" panose="02020603050405020304" pitchFamily="18" charset="0"/>
                <a:ea typeface="Arial" panose="020B0604020202020204" pitchFamily="34" charset="0"/>
              </a:rPr>
              <a:t> </a:t>
            </a:r>
            <a:r>
              <a:rPr lang="en-US" sz="3200" dirty="0" err="1">
                <a:solidFill>
                  <a:srgbClr val="231F20"/>
                </a:solidFill>
                <a:effectLst/>
                <a:latin typeface="Times New Roman" panose="02020603050405020304" pitchFamily="18" charset="0"/>
                <a:ea typeface="Arial" panose="020B0604020202020204" pitchFamily="34" charset="0"/>
              </a:rPr>
              <a:t>bào</a:t>
            </a:r>
            <a:r>
              <a:rPr lang="en-US" sz="3200" dirty="0">
                <a:solidFill>
                  <a:srgbClr val="231F20"/>
                </a:solidFill>
                <a:effectLst/>
                <a:latin typeface="Times New Roman" panose="02020603050405020304" pitchFamily="18" charset="0"/>
                <a:ea typeface="Arial" panose="020B0604020202020204" pitchFamily="34" charset="0"/>
              </a:rPr>
              <a:t> </a:t>
            </a:r>
            <a:r>
              <a:rPr lang="en-US" sz="3200" dirty="0" err="1">
                <a:solidFill>
                  <a:srgbClr val="231F20"/>
                </a:solidFill>
                <a:effectLst/>
                <a:latin typeface="Times New Roman" panose="02020603050405020304" pitchFamily="18" charset="0"/>
                <a:ea typeface="Arial" panose="020B0604020202020204" pitchFamily="34" charset="0"/>
              </a:rPr>
              <a:t>thần</a:t>
            </a:r>
            <a:r>
              <a:rPr lang="en-US" sz="3200" dirty="0">
                <a:solidFill>
                  <a:srgbClr val="231F20"/>
                </a:solidFill>
                <a:effectLst/>
                <a:latin typeface="Times New Roman" panose="02020603050405020304" pitchFamily="18" charset="0"/>
                <a:ea typeface="Arial" panose="020B0604020202020204" pitchFamily="34" charset="0"/>
              </a:rPr>
              <a:t> </a:t>
            </a:r>
            <a:r>
              <a:rPr lang="en-US" sz="3200" dirty="0" err="1">
                <a:solidFill>
                  <a:srgbClr val="231F20"/>
                </a:solidFill>
                <a:effectLst/>
                <a:latin typeface="Times New Roman" panose="02020603050405020304" pitchFamily="18" charset="0"/>
                <a:ea typeface="Arial" panose="020B0604020202020204" pitchFamily="34" charset="0"/>
              </a:rPr>
              <a:t>kinh</a:t>
            </a:r>
            <a:r>
              <a:rPr lang="en-US" sz="3200" dirty="0">
                <a:solidFill>
                  <a:srgbClr val="231F20"/>
                </a:solidFill>
                <a:effectLst/>
                <a:latin typeface="Times New Roman" panose="02020603050405020304" pitchFamily="18" charset="0"/>
                <a:ea typeface="Arial" panose="020B0604020202020204" pitchFamily="34" charset="0"/>
              </a:rPr>
              <a:t> </a:t>
            </a:r>
            <a:r>
              <a:rPr lang="en-US" sz="3200" dirty="0" err="1">
                <a:solidFill>
                  <a:srgbClr val="231F20"/>
                </a:solidFill>
                <a:effectLst/>
                <a:latin typeface="Times New Roman" panose="02020603050405020304" pitchFamily="18" charset="0"/>
                <a:ea typeface="Arial" panose="020B0604020202020204" pitchFamily="34" charset="0"/>
              </a:rPr>
              <a:t>có</a:t>
            </a:r>
            <a:r>
              <a:rPr lang="en-US" sz="3200" dirty="0">
                <a:solidFill>
                  <a:srgbClr val="231F20"/>
                </a:solidFill>
                <a:effectLst/>
                <a:latin typeface="Times New Roman" panose="02020603050405020304" pitchFamily="18" charset="0"/>
                <a:ea typeface="Arial" panose="020B0604020202020204" pitchFamily="34" charset="0"/>
              </a:rPr>
              <a:t> GĐ </a:t>
            </a:r>
            <a:r>
              <a:rPr lang="en-US" sz="3200" dirty="0" err="1">
                <a:solidFill>
                  <a:srgbClr val="231F20"/>
                </a:solidFill>
                <a:effectLst/>
                <a:latin typeface="Times New Roman" panose="02020603050405020304" pitchFamily="18" charset="0"/>
                <a:ea typeface="Arial" panose="020B0604020202020204" pitchFamily="34" charset="0"/>
              </a:rPr>
              <a:t>trung</a:t>
            </a:r>
            <a:r>
              <a:rPr lang="en-US" sz="3200" dirty="0">
                <a:solidFill>
                  <a:srgbClr val="231F20"/>
                </a:solidFill>
                <a:effectLst/>
                <a:latin typeface="Times New Roman" panose="02020603050405020304" pitchFamily="18" charset="0"/>
                <a:ea typeface="Arial" panose="020B0604020202020204" pitchFamily="34" charset="0"/>
              </a:rPr>
              <a:t> </a:t>
            </a:r>
            <a:r>
              <a:rPr lang="en-US" sz="3200" dirty="0" err="1">
                <a:solidFill>
                  <a:srgbClr val="231F20"/>
                </a:solidFill>
                <a:effectLst/>
                <a:latin typeface="Times New Roman" panose="02020603050405020304" pitchFamily="18" charset="0"/>
                <a:ea typeface="Arial" panose="020B0604020202020204" pitchFamily="34" charset="0"/>
              </a:rPr>
              <a:t>gian</a:t>
            </a:r>
            <a:r>
              <a:rPr lang="en-US" sz="3200" dirty="0">
                <a:solidFill>
                  <a:srgbClr val="231F20"/>
                </a:solidFill>
                <a:effectLst/>
                <a:latin typeface="Times New Roman" panose="02020603050405020304" pitchFamily="18" charset="0"/>
                <a:ea typeface="Arial" panose="020B0604020202020204" pitchFamily="34" charset="0"/>
              </a:rPr>
              <a:t> </a:t>
            </a:r>
            <a:r>
              <a:rPr lang="en-US" sz="3200" dirty="0" err="1">
                <a:solidFill>
                  <a:srgbClr val="231F20"/>
                </a:solidFill>
                <a:effectLst/>
                <a:latin typeface="Times New Roman" panose="02020603050405020304" pitchFamily="18" charset="0"/>
                <a:ea typeface="Arial" panose="020B0604020202020204" pitchFamily="34" charset="0"/>
              </a:rPr>
              <a:t>kéo</a:t>
            </a:r>
            <a:r>
              <a:rPr lang="en-US" sz="3200" dirty="0">
                <a:solidFill>
                  <a:srgbClr val="231F20"/>
                </a:solidFill>
                <a:effectLst/>
                <a:latin typeface="Times New Roman" panose="02020603050405020304" pitchFamily="18" charset="0"/>
                <a:ea typeface="Arial" panose="020B0604020202020204" pitchFamily="34" charset="0"/>
              </a:rPr>
              <a:t> </a:t>
            </a:r>
            <a:r>
              <a:rPr lang="en-US" sz="3200" dirty="0" err="1">
                <a:solidFill>
                  <a:srgbClr val="231F20"/>
                </a:solidFill>
                <a:effectLst/>
                <a:latin typeface="Times New Roman" panose="02020603050405020304" pitchFamily="18" charset="0"/>
                <a:ea typeface="Arial" panose="020B0604020202020204" pitchFamily="34" charset="0"/>
              </a:rPr>
              <a:t>dài</a:t>
            </a:r>
            <a:r>
              <a:rPr lang="en-US" sz="3200" dirty="0">
                <a:solidFill>
                  <a:srgbClr val="231F20"/>
                </a:solidFill>
                <a:effectLst/>
                <a:latin typeface="Times New Roman" panose="02020603050405020304" pitchFamily="18" charset="0"/>
                <a:ea typeface="Arial" panose="020B0604020202020204" pitchFamily="34" charset="0"/>
              </a:rPr>
              <a:t> </a:t>
            </a:r>
            <a:r>
              <a:rPr lang="en-US" sz="3200" dirty="0" err="1">
                <a:solidFill>
                  <a:srgbClr val="231F20"/>
                </a:solidFill>
                <a:effectLst/>
                <a:latin typeface="Times New Roman" panose="02020603050405020304" pitchFamily="18" charset="0"/>
                <a:ea typeface="Arial" panose="020B0604020202020204" pitchFamily="34" charset="0"/>
              </a:rPr>
              <a:t>suốt</a:t>
            </a:r>
            <a:r>
              <a:rPr lang="en-US" sz="3200" dirty="0">
                <a:solidFill>
                  <a:srgbClr val="231F20"/>
                </a:solidFill>
                <a:effectLst/>
                <a:latin typeface="Times New Roman" panose="02020603050405020304" pitchFamily="18" charset="0"/>
                <a:ea typeface="Arial" panose="020B0604020202020204" pitchFamily="34" charset="0"/>
              </a:rPr>
              <a:t> </a:t>
            </a:r>
            <a:r>
              <a:rPr lang="en-US" sz="3200" dirty="0" err="1">
                <a:solidFill>
                  <a:srgbClr val="231F20"/>
                </a:solidFill>
                <a:effectLst/>
                <a:latin typeface="Times New Roman" panose="02020603050405020304" pitchFamily="18" charset="0"/>
                <a:ea typeface="Arial" panose="020B0604020202020204" pitchFamily="34" charset="0"/>
              </a:rPr>
              <a:t>đời</a:t>
            </a:r>
            <a:r>
              <a:rPr lang="en-US" sz="3200" dirty="0">
                <a:solidFill>
                  <a:srgbClr val="231F20"/>
                </a:solidFill>
                <a:effectLst/>
                <a:latin typeface="Times New Roman" panose="02020603050405020304" pitchFamily="18" charset="0"/>
                <a:ea typeface="Arial" panose="020B0604020202020204" pitchFamily="34" charset="0"/>
              </a:rPr>
              <a:t> </a:t>
            </a:r>
            <a:r>
              <a:rPr lang="en-US" sz="3200" dirty="0" err="1">
                <a:solidFill>
                  <a:srgbClr val="231F20"/>
                </a:solidFill>
                <a:effectLst/>
                <a:latin typeface="Times New Roman" panose="02020603050405020304" pitchFamily="18" charset="0"/>
                <a:ea typeface="Arial" panose="020B0604020202020204" pitchFamily="34" charset="0"/>
              </a:rPr>
              <a:t>sống</a:t>
            </a:r>
            <a:r>
              <a:rPr lang="en-US" sz="3200" dirty="0">
                <a:solidFill>
                  <a:srgbClr val="231F20"/>
                </a:solidFill>
                <a:effectLst/>
                <a:latin typeface="Times New Roman" panose="02020603050405020304" pitchFamily="18" charset="0"/>
                <a:ea typeface="Arial" panose="020B0604020202020204" pitchFamily="34" charset="0"/>
              </a:rPr>
              <a:t> </a:t>
            </a:r>
            <a:r>
              <a:rPr lang="en-US" sz="3200" dirty="0" err="1">
                <a:solidFill>
                  <a:srgbClr val="231F20"/>
                </a:solidFill>
                <a:effectLst/>
                <a:latin typeface="Times New Roman" panose="02020603050405020304" pitchFamily="18" charset="0"/>
                <a:ea typeface="Arial" panose="020B0604020202020204" pitchFamily="34" charset="0"/>
              </a:rPr>
              <a:t>mà</a:t>
            </a:r>
            <a:r>
              <a:rPr lang="en-US" sz="3200" dirty="0">
                <a:solidFill>
                  <a:srgbClr val="231F20"/>
                </a:solidFill>
                <a:effectLst/>
                <a:latin typeface="Times New Roman" panose="02020603050405020304" pitchFamily="18" charset="0"/>
                <a:ea typeface="Arial" panose="020B0604020202020204" pitchFamily="34" charset="0"/>
              </a:rPr>
              <a:t> </a:t>
            </a:r>
            <a:r>
              <a:rPr lang="en-US" sz="3200" dirty="0" err="1">
                <a:solidFill>
                  <a:srgbClr val="231F20"/>
                </a:solidFill>
                <a:effectLst/>
                <a:latin typeface="Times New Roman" panose="02020603050405020304" pitchFamily="18" charset="0"/>
                <a:ea typeface="Arial" panose="020B0604020202020204" pitchFamily="34" charset="0"/>
              </a:rPr>
              <a:t>không</a:t>
            </a:r>
            <a:r>
              <a:rPr lang="en-US" sz="3200" dirty="0">
                <a:solidFill>
                  <a:srgbClr val="231F20"/>
                </a:solidFill>
                <a:effectLst/>
                <a:latin typeface="Times New Roman" panose="02020603050405020304" pitchFamily="18" charset="0"/>
                <a:ea typeface="Arial" panose="020B0604020202020204" pitchFamily="34" charset="0"/>
              </a:rPr>
              <a:t> </a:t>
            </a:r>
            <a:r>
              <a:rPr lang="en-US" sz="3200" dirty="0" err="1">
                <a:solidFill>
                  <a:srgbClr val="231F20"/>
                </a:solidFill>
                <a:effectLst/>
                <a:latin typeface="Times New Roman" panose="02020603050405020304" pitchFamily="18" charset="0"/>
                <a:ea typeface="Arial" panose="020B0604020202020204" pitchFamily="34" charset="0"/>
              </a:rPr>
              <a:t>có</a:t>
            </a:r>
            <a:r>
              <a:rPr lang="en-US" sz="3200" dirty="0">
                <a:solidFill>
                  <a:srgbClr val="231F20"/>
                </a:solidFill>
                <a:effectLst/>
                <a:latin typeface="Times New Roman" panose="02020603050405020304" pitchFamily="18" charset="0"/>
                <a:ea typeface="Arial" panose="020B0604020202020204" pitchFamily="34" charset="0"/>
              </a:rPr>
              <a:t> </a:t>
            </a:r>
            <a:r>
              <a:rPr lang="en-US" sz="3200" dirty="0" err="1">
                <a:solidFill>
                  <a:srgbClr val="231F20"/>
                </a:solidFill>
                <a:effectLst/>
                <a:latin typeface="Times New Roman" panose="02020603050405020304" pitchFamily="18" charset="0"/>
                <a:ea typeface="Arial" panose="020B0604020202020204" pitchFamily="34" charset="0"/>
              </a:rPr>
              <a:t>phân</a:t>
            </a:r>
            <a:r>
              <a:rPr lang="en-US" sz="3200" dirty="0">
                <a:solidFill>
                  <a:srgbClr val="231F20"/>
                </a:solidFill>
                <a:effectLst/>
                <a:latin typeface="Times New Roman" panose="02020603050405020304" pitchFamily="18" charset="0"/>
                <a:ea typeface="Arial" panose="020B0604020202020204" pitchFamily="34" charset="0"/>
              </a:rPr>
              <a:t> </a:t>
            </a:r>
            <a:r>
              <a:rPr lang="en-US" sz="3200" dirty="0" err="1">
                <a:solidFill>
                  <a:srgbClr val="231F20"/>
                </a:solidFill>
                <a:effectLst/>
                <a:latin typeface="Times New Roman" panose="02020603050405020304" pitchFamily="18" charset="0"/>
                <a:ea typeface="Arial" panose="020B0604020202020204" pitchFamily="34" charset="0"/>
              </a:rPr>
              <a:t>bào</a:t>
            </a:r>
            <a:r>
              <a:rPr lang="en-US" sz="3200" dirty="0">
                <a:solidFill>
                  <a:srgbClr val="231F20"/>
                </a:solidFill>
                <a:effectLst/>
                <a:latin typeface="Times New Roman" panose="02020603050405020304" pitchFamily="18" charset="0"/>
                <a:ea typeface="Arial" panose="020B0604020202020204" pitchFamily="34" charset="0"/>
              </a:rPr>
              <a:t>.</a:t>
            </a:r>
            <a:endParaRPr lang="en-GB" sz="2400" dirty="0">
              <a:solidFill>
                <a:srgbClr val="231F20"/>
              </a:solidFill>
              <a:effectLst/>
              <a:latin typeface="Arial" panose="020B0604020202020204" pitchFamily="34" charset="0"/>
              <a:ea typeface="Arial" panose="020B0604020202020204" pitchFamily="34" charset="0"/>
            </a:endParaRPr>
          </a:p>
        </p:txBody>
      </p:sp>
      <p:pic>
        <p:nvPicPr>
          <p:cNvPr id="6" name="Picture 5">
            <a:extLst>
              <a:ext uri="{FF2B5EF4-FFF2-40B4-BE49-F238E27FC236}">
                <a16:creationId xmlns:a16="http://schemas.microsoft.com/office/drawing/2014/main" id="{529C44BB-985B-0DE7-2E1E-228A0B59B598}"/>
              </a:ext>
            </a:extLst>
          </p:cNvPr>
          <p:cNvPicPr>
            <a:picLocks noChangeAspect="1"/>
          </p:cNvPicPr>
          <p:nvPr/>
        </p:nvPicPr>
        <p:blipFill>
          <a:blip r:embed="rId2"/>
          <a:stretch>
            <a:fillRect/>
          </a:stretch>
        </p:blipFill>
        <p:spPr>
          <a:xfrm>
            <a:off x="244685" y="801410"/>
            <a:ext cx="11569734" cy="942795"/>
          </a:xfrm>
          <a:prstGeom prst="rect">
            <a:avLst/>
          </a:prstGeom>
        </p:spPr>
      </p:pic>
    </p:spTree>
    <p:extLst>
      <p:ext uri="{BB962C8B-B14F-4D97-AF65-F5344CB8AC3E}">
        <p14:creationId xmlns:p14="http://schemas.microsoft.com/office/powerpoint/2010/main" val="19698433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3">
            <a:extLst>
              <a:ext uri="{FF2B5EF4-FFF2-40B4-BE49-F238E27FC236}">
                <a16:creationId xmlns:a16="http://schemas.microsoft.com/office/drawing/2014/main" id="{ADE92CDB-B0FA-435E-FD09-237E84403F02}"/>
              </a:ext>
            </a:extLst>
          </p:cNvPr>
          <p:cNvSpPr>
            <a:spLocks noChangeArrowheads="1"/>
          </p:cNvSpPr>
          <p:nvPr/>
        </p:nvSpPr>
        <p:spPr bwMode="auto">
          <a:xfrm>
            <a:off x="164087" y="1134102"/>
            <a:ext cx="11685070" cy="221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lnSpc>
                <a:spcPct val="150000"/>
              </a:lnSpc>
            </a:pPr>
            <a:r>
              <a:rPr lang="vi-VN" altLang="en-US" sz="3200" dirty="0">
                <a:latin typeface="Times New Roman" panose="02020603050405020304" pitchFamily="18" charset="0"/>
                <a:cs typeface="Times New Roman" panose="02020603050405020304" pitchFamily="18" charset="0"/>
              </a:rPr>
              <a:t>Chu kì tế bào là hoạt động sống rất quan trọng đối với cơ thể sinh vật. Vậy cơ chế nào kiểm soát chu kì tế bào? Nếu sự phân chia tế bào một cách không bình thường sẽ dẫn đến hậu quả gì?</a:t>
            </a:r>
          </a:p>
        </p:txBody>
      </p:sp>
      <p:sp>
        <p:nvSpPr>
          <p:cNvPr id="5" name="AutoShape 90">
            <a:extLst>
              <a:ext uri="{FF2B5EF4-FFF2-40B4-BE49-F238E27FC236}">
                <a16:creationId xmlns:a16="http://schemas.microsoft.com/office/drawing/2014/main" id="{AFA7A8C3-BD64-F2A6-4103-602EDD5A0F5C}"/>
              </a:ext>
            </a:extLst>
          </p:cNvPr>
          <p:cNvSpPr>
            <a:spLocks noChangeArrowheads="1"/>
          </p:cNvSpPr>
          <p:nvPr/>
        </p:nvSpPr>
        <p:spPr bwMode="auto">
          <a:xfrm>
            <a:off x="4394792" y="362477"/>
            <a:ext cx="3223660" cy="771625"/>
          </a:xfrm>
          <a:prstGeom prst="flowChartAlternateProcess">
            <a:avLst/>
          </a:prstGeom>
          <a:solidFill>
            <a:srgbClr val="00B050"/>
          </a:solidFill>
          <a:ln w="9525">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anchor="ctr"/>
          <a:lstStyle/>
          <a:p>
            <a:pPr algn="ctr" eaLnBrk="1" hangingPunct="1">
              <a:buClr>
                <a:prstClr val="black"/>
              </a:buClr>
              <a:defRPr/>
            </a:pPr>
            <a:r>
              <a:rPr lang="en-US" altLang="en-US" sz="3600" b="1" dirty="0">
                <a:solidFill>
                  <a:schemeClr val="bg1"/>
                </a:solidFill>
                <a:latin typeface="Times New Roman" panose="02020603050405020304" pitchFamily="18" charset="0"/>
              </a:rPr>
              <a:t> </a:t>
            </a:r>
            <a:r>
              <a:rPr lang="en-US" altLang="en-US" sz="3600" b="1" dirty="0">
                <a:solidFill>
                  <a:schemeClr val="bg1"/>
                </a:solidFill>
                <a:latin typeface="Times New Roman" panose="02020603050405020304" pitchFamily="18" charset="0"/>
                <a:cs typeface="Times New Roman" panose="02020603050405020304" pitchFamily="18" charset="0"/>
              </a:rPr>
              <a:t>KHỞI ĐỘNG</a:t>
            </a:r>
            <a:endParaRPr lang="en-US" altLang="en-US" sz="3600" b="1" dirty="0">
              <a:solidFill>
                <a:schemeClr val="bg1"/>
              </a:solidFill>
              <a:latin typeface="Times New Roman" panose="02020603050405020304" pitchFamily="18" charset="0"/>
            </a:endParaRPr>
          </a:p>
        </p:txBody>
      </p:sp>
      <p:sp>
        <p:nvSpPr>
          <p:cNvPr id="3" name="TextBox 2">
            <a:extLst>
              <a:ext uri="{FF2B5EF4-FFF2-40B4-BE49-F238E27FC236}">
                <a16:creationId xmlns:a16="http://schemas.microsoft.com/office/drawing/2014/main" id="{95C90AAA-5E6E-8547-1248-F2CF2274AD47}"/>
              </a:ext>
            </a:extLst>
          </p:cNvPr>
          <p:cNvSpPr txBox="1"/>
          <p:nvPr/>
        </p:nvSpPr>
        <p:spPr>
          <a:xfrm>
            <a:off x="7948060" y="4331048"/>
            <a:ext cx="4956018" cy="1225464"/>
          </a:xfrm>
          <a:prstGeom prst="rect">
            <a:avLst/>
          </a:prstGeom>
          <a:noFill/>
        </p:spPr>
        <p:txBody>
          <a:bodyPr wrap="square">
            <a:spAutoFit/>
          </a:bodyPr>
          <a:lstStyle/>
          <a:p>
            <a:pPr>
              <a:lnSpc>
                <a:spcPct val="107000"/>
              </a:lnSpc>
              <a:spcAft>
                <a:spcPts val="800"/>
              </a:spcAft>
            </a:pPr>
            <a:r>
              <a:rPr lang="vi-VN" sz="3200" dirty="0">
                <a:solidFill>
                  <a:srgbClr val="FF0000"/>
                </a:solidFill>
                <a:effectLst/>
                <a:latin typeface="Calibri" panose="020F0502020204030204" pitchFamily="34" charset="0"/>
                <a:ea typeface="DengXian" panose="02010600030101010101" pitchFamily="2" charset="-122"/>
                <a:cs typeface="Times New Roman" panose="02020603050405020304" pitchFamily="18" charset="0"/>
              </a:rPr>
              <a:t>- C</a:t>
            </a:r>
            <a:r>
              <a:rPr lang="en-GB" sz="3200" dirty="0" err="1">
                <a:solidFill>
                  <a:srgbClr val="FF0000"/>
                </a:solidFill>
                <a:effectLst/>
                <a:latin typeface="Calibri" panose="020F0502020204030204" pitchFamily="34" charset="0"/>
                <a:ea typeface="DengXian" panose="02010600030101010101" pitchFamily="2" charset="-122"/>
                <a:cs typeface="Times New Roman" panose="02020603050405020304" pitchFamily="18" charset="0"/>
              </a:rPr>
              <a:t>ác</a:t>
            </a:r>
            <a:r>
              <a:rPr lang="en-GB" sz="3200" dirty="0">
                <a:solidFill>
                  <a:srgbClr val="FF0000"/>
                </a:solidFill>
                <a:effectLst/>
                <a:latin typeface="Calibri" panose="020F0502020204030204" pitchFamily="34" charset="0"/>
                <a:ea typeface="DengXian" panose="02010600030101010101" pitchFamily="2" charset="-122"/>
                <a:cs typeface="Times New Roman" panose="02020603050405020304" pitchFamily="18" charset="0"/>
              </a:rPr>
              <a:t> </a:t>
            </a:r>
            <a:r>
              <a:rPr lang="en-GB" sz="3200" dirty="0" err="1">
                <a:solidFill>
                  <a:srgbClr val="FF0000"/>
                </a:solidFill>
                <a:effectLst/>
                <a:latin typeface="Calibri" panose="020F0502020204030204" pitchFamily="34" charset="0"/>
                <a:ea typeface="DengXian" panose="02010600030101010101" pitchFamily="2" charset="-122"/>
                <a:cs typeface="Times New Roman" panose="02020603050405020304" pitchFamily="18" charset="0"/>
              </a:rPr>
              <a:t>điểm</a:t>
            </a:r>
            <a:r>
              <a:rPr lang="en-GB" sz="3200" dirty="0">
                <a:solidFill>
                  <a:srgbClr val="FF0000"/>
                </a:solidFill>
                <a:effectLst/>
                <a:latin typeface="Calibri" panose="020F0502020204030204" pitchFamily="34" charset="0"/>
                <a:ea typeface="DengXian" panose="02010600030101010101" pitchFamily="2" charset="-122"/>
                <a:cs typeface="Times New Roman" panose="02020603050405020304" pitchFamily="18" charset="0"/>
              </a:rPr>
              <a:t> </a:t>
            </a:r>
            <a:r>
              <a:rPr lang="en-GB" sz="3200" dirty="0" err="1">
                <a:solidFill>
                  <a:srgbClr val="FF0000"/>
                </a:solidFill>
                <a:effectLst/>
                <a:latin typeface="Calibri" panose="020F0502020204030204" pitchFamily="34" charset="0"/>
                <a:ea typeface="DengXian" panose="02010600030101010101" pitchFamily="2" charset="-122"/>
                <a:cs typeface="Times New Roman" panose="02020603050405020304" pitchFamily="18" charset="0"/>
              </a:rPr>
              <a:t>kiểm</a:t>
            </a:r>
            <a:r>
              <a:rPr lang="en-GB" sz="3200" dirty="0">
                <a:solidFill>
                  <a:srgbClr val="FF0000"/>
                </a:solidFill>
                <a:effectLst/>
                <a:latin typeface="Calibri" panose="020F0502020204030204" pitchFamily="34" charset="0"/>
                <a:ea typeface="DengXian" panose="02010600030101010101" pitchFamily="2" charset="-122"/>
                <a:cs typeface="Times New Roman" panose="02020603050405020304" pitchFamily="18" charset="0"/>
              </a:rPr>
              <a:t> </a:t>
            </a:r>
            <a:r>
              <a:rPr lang="en-GB" sz="3200" dirty="0" err="1">
                <a:solidFill>
                  <a:srgbClr val="FF0000"/>
                </a:solidFill>
                <a:effectLst/>
                <a:latin typeface="Calibri" panose="020F0502020204030204" pitchFamily="34" charset="0"/>
                <a:ea typeface="DengXian" panose="02010600030101010101" pitchFamily="2" charset="-122"/>
                <a:cs typeface="Times New Roman" panose="02020603050405020304" pitchFamily="18" charset="0"/>
              </a:rPr>
              <a:t>soát</a:t>
            </a:r>
            <a:endParaRPr lang="en-GB" sz="3200" dirty="0">
              <a:solidFill>
                <a:srgbClr val="FF0000"/>
              </a:solidFill>
              <a:effectLst/>
              <a:latin typeface="Calibri" panose="020F0502020204030204" pitchFamily="34" charset="0"/>
              <a:ea typeface="DengXian" panose="02010600030101010101" pitchFamily="2" charset="-122"/>
              <a:cs typeface="Times New Roman" panose="02020603050405020304" pitchFamily="18" charset="0"/>
            </a:endParaRPr>
          </a:p>
          <a:p>
            <a:pPr>
              <a:lnSpc>
                <a:spcPct val="107000"/>
              </a:lnSpc>
              <a:spcAft>
                <a:spcPts val="800"/>
              </a:spcAft>
            </a:pPr>
            <a:r>
              <a:rPr lang="vi-VN" sz="3200" dirty="0">
                <a:solidFill>
                  <a:srgbClr val="FF0000"/>
                </a:solidFill>
                <a:effectLst/>
                <a:latin typeface="Calibri" panose="020F0502020204030204" pitchFamily="34" charset="0"/>
                <a:ea typeface="DengXian" panose="02010600030101010101" pitchFamily="2" charset="-122"/>
                <a:cs typeface="Times New Roman" panose="02020603050405020304" pitchFamily="18" charset="0"/>
              </a:rPr>
              <a:t>- G</a:t>
            </a:r>
            <a:r>
              <a:rPr lang="en-GB" sz="3200" dirty="0" err="1">
                <a:solidFill>
                  <a:srgbClr val="FF0000"/>
                </a:solidFill>
                <a:effectLst/>
                <a:latin typeface="Calibri" panose="020F0502020204030204" pitchFamily="34" charset="0"/>
                <a:ea typeface="DengXian" panose="02010600030101010101" pitchFamily="2" charset="-122"/>
                <a:cs typeface="Times New Roman" panose="02020603050405020304" pitchFamily="18" charset="0"/>
              </a:rPr>
              <a:t>ây</a:t>
            </a:r>
            <a:r>
              <a:rPr lang="en-GB" sz="3200" dirty="0">
                <a:solidFill>
                  <a:srgbClr val="FF0000"/>
                </a:solidFill>
                <a:effectLst/>
                <a:latin typeface="Calibri" panose="020F0502020204030204" pitchFamily="34" charset="0"/>
                <a:ea typeface="DengXian" panose="02010600030101010101" pitchFamily="2" charset="-122"/>
                <a:cs typeface="Times New Roman" panose="02020603050405020304" pitchFamily="18" charset="0"/>
              </a:rPr>
              <a:t> </a:t>
            </a:r>
            <a:r>
              <a:rPr lang="en-GB" sz="3200" dirty="0" err="1">
                <a:solidFill>
                  <a:srgbClr val="FF0000"/>
                </a:solidFill>
                <a:effectLst/>
                <a:latin typeface="Calibri" panose="020F0502020204030204" pitchFamily="34" charset="0"/>
                <a:ea typeface="DengXian" panose="02010600030101010101" pitchFamily="2" charset="-122"/>
                <a:cs typeface="Times New Roman" panose="02020603050405020304" pitchFamily="18" charset="0"/>
              </a:rPr>
              <a:t>nên</a:t>
            </a:r>
            <a:r>
              <a:rPr lang="en-GB" sz="3200" dirty="0">
                <a:solidFill>
                  <a:srgbClr val="FF0000"/>
                </a:solidFill>
                <a:effectLst/>
                <a:latin typeface="Calibri" panose="020F0502020204030204" pitchFamily="34" charset="0"/>
                <a:ea typeface="DengXian" panose="02010600030101010101" pitchFamily="2" charset="-122"/>
                <a:cs typeface="Times New Roman" panose="02020603050405020304" pitchFamily="18" charset="0"/>
              </a:rPr>
              <a:t> </a:t>
            </a:r>
            <a:r>
              <a:rPr lang="en-GB" sz="3200" dirty="0" err="1">
                <a:solidFill>
                  <a:srgbClr val="FF0000"/>
                </a:solidFill>
                <a:effectLst/>
                <a:latin typeface="Calibri" panose="020F0502020204030204" pitchFamily="34" charset="0"/>
                <a:ea typeface="DengXian" panose="02010600030101010101" pitchFamily="2" charset="-122"/>
                <a:cs typeface="Times New Roman" panose="02020603050405020304" pitchFamily="18" charset="0"/>
              </a:rPr>
              <a:t>bệnh</a:t>
            </a:r>
            <a:r>
              <a:rPr lang="en-GB" sz="3200" dirty="0">
                <a:solidFill>
                  <a:srgbClr val="FF0000"/>
                </a:solidFill>
                <a:effectLst/>
                <a:latin typeface="Calibri" panose="020F0502020204030204" pitchFamily="34" charset="0"/>
                <a:ea typeface="DengXian" panose="02010600030101010101" pitchFamily="2" charset="-122"/>
                <a:cs typeface="Times New Roman" panose="02020603050405020304" pitchFamily="18" charset="0"/>
              </a:rPr>
              <a:t> </a:t>
            </a:r>
            <a:r>
              <a:rPr lang="en-GB" sz="3200" dirty="0" err="1">
                <a:solidFill>
                  <a:srgbClr val="FF0000"/>
                </a:solidFill>
                <a:effectLst/>
                <a:latin typeface="Calibri" panose="020F0502020204030204" pitchFamily="34" charset="0"/>
                <a:ea typeface="DengXian" panose="02010600030101010101" pitchFamily="2" charset="-122"/>
                <a:cs typeface="Times New Roman" panose="02020603050405020304" pitchFamily="18" charset="0"/>
              </a:rPr>
              <a:t>ung</a:t>
            </a:r>
            <a:r>
              <a:rPr lang="en-GB" sz="3200" dirty="0">
                <a:solidFill>
                  <a:srgbClr val="FF0000"/>
                </a:solidFill>
                <a:effectLst/>
                <a:latin typeface="Calibri" panose="020F0502020204030204" pitchFamily="34" charset="0"/>
                <a:ea typeface="DengXian" panose="02010600030101010101" pitchFamily="2" charset="-122"/>
                <a:cs typeface="Times New Roman" panose="02020603050405020304" pitchFamily="18" charset="0"/>
              </a:rPr>
              <a:t> </a:t>
            </a:r>
            <a:r>
              <a:rPr lang="en-GB" sz="3200" dirty="0" err="1">
                <a:solidFill>
                  <a:srgbClr val="FF0000"/>
                </a:solidFill>
                <a:effectLst/>
                <a:latin typeface="Calibri" panose="020F0502020204030204" pitchFamily="34" charset="0"/>
                <a:ea typeface="DengXian" panose="02010600030101010101" pitchFamily="2" charset="-122"/>
                <a:cs typeface="Times New Roman" panose="02020603050405020304" pitchFamily="18" charset="0"/>
              </a:rPr>
              <a:t>thư</a:t>
            </a:r>
            <a:endParaRPr lang="en-GB" sz="3200" dirty="0">
              <a:solidFill>
                <a:srgbClr val="FF0000"/>
              </a:solidFill>
              <a:effectLst/>
              <a:latin typeface="Calibri" panose="020F0502020204030204" pitchFamily="34" charset="0"/>
              <a:ea typeface="DengXian" panose="02010600030101010101" pitchFamily="2" charset="-122"/>
              <a:cs typeface="Times New Roman" panose="02020603050405020304" pitchFamily="18" charset="0"/>
            </a:endParaRPr>
          </a:p>
        </p:txBody>
      </p:sp>
      <p:pic>
        <p:nvPicPr>
          <p:cNvPr id="4" name="Picture 3" descr="A picture containing cake, chocolate, plant, candle&#10;&#10;Description automatically generated">
            <a:extLst>
              <a:ext uri="{FF2B5EF4-FFF2-40B4-BE49-F238E27FC236}">
                <a16:creationId xmlns:a16="http://schemas.microsoft.com/office/drawing/2014/main" id="{AFC3EF8D-ADAC-C65E-DC1A-5D360F3A10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16567"/>
            <a:ext cx="7948060" cy="267895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1">
            <a:extLst>
              <a:ext uri="{FF2B5EF4-FFF2-40B4-BE49-F238E27FC236}">
                <a16:creationId xmlns:a16="http://schemas.microsoft.com/office/drawing/2014/main" id="{425AFBF6-A082-C028-AD96-9E48B85C58D2}"/>
              </a:ext>
            </a:extLst>
          </p:cNvPr>
          <p:cNvSpPr>
            <a:spLocks noChangeArrowheads="1"/>
          </p:cNvSpPr>
          <p:nvPr/>
        </p:nvSpPr>
        <p:spPr bwMode="auto">
          <a:xfrm>
            <a:off x="539015" y="1143113"/>
            <a:ext cx="11445771"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3200" b="1" dirty="0" err="1">
                <a:solidFill>
                  <a:srgbClr val="FF0000"/>
                </a:solidFill>
                <a:latin typeface="Times New Roman" panose="02020603050405020304" pitchFamily="18" charset="0"/>
                <a:cs typeface="Times New Roman" panose="02020603050405020304" pitchFamily="18" charset="0"/>
                <a:sym typeface="+mn-ea"/>
              </a:rPr>
              <a:t>Câu</a:t>
            </a:r>
            <a:r>
              <a:rPr lang="en-US" altLang="en-US" sz="3200" b="1" dirty="0">
                <a:solidFill>
                  <a:srgbClr val="FF0000"/>
                </a:solidFill>
                <a:latin typeface="Times New Roman" panose="02020603050405020304" pitchFamily="18" charset="0"/>
                <a:cs typeface="Times New Roman" panose="02020603050405020304" pitchFamily="18" charset="0"/>
                <a:sym typeface="+mn-ea"/>
              </a:rPr>
              <a:t> 1:</a:t>
            </a:r>
            <a:r>
              <a:rPr lang="en-US" altLang="en-US" sz="3200" dirty="0">
                <a:solidFill>
                  <a:srgbClr val="FF0000"/>
                </a:solidFill>
                <a:latin typeface="Times New Roman" panose="02020603050405020304" pitchFamily="18" charset="0"/>
                <a:cs typeface="Times New Roman" panose="02020603050405020304" pitchFamily="18" charset="0"/>
                <a:sym typeface="+mn-ea"/>
              </a:rPr>
              <a:t> </a:t>
            </a:r>
            <a:r>
              <a:rPr lang="en-US" altLang="en-US" sz="3200" dirty="0" err="1">
                <a:solidFill>
                  <a:srgbClr val="FF0000"/>
                </a:solidFill>
                <a:latin typeface="Times New Roman" panose="02020603050405020304" pitchFamily="18" charset="0"/>
                <a:cs typeface="Times New Roman" panose="02020603050405020304" pitchFamily="18" charset="0"/>
                <a:sym typeface="+mn-ea"/>
              </a:rPr>
              <a:t>Cơ</a:t>
            </a:r>
            <a:r>
              <a:rPr lang="en-US" altLang="en-US" sz="3200" dirty="0">
                <a:solidFill>
                  <a:srgbClr val="FF0000"/>
                </a:solidFill>
                <a:latin typeface="Times New Roman" panose="02020603050405020304" pitchFamily="18" charset="0"/>
                <a:cs typeface="Times New Roman" panose="02020603050405020304" pitchFamily="18" charset="0"/>
                <a:sym typeface="+mn-ea"/>
              </a:rPr>
              <a:t> </a:t>
            </a:r>
            <a:r>
              <a:rPr lang="en-US" altLang="en-US" sz="3200" dirty="0" err="1">
                <a:solidFill>
                  <a:srgbClr val="FF0000"/>
                </a:solidFill>
                <a:latin typeface="Times New Roman" panose="02020603050405020304" pitchFamily="18" charset="0"/>
                <a:cs typeface="Times New Roman" panose="02020603050405020304" pitchFamily="18" charset="0"/>
                <a:sym typeface="+mn-ea"/>
              </a:rPr>
              <a:t>chế</a:t>
            </a:r>
            <a:r>
              <a:rPr lang="en-US" altLang="en-US" sz="3200" dirty="0">
                <a:solidFill>
                  <a:srgbClr val="FF0000"/>
                </a:solidFill>
                <a:latin typeface="Times New Roman" panose="02020603050405020304" pitchFamily="18" charset="0"/>
                <a:cs typeface="Times New Roman" panose="02020603050405020304" pitchFamily="18" charset="0"/>
                <a:sym typeface="+mn-ea"/>
              </a:rPr>
              <a:t> </a:t>
            </a:r>
            <a:r>
              <a:rPr lang="en-US" altLang="en-US" sz="3200" dirty="0" err="1">
                <a:solidFill>
                  <a:srgbClr val="FF0000"/>
                </a:solidFill>
                <a:latin typeface="Times New Roman" panose="02020603050405020304" pitchFamily="18" charset="0"/>
                <a:cs typeface="Times New Roman" panose="02020603050405020304" pitchFamily="18" charset="0"/>
                <a:sym typeface="+mn-ea"/>
              </a:rPr>
              <a:t>nào</a:t>
            </a:r>
            <a:r>
              <a:rPr lang="en-US" altLang="en-US" sz="3200" dirty="0">
                <a:solidFill>
                  <a:srgbClr val="FF0000"/>
                </a:solidFill>
                <a:latin typeface="Times New Roman" panose="02020603050405020304" pitchFamily="18" charset="0"/>
                <a:cs typeface="Times New Roman" panose="02020603050405020304" pitchFamily="18" charset="0"/>
                <a:sym typeface="+mn-ea"/>
              </a:rPr>
              <a:t> </a:t>
            </a:r>
            <a:r>
              <a:rPr lang="en-US" altLang="en-US" sz="3200" dirty="0" err="1">
                <a:solidFill>
                  <a:srgbClr val="FF0000"/>
                </a:solidFill>
                <a:latin typeface="Times New Roman" panose="02020603050405020304" pitchFamily="18" charset="0"/>
                <a:cs typeface="Times New Roman" panose="02020603050405020304" pitchFamily="18" charset="0"/>
                <a:sym typeface="+mn-ea"/>
              </a:rPr>
              <a:t>kiểm</a:t>
            </a:r>
            <a:r>
              <a:rPr lang="en-US" altLang="en-US" sz="3200" dirty="0">
                <a:solidFill>
                  <a:srgbClr val="FF0000"/>
                </a:solidFill>
                <a:latin typeface="Times New Roman" panose="02020603050405020304" pitchFamily="18" charset="0"/>
                <a:cs typeface="Times New Roman" panose="02020603050405020304" pitchFamily="18" charset="0"/>
                <a:sym typeface="+mn-ea"/>
              </a:rPr>
              <a:t> </a:t>
            </a:r>
            <a:r>
              <a:rPr lang="en-US" altLang="en-US" sz="3200" dirty="0" err="1">
                <a:solidFill>
                  <a:srgbClr val="FF0000"/>
                </a:solidFill>
                <a:latin typeface="Times New Roman" panose="02020603050405020304" pitchFamily="18" charset="0"/>
                <a:cs typeface="Times New Roman" panose="02020603050405020304" pitchFamily="18" charset="0"/>
                <a:sym typeface="+mn-ea"/>
              </a:rPr>
              <a:t>soát</a:t>
            </a:r>
            <a:r>
              <a:rPr lang="en-US" altLang="en-US" sz="3200" dirty="0">
                <a:solidFill>
                  <a:srgbClr val="FF0000"/>
                </a:solidFill>
                <a:latin typeface="Times New Roman" panose="02020603050405020304" pitchFamily="18" charset="0"/>
                <a:cs typeface="Times New Roman" panose="02020603050405020304" pitchFamily="18" charset="0"/>
                <a:sym typeface="+mn-ea"/>
              </a:rPr>
              <a:t> chu </a:t>
            </a:r>
            <a:r>
              <a:rPr lang="en-US" altLang="en-US" sz="3200" dirty="0" err="1">
                <a:solidFill>
                  <a:srgbClr val="FF0000"/>
                </a:solidFill>
                <a:latin typeface="Times New Roman" panose="02020603050405020304" pitchFamily="18" charset="0"/>
                <a:cs typeface="Times New Roman" panose="02020603050405020304" pitchFamily="18" charset="0"/>
                <a:sym typeface="+mn-ea"/>
              </a:rPr>
              <a:t>kì</a:t>
            </a:r>
            <a:r>
              <a:rPr lang="en-US" altLang="en-US" sz="3200" dirty="0">
                <a:solidFill>
                  <a:srgbClr val="FF0000"/>
                </a:solidFill>
                <a:latin typeface="Times New Roman" panose="02020603050405020304" pitchFamily="18" charset="0"/>
                <a:cs typeface="Times New Roman" panose="02020603050405020304" pitchFamily="18" charset="0"/>
                <a:sym typeface="+mn-ea"/>
              </a:rPr>
              <a:t> </a:t>
            </a:r>
            <a:r>
              <a:rPr lang="en-US" altLang="en-US" sz="3200" dirty="0" err="1">
                <a:solidFill>
                  <a:srgbClr val="FF0000"/>
                </a:solidFill>
                <a:latin typeface="Times New Roman" panose="02020603050405020304" pitchFamily="18" charset="0"/>
                <a:cs typeface="Times New Roman" panose="02020603050405020304" pitchFamily="18" charset="0"/>
                <a:sym typeface="+mn-ea"/>
              </a:rPr>
              <a:t>tế</a:t>
            </a:r>
            <a:r>
              <a:rPr lang="en-US" altLang="en-US" sz="3200" dirty="0">
                <a:solidFill>
                  <a:srgbClr val="FF0000"/>
                </a:solidFill>
                <a:latin typeface="Times New Roman" panose="02020603050405020304" pitchFamily="18" charset="0"/>
                <a:cs typeface="Times New Roman" panose="02020603050405020304" pitchFamily="18" charset="0"/>
                <a:sym typeface="+mn-ea"/>
              </a:rPr>
              <a:t> </a:t>
            </a:r>
            <a:r>
              <a:rPr lang="en-US" altLang="en-US" sz="3200" dirty="0" err="1">
                <a:solidFill>
                  <a:srgbClr val="FF0000"/>
                </a:solidFill>
                <a:latin typeface="Times New Roman" panose="02020603050405020304" pitchFamily="18" charset="0"/>
                <a:cs typeface="Times New Roman" panose="02020603050405020304" pitchFamily="18" charset="0"/>
                <a:sym typeface="+mn-ea"/>
              </a:rPr>
              <a:t>bào</a:t>
            </a:r>
            <a:r>
              <a:rPr lang="en-US" altLang="en-US" sz="3200" dirty="0">
                <a:solidFill>
                  <a:srgbClr val="FF0000"/>
                </a:solidFill>
                <a:latin typeface="Times New Roman" panose="02020603050405020304" pitchFamily="18" charset="0"/>
                <a:cs typeface="Times New Roman" panose="02020603050405020304" pitchFamily="18" charset="0"/>
                <a:sym typeface="+mn-ea"/>
              </a:rPr>
              <a:t>? </a:t>
            </a:r>
            <a:r>
              <a:rPr lang="en-US" altLang="en-US" sz="3200" dirty="0" err="1">
                <a:solidFill>
                  <a:srgbClr val="FF0000"/>
                </a:solidFill>
                <a:latin typeface="Times New Roman" panose="02020603050405020304" pitchFamily="18" charset="0"/>
                <a:cs typeface="Times New Roman" panose="02020603050405020304" pitchFamily="18" charset="0"/>
                <a:sym typeface="+mn-ea"/>
              </a:rPr>
              <a:t>Tại</a:t>
            </a:r>
            <a:r>
              <a:rPr lang="en-US" altLang="en-US" sz="3200" dirty="0">
                <a:solidFill>
                  <a:srgbClr val="FF0000"/>
                </a:solidFill>
                <a:latin typeface="Times New Roman" panose="02020603050405020304" pitchFamily="18" charset="0"/>
                <a:cs typeface="Times New Roman" panose="02020603050405020304" pitchFamily="18" charset="0"/>
                <a:sym typeface="+mn-ea"/>
              </a:rPr>
              <a:t> </a:t>
            </a:r>
            <a:r>
              <a:rPr lang="en-US" altLang="en-US" sz="3200" dirty="0" err="1">
                <a:solidFill>
                  <a:srgbClr val="FF0000"/>
                </a:solidFill>
                <a:latin typeface="Times New Roman" panose="02020603050405020304" pitchFamily="18" charset="0"/>
                <a:cs typeface="Times New Roman" panose="02020603050405020304" pitchFamily="18" charset="0"/>
                <a:sym typeface="+mn-ea"/>
              </a:rPr>
              <a:t>sao</a:t>
            </a:r>
            <a:r>
              <a:rPr lang="en-US" altLang="en-US" sz="3200" dirty="0">
                <a:solidFill>
                  <a:srgbClr val="FF0000"/>
                </a:solidFill>
                <a:latin typeface="Times New Roman" panose="02020603050405020304" pitchFamily="18" charset="0"/>
                <a:cs typeface="Times New Roman" panose="02020603050405020304" pitchFamily="18" charset="0"/>
                <a:sym typeface="+mn-ea"/>
              </a:rPr>
              <a:t> </a:t>
            </a:r>
            <a:r>
              <a:rPr lang="en-US" altLang="en-US" sz="3200" dirty="0" err="1">
                <a:solidFill>
                  <a:srgbClr val="FF0000"/>
                </a:solidFill>
                <a:latin typeface="Times New Roman" panose="02020603050405020304" pitchFamily="18" charset="0"/>
                <a:cs typeface="Times New Roman" panose="02020603050405020304" pitchFamily="18" charset="0"/>
                <a:sym typeface="+mn-ea"/>
              </a:rPr>
              <a:t>nói</a:t>
            </a:r>
            <a:r>
              <a:rPr lang="en-US" altLang="en-US" sz="3200" dirty="0">
                <a:solidFill>
                  <a:srgbClr val="FF0000"/>
                </a:solidFill>
                <a:latin typeface="Times New Roman" panose="02020603050405020304" pitchFamily="18" charset="0"/>
                <a:cs typeface="Times New Roman" panose="02020603050405020304" pitchFamily="18" charset="0"/>
                <a:sym typeface="+mn-ea"/>
              </a:rPr>
              <a:t> </a:t>
            </a:r>
            <a:r>
              <a:rPr lang="en-US" altLang="en-US" sz="3200" dirty="0" err="1">
                <a:solidFill>
                  <a:srgbClr val="FF0000"/>
                </a:solidFill>
                <a:latin typeface="Times New Roman" panose="02020603050405020304" pitchFamily="18" charset="0"/>
                <a:cs typeface="Times New Roman" panose="02020603050405020304" pitchFamily="18" charset="0"/>
                <a:sym typeface="+mn-ea"/>
              </a:rPr>
              <a:t>pha</a:t>
            </a:r>
            <a:r>
              <a:rPr lang="en-US" altLang="en-US" sz="3200" dirty="0">
                <a:solidFill>
                  <a:srgbClr val="FF0000"/>
                </a:solidFill>
                <a:latin typeface="Times New Roman" panose="02020603050405020304" pitchFamily="18" charset="0"/>
                <a:cs typeface="Times New Roman" panose="02020603050405020304" pitchFamily="18" charset="0"/>
                <a:sym typeface="+mn-ea"/>
              </a:rPr>
              <a:t> G1 </a:t>
            </a:r>
            <a:r>
              <a:rPr lang="en-US" altLang="en-US" sz="3200" dirty="0" err="1">
                <a:solidFill>
                  <a:srgbClr val="FF0000"/>
                </a:solidFill>
                <a:latin typeface="Times New Roman" panose="02020603050405020304" pitchFamily="18" charset="0"/>
                <a:cs typeface="Times New Roman" panose="02020603050405020304" pitchFamily="18" charset="0"/>
                <a:sym typeface="+mn-ea"/>
              </a:rPr>
              <a:t>vừa</a:t>
            </a:r>
            <a:r>
              <a:rPr lang="en-US" altLang="en-US" sz="3200" dirty="0">
                <a:solidFill>
                  <a:srgbClr val="FF0000"/>
                </a:solidFill>
                <a:latin typeface="Times New Roman" panose="02020603050405020304" pitchFamily="18" charset="0"/>
                <a:cs typeface="Times New Roman" panose="02020603050405020304" pitchFamily="18" charset="0"/>
                <a:sym typeface="+mn-ea"/>
              </a:rPr>
              <a:t> </a:t>
            </a:r>
            <a:r>
              <a:rPr lang="en-US" altLang="en-US" sz="3200" dirty="0" err="1">
                <a:solidFill>
                  <a:srgbClr val="FF0000"/>
                </a:solidFill>
                <a:latin typeface="Times New Roman" panose="02020603050405020304" pitchFamily="18" charset="0"/>
                <a:cs typeface="Times New Roman" panose="02020603050405020304" pitchFamily="18" charset="0"/>
                <a:sym typeface="+mn-ea"/>
              </a:rPr>
              <a:t>là</a:t>
            </a:r>
            <a:r>
              <a:rPr lang="en-US" altLang="en-US" sz="3200" dirty="0">
                <a:solidFill>
                  <a:srgbClr val="FF0000"/>
                </a:solidFill>
                <a:latin typeface="Times New Roman" panose="02020603050405020304" pitchFamily="18" charset="0"/>
                <a:cs typeface="Times New Roman" panose="02020603050405020304" pitchFamily="18" charset="0"/>
                <a:sym typeface="+mn-ea"/>
              </a:rPr>
              <a:t> </a:t>
            </a:r>
            <a:r>
              <a:rPr lang="en-US" altLang="en-US" sz="3200" dirty="0" err="1">
                <a:solidFill>
                  <a:srgbClr val="FF0000"/>
                </a:solidFill>
                <a:latin typeface="Times New Roman" panose="02020603050405020304" pitchFamily="18" charset="0"/>
                <a:cs typeface="Times New Roman" panose="02020603050405020304" pitchFamily="18" charset="0"/>
                <a:sym typeface="+mn-ea"/>
              </a:rPr>
              <a:t>pha</a:t>
            </a:r>
            <a:r>
              <a:rPr lang="en-US" altLang="en-US" sz="3200" dirty="0">
                <a:solidFill>
                  <a:srgbClr val="FF0000"/>
                </a:solidFill>
                <a:latin typeface="Times New Roman" panose="02020603050405020304" pitchFamily="18" charset="0"/>
                <a:cs typeface="Times New Roman" panose="02020603050405020304" pitchFamily="18" charset="0"/>
                <a:sym typeface="+mn-ea"/>
              </a:rPr>
              <a:t> </a:t>
            </a:r>
            <a:r>
              <a:rPr lang="en-US" altLang="en-US" sz="3200" dirty="0" err="1">
                <a:solidFill>
                  <a:srgbClr val="FF0000"/>
                </a:solidFill>
                <a:latin typeface="Times New Roman" panose="02020603050405020304" pitchFamily="18" charset="0"/>
                <a:cs typeface="Times New Roman" panose="02020603050405020304" pitchFamily="18" charset="0"/>
                <a:sym typeface="+mn-ea"/>
              </a:rPr>
              <a:t>sinh</a:t>
            </a:r>
            <a:r>
              <a:rPr lang="en-US" altLang="en-US" sz="3200" dirty="0">
                <a:solidFill>
                  <a:srgbClr val="FF0000"/>
                </a:solidFill>
                <a:latin typeface="Times New Roman" panose="02020603050405020304" pitchFamily="18" charset="0"/>
                <a:cs typeface="Times New Roman" panose="02020603050405020304" pitchFamily="18" charset="0"/>
                <a:sym typeface="+mn-ea"/>
              </a:rPr>
              <a:t> </a:t>
            </a:r>
            <a:r>
              <a:rPr lang="en-US" altLang="en-US" sz="3200" dirty="0" err="1">
                <a:solidFill>
                  <a:srgbClr val="FF0000"/>
                </a:solidFill>
                <a:latin typeface="Times New Roman" panose="02020603050405020304" pitchFamily="18" charset="0"/>
                <a:cs typeface="Times New Roman" panose="02020603050405020304" pitchFamily="18" charset="0"/>
                <a:sym typeface="+mn-ea"/>
              </a:rPr>
              <a:t>trưởng</a:t>
            </a:r>
            <a:r>
              <a:rPr lang="en-US" altLang="en-US" sz="3200" dirty="0">
                <a:solidFill>
                  <a:srgbClr val="FF0000"/>
                </a:solidFill>
                <a:latin typeface="Times New Roman" panose="02020603050405020304" pitchFamily="18" charset="0"/>
                <a:cs typeface="Times New Roman" panose="02020603050405020304" pitchFamily="18" charset="0"/>
                <a:sym typeface="+mn-ea"/>
              </a:rPr>
              <a:t> </a:t>
            </a:r>
            <a:r>
              <a:rPr lang="en-US" altLang="en-US" sz="3200" dirty="0" err="1">
                <a:solidFill>
                  <a:srgbClr val="FF0000"/>
                </a:solidFill>
                <a:latin typeface="Times New Roman" panose="02020603050405020304" pitchFamily="18" charset="0"/>
                <a:cs typeface="Times New Roman" panose="02020603050405020304" pitchFamily="18" charset="0"/>
                <a:sym typeface="+mn-ea"/>
              </a:rPr>
              <a:t>vừa</a:t>
            </a:r>
            <a:r>
              <a:rPr lang="en-US" altLang="en-US" sz="3200" dirty="0">
                <a:solidFill>
                  <a:srgbClr val="FF0000"/>
                </a:solidFill>
                <a:latin typeface="Times New Roman" panose="02020603050405020304" pitchFamily="18" charset="0"/>
                <a:cs typeface="Times New Roman" panose="02020603050405020304" pitchFamily="18" charset="0"/>
                <a:sym typeface="+mn-ea"/>
              </a:rPr>
              <a:t> </a:t>
            </a:r>
            <a:r>
              <a:rPr lang="en-US" altLang="en-US" sz="3200" dirty="0" err="1">
                <a:solidFill>
                  <a:srgbClr val="FF0000"/>
                </a:solidFill>
                <a:latin typeface="Times New Roman" panose="02020603050405020304" pitchFamily="18" charset="0"/>
                <a:cs typeface="Times New Roman" panose="02020603050405020304" pitchFamily="18" charset="0"/>
                <a:sym typeface="+mn-ea"/>
              </a:rPr>
              <a:t>là</a:t>
            </a:r>
            <a:r>
              <a:rPr lang="en-US" altLang="en-US" sz="3200" dirty="0">
                <a:solidFill>
                  <a:srgbClr val="FF0000"/>
                </a:solidFill>
                <a:latin typeface="Times New Roman" panose="02020603050405020304" pitchFamily="18" charset="0"/>
                <a:cs typeface="Times New Roman" panose="02020603050405020304" pitchFamily="18" charset="0"/>
                <a:sym typeface="+mn-ea"/>
              </a:rPr>
              <a:t> </a:t>
            </a:r>
            <a:r>
              <a:rPr lang="en-US" altLang="en-US" sz="3200" dirty="0" err="1">
                <a:solidFill>
                  <a:srgbClr val="FF0000"/>
                </a:solidFill>
                <a:latin typeface="Times New Roman" panose="02020603050405020304" pitchFamily="18" charset="0"/>
                <a:cs typeface="Times New Roman" panose="02020603050405020304" pitchFamily="18" charset="0"/>
                <a:sym typeface="+mn-ea"/>
              </a:rPr>
              <a:t>pha</a:t>
            </a:r>
            <a:r>
              <a:rPr lang="en-US" altLang="en-US" sz="3200" dirty="0">
                <a:solidFill>
                  <a:srgbClr val="FF0000"/>
                </a:solidFill>
                <a:latin typeface="Times New Roman" panose="02020603050405020304" pitchFamily="18" charset="0"/>
                <a:cs typeface="Times New Roman" panose="02020603050405020304" pitchFamily="18" charset="0"/>
                <a:sym typeface="+mn-ea"/>
              </a:rPr>
              <a:t> </a:t>
            </a:r>
            <a:r>
              <a:rPr lang="en-US" altLang="en-US" sz="3200" dirty="0" err="1">
                <a:solidFill>
                  <a:srgbClr val="FF0000"/>
                </a:solidFill>
                <a:latin typeface="Times New Roman" panose="02020603050405020304" pitchFamily="18" charset="0"/>
                <a:cs typeface="Times New Roman" panose="02020603050405020304" pitchFamily="18" charset="0"/>
                <a:sym typeface="+mn-ea"/>
              </a:rPr>
              <a:t>kiểm</a:t>
            </a:r>
            <a:r>
              <a:rPr lang="en-US" altLang="en-US" sz="3200" dirty="0">
                <a:solidFill>
                  <a:srgbClr val="FF0000"/>
                </a:solidFill>
                <a:latin typeface="Times New Roman" panose="02020603050405020304" pitchFamily="18" charset="0"/>
                <a:cs typeface="Times New Roman" panose="02020603050405020304" pitchFamily="18" charset="0"/>
                <a:sym typeface="+mn-ea"/>
              </a:rPr>
              <a:t> </a:t>
            </a:r>
            <a:r>
              <a:rPr lang="en-US" altLang="en-US" sz="3200" dirty="0" err="1">
                <a:solidFill>
                  <a:srgbClr val="FF0000"/>
                </a:solidFill>
                <a:latin typeface="Times New Roman" panose="02020603050405020304" pitchFamily="18" charset="0"/>
                <a:cs typeface="Times New Roman" panose="02020603050405020304" pitchFamily="18" charset="0"/>
                <a:sym typeface="+mn-ea"/>
              </a:rPr>
              <a:t>soát</a:t>
            </a:r>
            <a:r>
              <a:rPr lang="en-US" altLang="en-US" sz="3200" dirty="0">
                <a:solidFill>
                  <a:srgbClr val="FF0000"/>
                </a:solidFill>
                <a:latin typeface="Times New Roman" panose="02020603050405020304" pitchFamily="18" charset="0"/>
                <a:cs typeface="Times New Roman" panose="02020603050405020304" pitchFamily="18" charset="0"/>
                <a:sym typeface="+mn-ea"/>
              </a:rPr>
              <a:t> </a:t>
            </a:r>
            <a:r>
              <a:rPr lang="en-US" altLang="en-US" sz="3200" dirty="0" err="1">
                <a:solidFill>
                  <a:srgbClr val="FF0000"/>
                </a:solidFill>
                <a:latin typeface="Times New Roman" panose="02020603050405020304" pitchFamily="18" charset="0"/>
                <a:cs typeface="Times New Roman" panose="02020603050405020304" pitchFamily="18" charset="0"/>
                <a:sym typeface="+mn-ea"/>
              </a:rPr>
              <a:t>của</a:t>
            </a:r>
            <a:r>
              <a:rPr lang="en-US" altLang="en-US" sz="3200" dirty="0">
                <a:solidFill>
                  <a:srgbClr val="FF0000"/>
                </a:solidFill>
                <a:latin typeface="Times New Roman" panose="02020603050405020304" pitchFamily="18" charset="0"/>
                <a:cs typeface="Times New Roman" panose="02020603050405020304" pitchFamily="18" charset="0"/>
                <a:sym typeface="+mn-ea"/>
              </a:rPr>
              <a:t> chu </a:t>
            </a:r>
            <a:r>
              <a:rPr lang="en-US" altLang="en-US" sz="3200" dirty="0" err="1">
                <a:solidFill>
                  <a:srgbClr val="FF0000"/>
                </a:solidFill>
                <a:latin typeface="Times New Roman" panose="02020603050405020304" pitchFamily="18" charset="0"/>
                <a:cs typeface="Times New Roman" panose="02020603050405020304" pitchFamily="18" charset="0"/>
                <a:sym typeface="+mn-ea"/>
              </a:rPr>
              <a:t>kì</a:t>
            </a:r>
            <a:r>
              <a:rPr lang="en-US" altLang="en-US" sz="3200" dirty="0">
                <a:solidFill>
                  <a:srgbClr val="FF0000"/>
                </a:solidFill>
                <a:latin typeface="Times New Roman" panose="02020603050405020304" pitchFamily="18" charset="0"/>
                <a:cs typeface="Times New Roman" panose="02020603050405020304" pitchFamily="18" charset="0"/>
                <a:sym typeface="+mn-ea"/>
              </a:rPr>
              <a:t> </a:t>
            </a:r>
            <a:r>
              <a:rPr lang="en-US" altLang="en-US" sz="3200" dirty="0" err="1">
                <a:solidFill>
                  <a:srgbClr val="FF0000"/>
                </a:solidFill>
                <a:latin typeface="Times New Roman" panose="02020603050405020304" pitchFamily="18" charset="0"/>
                <a:cs typeface="Times New Roman" panose="02020603050405020304" pitchFamily="18" charset="0"/>
                <a:sym typeface="+mn-ea"/>
              </a:rPr>
              <a:t>tế</a:t>
            </a:r>
            <a:r>
              <a:rPr lang="en-US" altLang="en-US" sz="3200" dirty="0">
                <a:solidFill>
                  <a:srgbClr val="FF0000"/>
                </a:solidFill>
                <a:latin typeface="Times New Roman" panose="02020603050405020304" pitchFamily="18" charset="0"/>
                <a:cs typeface="Times New Roman" panose="02020603050405020304" pitchFamily="18" charset="0"/>
                <a:sym typeface="+mn-ea"/>
              </a:rPr>
              <a:t> </a:t>
            </a:r>
            <a:r>
              <a:rPr lang="en-US" altLang="en-US" sz="3200" dirty="0" err="1">
                <a:solidFill>
                  <a:srgbClr val="FF0000"/>
                </a:solidFill>
                <a:latin typeface="Times New Roman" panose="02020603050405020304" pitchFamily="18" charset="0"/>
                <a:cs typeface="Times New Roman" panose="02020603050405020304" pitchFamily="18" charset="0"/>
                <a:sym typeface="+mn-ea"/>
              </a:rPr>
              <a:t>bào</a:t>
            </a:r>
            <a:r>
              <a:rPr lang="en-US" altLang="en-US" sz="3200" dirty="0">
                <a:solidFill>
                  <a:srgbClr val="FF0000"/>
                </a:solidFill>
                <a:latin typeface="Times New Roman" panose="02020603050405020304" pitchFamily="18" charset="0"/>
                <a:cs typeface="Times New Roman" panose="02020603050405020304" pitchFamily="18" charset="0"/>
                <a:sym typeface="+mn-ea"/>
              </a:rPr>
              <a:t>?</a:t>
            </a:r>
          </a:p>
        </p:txBody>
      </p:sp>
      <p:sp>
        <p:nvSpPr>
          <p:cNvPr id="57347" name="Text Box 2">
            <a:extLst>
              <a:ext uri="{FF2B5EF4-FFF2-40B4-BE49-F238E27FC236}">
                <a16:creationId xmlns:a16="http://schemas.microsoft.com/office/drawing/2014/main" id="{05E5AD56-9D6F-3750-4083-31BC955F8974}"/>
              </a:ext>
            </a:extLst>
          </p:cNvPr>
          <p:cNvSpPr txBox="1">
            <a:spLocks noChangeArrowheads="1"/>
          </p:cNvSpPr>
          <p:nvPr/>
        </p:nvSpPr>
        <p:spPr bwMode="auto">
          <a:xfrm>
            <a:off x="245962" y="2459875"/>
            <a:ext cx="11704320" cy="3697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a:lnSpc>
                <a:spcPct val="150000"/>
              </a:lnSpc>
            </a:pPr>
            <a:r>
              <a:rPr lang="en-US" altLang="en-US" sz="3200" dirty="0">
                <a:latin typeface="Times New Roman" panose="02020603050405020304" pitchFamily="18" charset="0"/>
                <a:cs typeface="Times New Roman" panose="02020603050405020304" pitchFamily="18" charset="0"/>
                <a:sym typeface="+mn-ea"/>
              </a:rPr>
              <a:t>- </a:t>
            </a:r>
            <a:r>
              <a:rPr lang="vi-VN" altLang="en-US" sz="3200" dirty="0">
                <a:latin typeface="Times New Roman" panose="02020603050405020304" pitchFamily="18" charset="0"/>
                <a:cs typeface="Times New Roman" panose="02020603050405020304" pitchFamily="18" charset="0"/>
                <a:sym typeface="+mn-ea"/>
              </a:rPr>
              <a:t>C</a:t>
            </a:r>
            <a:r>
              <a:rPr lang="en-US" altLang="en-US" sz="3200" dirty="0" err="1">
                <a:latin typeface="Times New Roman" panose="02020603050405020304" pitchFamily="18" charset="0"/>
                <a:cs typeface="Times New Roman" panose="02020603050405020304" pitchFamily="18" charset="0"/>
                <a:sym typeface="+mn-ea"/>
              </a:rPr>
              <a:t>ác</a:t>
            </a:r>
            <a:r>
              <a:rPr lang="en-US" altLang="en-US" sz="3200" dirty="0">
                <a:latin typeface="Times New Roman" panose="02020603050405020304" pitchFamily="18" charset="0"/>
                <a:cs typeface="Times New Roman" panose="02020603050405020304" pitchFamily="18" charset="0"/>
                <a:sym typeface="+mn-ea"/>
              </a:rPr>
              <a:t> </a:t>
            </a:r>
            <a:r>
              <a:rPr lang="en-US" altLang="en-US" sz="3200" dirty="0" err="1">
                <a:latin typeface="Times New Roman" panose="02020603050405020304" pitchFamily="18" charset="0"/>
                <a:cs typeface="Times New Roman" panose="02020603050405020304" pitchFamily="18" charset="0"/>
                <a:sym typeface="+mn-ea"/>
              </a:rPr>
              <a:t>điểm</a:t>
            </a:r>
            <a:r>
              <a:rPr lang="en-US" altLang="en-US" sz="3200" dirty="0">
                <a:latin typeface="Times New Roman" panose="02020603050405020304" pitchFamily="18" charset="0"/>
                <a:cs typeface="Times New Roman" panose="02020603050405020304" pitchFamily="18" charset="0"/>
                <a:sym typeface="+mn-ea"/>
              </a:rPr>
              <a:t> </a:t>
            </a:r>
            <a:r>
              <a:rPr lang="en-US" altLang="en-US" sz="3200" dirty="0" err="1">
                <a:latin typeface="Times New Roman" panose="02020603050405020304" pitchFamily="18" charset="0"/>
                <a:cs typeface="Times New Roman" panose="02020603050405020304" pitchFamily="18" charset="0"/>
                <a:sym typeface="+mn-ea"/>
              </a:rPr>
              <a:t>kiểm</a:t>
            </a:r>
            <a:r>
              <a:rPr lang="en-US" altLang="en-US" sz="3200" dirty="0">
                <a:latin typeface="Times New Roman" panose="02020603050405020304" pitchFamily="18" charset="0"/>
                <a:cs typeface="Times New Roman" panose="02020603050405020304" pitchFamily="18" charset="0"/>
                <a:sym typeface="+mn-ea"/>
              </a:rPr>
              <a:t> </a:t>
            </a:r>
            <a:r>
              <a:rPr lang="en-US" altLang="en-US" sz="3200" dirty="0" err="1">
                <a:latin typeface="Times New Roman" panose="02020603050405020304" pitchFamily="18" charset="0"/>
                <a:cs typeface="Times New Roman" panose="02020603050405020304" pitchFamily="18" charset="0"/>
                <a:sym typeface="+mn-ea"/>
              </a:rPr>
              <a:t>soát</a:t>
            </a:r>
            <a:r>
              <a:rPr lang="en-US" altLang="en-US" sz="3200" dirty="0">
                <a:latin typeface="Times New Roman" panose="02020603050405020304" pitchFamily="18" charset="0"/>
                <a:cs typeface="Times New Roman" panose="02020603050405020304" pitchFamily="18" charset="0"/>
                <a:sym typeface="+mn-ea"/>
              </a:rPr>
              <a:t>.</a:t>
            </a:r>
          </a:p>
          <a:p>
            <a:pPr algn="just">
              <a:lnSpc>
                <a:spcPct val="150000"/>
              </a:lnSpc>
            </a:pPr>
            <a:r>
              <a:rPr lang="en-US" altLang="en-US" sz="3200" dirty="0">
                <a:latin typeface="Times New Roman" panose="02020603050405020304" pitchFamily="18" charset="0"/>
                <a:cs typeface="Times New Roman" panose="02020603050405020304" pitchFamily="18" charset="0"/>
                <a:sym typeface="+mn-ea"/>
              </a:rPr>
              <a:t>- </a:t>
            </a:r>
            <a:r>
              <a:rPr lang="en-US" altLang="en-US" sz="3200" dirty="0" err="1">
                <a:latin typeface="Times New Roman" panose="02020603050405020304" pitchFamily="18" charset="0"/>
                <a:cs typeface="Times New Roman" panose="02020603050405020304" pitchFamily="18" charset="0"/>
                <a:sym typeface="+mn-ea"/>
              </a:rPr>
              <a:t>Pha</a:t>
            </a:r>
            <a:r>
              <a:rPr lang="en-US" altLang="en-US" sz="3200" dirty="0">
                <a:latin typeface="Times New Roman" panose="02020603050405020304" pitchFamily="18" charset="0"/>
                <a:cs typeface="Times New Roman" panose="02020603050405020304" pitchFamily="18" charset="0"/>
                <a:sym typeface="+mn-ea"/>
              </a:rPr>
              <a:t> G1: </a:t>
            </a:r>
            <a:r>
              <a:rPr lang="en-US" altLang="en-US" sz="3200" dirty="0" err="1">
                <a:latin typeface="Times New Roman" panose="02020603050405020304" pitchFamily="18" charset="0"/>
                <a:cs typeface="Times New Roman" panose="02020603050405020304" pitchFamily="18" charset="0"/>
                <a:sym typeface="+mn-ea"/>
              </a:rPr>
              <a:t>tổng</a:t>
            </a:r>
            <a:r>
              <a:rPr lang="en-US" altLang="en-US" sz="3200" dirty="0">
                <a:latin typeface="Times New Roman" panose="02020603050405020304" pitchFamily="18" charset="0"/>
                <a:cs typeface="Times New Roman" panose="02020603050405020304" pitchFamily="18" charset="0"/>
                <a:sym typeface="+mn-ea"/>
              </a:rPr>
              <a:t> </a:t>
            </a:r>
            <a:r>
              <a:rPr lang="en-US" altLang="en-US" sz="3200" dirty="0" err="1">
                <a:latin typeface="Times New Roman" panose="02020603050405020304" pitchFamily="18" charset="0"/>
                <a:cs typeface="Times New Roman" panose="02020603050405020304" pitchFamily="18" charset="0"/>
                <a:sym typeface="+mn-ea"/>
              </a:rPr>
              <a:t>hợp</a:t>
            </a:r>
            <a:r>
              <a:rPr lang="en-US" altLang="en-US" sz="3200" dirty="0">
                <a:latin typeface="Times New Roman" panose="02020603050405020304" pitchFamily="18" charset="0"/>
                <a:cs typeface="Times New Roman" panose="02020603050405020304" pitchFamily="18" charset="0"/>
                <a:sym typeface="+mn-ea"/>
              </a:rPr>
              <a:t> </a:t>
            </a:r>
            <a:r>
              <a:rPr lang="en-US" altLang="en-US" sz="3200" dirty="0" err="1">
                <a:latin typeface="Times New Roman" panose="02020603050405020304" pitchFamily="18" charset="0"/>
                <a:cs typeface="Times New Roman" panose="02020603050405020304" pitchFamily="18" charset="0"/>
                <a:sym typeface="+mn-ea"/>
              </a:rPr>
              <a:t>các</a:t>
            </a:r>
            <a:r>
              <a:rPr lang="en-US" altLang="en-US" sz="3200" dirty="0">
                <a:latin typeface="Times New Roman" panose="02020603050405020304" pitchFamily="18" charset="0"/>
                <a:cs typeface="Times New Roman" panose="02020603050405020304" pitchFamily="18" charset="0"/>
                <a:sym typeface="+mn-ea"/>
              </a:rPr>
              <a:t> </a:t>
            </a:r>
            <a:r>
              <a:rPr lang="en-US" altLang="en-US" sz="3200" dirty="0" err="1">
                <a:latin typeface="Times New Roman" panose="02020603050405020304" pitchFamily="18" charset="0"/>
                <a:cs typeface="Times New Roman" panose="02020603050405020304" pitchFamily="18" charset="0"/>
                <a:sym typeface="+mn-ea"/>
              </a:rPr>
              <a:t>chất</a:t>
            </a:r>
            <a:r>
              <a:rPr lang="en-US" altLang="en-US" sz="3200" dirty="0">
                <a:latin typeface="Times New Roman" panose="02020603050405020304" pitchFamily="18" charset="0"/>
                <a:cs typeface="Times New Roman" panose="02020603050405020304" pitchFamily="18" charset="0"/>
                <a:sym typeface="+mn-ea"/>
              </a:rPr>
              <a:t> </a:t>
            </a:r>
            <a:r>
              <a:rPr lang="en-US" altLang="en-US" sz="3200" dirty="0" err="1">
                <a:latin typeface="Times New Roman" panose="02020603050405020304" pitchFamily="18" charset="0"/>
                <a:cs typeface="Times New Roman" panose="02020603050405020304" pitchFamily="18" charset="0"/>
                <a:sym typeface="+mn-ea"/>
              </a:rPr>
              <a:t>cần</a:t>
            </a:r>
            <a:r>
              <a:rPr lang="en-US" altLang="en-US" sz="3200" dirty="0">
                <a:latin typeface="Times New Roman" panose="02020603050405020304" pitchFamily="18" charset="0"/>
                <a:cs typeface="Times New Roman" panose="02020603050405020304" pitchFamily="18" charset="0"/>
                <a:sym typeface="+mn-ea"/>
              </a:rPr>
              <a:t> </a:t>
            </a:r>
            <a:r>
              <a:rPr lang="en-US" altLang="en-US" sz="3200" dirty="0" err="1">
                <a:latin typeface="Times New Roman" panose="02020603050405020304" pitchFamily="18" charset="0"/>
                <a:cs typeface="Times New Roman" panose="02020603050405020304" pitchFamily="18" charset="0"/>
                <a:sym typeface="+mn-ea"/>
              </a:rPr>
              <a:t>thiết</a:t>
            </a:r>
            <a:r>
              <a:rPr lang="en-US" altLang="en-US" sz="3200" dirty="0">
                <a:latin typeface="Times New Roman" panose="02020603050405020304" pitchFamily="18" charset="0"/>
                <a:cs typeface="Times New Roman" panose="02020603050405020304" pitchFamily="18" charset="0"/>
                <a:sym typeface="+mn-ea"/>
              </a:rPr>
              <a:t> </a:t>
            </a:r>
            <a:r>
              <a:rPr lang="en-US" altLang="en-US" sz="3200" dirty="0" err="1">
                <a:latin typeface="Times New Roman" panose="02020603050405020304" pitchFamily="18" charset="0"/>
                <a:cs typeface="Times New Roman" panose="02020603050405020304" pitchFamily="18" charset="0"/>
                <a:sym typeface="+mn-ea"/>
              </a:rPr>
              <a:t>cho</a:t>
            </a:r>
            <a:r>
              <a:rPr lang="en-US" altLang="en-US" sz="3200" dirty="0">
                <a:latin typeface="Times New Roman" panose="02020603050405020304" pitchFamily="18" charset="0"/>
                <a:cs typeface="Times New Roman" panose="02020603050405020304" pitchFamily="18" charset="0"/>
                <a:sym typeface="+mn-ea"/>
              </a:rPr>
              <a:t> </a:t>
            </a:r>
            <a:r>
              <a:rPr lang="en-US" altLang="en-US" sz="3200" dirty="0" err="1">
                <a:latin typeface="Times New Roman" panose="02020603050405020304" pitchFamily="18" charset="0"/>
                <a:cs typeface="Times New Roman" panose="02020603050405020304" pitchFamily="18" charset="0"/>
                <a:sym typeface="+mn-ea"/>
              </a:rPr>
              <a:t>sự</a:t>
            </a:r>
            <a:r>
              <a:rPr lang="en-US" altLang="en-US" sz="3200" dirty="0">
                <a:latin typeface="Times New Roman" panose="02020603050405020304" pitchFamily="18" charset="0"/>
                <a:cs typeface="Times New Roman" panose="02020603050405020304" pitchFamily="18" charset="0"/>
                <a:sym typeface="+mn-ea"/>
              </a:rPr>
              <a:t> </a:t>
            </a:r>
            <a:r>
              <a:rPr lang="en-US" altLang="en-US" sz="3200" dirty="0" err="1">
                <a:latin typeface="Times New Roman" panose="02020603050405020304" pitchFamily="18" charset="0"/>
                <a:cs typeface="Times New Roman" panose="02020603050405020304" pitchFamily="18" charset="0"/>
                <a:sym typeface="+mn-ea"/>
              </a:rPr>
              <a:t>sinh</a:t>
            </a:r>
            <a:r>
              <a:rPr lang="en-US" altLang="en-US" sz="3200" dirty="0">
                <a:latin typeface="Times New Roman" panose="02020603050405020304" pitchFamily="18" charset="0"/>
                <a:cs typeface="Times New Roman" panose="02020603050405020304" pitchFamily="18" charset="0"/>
                <a:sym typeface="+mn-ea"/>
              </a:rPr>
              <a:t> </a:t>
            </a:r>
            <a:r>
              <a:rPr lang="en-US" altLang="en-US" sz="3200" dirty="0" err="1">
                <a:latin typeface="Times New Roman" panose="02020603050405020304" pitchFamily="18" charset="0"/>
                <a:cs typeface="Times New Roman" panose="02020603050405020304" pitchFamily="18" charset="0"/>
                <a:sym typeface="+mn-ea"/>
              </a:rPr>
              <a:t>trưởng</a:t>
            </a:r>
            <a:r>
              <a:rPr lang="en-US" altLang="en-US" sz="3200" dirty="0">
                <a:latin typeface="Times New Roman" panose="02020603050405020304" pitchFamily="18" charset="0"/>
                <a:cs typeface="Times New Roman" panose="02020603050405020304" pitchFamily="18" charset="0"/>
                <a:sym typeface="+mn-ea"/>
              </a:rPr>
              <a:t>, </a:t>
            </a:r>
            <a:r>
              <a:rPr lang="en-US" altLang="en-US" sz="3200" dirty="0" err="1">
                <a:latin typeface="Times New Roman" panose="02020603050405020304" pitchFamily="18" charset="0"/>
                <a:cs typeface="Times New Roman" panose="02020603050405020304" pitchFamily="18" charset="0"/>
                <a:sym typeface="+mn-ea"/>
              </a:rPr>
              <a:t>nhưng</a:t>
            </a:r>
            <a:r>
              <a:rPr lang="en-US" altLang="en-US" sz="3200" dirty="0">
                <a:latin typeface="Times New Roman" panose="02020603050405020304" pitchFamily="18" charset="0"/>
                <a:cs typeface="Times New Roman" panose="02020603050405020304" pitchFamily="18" charset="0"/>
                <a:sym typeface="+mn-ea"/>
              </a:rPr>
              <a:t> </a:t>
            </a:r>
            <a:r>
              <a:rPr lang="en-US" altLang="en-US" sz="3200" dirty="0" err="1">
                <a:latin typeface="Times New Roman" panose="02020603050405020304" pitchFamily="18" charset="0"/>
                <a:cs typeface="Times New Roman" panose="02020603050405020304" pitchFamily="18" charset="0"/>
                <a:sym typeface="+mn-ea"/>
              </a:rPr>
              <a:t>nếu</a:t>
            </a:r>
            <a:r>
              <a:rPr lang="en-US" altLang="en-US" sz="3200" dirty="0">
                <a:latin typeface="Times New Roman" panose="02020603050405020304" pitchFamily="18" charset="0"/>
                <a:cs typeface="Times New Roman" panose="02020603050405020304" pitchFamily="18" charset="0"/>
                <a:sym typeface="+mn-ea"/>
              </a:rPr>
              <a:t> </a:t>
            </a:r>
            <a:r>
              <a:rPr lang="en-US" altLang="en-US" sz="3200" dirty="0" err="1">
                <a:latin typeface="Times New Roman" panose="02020603050405020304" pitchFamily="18" charset="0"/>
                <a:cs typeface="Times New Roman" panose="02020603050405020304" pitchFamily="18" charset="0"/>
                <a:sym typeface="+mn-ea"/>
              </a:rPr>
              <a:t>xuất</a:t>
            </a:r>
            <a:r>
              <a:rPr lang="en-US" altLang="en-US" sz="3200" dirty="0">
                <a:latin typeface="Times New Roman" panose="02020603050405020304" pitchFamily="18" charset="0"/>
                <a:cs typeface="Times New Roman" panose="02020603050405020304" pitchFamily="18" charset="0"/>
                <a:sym typeface="+mn-ea"/>
              </a:rPr>
              <a:t> </a:t>
            </a:r>
            <a:r>
              <a:rPr lang="en-US" altLang="en-US" sz="3200" dirty="0" err="1">
                <a:latin typeface="Times New Roman" panose="02020603050405020304" pitchFamily="18" charset="0"/>
                <a:cs typeface="Times New Roman" panose="02020603050405020304" pitchFamily="18" charset="0"/>
                <a:sym typeface="+mn-ea"/>
              </a:rPr>
              <a:t>hiện</a:t>
            </a:r>
            <a:r>
              <a:rPr lang="en-US" altLang="en-US" sz="3200" dirty="0">
                <a:latin typeface="Times New Roman" panose="02020603050405020304" pitchFamily="18" charset="0"/>
                <a:cs typeface="Times New Roman" panose="02020603050405020304" pitchFamily="18" charset="0"/>
                <a:sym typeface="+mn-ea"/>
              </a:rPr>
              <a:t> </a:t>
            </a:r>
            <a:r>
              <a:rPr lang="en-US" altLang="en-US" sz="3200" dirty="0" err="1">
                <a:latin typeface="Times New Roman" panose="02020603050405020304" pitchFamily="18" charset="0"/>
                <a:cs typeface="Times New Roman" panose="02020603050405020304" pitchFamily="18" charset="0"/>
                <a:sym typeface="+mn-ea"/>
              </a:rPr>
              <a:t>các</a:t>
            </a:r>
            <a:r>
              <a:rPr lang="en-US" altLang="en-US" sz="3200" dirty="0">
                <a:latin typeface="Times New Roman" panose="02020603050405020304" pitchFamily="18" charset="0"/>
                <a:cs typeface="Times New Roman" panose="02020603050405020304" pitchFamily="18" charset="0"/>
                <a:sym typeface="+mn-ea"/>
              </a:rPr>
              <a:t> </a:t>
            </a:r>
            <a:r>
              <a:rPr lang="en-US" altLang="en-US" sz="3200" dirty="0" err="1">
                <a:latin typeface="Times New Roman" panose="02020603050405020304" pitchFamily="18" charset="0"/>
                <a:cs typeface="Times New Roman" panose="02020603050405020304" pitchFamily="18" charset="0"/>
                <a:sym typeface="+mn-ea"/>
              </a:rPr>
              <a:t>sai</a:t>
            </a:r>
            <a:r>
              <a:rPr lang="en-US" altLang="en-US" sz="3200" dirty="0">
                <a:latin typeface="Times New Roman" panose="02020603050405020304" pitchFamily="18" charset="0"/>
                <a:cs typeface="Times New Roman" panose="02020603050405020304" pitchFamily="18" charset="0"/>
                <a:sym typeface="+mn-ea"/>
              </a:rPr>
              <a:t> </a:t>
            </a:r>
            <a:r>
              <a:rPr lang="en-US" altLang="en-US" sz="3200" dirty="0" err="1">
                <a:latin typeface="Times New Roman" panose="02020603050405020304" pitchFamily="18" charset="0"/>
                <a:cs typeface="Times New Roman" panose="02020603050405020304" pitchFamily="18" charset="0"/>
                <a:sym typeface="+mn-ea"/>
              </a:rPr>
              <a:t>hỏng</a:t>
            </a:r>
            <a:r>
              <a:rPr lang="en-US" altLang="en-US" sz="3200" dirty="0">
                <a:latin typeface="Times New Roman" panose="02020603050405020304" pitchFamily="18" charset="0"/>
                <a:cs typeface="Times New Roman" panose="02020603050405020304" pitchFamily="18" charset="0"/>
                <a:sym typeface="+mn-ea"/>
              </a:rPr>
              <a:t>, </a:t>
            </a:r>
            <a:r>
              <a:rPr lang="en-US" altLang="en-US" sz="3200" dirty="0" err="1">
                <a:latin typeface="Times New Roman" panose="02020603050405020304" pitchFamily="18" charset="0"/>
                <a:cs typeface="Times New Roman" panose="02020603050405020304" pitchFamily="18" charset="0"/>
                <a:sym typeface="+mn-ea"/>
              </a:rPr>
              <a:t>điểm</a:t>
            </a:r>
            <a:r>
              <a:rPr lang="en-US" altLang="en-US" sz="3200" dirty="0">
                <a:latin typeface="Times New Roman" panose="02020603050405020304" pitchFamily="18" charset="0"/>
                <a:cs typeface="Times New Roman" panose="02020603050405020304" pitchFamily="18" charset="0"/>
                <a:sym typeface="+mn-ea"/>
              </a:rPr>
              <a:t> </a:t>
            </a:r>
            <a:r>
              <a:rPr lang="en-US" altLang="en-US" sz="3200" dirty="0" err="1">
                <a:latin typeface="Times New Roman" panose="02020603050405020304" pitchFamily="18" charset="0"/>
                <a:cs typeface="Times New Roman" panose="02020603050405020304" pitchFamily="18" charset="0"/>
                <a:sym typeface="+mn-ea"/>
              </a:rPr>
              <a:t>kiểm</a:t>
            </a:r>
            <a:r>
              <a:rPr lang="en-US" altLang="en-US" sz="3200" dirty="0">
                <a:latin typeface="Times New Roman" panose="02020603050405020304" pitchFamily="18" charset="0"/>
                <a:cs typeface="Times New Roman" panose="02020603050405020304" pitchFamily="18" charset="0"/>
                <a:sym typeface="+mn-ea"/>
              </a:rPr>
              <a:t> </a:t>
            </a:r>
            <a:r>
              <a:rPr lang="en-US" altLang="en-US" sz="3200" dirty="0" err="1">
                <a:latin typeface="Times New Roman" panose="02020603050405020304" pitchFamily="18" charset="0"/>
                <a:cs typeface="Times New Roman" panose="02020603050405020304" pitchFamily="18" charset="0"/>
                <a:sym typeface="+mn-ea"/>
              </a:rPr>
              <a:t>soát</a:t>
            </a:r>
            <a:r>
              <a:rPr lang="en-US" altLang="en-US" sz="3200" dirty="0">
                <a:latin typeface="Times New Roman" panose="02020603050405020304" pitchFamily="18" charset="0"/>
                <a:cs typeface="Times New Roman" panose="02020603050405020304" pitchFamily="18" charset="0"/>
                <a:sym typeface="+mn-ea"/>
              </a:rPr>
              <a:t> G1 </a:t>
            </a:r>
            <a:r>
              <a:rPr lang="en-US" altLang="en-US" sz="3200" dirty="0" err="1">
                <a:latin typeface="Times New Roman" panose="02020603050405020304" pitchFamily="18" charset="0"/>
                <a:cs typeface="Times New Roman" panose="02020603050405020304" pitchFamily="18" charset="0"/>
                <a:sym typeface="+mn-ea"/>
              </a:rPr>
              <a:t>sẽ</a:t>
            </a:r>
            <a:r>
              <a:rPr lang="en-US" altLang="en-US" sz="3200" dirty="0">
                <a:latin typeface="Times New Roman" panose="02020603050405020304" pitchFamily="18" charset="0"/>
                <a:cs typeface="Times New Roman" panose="02020603050405020304" pitchFamily="18" charset="0"/>
                <a:sym typeface="+mn-ea"/>
              </a:rPr>
              <a:t> </a:t>
            </a:r>
            <a:r>
              <a:rPr lang="en-US" altLang="en-US" sz="3200" dirty="0" err="1">
                <a:latin typeface="Times New Roman" panose="02020603050405020304" pitchFamily="18" charset="0"/>
                <a:cs typeface="Times New Roman" panose="02020603050405020304" pitchFamily="18" charset="0"/>
                <a:sym typeface="+mn-ea"/>
              </a:rPr>
              <a:t>sử</a:t>
            </a:r>
            <a:r>
              <a:rPr lang="en-US" altLang="en-US" sz="3200" dirty="0">
                <a:latin typeface="Times New Roman" panose="02020603050405020304" pitchFamily="18" charset="0"/>
                <a:cs typeface="Times New Roman" panose="02020603050405020304" pitchFamily="18" charset="0"/>
                <a:sym typeface="+mn-ea"/>
              </a:rPr>
              <a:t> </a:t>
            </a:r>
            <a:r>
              <a:rPr lang="en-US" altLang="en-US" sz="3200" dirty="0" err="1">
                <a:latin typeface="Times New Roman" panose="02020603050405020304" pitchFamily="18" charset="0"/>
                <a:cs typeface="Times New Roman" panose="02020603050405020304" pitchFamily="18" charset="0"/>
                <a:sym typeface="+mn-ea"/>
              </a:rPr>
              <a:t>dụng</a:t>
            </a:r>
            <a:r>
              <a:rPr lang="en-US" altLang="en-US" sz="3200" dirty="0">
                <a:latin typeface="Times New Roman" panose="02020603050405020304" pitchFamily="18" charset="0"/>
                <a:cs typeface="Times New Roman" panose="02020603050405020304" pitchFamily="18" charset="0"/>
                <a:sym typeface="+mn-ea"/>
              </a:rPr>
              <a:t> </a:t>
            </a:r>
            <a:r>
              <a:rPr lang="en-US" altLang="en-US" sz="3200" dirty="0" err="1">
                <a:latin typeface="Times New Roman" panose="02020603050405020304" pitchFamily="18" charset="0"/>
                <a:cs typeface="Times New Roman" panose="02020603050405020304" pitchFamily="18" charset="0"/>
                <a:sym typeface="+mn-ea"/>
              </a:rPr>
              <a:t>cơ</a:t>
            </a:r>
            <a:r>
              <a:rPr lang="en-US" altLang="en-US" sz="3200" dirty="0">
                <a:latin typeface="Times New Roman" panose="02020603050405020304" pitchFamily="18" charset="0"/>
                <a:cs typeface="Times New Roman" panose="02020603050405020304" pitchFamily="18" charset="0"/>
                <a:sym typeface="+mn-ea"/>
              </a:rPr>
              <a:t> </a:t>
            </a:r>
            <a:r>
              <a:rPr lang="en-US" altLang="en-US" sz="3200" dirty="0" err="1">
                <a:latin typeface="Times New Roman" panose="02020603050405020304" pitchFamily="18" charset="0"/>
                <a:cs typeface="Times New Roman" panose="02020603050405020304" pitchFamily="18" charset="0"/>
                <a:sym typeface="+mn-ea"/>
              </a:rPr>
              <a:t>chế</a:t>
            </a:r>
            <a:r>
              <a:rPr lang="en-US" altLang="en-US" sz="3200" dirty="0">
                <a:latin typeface="Times New Roman" panose="02020603050405020304" pitchFamily="18" charset="0"/>
                <a:cs typeface="Times New Roman" panose="02020603050405020304" pitchFamily="18" charset="0"/>
                <a:sym typeface="+mn-ea"/>
              </a:rPr>
              <a:t> </a:t>
            </a:r>
            <a:r>
              <a:rPr lang="en-US" altLang="en-US" sz="3200" dirty="0" err="1">
                <a:latin typeface="Times New Roman" panose="02020603050405020304" pitchFamily="18" charset="0"/>
                <a:cs typeface="Times New Roman" panose="02020603050405020304" pitchFamily="18" charset="0"/>
                <a:sym typeface="+mn-ea"/>
              </a:rPr>
              <a:t>tín</a:t>
            </a:r>
            <a:r>
              <a:rPr lang="en-US" altLang="en-US" sz="3200" dirty="0">
                <a:latin typeface="Times New Roman" panose="02020603050405020304" pitchFamily="18" charset="0"/>
                <a:cs typeface="Times New Roman" panose="02020603050405020304" pitchFamily="18" charset="0"/>
                <a:sym typeface="+mn-ea"/>
              </a:rPr>
              <a:t> </a:t>
            </a:r>
            <a:r>
              <a:rPr lang="en-US" altLang="en-US" sz="3200" dirty="0" err="1">
                <a:latin typeface="Times New Roman" panose="02020603050405020304" pitchFamily="18" charset="0"/>
                <a:cs typeface="Times New Roman" panose="02020603050405020304" pitchFamily="18" charset="0"/>
                <a:sym typeface="+mn-ea"/>
              </a:rPr>
              <a:t>hiệu</a:t>
            </a:r>
            <a:r>
              <a:rPr lang="en-US" altLang="en-US" sz="3200" dirty="0">
                <a:latin typeface="Times New Roman" panose="02020603050405020304" pitchFamily="18" charset="0"/>
                <a:cs typeface="Times New Roman" panose="02020603050405020304" pitchFamily="18" charset="0"/>
                <a:sym typeface="+mn-ea"/>
              </a:rPr>
              <a:t> </a:t>
            </a:r>
            <a:r>
              <a:rPr lang="en-US" altLang="en-US" sz="3200" dirty="0" err="1">
                <a:latin typeface="Times New Roman" panose="02020603050405020304" pitchFamily="18" charset="0"/>
                <a:cs typeface="Times New Roman" panose="02020603050405020304" pitchFamily="18" charset="0"/>
                <a:sym typeface="+mn-ea"/>
              </a:rPr>
              <a:t>để</a:t>
            </a:r>
            <a:r>
              <a:rPr lang="en-US" altLang="en-US" sz="3200" dirty="0">
                <a:latin typeface="Times New Roman" panose="02020603050405020304" pitchFamily="18" charset="0"/>
                <a:cs typeface="Times New Roman" panose="02020603050405020304" pitchFamily="18" charset="0"/>
                <a:sym typeface="+mn-ea"/>
              </a:rPr>
              <a:t> </a:t>
            </a:r>
            <a:r>
              <a:rPr lang="en-US" altLang="en-US" sz="3200" dirty="0" err="1">
                <a:latin typeface="Times New Roman" panose="02020603050405020304" pitchFamily="18" charset="0"/>
                <a:cs typeface="Times New Roman" panose="02020603050405020304" pitchFamily="18" charset="0"/>
                <a:sym typeface="+mn-ea"/>
              </a:rPr>
              <a:t>ngừng</a:t>
            </a:r>
            <a:r>
              <a:rPr lang="en-US" altLang="en-US" sz="3200" dirty="0">
                <a:latin typeface="Times New Roman" panose="02020603050405020304" pitchFamily="18" charset="0"/>
                <a:cs typeface="Times New Roman" panose="02020603050405020304" pitchFamily="18" charset="0"/>
                <a:sym typeface="+mn-ea"/>
              </a:rPr>
              <a:t> chu </a:t>
            </a:r>
            <a:r>
              <a:rPr lang="en-US" altLang="en-US" sz="3200" dirty="0" err="1">
                <a:latin typeface="Times New Roman" panose="02020603050405020304" pitchFamily="18" charset="0"/>
                <a:cs typeface="Times New Roman" panose="02020603050405020304" pitchFamily="18" charset="0"/>
                <a:sym typeface="+mn-ea"/>
              </a:rPr>
              <a:t>kì</a:t>
            </a:r>
            <a:r>
              <a:rPr lang="en-US" altLang="en-US" sz="3200" dirty="0">
                <a:latin typeface="Times New Roman" panose="02020603050405020304" pitchFamily="18" charset="0"/>
                <a:cs typeface="Times New Roman" panose="02020603050405020304" pitchFamily="18" charset="0"/>
                <a:sym typeface="+mn-ea"/>
              </a:rPr>
              <a:t> </a:t>
            </a:r>
            <a:r>
              <a:rPr lang="en-US" altLang="en-US" sz="3200" dirty="0" err="1">
                <a:latin typeface="Times New Roman" panose="02020603050405020304" pitchFamily="18" charset="0"/>
                <a:cs typeface="Times New Roman" panose="02020603050405020304" pitchFamily="18" charset="0"/>
                <a:sym typeface="+mn-ea"/>
              </a:rPr>
              <a:t>tế</a:t>
            </a:r>
            <a:r>
              <a:rPr lang="en-US" altLang="en-US" sz="3200" dirty="0">
                <a:latin typeface="Times New Roman" panose="02020603050405020304" pitchFamily="18" charset="0"/>
                <a:cs typeface="Times New Roman" panose="02020603050405020304" pitchFamily="18" charset="0"/>
                <a:sym typeface="+mn-ea"/>
              </a:rPr>
              <a:t> </a:t>
            </a:r>
            <a:r>
              <a:rPr lang="en-US" altLang="en-US" sz="3200" dirty="0" err="1">
                <a:latin typeface="Times New Roman" panose="02020603050405020304" pitchFamily="18" charset="0"/>
                <a:cs typeface="Times New Roman" panose="02020603050405020304" pitchFamily="18" charset="0"/>
                <a:sym typeface="+mn-ea"/>
              </a:rPr>
              <a:t>bào</a:t>
            </a:r>
            <a:r>
              <a:rPr lang="en-US" altLang="en-US" sz="3200" dirty="0">
                <a:latin typeface="Times New Roman" panose="02020603050405020304" pitchFamily="18" charset="0"/>
                <a:cs typeface="Times New Roman" panose="02020603050405020304" pitchFamily="18" charset="0"/>
                <a:sym typeface="+mn-ea"/>
              </a:rPr>
              <a:t> </a:t>
            </a:r>
            <a:r>
              <a:rPr lang="en-US" altLang="en-US" sz="3200" dirty="0" err="1">
                <a:latin typeface="Times New Roman" panose="02020603050405020304" pitchFamily="18" charset="0"/>
                <a:cs typeface="Times New Roman" panose="02020603050405020304" pitchFamily="18" charset="0"/>
                <a:sym typeface="+mn-ea"/>
              </a:rPr>
              <a:t>đến</a:t>
            </a:r>
            <a:r>
              <a:rPr lang="en-US" altLang="en-US" sz="3200" dirty="0">
                <a:latin typeface="Times New Roman" panose="02020603050405020304" pitchFamily="18" charset="0"/>
                <a:cs typeface="Times New Roman" panose="02020603050405020304" pitchFamily="18" charset="0"/>
                <a:sym typeface="+mn-ea"/>
              </a:rPr>
              <a:t> </a:t>
            </a:r>
            <a:r>
              <a:rPr lang="en-US" altLang="en-US" sz="3200" dirty="0" err="1">
                <a:latin typeface="Times New Roman" panose="02020603050405020304" pitchFamily="18" charset="0"/>
                <a:cs typeface="Times New Roman" panose="02020603050405020304" pitchFamily="18" charset="0"/>
                <a:sym typeface="+mn-ea"/>
              </a:rPr>
              <a:t>khi</a:t>
            </a:r>
            <a:r>
              <a:rPr lang="en-US" altLang="en-US" sz="3200" dirty="0">
                <a:latin typeface="Times New Roman" panose="02020603050405020304" pitchFamily="18" charset="0"/>
                <a:cs typeface="Times New Roman" panose="02020603050405020304" pitchFamily="18" charset="0"/>
                <a:sym typeface="+mn-ea"/>
              </a:rPr>
              <a:t> </a:t>
            </a:r>
            <a:r>
              <a:rPr lang="en-US" altLang="en-US" sz="3200" dirty="0" err="1">
                <a:latin typeface="Times New Roman" panose="02020603050405020304" pitchFamily="18" charset="0"/>
                <a:cs typeface="Times New Roman" panose="02020603050405020304" pitchFamily="18" charset="0"/>
                <a:sym typeface="+mn-ea"/>
              </a:rPr>
              <a:t>các</a:t>
            </a:r>
            <a:r>
              <a:rPr lang="en-US" altLang="en-US" sz="3200" dirty="0">
                <a:latin typeface="Times New Roman" panose="02020603050405020304" pitchFamily="18" charset="0"/>
                <a:cs typeface="Times New Roman" panose="02020603050405020304" pitchFamily="18" charset="0"/>
                <a:sym typeface="+mn-ea"/>
              </a:rPr>
              <a:t> </a:t>
            </a:r>
            <a:r>
              <a:rPr lang="en-US" altLang="en-US" sz="3200" dirty="0" err="1">
                <a:latin typeface="Times New Roman" panose="02020603050405020304" pitchFamily="18" charset="0"/>
                <a:cs typeface="Times New Roman" panose="02020603050405020304" pitchFamily="18" charset="0"/>
                <a:sym typeface="+mn-ea"/>
              </a:rPr>
              <a:t>sai</a:t>
            </a:r>
            <a:r>
              <a:rPr lang="en-US" altLang="en-US" sz="3200" dirty="0">
                <a:latin typeface="Times New Roman" panose="02020603050405020304" pitchFamily="18" charset="0"/>
                <a:cs typeface="Times New Roman" panose="02020603050405020304" pitchFamily="18" charset="0"/>
                <a:sym typeface="+mn-ea"/>
              </a:rPr>
              <a:t> </a:t>
            </a:r>
            <a:r>
              <a:rPr lang="en-US" altLang="en-US" sz="3200" dirty="0" err="1">
                <a:latin typeface="Times New Roman" panose="02020603050405020304" pitchFamily="18" charset="0"/>
                <a:cs typeface="Times New Roman" panose="02020603050405020304" pitchFamily="18" charset="0"/>
                <a:sym typeface="+mn-ea"/>
              </a:rPr>
              <a:t>hỏng</a:t>
            </a:r>
            <a:r>
              <a:rPr lang="en-US" altLang="en-US" sz="3200" dirty="0">
                <a:latin typeface="Times New Roman" panose="02020603050405020304" pitchFamily="18" charset="0"/>
                <a:cs typeface="Times New Roman" panose="02020603050405020304" pitchFamily="18" charset="0"/>
                <a:sym typeface="+mn-ea"/>
              </a:rPr>
              <a:t> </a:t>
            </a:r>
            <a:r>
              <a:rPr lang="en-US" altLang="en-US" sz="3200" dirty="0" err="1">
                <a:latin typeface="Times New Roman" panose="02020603050405020304" pitchFamily="18" charset="0"/>
                <a:cs typeface="Times New Roman" panose="02020603050405020304" pitchFamily="18" charset="0"/>
                <a:sym typeface="+mn-ea"/>
              </a:rPr>
              <a:t>được</a:t>
            </a:r>
            <a:r>
              <a:rPr lang="en-US" altLang="en-US" sz="3200" dirty="0">
                <a:latin typeface="Times New Roman" panose="02020603050405020304" pitchFamily="18" charset="0"/>
                <a:cs typeface="Times New Roman" panose="02020603050405020304" pitchFamily="18" charset="0"/>
                <a:sym typeface="+mn-ea"/>
              </a:rPr>
              <a:t> </a:t>
            </a:r>
            <a:r>
              <a:rPr lang="en-US" altLang="en-US" sz="3200" dirty="0" err="1">
                <a:latin typeface="Times New Roman" panose="02020603050405020304" pitchFamily="18" charset="0"/>
                <a:cs typeface="Times New Roman" panose="02020603050405020304" pitchFamily="18" charset="0"/>
                <a:sym typeface="+mn-ea"/>
              </a:rPr>
              <a:t>khắc</a:t>
            </a:r>
            <a:r>
              <a:rPr lang="en-US" altLang="en-US" sz="3200" dirty="0">
                <a:latin typeface="Times New Roman" panose="02020603050405020304" pitchFamily="18" charset="0"/>
                <a:cs typeface="Times New Roman" panose="02020603050405020304" pitchFamily="18" charset="0"/>
                <a:sym typeface="+mn-ea"/>
              </a:rPr>
              <a:t> </a:t>
            </a:r>
            <a:r>
              <a:rPr lang="en-US" altLang="en-US" sz="3200" dirty="0" err="1">
                <a:latin typeface="Times New Roman" panose="02020603050405020304" pitchFamily="18" charset="0"/>
                <a:cs typeface="Times New Roman" panose="02020603050405020304" pitchFamily="18" charset="0"/>
                <a:sym typeface="+mn-ea"/>
              </a:rPr>
              <a:t>phục</a:t>
            </a:r>
            <a:r>
              <a:rPr lang="en-US" altLang="en-US" sz="3200" dirty="0">
                <a:latin typeface="Times New Roman" panose="02020603050405020304" pitchFamily="18" charset="0"/>
                <a:cs typeface="Times New Roman" panose="02020603050405020304" pitchFamily="18" charset="0"/>
                <a:sym typeface="+mn-ea"/>
              </a:rPr>
              <a:t> </a:t>
            </a:r>
            <a:r>
              <a:rPr lang="en-US" altLang="en-US" sz="3200" dirty="0" err="1">
                <a:latin typeface="Times New Roman" panose="02020603050405020304" pitchFamily="18" charset="0"/>
                <a:cs typeface="Times New Roman" panose="02020603050405020304" pitchFamily="18" charset="0"/>
                <a:sym typeface="+mn-ea"/>
              </a:rPr>
              <a:t>rồi</a:t>
            </a:r>
            <a:r>
              <a:rPr lang="en-US" altLang="en-US" sz="3200" dirty="0">
                <a:latin typeface="Times New Roman" panose="02020603050405020304" pitchFamily="18" charset="0"/>
                <a:cs typeface="Times New Roman" panose="02020603050405020304" pitchFamily="18" charset="0"/>
                <a:sym typeface="+mn-ea"/>
              </a:rPr>
              <a:t> </a:t>
            </a:r>
            <a:r>
              <a:rPr lang="en-US" altLang="en-US" sz="3200" dirty="0" err="1">
                <a:latin typeface="Times New Roman" panose="02020603050405020304" pitchFamily="18" charset="0"/>
                <a:cs typeface="Times New Roman" panose="02020603050405020304" pitchFamily="18" charset="0"/>
                <a:sym typeface="+mn-ea"/>
              </a:rPr>
              <a:t>mới</a:t>
            </a:r>
            <a:r>
              <a:rPr lang="en-US" altLang="en-US" sz="3200" dirty="0">
                <a:latin typeface="Times New Roman" panose="02020603050405020304" pitchFamily="18" charset="0"/>
                <a:cs typeface="Times New Roman" panose="02020603050405020304" pitchFamily="18" charset="0"/>
                <a:sym typeface="+mn-ea"/>
              </a:rPr>
              <a:t> </a:t>
            </a:r>
            <a:r>
              <a:rPr lang="en-US" altLang="en-US" sz="3200" dirty="0" err="1">
                <a:latin typeface="Times New Roman" panose="02020603050405020304" pitchFamily="18" charset="0"/>
                <a:cs typeface="Times New Roman" panose="02020603050405020304" pitchFamily="18" charset="0"/>
                <a:sym typeface="+mn-ea"/>
              </a:rPr>
              <a:t>tiến</a:t>
            </a:r>
            <a:r>
              <a:rPr lang="en-US" altLang="en-US" sz="3200" dirty="0">
                <a:latin typeface="Times New Roman" panose="02020603050405020304" pitchFamily="18" charset="0"/>
                <a:cs typeface="Times New Roman" panose="02020603050405020304" pitchFamily="18" charset="0"/>
                <a:sym typeface="+mn-ea"/>
              </a:rPr>
              <a:t> </a:t>
            </a:r>
            <a:r>
              <a:rPr lang="en-US" altLang="en-US" sz="3200" dirty="0" err="1">
                <a:latin typeface="Times New Roman" panose="02020603050405020304" pitchFamily="18" charset="0"/>
                <a:cs typeface="Times New Roman" panose="02020603050405020304" pitchFamily="18" charset="0"/>
                <a:sym typeface="+mn-ea"/>
              </a:rPr>
              <a:t>vào</a:t>
            </a:r>
            <a:r>
              <a:rPr lang="en-US" altLang="en-US" sz="3200" dirty="0">
                <a:latin typeface="Times New Roman" panose="02020603050405020304" pitchFamily="18" charset="0"/>
                <a:cs typeface="Times New Roman" panose="02020603050405020304" pitchFamily="18" charset="0"/>
                <a:sym typeface="+mn-ea"/>
              </a:rPr>
              <a:t> </a:t>
            </a:r>
            <a:r>
              <a:rPr lang="en-US" altLang="en-US" sz="3200" dirty="0" err="1">
                <a:latin typeface="Times New Roman" panose="02020603050405020304" pitchFamily="18" charset="0"/>
                <a:cs typeface="Times New Roman" panose="02020603050405020304" pitchFamily="18" charset="0"/>
                <a:sym typeface="+mn-ea"/>
              </a:rPr>
              <a:t>pha</a:t>
            </a:r>
            <a:r>
              <a:rPr lang="en-US" altLang="en-US" sz="3200" dirty="0">
                <a:latin typeface="Times New Roman" panose="02020603050405020304" pitchFamily="18" charset="0"/>
                <a:cs typeface="Times New Roman" panose="02020603050405020304" pitchFamily="18" charset="0"/>
                <a:sym typeface="+mn-ea"/>
              </a:rPr>
              <a:t> S </a:t>
            </a:r>
            <a:r>
              <a:rPr lang="en-US" altLang="en-US" sz="3200" dirty="0" err="1">
                <a:latin typeface="Times New Roman" panose="02020603050405020304" pitchFamily="18" charset="0"/>
                <a:cs typeface="Times New Roman" panose="02020603050405020304" pitchFamily="18" charset="0"/>
                <a:sym typeface="+mn-ea"/>
              </a:rPr>
              <a:t>và</a:t>
            </a:r>
            <a:r>
              <a:rPr lang="en-US" altLang="en-US" sz="3200" dirty="0">
                <a:latin typeface="Times New Roman" panose="02020603050405020304" pitchFamily="18" charset="0"/>
                <a:cs typeface="Times New Roman" panose="02020603050405020304" pitchFamily="18" charset="0"/>
                <a:sym typeface="+mn-ea"/>
              </a:rPr>
              <a:t> </a:t>
            </a:r>
            <a:r>
              <a:rPr lang="en-US" altLang="en-US" sz="3200" dirty="0" err="1">
                <a:latin typeface="Times New Roman" panose="02020603050405020304" pitchFamily="18" charset="0"/>
                <a:cs typeface="Times New Roman" panose="02020603050405020304" pitchFamily="18" charset="0"/>
                <a:sym typeface="+mn-ea"/>
              </a:rPr>
              <a:t>bắt</a:t>
            </a:r>
            <a:r>
              <a:rPr lang="en-US" altLang="en-US" sz="3200" dirty="0">
                <a:latin typeface="Times New Roman" panose="02020603050405020304" pitchFamily="18" charset="0"/>
                <a:cs typeface="Times New Roman" panose="02020603050405020304" pitchFamily="18" charset="0"/>
                <a:sym typeface="+mn-ea"/>
              </a:rPr>
              <a:t> </a:t>
            </a:r>
            <a:r>
              <a:rPr lang="en-US" altLang="en-US" sz="3200" dirty="0" err="1">
                <a:latin typeface="Times New Roman" panose="02020603050405020304" pitchFamily="18" charset="0"/>
                <a:cs typeface="Times New Roman" panose="02020603050405020304" pitchFamily="18" charset="0"/>
                <a:sym typeface="+mn-ea"/>
              </a:rPr>
              <a:t>đầu</a:t>
            </a:r>
            <a:r>
              <a:rPr lang="en-US" altLang="en-US" sz="3200" dirty="0">
                <a:latin typeface="Times New Roman" panose="02020603050405020304" pitchFamily="18" charset="0"/>
                <a:cs typeface="Times New Roman" panose="02020603050405020304" pitchFamily="18" charset="0"/>
                <a:sym typeface="+mn-ea"/>
              </a:rPr>
              <a:t> </a:t>
            </a:r>
            <a:r>
              <a:rPr lang="en-US" altLang="en-US" sz="3200" dirty="0" err="1">
                <a:latin typeface="Times New Roman" panose="02020603050405020304" pitchFamily="18" charset="0"/>
                <a:cs typeface="Times New Roman" panose="02020603050405020304" pitchFamily="18" charset="0"/>
                <a:sym typeface="+mn-ea"/>
              </a:rPr>
              <a:t>quá</a:t>
            </a:r>
            <a:r>
              <a:rPr lang="en-US" altLang="en-US" sz="3200" dirty="0">
                <a:latin typeface="Times New Roman" panose="02020603050405020304" pitchFamily="18" charset="0"/>
                <a:cs typeface="Times New Roman" panose="02020603050405020304" pitchFamily="18" charset="0"/>
                <a:sym typeface="+mn-ea"/>
              </a:rPr>
              <a:t> </a:t>
            </a:r>
            <a:r>
              <a:rPr lang="en-US" altLang="en-US" sz="3200" dirty="0" err="1">
                <a:latin typeface="Times New Roman" panose="02020603050405020304" pitchFamily="18" charset="0"/>
                <a:cs typeface="Times New Roman" panose="02020603050405020304" pitchFamily="18" charset="0"/>
                <a:sym typeface="+mn-ea"/>
              </a:rPr>
              <a:t>trình</a:t>
            </a:r>
            <a:r>
              <a:rPr lang="en-US" altLang="en-US" sz="3200" dirty="0">
                <a:latin typeface="Times New Roman" panose="02020603050405020304" pitchFamily="18" charset="0"/>
                <a:cs typeface="Times New Roman" panose="02020603050405020304" pitchFamily="18" charset="0"/>
                <a:sym typeface="+mn-ea"/>
              </a:rPr>
              <a:t> </a:t>
            </a:r>
            <a:r>
              <a:rPr lang="en-US" altLang="en-US" sz="3200" dirty="0" err="1">
                <a:latin typeface="Times New Roman" panose="02020603050405020304" pitchFamily="18" charset="0"/>
                <a:cs typeface="Times New Roman" panose="02020603050405020304" pitchFamily="18" charset="0"/>
                <a:sym typeface="+mn-ea"/>
              </a:rPr>
              <a:t>tự</a:t>
            </a:r>
            <a:r>
              <a:rPr lang="en-US" altLang="en-US" sz="3200" dirty="0">
                <a:latin typeface="Times New Roman" panose="02020603050405020304" pitchFamily="18" charset="0"/>
                <a:cs typeface="Times New Roman" panose="02020603050405020304" pitchFamily="18" charset="0"/>
                <a:sym typeface="+mn-ea"/>
              </a:rPr>
              <a:t> </a:t>
            </a:r>
            <a:r>
              <a:rPr lang="en-US" altLang="en-US" sz="3200" dirty="0" err="1">
                <a:latin typeface="Times New Roman" panose="02020603050405020304" pitchFamily="18" charset="0"/>
                <a:cs typeface="Times New Roman" panose="02020603050405020304" pitchFamily="18" charset="0"/>
                <a:sym typeface="+mn-ea"/>
              </a:rPr>
              <a:t>nhân</a:t>
            </a:r>
            <a:r>
              <a:rPr lang="en-US" altLang="en-US" sz="3200" dirty="0">
                <a:latin typeface="Times New Roman" panose="02020603050405020304" pitchFamily="18" charset="0"/>
                <a:cs typeface="Times New Roman" panose="02020603050405020304" pitchFamily="18" charset="0"/>
                <a:sym typeface="+mn-ea"/>
              </a:rPr>
              <a:t> </a:t>
            </a:r>
            <a:r>
              <a:rPr lang="en-US" altLang="en-US" sz="3200" dirty="0" err="1">
                <a:latin typeface="Times New Roman" panose="02020603050405020304" pitchFamily="18" charset="0"/>
                <a:cs typeface="Times New Roman" panose="02020603050405020304" pitchFamily="18" charset="0"/>
                <a:sym typeface="+mn-ea"/>
              </a:rPr>
              <a:t>đôi</a:t>
            </a:r>
            <a:r>
              <a:rPr lang="en-US" altLang="en-US" sz="3200" dirty="0">
                <a:latin typeface="Times New Roman" panose="02020603050405020304" pitchFamily="18" charset="0"/>
                <a:cs typeface="Times New Roman" panose="02020603050405020304" pitchFamily="18" charset="0"/>
                <a:sym typeface="+mn-ea"/>
              </a:rPr>
              <a:t> DNA. </a:t>
            </a:r>
          </a:p>
        </p:txBody>
      </p:sp>
      <p:sp>
        <p:nvSpPr>
          <p:cNvPr id="4" name="AutoShape 90">
            <a:extLst>
              <a:ext uri="{FF2B5EF4-FFF2-40B4-BE49-F238E27FC236}">
                <a16:creationId xmlns:a16="http://schemas.microsoft.com/office/drawing/2014/main" id="{80C0E4EC-6306-8256-92BB-CB78E5FEAFC0}"/>
              </a:ext>
            </a:extLst>
          </p:cNvPr>
          <p:cNvSpPr>
            <a:spLocks noChangeArrowheads="1"/>
          </p:cNvSpPr>
          <p:nvPr/>
        </p:nvSpPr>
        <p:spPr bwMode="auto">
          <a:xfrm>
            <a:off x="4953000" y="288426"/>
            <a:ext cx="2359252" cy="578644"/>
          </a:xfrm>
          <a:prstGeom prst="flowChartAlternateProcess">
            <a:avLst/>
          </a:prstGeom>
          <a:solidFill>
            <a:srgbClr val="00B050"/>
          </a:solidFill>
          <a:ln w="9525">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anchor="ctr"/>
          <a:lstStyle/>
          <a:p>
            <a:pPr algn="ctr" eaLnBrk="1" hangingPunct="1">
              <a:buClr>
                <a:prstClr val="black"/>
              </a:buClr>
              <a:defRPr/>
            </a:pPr>
            <a:r>
              <a:rPr lang="en-US" altLang="en-US" sz="3200" b="1" dirty="0">
                <a:solidFill>
                  <a:schemeClr val="bg1"/>
                </a:solidFill>
                <a:latin typeface="Times New Roman" panose="02020603050405020304" pitchFamily="18" charset="0"/>
              </a:rPr>
              <a:t> </a:t>
            </a:r>
          </a:p>
          <a:p>
            <a:pPr algn="ctr" eaLnBrk="1" hangingPunct="1">
              <a:buClr>
                <a:prstClr val="black"/>
              </a:buClr>
              <a:defRPr/>
            </a:pPr>
            <a:r>
              <a:rPr lang="en-US" altLang="en-US" sz="3200" b="1" dirty="0">
                <a:solidFill>
                  <a:schemeClr val="bg1"/>
                </a:solidFill>
              </a:rPr>
              <a:t>VẬN DỤNG</a:t>
            </a:r>
          </a:p>
          <a:p>
            <a:pPr algn="ctr" eaLnBrk="1" hangingPunct="1">
              <a:buClr>
                <a:prstClr val="black"/>
              </a:buClr>
              <a:buFont typeface="Wingdings" charset="2"/>
              <a:buNone/>
              <a:defRPr/>
            </a:pPr>
            <a:endParaRPr lang="en-US" altLang="en-US" sz="3200" b="1" dirty="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57347"/>
                                        </p:tgtEl>
                                        <p:attrNameLst>
                                          <p:attrName>style.visibility</p:attrName>
                                        </p:attrNameLst>
                                      </p:cBhvr>
                                      <p:to>
                                        <p:strVal val="visible"/>
                                      </p:to>
                                    </p:set>
                                    <p:anim calcmode="lin" valueType="num">
                                      <p:cBhvr>
                                        <p:cTn id="7" dur="500" fill="hold"/>
                                        <p:tgtEl>
                                          <p:spTgt spid="57347"/>
                                        </p:tgtEl>
                                        <p:attrNameLst>
                                          <p:attrName>ppt_w</p:attrName>
                                        </p:attrNameLst>
                                      </p:cBhvr>
                                      <p:tavLst>
                                        <p:tav tm="0">
                                          <p:val>
                                            <p:fltVal val="0"/>
                                          </p:val>
                                        </p:tav>
                                        <p:tav tm="100000">
                                          <p:val>
                                            <p:strVal val="#ppt_w"/>
                                          </p:val>
                                        </p:tav>
                                      </p:tavLst>
                                    </p:anim>
                                    <p:anim calcmode="lin" valueType="num">
                                      <p:cBhvr>
                                        <p:cTn id="8" dur="500" fill="hold"/>
                                        <p:tgtEl>
                                          <p:spTgt spid="57347"/>
                                        </p:tgtEl>
                                        <p:attrNameLst>
                                          <p:attrName>ppt_h</p:attrName>
                                        </p:attrNameLst>
                                      </p:cBhvr>
                                      <p:tavLst>
                                        <p:tav tm="0">
                                          <p:val>
                                            <p:fltVal val="0"/>
                                          </p:val>
                                        </p:tav>
                                        <p:tav tm="100000">
                                          <p:val>
                                            <p:strVal val="#ppt_h"/>
                                          </p:val>
                                        </p:tav>
                                      </p:tavLst>
                                    </p:anim>
                                    <p:animEffect transition="in" filter="fade">
                                      <p:cBhvr>
                                        <p:cTn id="9" dur="500"/>
                                        <p:tgtEl>
                                          <p:spTgt spid="573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47"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ext Box 3">
            <a:extLst>
              <a:ext uri="{FF2B5EF4-FFF2-40B4-BE49-F238E27FC236}">
                <a16:creationId xmlns:a16="http://schemas.microsoft.com/office/drawing/2014/main" id="{A33C7D23-D153-3294-8AAF-4CDF06BBFE93}"/>
              </a:ext>
            </a:extLst>
          </p:cNvPr>
          <p:cNvSpPr txBox="1">
            <a:spLocks noChangeArrowheads="1"/>
          </p:cNvSpPr>
          <p:nvPr/>
        </p:nvSpPr>
        <p:spPr bwMode="auto">
          <a:xfrm>
            <a:off x="485117" y="910235"/>
            <a:ext cx="11460480" cy="221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a:lnSpc>
                <a:spcPct val="150000"/>
              </a:lnSpc>
            </a:pPr>
            <a:r>
              <a:rPr lang="en-US" altLang="en-US" sz="3200" b="1" dirty="0" err="1">
                <a:solidFill>
                  <a:srgbClr val="FF0000"/>
                </a:solidFill>
                <a:latin typeface="Times New Roman" panose="02020603050405020304" pitchFamily="18" charset="0"/>
                <a:cs typeface="Times New Roman" panose="02020603050405020304" pitchFamily="18" charset="0"/>
                <a:sym typeface="+mn-ea"/>
              </a:rPr>
              <a:t>Câu</a:t>
            </a:r>
            <a:r>
              <a:rPr lang="en-US" altLang="en-US" sz="3200" b="1" dirty="0">
                <a:solidFill>
                  <a:srgbClr val="FF0000"/>
                </a:solidFill>
                <a:latin typeface="Times New Roman" panose="02020603050405020304" pitchFamily="18" charset="0"/>
                <a:cs typeface="Times New Roman" panose="02020603050405020304" pitchFamily="18" charset="0"/>
                <a:sym typeface="+mn-ea"/>
              </a:rPr>
              <a:t> </a:t>
            </a:r>
            <a:r>
              <a:rPr lang="vi-VN" altLang="en-US" sz="3200" b="1" dirty="0">
                <a:solidFill>
                  <a:srgbClr val="FF0000"/>
                </a:solidFill>
                <a:latin typeface="Times New Roman" panose="02020603050405020304" pitchFamily="18" charset="0"/>
                <a:cs typeface="Times New Roman" panose="02020603050405020304" pitchFamily="18" charset="0"/>
                <a:sym typeface="+mn-ea"/>
              </a:rPr>
              <a:t>2</a:t>
            </a:r>
            <a:r>
              <a:rPr lang="en-US" altLang="en-US" sz="3200" b="1" dirty="0">
                <a:solidFill>
                  <a:srgbClr val="FF0000"/>
                </a:solidFill>
                <a:latin typeface="Times New Roman" panose="02020603050405020304" pitchFamily="18" charset="0"/>
                <a:cs typeface="Times New Roman" panose="02020603050405020304" pitchFamily="18" charset="0"/>
                <a:sym typeface="+mn-ea"/>
              </a:rPr>
              <a:t>:</a:t>
            </a:r>
            <a:r>
              <a:rPr lang="en-US" altLang="en-US" sz="3200" dirty="0">
                <a:solidFill>
                  <a:srgbClr val="FF0000"/>
                </a:solidFill>
                <a:latin typeface="Times New Roman" panose="02020603050405020304" pitchFamily="18" charset="0"/>
                <a:cs typeface="Times New Roman" panose="02020603050405020304" pitchFamily="18" charset="0"/>
                <a:sym typeface="+mn-ea"/>
              </a:rPr>
              <a:t> Trong chu </a:t>
            </a:r>
            <a:r>
              <a:rPr lang="en-US" altLang="en-US" sz="3200" dirty="0" err="1">
                <a:solidFill>
                  <a:srgbClr val="FF0000"/>
                </a:solidFill>
                <a:latin typeface="Times New Roman" panose="02020603050405020304" pitchFamily="18" charset="0"/>
                <a:cs typeface="Times New Roman" panose="02020603050405020304" pitchFamily="18" charset="0"/>
                <a:sym typeface="+mn-ea"/>
              </a:rPr>
              <a:t>kì</a:t>
            </a:r>
            <a:r>
              <a:rPr lang="en-US" altLang="en-US" sz="3200" dirty="0">
                <a:solidFill>
                  <a:srgbClr val="FF0000"/>
                </a:solidFill>
                <a:latin typeface="Times New Roman" panose="02020603050405020304" pitchFamily="18" charset="0"/>
                <a:cs typeface="Times New Roman" panose="02020603050405020304" pitchFamily="18" charset="0"/>
                <a:sym typeface="+mn-ea"/>
              </a:rPr>
              <a:t> </a:t>
            </a:r>
            <a:r>
              <a:rPr lang="en-US" altLang="en-US" sz="3200" dirty="0" err="1">
                <a:solidFill>
                  <a:srgbClr val="FF0000"/>
                </a:solidFill>
                <a:latin typeface="Times New Roman" panose="02020603050405020304" pitchFamily="18" charset="0"/>
                <a:cs typeface="Times New Roman" panose="02020603050405020304" pitchFamily="18" charset="0"/>
                <a:sym typeface="+mn-ea"/>
              </a:rPr>
              <a:t>tế</a:t>
            </a:r>
            <a:r>
              <a:rPr lang="en-US" altLang="en-US" sz="3200" dirty="0">
                <a:solidFill>
                  <a:srgbClr val="FF0000"/>
                </a:solidFill>
                <a:latin typeface="Times New Roman" panose="02020603050405020304" pitchFamily="18" charset="0"/>
                <a:cs typeface="Times New Roman" panose="02020603050405020304" pitchFamily="18" charset="0"/>
                <a:sym typeface="+mn-ea"/>
              </a:rPr>
              <a:t> </a:t>
            </a:r>
            <a:r>
              <a:rPr lang="en-US" altLang="en-US" sz="3200" dirty="0" err="1">
                <a:solidFill>
                  <a:srgbClr val="FF0000"/>
                </a:solidFill>
                <a:latin typeface="Times New Roman" panose="02020603050405020304" pitchFamily="18" charset="0"/>
                <a:cs typeface="Times New Roman" panose="02020603050405020304" pitchFamily="18" charset="0"/>
                <a:sym typeface="+mn-ea"/>
              </a:rPr>
              <a:t>bào</a:t>
            </a:r>
            <a:r>
              <a:rPr lang="en-US" altLang="en-US" sz="3200" dirty="0">
                <a:solidFill>
                  <a:srgbClr val="FF0000"/>
                </a:solidFill>
                <a:latin typeface="Times New Roman" panose="02020603050405020304" pitchFamily="18" charset="0"/>
                <a:cs typeface="Times New Roman" panose="02020603050405020304" pitchFamily="18" charset="0"/>
                <a:sym typeface="+mn-ea"/>
              </a:rPr>
              <a:t>, </a:t>
            </a:r>
            <a:r>
              <a:rPr lang="en-US" altLang="en-US" sz="3200" dirty="0" err="1">
                <a:solidFill>
                  <a:srgbClr val="FF0000"/>
                </a:solidFill>
                <a:latin typeface="Times New Roman" panose="02020603050405020304" pitchFamily="18" charset="0"/>
                <a:cs typeface="Times New Roman" panose="02020603050405020304" pitchFamily="18" charset="0"/>
                <a:sym typeface="+mn-ea"/>
              </a:rPr>
              <a:t>pha</a:t>
            </a:r>
            <a:r>
              <a:rPr lang="en-US" altLang="en-US" sz="3200" dirty="0">
                <a:solidFill>
                  <a:srgbClr val="FF0000"/>
                </a:solidFill>
                <a:latin typeface="Times New Roman" panose="02020603050405020304" pitchFamily="18" charset="0"/>
                <a:cs typeface="Times New Roman" panose="02020603050405020304" pitchFamily="18" charset="0"/>
                <a:sym typeface="+mn-ea"/>
              </a:rPr>
              <a:t> </a:t>
            </a:r>
            <a:r>
              <a:rPr lang="en-US" altLang="en-US" sz="3200" dirty="0" err="1">
                <a:solidFill>
                  <a:srgbClr val="FF0000"/>
                </a:solidFill>
                <a:latin typeface="Times New Roman" panose="02020603050405020304" pitchFamily="18" charset="0"/>
                <a:cs typeface="Times New Roman" panose="02020603050405020304" pitchFamily="18" charset="0"/>
                <a:sym typeface="+mn-ea"/>
              </a:rPr>
              <a:t>nào</a:t>
            </a:r>
            <a:r>
              <a:rPr lang="en-US" altLang="en-US" sz="3200" dirty="0">
                <a:solidFill>
                  <a:srgbClr val="FF0000"/>
                </a:solidFill>
                <a:latin typeface="Times New Roman" panose="02020603050405020304" pitchFamily="18" charset="0"/>
                <a:cs typeface="Times New Roman" panose="02020603050405020304" pitchFamily="18" charset="0"/>
                <a:sym typeface="+mn-ea"/>
              </a:rPr>
              <a:t> </a:t>
            </a:r>
            <a:r>
              <a:rPr lang="en-US" altLang="en-US" sz="3200" dirty="0" err="1">
                <a:solidFill>
                  <a:srgbClr val="FF0000"/>
                </a:solidFill>
                <a:latin typeface="Times New Roman" panose="02020603050405020304" pitchFamily="18" charset="0"/>
                <a:cs typeface="Times New Roman" panose="02020603050405020304" pitchFamily="18" charset="0"/>
                <a:sym typeface="+mn-ea"/>
              </a:rPr>
              <a:t>có</a:t>
            </a:r>
            <a:r>
              <a:rPr lang="en-US" altLang="en-US" sz="3200" dirty="0">
                <a:solidFill>
                  <a:srgbClr val="FF0000"/>
                </a:solidFill>
                <a:latin typeface="Times New Roman" panose="02020603050405020304" pitchFamily="18" charset="0"/>
                <a:cs typeface="Times New Roman" panose="02020603050405020304" pitchFamily="18" charset="0"/>
                <a:sym typeface="+mn-ea"/>
              </a:rPr>
              <a:t> </a:t>
            </a:r>
            <a:r>
              <a:rPr lang="en-US" altLang="en-US" sz="3200" dirty="0" err="1">
                <a:solidFill>
                  <a:srgbClr val="FF0000"/>
                </a:solidFill>
                <a:latin typeface="Times New Roman" panose="02020603050405020304" pitchFamily="18" charset="0"/>
                <a:cs typeface="Times New Roman" panose="02020603050405020304" pitchFamily="18" charset="0"/>
                <a:sym typeface="+mn-ea"/>
              </a:rPr>
              <a:t>nhiều</a:t>
            </a:r>
            <a:r>
              <a:rPr lang="en-US" altLang="en-US" sz="3200" dirty="0">
                <a:solidFill>
                  <a:srgbClr val="FF0000"/>
                </a:solidFill>
                <a:latin typeface="Times New Roman" panose="02020603050405020304" pitchFamily="18" charset="0"/>
                <a:cs typeface="Times New Roman" panose="02020603050405020304" pitchFamily="18" charset="0"/>
                <a:sym typeface="+mn-ea"/>
              </a:rPr>
              <a:t> </a:t>
            </a:r>
            <a:r>
              <a:rPr lang="en-US" altLang="en-US" sz="3200" dirty="0" err="1">
                <a:solidFill>
                  <a:srgbClr val="FF0000"/>
                </a:solidFill>
                <a:latin typeface="Times New Roman" panose="02020603050405020304" pitchFamily="18" charset="0"/>
                <a:cs typeface="Times New Roman" panose="02020603050405020304" pitchFamily="18" charset="0"/>
                <a:sym typeface="+mn-ea"/>
              </a:rPr>
              <a:t>thay</a:t>
            </a:r>
            <a:r>
              <a:rPr lang="en-US" altLang="en-US" sz="3200" dirty="0">
                <a:solidFill>
                  <a:srgbClr val="FF0000"/>
                </a:solidFill>
                <a:latin typeface="Times New Roman" panose="02020603050405020304" pitchFamily="18" charset="0"/>
                <a:cs typeface="Times New Roman" panose="02020603050405020304" pitchFamily="18" charset="0"/>
                <a:sym typeface="+mn-ea"/>
              </a:rPr>
              <a:t> </a:t>
            </a:r>
            <a:r>
              <a:rPr lang="en-US" altLang="en-US" sz="3200" dirty="0" err="1">
                <a:solidFill>
                  <a:srgbClr val="FF0000"/>
                </a:solidFill>
                <a:latin typeface="Times New Roman" panose="02020603050405020304" pitchFamily="18" charset="0"/>
                <a:cs typeface="Times New Roman" panose="02020603050405020304" pitchFamily="18" charset="0"/>
                <a:sym typeface="+mn-ea"/>
              </a:rPr>
              <a:t>đổi</a:t>
            </a:r>
            <a:r>
              <a:rPr lang="en-US" altLang="en-US" sz="3200" dirty="0">
                <a:solidFill>
                  <a:srgbClr val="FF0000"/>
                </a:solidFill>
                <a:latin typeface="Times New Roman" panose="02020603050405020304" pitchFamily="18" charset="0"/>
                <a:cs typeface="Times New Roman" panose="02020603050405020304" pitchFamily="18" charset="0"/>
                <a:sym typeface="+mn-ea"/>
              </a:rPr>
              <a:t> </a:t>
            </a:r>
            <a:r>
              <a:rPr lang="en-US" altLang="en-US" sz="3200" dirty="0" err="1">
                <a:solidFill>
                  <a:srgbClr val="FF0000"/>
                </a:solidFill>
                <a:latin typeface="Times New Roman" panose="02020603050405020304" pitchFamily="18" charset="0"/>
                <a:cs typeface="Times New Roman" panose="02020603050405020304" pitchFamily="18" charset="0"/>
                <a:sym typeface="+mn-ea"/>
              </a:rPr>
              <a:t>về</a:t>
            </a:r>
            <a:r>
              <a:rPr lang="en-US" altLang="en-US" sz="3200" dirty="0">
                <a:solidFill>
                  <a:srgbClr val="FF0000"/>
                </a:solidFill>
                <a:latin typeface="Times New Roman" panose="02020603050405020304" pitchFamily="18" charset="0"/>
                <a:cs typeface="Times New Roman" panose="02020603050405020304" pitchFamily="18" charset="0"/>
                <a:sym typeface="+mn-ea"/>
              </a:rPr>
              <a:t> </a:t>
            </a:r>
            <a:r>
              <a:rPr lang="en-US" altLang="en-US" sz="3200" dirty="0" err="1">
                <a:solidFill>
                  <a:srgbClr val="FF0000"/>
                </a:solidFill>
                <a:latin typeface="Times New Roman" panose="02020603050405020304" pitchFamily="18" charset="0"/>
                <a:cs typeface="Times New Roman" panose="02020603050405020304" pitchFamily="18" charset="0"/>
                <a:sym typeface="+mn-ea"/>
              </a:rPr>
              <a:t>thành</a:t>
            </a:r>
            <a:r>
              <a:rPr lang="en-US" altLang="en-US" sz="3200" dirty="0">
                <a:solidFill>
                  <a:srgbClr val="FF0000"/>
                </a:solidFill>
                <a:latin typeface="Times New Roman" panose="02020603050405020304" pitchFamily="18" charset="0"/>
                <a:cs typeface="Times New Roman" panose="02020603050405020304" pitchFamily="18" charset="0"/>
                <a:sym typeface="+mn-ea"/>
              </a:rPr>
              <a:t> </a:t>
            </a:r>
            <a:r>
              <a:rPr lang="en-US" altLang="en-US" sz="3200" dirty="0" err="1">
                <a:solidFill>
                  <a:srgbClr val="FF0000"/>
                </a:solidFill>
                <a:latin typeface="Times New Roman" panose="02020603050405020304" pitchFamily="18" charset="0"/>
                <a:cs typeface="Times New Roman" panose="02020603050405020304" pitchFamily="18" charset="0"/>
                <a:sym typeface="+mn-ea"/>
              </a:rPr>
              <a:t>phần</a:t>
            </a:r>
            <a:r>
              <a:rPr lang="en-US" altLang="en-US" sz="3200" dirty="0">
                <a:solidFill>
                  <a:srgbClr val="FF0000"/>
                </a:solidFill>
                <a:latin typeface="Times New Roman" panose="02020603050405020304" pitchFamily="18" charset="0"/>
                <a:cs typeface="Times New Roman" panose="02020603050405020304" pitchFamily="18" charset="0"/>
                <a:sym typeface="+mn-ea"/>
              </a:rPr>
              <a:t> </a:t>
            </a:r>
            <a:r>
              <a:rPr lang="en-US" altLang="en-US" sz="3200" dirty="0" err="1">
                <a:solidFill>
                  <a:srgbClr val="FF0000"/>
                </a:solidFill>
                <a:latin typeface="Times New Roman" panose="02020603050405020304" pitchFamily="18" charset="0"/>
                <a:cs typeface="Times New Roman" panose="02020603050405020304" pitchFamily="18" charset="0"/>
                <a:sym typeface="+mn-ea"/>
              </a:rPr>
              <a:t>trong</a:t>
            </a:r>
            <a:r>
              <a:rPr lang="en-US" altLang="en-US" sz="3200" dirty="0">
                <a:solidFill>
                  <a:srgbClr val="FF0000"/>
                </a:solidFill>
                <a:latin typeface="Times New Roman" panose="02020603050405020304" pitchFamily="18" charset="0"/>
                <a:cs typeface="Times New Roman" panose="02020603050405020304" pitchFamily="18" charset="0"/>
                <a:sym typeface="+mn-ea"/>
              </a:rPr>
              <a:t> </a:t>
            </a:r>
            <a:r>
              <a:rPr lang="en-US" altLang="en-US" sz="3200" dirty="0" err="1">
                <a:solidFill>
                  <a:srgbClr val="FF0000"/>
                </a:solidFill>
                <a:latin typeface="Times New Roman" panose="02020603050405020304" pitchFamily="18" charset="0"/>
                <a:cs typeface="Times New Roman" panose="02020603050405020304" pitchFamily="18" charset="0"/>
                <a:sym typeface="+mn-ea"/>
              </a:rPr>
              <a:t>tế</a:t>
            </a:r>
            <a:r>
              <a:rPr lang="en-US" altLang="en-US" sz="3200" dirty="0">
                <a:solidFill>
                  <a:srgbClr val="FF0000"/>
                </a:solidFill>
                <a:latin typeface="Times New Roman" panose="02020603050405020304" pitchFamily="18" charset="0"/>
                <a:cs typeface="Times New Roman" panose="02020603050405020304" pitchFamily="18" charset="0"/>
                <a:sym typeface="+mn-ea"/>
              </a:rPr>
              <a:t> </a:t>
            </a:r>
            <a:r>
              <a:rPr lang="en-US" altLang="en-US" sz="3200" dirty="0" err="1">
                <a:solidFill>
                  <a:srgbClr val="FF0000"/>
                </a:solidFill>
                <a:latin typeface="Times New Roman" panose="02020603050405020304" pitchFamily="18" charset="0"/>
                <a:cs typeface="Times New Roman" panose="02020603050405020304" pitchFamily="18" charset="0"/>
                <a:sym typeface="+mn-ea"/>
              </a:rPr>
              <a:t>bào</a:t>
            </a:r>
            <a:r>
              <a:rPr lang="en-US" altLang="en-US" sz="3200" dirty="0">
                <a:solidFill>
                  <a:srgbClr val="FF0000"/>
                </a:solidFill>
                <a:latin typeface="Times New Roman" panose="02020603050405020304" pitchFamily="18" charset="0"/>
                <a:cs typeface="Times New Roman" panose="02020603050405020304" pitchFamily="18" charset="0"/>
                <a:sym typeface="+mn-ea"/>
              </a:rPr>
              <a:t> </a:t>
            </a:r>
            <a:r>
              <a:rPr lang="en-US" altLang="en-US" sz="3200" dirty="0" err="1">
                <a:solidFill>
                  <a:srgbClr val="FF0000"/>
                </a:solidFill>
                <a:latin typeface="Times New Roman" panose="02020603050405020304" pitchFamily="18" charset="0"/>
                <a:cs typeface="Times New Roman" panose="02020603050405020304" pitchFamily="18" charset="0"/>
                <a:sym typeface="+mn-ea"/>
              </a:rPr>
              <a:t>và</a:t>
            </a:r>
            <a:r>
              <a:rPr lang="en-US" altLang="en-US" sz="3200" dirty="0">
                <a:solidFill>
                  <a:srgbClr val="FF0000"/>
                </a:solidFill>
                <a:latin typeface="Times New Roman" panose="02020603050405020304" pitchFamily="18" charset="0"/>
                <a:cs typeface="Times New Roman" panose="02020603050405020304" pitchFamily="18" charset="0"/>
                <a:sym typeface="+mn-ea"/>
              </a:rPr>
              <a:t> </a:t>
            </a:r>
            <a:r>
              <a:rPr lang="en-US" altLang="en-US" sz="3200" dirty="0" err="1">
                <a:solidFill>
                  <a:srgbClr val="FF0000"/>
                </a:solidFill>
                <a:latin typeface="Times New Roman" panose="02020603050405020304" pitchFamily="18" charset="0"/>
                <a:cs typeface="Times New Roman" panose="02020603050405020304" pitchFamily="18" charset="0"/>
                <a:sym typeface="+mn-ea"/>
              </a:rPr>
              <a:t>pha</a:t>
            </a:r>
            <a:r>
              <a:rPr lang="en-US" altLang="en-US" sz="3200" dirty="0">
                <a:solidFill>
                  <a:srgbClr val="FF0000"/>
                </a:solidFill>
                <a:latin typeface="Times New Roman" panose="02020603050405020304" pitchFamily="18" charset="0"/>
                <a:cs typeface="Times New Roman" panose="02020603050405020304" pitchFamily="18" charset="0"/>
                <a:sym typeface="+mn-ea"/>
              </a:rPr>
              <a:t> </a:t>
            </a:r>
            <a:r>
              <a:rPr lang="en-US" altLang="en-US" sz="3200" dirty="0" err="1">
                <a:solidFill>
                  <a:srgbClr val="FF0000"/>
                </a:solidFill>
                <a:latin typeface="Times New Roman" panose="02020603050405020304" pitchFamily="18" charset="0"/>
                <a:cs typeface="Times New Roman" panose="02020603050405020304" pitchFamily="18" charset="0"/>
                <a:sym typeface="+mn-ea"/>
              </a:rPr>
              <a:t>nào</a:t>
            </a:r>
            <a:r>
              <a:rPr lang="en-US" altLang="en-US" sz="3200" dirty="0">
                <a:solidFill>
                  <a:srgbClr val="FF0000"/>
                </a:solidFill>
                <a:latin typeface="Times New Roman" panose="02020603050405020304" pitchFamily="18" charset="0"/>
                <a:cs typeface="Times New Roman" panose="02020603050405020304" pitchFamily="18" charset="0"/>
                <a:sym typeface="+mn-ea"/>
              </a:rPr>
              <a:t> </a:t>
            </a:r>
            <a:r>
              <a:rPr lang="en-US" altLang="en-US" sz="3200" dirty="0" err="1">
                <a:solidFill>
                  <a:srgbClr val="FF0000"/>
                </a:solidFill>
                <a:latin typeface="Times New Roman" panose="02020603050405020304" pitchFamily="18" charset="0"/>
                <a:cs typeface="Times New Roman" panose="02020603050405020304" pitchFamily="18" charset="0"/>
                <a:sym typeface="+mn-ea"/>
              </a:rPr>
              <a:t>có</a:t>
            </a:r>
            <a:r>
              <a:rPr lang="en-US" altLang="en-US" sz="3200" dirty="0">
                <a:solidFill>
                  <a:srgbClr val="FF0000"/>
                </a:solidFill>
                <a:latin typeface="Times New Roman" panose="02020603050405020304" pitchFamily="18" charset="0"/>
                <a:cs typeface="Times New Roman" panose="02020603050405020304" pitchFamily="18" charset="0"/>
                <a:sym typeface="+mn-ea"/>
              </a:rPr>
              <a:t> </a:t>
            </a:r>
            <a:r>
              <a:rPr lang="en-US" altLang="en-US" sz="3200" dirty="0" err="1">
                <a:solidFill>
                  <a:srgbClr val="FF0000"/>
                </a:solidFill>
                <a:latin typeface="Times New Roman" panose="02020603050405020304" pitchFamily="18" charset="0"/>
                <a:cs typeface="Times New Roman" panose="02020603050405020304" pitchFamily="18" charset="0"/>
                <a:sym typeface="+mn-ea"/>
              </a:rPr>
              <a:t>nhiều</a:t>
            </a:r>
            <a:r>
              <a:rPr lang="en-US" altLang="en-US" sz="3200" dirty="0">
                <a:solidFill>
                  <a:srgbClr val="FF0000"/>
                </a:solidFill>
                <a:latin typeface="Times New Roman" panose="02020603050405020304" pitchFamily="18" charset="0"/>
                <a:cs typeface="Times New Roman" panose="02020603050405020304" pitchFamily="18" charset="0"/>
                <a:sym typeface="+mn-ea"/>
              </a:rPr>
              <a:t> </a:t>
            </a:r>
            <a:r>
              <a:rPr lang="en-US" altLang="en-US" sz="3200" dirty="0" err="1">
                <a:solidFill>
                  <a:srgbClr val="FF0000"/>
                </a:solidFill>
                <a:latin typeface="Times New Roman" panose="02020603050405020304" pitchFamily="18" charset="0"/>
                <a:cs typeface="Times New Roman" panose="02020603050405020304" pitchFamily="18" charset="0"/>
                <a:sym typeface="+mn-ea"/>
              </a:rPr>
              <a:t>thay</a:t>
            </a:r>
            <a:r>
              <a:rPr lang="en-US" altLang="en-US" sz="3200" dirty="0">
                <a:solidFill>
                  <a:srgbClr val="FF0000"/>
                </a:solidFill>
                <a:latin typeface="Times New Roman" panose="02020603050405020304" pitchFamily="18" charset="0"/>
                <a:cs typeface="Times New Roman" panose="02020603050405020304" pitchFamily="18" charset="0"/>
                <a:sym typeface="+mn-ea"/>
              </a:rPr>
              <a:t> </a:t>
            </a:r>
            <a:r>
              <a:rPr lang="en-US" altLang="en-US" sz="3200" dirty="0" err="1">
                <a:solidFill>
                  <a:srgbClr val="FF0000"/>
                </a:solidFill>
                <a:latin typeface="Times New Roman" panose="02020603050405020304" pitchFamily="18" charset="0"/>
                <a:cs typeface="Times New Roman" panose="02020603050405020304" pitchFamily="18" charset="0"/>
                <a:sym typeface="+mn-ea"/>
              </a:rPr>
              <a:t>đổi</a:t>
            </a:r>
            <a:r>
              <a:rPr lang="en-US" altLang="en-US" sz="3200" dirty="0">
                <a:solidFill>
                  <a:srgbClr val="FF0000"/>
                </a:solidFill>
                <a:latin typeface="Times New Roman" panose="02020603050405020304" pitchFamily="18" charset="0"/>
                <a:cs typeface="Times New Roman" panose="02020603050405020304" pitchFamily="18" charset="0"/>
                <a:sym typeface="+mn-ea"/>
              </a:rPr>
              <a:t> </a:t>
            </a:r>
            <a:r>
              <a:rPr lang="en-US" altLang="en-US" sz="3200" dirty="0" err="1">
                <a:solidFill>
                  <a:srgbClr val="FF0000"/>
                </a:solidFill>
                <a:latin typeface="Times New Roman" panose="02020603050405020304" pitchFamily="18" charset="0"/>
                <a:cs typeface="Times New Roman" panose="02020603050405020304" pitchFamily="18" charset="0"/>
                <a:sym typeface="+mn-ea"/>
              </a:rPr>
              <a:t>về</a:t>
            </a:r>
            <a:r>
              <a:rPr lang="en-US" altLang="en-US" sz="3200" dirty="0">
                <a:solidFill>
                  <a:srgbClr val="FF0000"/>
                </a:solidFill>
                <a:latin typeface="Times New Roman" panose="02020603050405020304" pitchFamily="18" charset="0"/>
                <a:cs typeface="Times New Roman" panose="02020603050405020304" pitchFamily="18" charset="0"/>
                <a:sym typeface="+mn-ea"/>
              </a:rPr>
              <a:t> </a:t>
            </a:r>
            <a:r>
              <a:rPr lang="en-US" altLang="en-US" sz="3200" dirty="0" err="1">
                <a:solidFill>
                  <a:srgbClr val="FF0000"/>
                </a:solidFill>
                <a:latin typeface="Times New Roman" panose="02020603050405020304" pitchFamily="18" charset="0"/>
                <a:cs typeface="Times New Roman" panose="02020603050405020304" pitchFamily="18" charset="0"/>
                <a:sym typeface="+mn-ea"/>
              </a:rPr>
              <a:t>hình</a:t>
            </a:r>
            <a:r>
              <a:rPr lang="en-US" altLang="en-US" sz="3200" dirty="0">
                <a:solidFill>
                  <a:srgbClr val="FF0000"/>
                </a:solidFill>
                <a:latin typeface="Times New Roman" panose="02020603050405020304" pitchFamily="18" charset="0"/>
                <a:cs typeface="Times New Roman" panose="02020603050405020304" pitchFamily="18" charset="0"/>
                <a:sym typeface="+mn-ea"/>
              </a:rPr>
              <a:t> </a:t>
            </a:r>
            <a:r>
              <a:rPr lang="en-US" altLang="en-US" sz="3200" dirty="0" err="1">
                <a:solidFill>
                  <a:srgbClr val="FF0000"/>
                </a:solidFill>
                <a:latin typeface="Times New Roman" panose="02020603050405020304" pitchFamily="18" charset="0"/>
                <a:cs typeface="Times New Roman" panose="02020603050405020304" pitchFamily="18" charset="0"/>
                <a:sym typeface="+mn-ea"/>
              </a:rPr>
              <a:t>thái</a:t>
            </a:r>
            <a:r>
              <a:rPr lang="en-US" altLang="en-US" sz="3200" dirty="0">
                <a:solidFill>
                  <a:srgbClr val="FF0000"/>
                </a:solidFill>
                <a:latin typeface="Times New Roman" panose="02020603050405020304" pitchFamily="18" charset="0"/>
                <a:cs typeface="Times New Roman" panose="02020603050405020304" pitchFamily="18" charset="0"/>
                <a:sym typeface="+mn-ea"/>
              </a:rPr>
              <a:t>? Hai </a:t>
            </a:r>
            <a:r>
              <a:rPr lang="en-US" altLang="en-US" sz="3200" dirty="0" err="1">
                <a:solidFill>
                  <a:srgbClr val="FF0000"/>
                </a:solidFill>
                <a:latin typeface="Times New Roman" panose="02020603050405020304" pitchFamily="18" charset="0"/>
                <a:cs typeface="Times New Roman" panose="02020603050405020304" pitchFamily="18" charset="0"/>
                <a:sym typeface="+mn-ea"/>
              </a:rPr>
              <a:t>pha</a:t>
            </a:r>
            <a:r>
              <a:rPr lang="en-US" altLang="en-US" sz="3200" dirty="0">
                <a:solidFill>
                  <a:srgbClr val="FF0000"/>
                </a:solidFill>
                <a:latin typeface="Times New Roman" panose="02020603050405020304" pitchFamily="18" charset="0"/>
                <a:cs typeface="Times New Roman" panose="02020603050405020304" pitchFamily="18" charset="0"/>
                <a:sym typeface="+mn-ea"/>
              </a:rPr>
              <a:t> </a:t>
            </a:r>
            <a:r>
              <a:rPr lang="en-US" altLang="en-US" sz="3200" dirty="0" err="1">
                <a:solidFill>
                  <a:srgbClr val="FF0000"/>
                </a:solidFill>
                <a:latin typeface="Times New Roman" panose="02020603050405020304" pitchFamily="18" charset="0"/>
                <a:cs typeface="Times New Roman" panose="02020603050405020304" pitchFamily="18" charset="0"/>
                <a:sym typeface="+mn-ea"/>
              </a:rPr>
              <a:t>này</a:t>
            </a:r>
            <a:r>
              <a:rPr lang="en-US" altLang="en-US" sz="3200" dirty="0">
                <a:solidFill>
                  <a:srgbClr val="FF0000"/>
                </a:solidFill>
                <a:latin typeface="Times New Roman" panose="02020603050405020304" pitchFamily="18" charset="0"/>
                <a:cs typeface="Times New Roman" panose="02020603050405020304" pitchFamily="18" charset="0"/>
                <a:sym typeface="+mn-ea"/>
              </a:rPr>
              <a:t> </a:t>
            </a:r>
            <a:r>
              <a:rPr lang="en-US" altLang="en-US" sz="3200" dirty="0" err="1">
                <a:solidFill>
                  <a:srgbClr val="FF0000"/>
                </a:solidFill>
                <a:latin typeface="Times New Roman" panose="02020603050405020304" pitchFamily="18" charset="0"/>
                <a:cs typeface="Times New Roman" panose="02020603050405020304" pitchFamily="18" charset="0"/>
                <a:sym typeface="+mn-ea"/>
              </a:rPr>
              <a:t>có</a:t>
            </a:r>
            <a:r>
              <a:rPr lang="en-US" altLang="en-US" sz="3200" dirty="0">
                <a:solidFill>
                  <a:srgbClr val="FF0000"/>
                </a:solidFill>
                <a:latin typeface="Times New Roman" panose="02020603050405020304" pitchFamily="18" charset="0"/>
                <a:cs typeface="Times New Roman" panose="02020603050405020304" pitchFamily="18" charset="0"/>
                <a:sym typeface="+mn-ea"/>
              </a:rPr>
              <a:t> </a:t>
            </a:r>
            <a:r>
              <a:rPr lang="en-US" altLang="en-US" sz="3200" dirty="0" err="1">
                <a:solidFill>
                  <a:srgbClr val="FF0000"/>
                </a:solidFill>
                <a:latin typeface="Times New Roman" panose="02020603050405020304" pitchFamily="18" charset="0"/>
                <a:cs typeface="Times New Roman" panose="02020603050405020304" pitchFamily="18" charset="0"/>
                <a:sym typeface="+mn-ea"/>
              </a:rPr>
              <a:t>mối</a:t>
            </a:r>
            <a:r>
              <a:rPr lang="en-US" altLang="en-US" sz="3200" dirty="0">
                <a:solidFill>
                  <a:srgbClr val="FF0000"/>
                </a:solidFill>
                <a:latin typeface="Times New Roman" panose="02020603050405020304" pitchFamily="18" charset="0"/>
                <a:cs typeface="Times New Roman" panose="02020603050405020304" pitchFamily="18" charset="0"/>
                <a:sym typeface="+mn-ea"/>
              </a:rPr>
              <a:t> </a:t>
            </a:r>
            <a:r>
              <a:rPr lang="en-US" altLang="en-US" sz="3200" dirty="0" err="1">
                <a:solidFill>
                  <a:srgbClr val="FF0000"/>
                </a:solidFill>
                <a:latin typeface="Times New Roman" panose="02020603050405020304" pitchFamily="18" charset="0"/>
                <a:cs typeface="Times New Roman" panose="02020603050405020304" pitchFamily="18" charset="0"/>
                <a:sym typeface="+mn-ea"/>
              </a:rPr>
              <a:t>quan</a:t>
            </a:r>
            <a:r>
              <a:rPr lang="en-US" altLang="en-US" sz="3200" dirty="0">
                <a:solidFill>
                  <a:srgbClr val="FF0000"/>
                </a:solidFill>
                <a:latin typeface="Times New Roman" panose="02020603050405020304" pitchFamily="18" charset="0"/>
                <a:cs typeface="Times New Roman" panose="02020603050405020304" pitchFamily="18" charset="0"/>
                <a:sym typeface="+mn-ea"/>
              </a:rPr>
              <a:t> </a:t>
            </a:r>
            <a:r>
              <a:rPr lang="en-US" altLang="en-US" sz="3200" dirty="0" err="1">
                <a:solidFill>
                  <a:srgbClr val="FF0000"/>
                </a:solidFill>
                <a:latin typeface="Times New Roman" panose="02020603050405020304" pitchFamily="18" charset="0"/>
                <a:cs typeface="Times New Roman" panose="02020603050405020304" pitchFamily="18" charset="0"/>
                <a:sym typeface="+mn-ea"/>
              </a:rPr>
              <a:t>hệ</a:t>
            </a:r>
            <a:r>
              <a:rPr lang="en-US" altLang="en-US" sz="3200" dirty="0">
                <a:solidFill>
                  <a:srgbClr val="FF0000"/>
                </a:solidFill>
                <a:latin typeface="Times New Roman" panose="02020603050405020304" pitchFamily="18" charset="0"/>
                <a:cs typeface="Times New Roman" panose="02020603050405020304" pitchFamily="18" charset="0"/>
                <a:sym typeface="+mn-ea"/>
              </a:rPr>
              <a:t> </a:t>
            </a:r>
            <a:r>
              <a:rPr lang="en-US" altLang="en-US" sz="3200" dirty="0" err="1">
                <a:solidFill>
                  <a:srgbClr val="FF0000"/>
                </a:solidFill>
                <a:latin typeface="Times New Roman" panose="02020603050405020304" pitchFamily="18" charset="0"/>
                <a:cs typeface="Times New Roman" panose="02020603050405020304" pitchFamily="18" charset="0"/>
                <a:sym typeface="+mn-ea"/>
              </a:rPr>
              <a:t>với</a:t>
            </a:r>
            <a:r>
              <a:rPr lang="en-US" altLang="en-US" sz="3200" dirty="0">
                <a:solidFill>
                  <a:srgbClr val="FF0000"/>
                </a:solidFill>
                <a:latin typeface="Times New Roman" panose="02020603050405020304" pitchFamily="18" charset="0"/>
                <a:cs typeface="Times New Roman" panose="02020603050405020304" pitchFamily="18" charset="0"/>
                <a:sym typeface="+mn-ea"/>
              </a:rPr>
              <a:t> </a:t>
            </a:r>
            <a:r>
              <a:rPr lang="en-US" altLang="en-US" sz="3200" dirty="0" err="1">
                <a:solidFill>
                  <a:srgbClr val="FF0000"/>
                </a:solidFill>
                <a:latin typeface="Times New Roman" panose="02020603050405020304" pitchFamily="18" charset="0"/>
                <a:cs typeface="Times New Roman" panose="02020603050405020304" pitchFamily="18" charset="0"/>
                <a:sym typeface="+mn-ea"/>
              </a:rPr>
              <a:t>nhau</a:t>
            </a:r>
            <a:r>
              <a:rPr lang="en-US" altLang="en-US" sz="3200" dirty="0">
                <a:solidFill>
                  <a:srgbClr val="FF0000"/>
                </a:solidFill>
                <a:latin typeface="Times New Roman" panose="02020603050405020304" pitchFamily="18" charset="0"/>
                <a:cs typeface="Times New Roman" panose="02020603050405020304" pitchFamily="18" charset="0"/>
                <a:sym typeface="+mn-ea"/>
              </a:rPr>
              <a:t> </a:t>
            </a:r>
            <a:r>
              <a:rPr lang="en-US" altLang="en-US" sz="3200" dirty="0" err="1">
                <a:solidFill>
                  <a:srgbClr val="FF0000"/>
                </a:solidFill>
                <a:latin typeface="Times New Roman" panose="02020603050405020304" pitchFamily="18" charset="0"/>
                <a:cs typeface="Times New Roman" panose="02020603050405020304" pitchFamily="18" charset="0"/>
                <a:sym typeface="+mn-ea"/>
              </a:rPr>
              <a:t>như</a:t>
            </a:r>
            <a:r>
              <a:rPr lang="en-US" altLang="en-US" sz="3200" dirty="0">
                <a:solidFill>
                  <a:srgbClr val="FF0000"/>
                </a:solidFill>
                <a:latin typeface="Times New Roman" panose="02020603050405020304" pitchFamily="18" charset="0"/>
                <a:cs typeface="Times New Roman" panose="02020603050405020304" pitchFamily="18" charset="0"/>
                <a:sym typeface="+mn-ea"/>
              </a:rPr>
              <a:t> </a:t>
            </a:r>
            <a:r>
              <a:rPr lang="en-US" altLang="en-US" sz="3200" dirty="0" err="1">
                <a:solidFill>
                  <a:srgbClr val="FF0000"/>
                </a:solidFill>
                <a:latin typeface="Times New Roman" panose="02020603050405020304" pitchFamily="18" charset="0"/>
                <a:cs typeface="Times New Roman" panose="02020603050405020304" pitchFamily="18" charset="0"/>
                <a:sym typeface="+mn-ea"/>
              </a:rPr>
              <a:t>thế</a:t>
            </a:r>
            <a:r>
              <a:rPr lang="en-US" altLang="en-US" sz="3200" dirty="0">
                <a:solidFill>
                  <a:srgbClr val="FF0000"/>
                </a:solidFill>
                <a:latin typeface="Times New Roman" panose="02020603050405020304" pitchFamily="18" charset="0"/>
                <a:cs typeface="Times New Roman" panose="02020603050405020304" pitchFamily="18" charset="0"/>
                <a:sym typeface="+mn-ea"/>
              </a:rPr>
              <a:t> </a:t>
            </a:r>
            <a:r>
              <a:rPr lang="en-US" altLang="en-US" sz="3200" dirty="0" err="1">
                <a:solidFill>
                  <a:srgbClr val="FF0000"/>
                </a:solidFill>
                <a:latin typeface="Times New Roman" panose="02020603050405020304" pitchFamily="18" charset="0"/>
                <a:cs typeface="Times New Roman" panose="02020603050405020304" pitchFamily="18" charset="0"/>
                <a:sym typeface="+mn-ea"/>
              </a:rPr>
              <a:t>nào</a:t>
            </a:r>
            <a:r>
              <a:rPr lang="en-US" altLang="en-US" sz="3200" dirty="0">
                <a:solidFill>
                  <a:srgbClr val="FF0000"/>
                </a:solidFill>
                <a:latin typeface="Times New Roman" panose="02020603050405020304" pitchFamily="18" charset="0"/>
                <a:cs typeface="Times New Roman" panose="02020603050405020304" pitchFamily="18" charset="0"/>
                <a:sym typeface="+mn-ea"/>
              </a:rPr>
              <a:t>?</a:t>
            </a:r>
          </a:p>
        </p:txBody>
      </p:sp>
      <p:sp>
        <p:nvSpPr>
          <p:cNvPr id="58371" name="Rectangle 2">
            <a:extLst>
              <a:ext uri="{FF2B5EF4-FFF2-40B4-BE49-F238E27FC236}">
                <a16:creationId xmlns:a16="http://schemas.microsoft.com/office/drawing/2014/main" id="{47B7E5D5-47F4-F6E0-5673-F551871712D5}"/>
              </a:ext>
            </a:extLst>
          </p:cNvPr>
          <p:cNvSpPr>
            <a:spLocks noChangeArrowheads="1"/>
          </p:cNvSpPr>
          <p:nvPr/>
        </p:nvSpPr>
        <p:spPr bwMode="auto">
          <a:xfrm>
            <a:off x="319654" y="3427173"/>
            <a:ext cx="11625943" cy="2958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a:lnSpc>
                <a:spcPct val="150000"/>
              </a:lnSpc>
            </a:pPr>
            <a:r>
              <a:rPr lang="vi-VN" altLang="en-US" sz="3200" dirty="0">
                <a:latin typeface="Times New Roman" panose="02020603050405020304" pitchFamily="18" charset="0"/>
                <a:cs typeface="Times New Roman" panose="02020603050405020304" pitchFamily="18" charset="0"/>
                <a:sym typeface="+mn-ea"/>
              </a:rPr>
              <a:t>Pha G2 có nhiều thay đổi về thành phần trong tế bào và pha M (pha phân bào) có nhiều thay đổi về hình thái. Pha G2 cung cấp các nguyên liệu (bào quan, ADN và tế bào chất) cho pha M, pha M phân chia tế bào để các tế bào mới tiếp tục bước vào các pha để phân chia.</a:t>
            </a:r>
          </a:p>
        </p:txBody>
      </p:sp>
      <p:sp>
        <p:nvSpPr>
          <p:cNvPr id="4" name="AutoShape 90">
            <a:extLst>
              <a:ext uri="{FF2B5EF4-FFF2-40B4-BE49-F238E27FC236}">
                <a16:creationId xmlns:a16="http://schemas.microsoft.com/office/drawing/2014/main" id="{026C0EDA-E74E-3CA0-9FA9-D51848EA8C15}"/>
              </a:ext>
            </a:extLst>
          </p:cNvPr>
          <p:cNvSpPr>
            <a:spLocks noChangeArrowheads="1"/>
          </p:cNvSpPr>
          <p:nvPr/>
        </p:nvSpPr>
        <p:spPr bwMode="auto">
          <a:xfrm>
            <a:off x="4827871" y="258278"/>
            <a:ext cx="2359252" cy="578644"/>
          </a:xfrm>
          <a:prstGeom prst="flowChartAlternateProcess">
            <a:avLst/>
          </a:prstGeom>
          <a:solidFill>
            <a:srgbClr val="00B050"/>
          </a:solidFill>
          <a:ln w="9525">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anchor="ctr"/>
          <a:lstStyle/>
          <a:p>
            <a:pPr algn="ctr" eaLnBrk="1" hangingPunct="1">
              <a:buClr>
                <a:prstClr val="black"/>
              </a:buClr>
              <a:defRPr/>
            </a:pPr>
            <a:r>
              <a:rPr lang="en-US" altLang="en-US" sz="3200" b="1" dirty="0">
                <a:solidFill>
                  <a:schemeClr val="bg1"/>
                </a:solidFill>
                <a:latin typeface="Times New Roman" panose="02020603050405020304" pitchFamily="18" charset="0"/>
              </a:rPr>
              <a:t> </a:t>
            </a:r>
          </a:p>
          <a:p>
            <a:pPr algn="ctr" eaLnBrk="1" hangingPunct="1">
              <a:buClr>
                <a:prstClr val="black"/>
              </a:buClr>
              <a:defRPr/>
            </a:pPr>
            <a:r>
              <a:rPr lang="en-US" altLang="en-US" sz="3200" b="1" dirty="0">
                <a:solidFill>
                  <a:schemeClr val="bg1"/>
                </a:solidFill>
              </a:rPr>
              <a:t>VẬN DỤNG</a:t>
            </a:r>
          </a:p>
          <a:p>
            <a:pPr algn="ctr" eaLnBrk="1" hangingPunct="1">
              <a:buClr>
                <a:prstClr val="black"/>
              </a:buClr>
              <a:buFont typeface="Wingdings" charset="2"/>
              <a:buNone/>
              <a:defRPr/>
            </a:pPr>
            <a:endParaRPr lang="en-US" altLang="en-US" sz="3200" b="1" dirty="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58371"/>
                                        </p:tgtEl>
                                        <p:attrNameLst>
                                          <p:attrName>style.visibility</p:attrName>
                                        </p:attrNameLst>
                                      </p:cBhvr>
                                      <p:to>
                                        <p:strVal val="visible"/>
                                      </p:to>
                                    </p:set>
                                    <p:anim calcmode="lin" valueType="num">
                                      <p:cBhvr>
                                        <p:cTn id="7" dur="500" fill="hold"/>
                                        <p:tgtEl>
                                          <p:spTgt spid="58371"/>
                                        </p:tgtEl>
                                        <p:attrNameLst>
                                          <p:attrName>ppt_w</p:attrName>
                                        </p:attrNameLst>
                                      </p:cBhvr>
                                      <p:tavLst>
                                        <p:tav tm="0">
                                          <p:val>
                                            <p:fltVal val="0"/>
                                          </p:val>
                                        </p:tav>
                                        <p:tav tm="100000">
                                          <p:val>
                                            <p:strVal val="#ppt_w"/>
                                          </p:val>
                                        </p:tav>
                                      </p:tavLst>
                                    </p:anim>
                                    <p:anim calcmode="lin" valueType="num">
                                      <p:cBhvr>
                                        <p:cTn id="8" dur="500" fill="hold"/>
                                        <p:tgtEl>
                                          <p:spTgt spid="58371"/>
                                        </p:tgtEl>
                                        <p:attrNameLst>
                                          <p:attrName>ppt_h</p:attrName>
                                        </p:attrNameLst>
                                      </p:cBhvr>
                                      <p:tavLst>
                                        <p:tav tm="0">
                                          <p:val>
                                            <p:fltVal val="0"/>
                                          </p:val>
                                        </p:tav>
                                        <p:tav tm="100000">
                                          <p:val>
                                            <p:strVal val="#ppt_h"/>
                                          </p:val>
                                        </p:tav>
                                      </p:tavLst>
                                    </p:anim>
                                    <p:animEffect transition="in" filter="fade">
                                      <p:cBhvr>
                                        <p:cTn id="9" dur="500"/>
                                        <p:tgtEl>
                                          <p:spTgt spid="583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1"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drops_falling">
            <a:extLst>
              <a:ext uri="{FF2B5EF4-FFF2-40B4-BE49-F238E27FC236}">
                <a16:creationId xmlns:a16="http://schemas.microsoft.com/office/drawing/2014/main" id="{841808FD-7C84-DDF5-2D1E-EEC8172AE903}"/>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11890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5" name="WordArt 15">
            <a:extLst>
              <a:ext uri="{FF2B5EF4-FFF2-40B4-BE49-F238E27FC236}">
                <a16:creationId xmlns:a16="http://schemas.microsoft.com/office/drawing/2014/main" id="{B419FF63-8F88-7915-8CAE-E0BC06868D1D}"/>
              </a:ext>
            </a:extLst>
          </p:cNvPr>
          <p:cNvSpPr>
            <a:spLocks noChangeArrowheads="1" noChangeShapeType="1" noTextEdit="1"/>
          </p:cNvSpPr>
          <p:nvPr/>
        </p:nvSpPr>
        <p:spPr bwMode="auto">
          <a:xfrm>
            <a:off x="2844800" y="685800"/>
            <a:ext cx="7137400" cy="7239000"/>
          </a:xfrm>
          <a:prstGeom prst="rect">
            <a:avLst/>
          </a:prstGeom>
        </p:spPr>
        <p:txBody>
          <a:bodyPr spcFirstLastPara="1" wrap="none" fromWordArt="1">
            <a:prstTxWarp prst="textArchUp">
              <a:avLst>
                <a:gd name="adj" fmla="val 10734740"/>
              </a:avLst>
            </a:prstTxWarp>
          </a:bodyPr>
          <a:lstStyle/>
          <a:p>
            <a:pPr algn="ctr"/>
            <a:r>
              <a:rPr lang="en-GB" sz="3600" kern="10">
                <a:ln w="9525">
                  <a:solidFill>
                    <a:srgbClr val="000000"/>
                  </a:solidFill>
                  <a:round/>
                  <a:headEnd/>
                  <a:tailEnd/>
                </a:ln>
                <a:solidFill>
                  <a:srgbClr val="9900FF"/>
                </a:solidFill>
                <a:latin typeface="Times New Roman" panose="02020603050405020304" pitchFamily="18" charset="0"/>
                <a:cs typeface="Times New Roman" panose="02020603050405020304" pitchFamily="18" charset="0"/>
              </a:rPr>
              <a:t>KÍNH CHÚC QUÝ THÀY CÔ SỨC KHOẺ</a:t>
            </a:r>
          </a:p>
        </p:txBody>
      </p:sp>
      <p:pic>
        <p:nvPicPr>
          <p:cNvPr id="59396" name="Picture 11" descr="blumen-pflanzen111">
            <a:extLst>
              <a:ext uri="{FF2B5EF4-FFF2-40B4-BE49-F238E27FC236}">
                <a16:creationId xmlns:a16="http://schemas.microsoft.com/office/drawing/2014/main" id="{94099EC8-5C6F-0AEB-708C-8B297907B3D4}"/>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1143001"/>
            <a:ext cx="4973638" cy="453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7" name="WordArt 16">
            <a:extLst>
              <a:ext uri="{FF2B5EF4-FFF2-40B4-BE49-F238E27FC236}">
                <a16:creationId xmlns:a16="http://schemas.microsoft.com/office/drawing/2014/main" id="{A3CB1F9D-69FE-C863-BD37-061F8525FD2A}"/>
              </a:ext>
            </a:extLst>
          </p:cNvPr>
          <p:cNvSpPr>
            <a:spLocks noChangeArrowheads="1" noChangeShapeType="1" noTextEdit="1"/>
          </p:cNvSpPr>
          <p:nvPr/>
        </p:nvSpPr>
        <p:spPr bwMode="auto">
          <a:xfrm>
            <a:off x="2713038" y="5486400"/>
            <a:ext cx="7802562" cy="762000"/>
          </a:xfrm>
          <a:prstGeom prst="rect">
            <a:avLst/>
          </a:prstGeom>
        </p:spPr>
        <p:txBody>
          <a:bodyPr wrap="none" fromWordArt="1">
            <a:prstTxWarp prst="textPlain">
              <a:avLst>
                <a:gd name="adj" fmla="val 50000"/>
              </a:avLst>
            </a:prstTxWarp>
          </a:bodyPr>
          <a:lstStyle/>
          <a:p>
            <a:pPr algn="ctr"/>
            <a:r>
              <a:rPr lang="en-GB" sz="3600" kern="10">
                <a:ln w="12700">
                  <a:solidFill>
                    <a:srgbClr val="EAEAEA"/>
                  </a:solidFill>
                  <a:round/>
                  <a:headEnd/>
                  <a:tailEnd/>
                </a:ln>
                <a:solidFill>
                  <a:srgbClr val="FF0000"/>
                </a:solidFill>
                <a:effectLst>
                  <a:outerShdw dist="35921" dir="2700000" sy="50000" kx="2115830" algn="bl" rotWithShape="0">
                    <a:srgbClr val="C0C0C0">
                      <a:alpha val="79999"/>
                    </a:srgbClr>
                  </a:outerShdw>
                </a:effectLst>
                <a:ea typeface="+mn-lt"/>
                <a:cs typeface="+mn-lt"/>
              </a:rPr>
              <a:t>CHÚC CÁC EM HỌC TẬP TỐT</a:t>
            </a:r>
          </a:p>
        </p:txBody>
      </p:sp>
      <p:pic>
        <p:nvPicPr>
          <p:cNvPr id="59398" name="Picture 12" descr="Logo-BG&amp;DDT">
            <a:extLst>
              <a:ext uri="{FF2B5EF4-FFF2-40B4-BE49-F238E27FC236}">
                <a16:creationId xmlns:a16="http://schemas.microsoft.com/office/drawing/2014/main" id="{AFB5D295-2DB4-907A-B379-7D73E582BA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1" y="6207126"/>
            <a:ext cx="873125"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9" name="Picture 13" descr="feu2">
            <a:extLst>
              <a:ext uri="{FF2B5EF4-FFF2-40B4-BE49-F238E27FC236}">
                <a16:creationId xmlns:a16="http://schemas.microsoft.com/office/drawing/2014/main" id="{DEE8B24F-2F69-0D76-C1A4-9E8DAEC63E5A}"/>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524001" y="4495800"/>
            <a:ext cx="873125"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90">
            <a:extLst>
              <a:ext uri="{FF2B5EF4-FFF2-40B4-BE49-F238E27FC236}">
                <a16:creationId xmlns:a16="http://schemas.microsoft.com/office/drawing/2014/main" id="{75640CE6-A0CC-9DDD-7016-CE2E4FCECEAF}"/>
              </a:ext>
            </a:extLst>
          </p:cNvPr>
          <p:cNvSpPr>
            <a:spLocks noChangeArrowheads="1"/>
          </p:cNvSpPr>
          <p:nvPr/>
        </p:nvSpPr>
        <p:spPr bwMode="auto">
          <a:xfrm>
            <a:off x="193048" y="277019"/>
            <a:ext cx="4565383" cy="424317"/>
          </a:xfrm>
          <a:prstGeom prst="flowChartAlternateProcess">
            <a:avLst/>
          </a:prstGeom>
          <a:solidFill>
            <a:srgbClr val="00B050"/>
          </a:solidFill>
          <a:ln w="9525">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anchor="ctr"/>
          <a:lstStyle/>
          <a:p>
            <a:pPr eaLnBrk="1" hangingPunct="1">
              <a:buClr>
                <a:prstClr val="black"/>
              </a:buClr>
              <a:defRPr/>
            </a:pPr>
            <a:r>
              <a:rPr lang="en-US" altLang="en-US" sz="2800" b="1" dirty="0">
                <a:solidFill>
                  <a:schemeClr val="bg1"/>
                </a:solidFill>
                <a:latin typeface="Times New Roman" panose="02020603050405020304" pitchFamily="18" charset="0"/>
              </a:rPr>
              <a:t> </a:t>
            </a:r>
          </a:p>
          <a:p>
            <a:pPr eaLnBrk="1" hangingPunct="1">
              <a:buClr>
                <a:prstClr val="black"/>
              </a:buClr>
              <a:defRPr/>
            </a:pPr>
            <a:r>
              <a:rPr lang="en-US" altLang="en-US" sz="2800" b="1" dirty="0">
                <a:solidFill>
                  <a:schemeClr val="bg1"/>
                </a:solidFill>
              </a:rPr>
              <a:t>I. KHÁI NIỆM CHU KÌ TẾ BÀO</a:t>
            </a:r>
          </a:p>
          <a:p>
            <a:pPr eaLnBrk="1" hangingPunct="1">
              <a:buClr>
                <a:prstClr val="black"/>
              </a:buClr>
              <a:buFont typeface="Wingdings" charset="2"/>
              <a:buNone/>
              <a:defRPr/>
            </a:pPr>
            <a:endParaRPr lang="en-US" altLang="en-US" sz="2800" b="1" dirty="0">
              <a:solidFill>
                <a:schemeClr val="bg1"/>
              </a:solidFill>
              <a:latin typeface="Times New Roman" panose="02020603050405020304" pitchFamily="18" charset="0"/>
              <a:cs typeface="Times New Roman" panose="02020603050405020304" pitchFamily="18" charset="0"/>
            </a:endParaRPr>
          </a:p>
        </p:txBody>
      </p:sp>
      <p:pic>
        <p:nvPicPr>
          <p:cNvPr id="18437" name="Picture 2" descr="SGK_Sinh_10_hinh_18.1.jpg__1_-removebg-preview">
            <a:extLst>
              <a:ext uri="{FF2B5EF4-FFF2-40B4-BE49-F238E27FC236}">
                <a16:creationId xmlns:a16="http://schemas.microsoft.com/office/drawing/2014/main" id="{AD221922-4B38-88AA-683E-C6405F52941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92524" y="1597097"/>
            <a:ext cx="4800597" cy="3107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8" name="Text Box 5">
            <a:extLst>
              <a:ext uri="{FF2B5EF4-FFF2-40B4-BE49-F238E27FC236}">
                <a16:creationId xmlns:a16="http://schemas.microsoft.com/office/drawing/2014/main" id="{60363994-5BB0-FD86-6853-785EE2BAB519}"/>
              </a:ext>
            </a:extLst>
          </p:cNvPr>
          <p:cNvSpPr txBox="1">
            <a:spLocks noChangeArrowheads="1"/>
          </p:cNvSpPr>
          <p:nvPr/>
        </p:nvSpPr>
        <p:spPr bwMode="auto">
          <a:xfrm>
            <a:off x="8351854" y="4105260"/>
            <a:ext cx="49403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vi-VN" altLang="en-US" sz="2400" b="1" dirty="0">
                <a:latin typeface="Arial" panose="020B0604020202020204" pitchFamily="34" charset="0"/>
                <a:ea typeface="SimSun" panose="02010600030101010101" pitchFamily="2" charset="-122"/>
              </a:rPr>
              <a:t> Chu kì tế bào</a:t>
            </a:r>
          </a:p>
        </p:txBody>
      </p:sp>
      <p:sp>
        <p:nvSpPr>
          <p:cNvPr id="18439" name="Rectangle 6">
            <a:extLst>
              <a:ext uri="{FF2B5EF4-FFF2-40B4-BE49-F238E27FC236}">
                <a16:creationId xmlns:a16="http://schemas.microsoft.com/office/drawing/2014/main" id="{66902237-BDBB-9823-FA31-FA85A46EA024}"/>
              </a:ext>
            </a:extLst>
          </p:cNvPr>
          <p:cNvSpPr>
            <a:spLocks noChangeArrowheads="1"/>
          </p:cNvSpPr>
          <p:nvPr/>
        </p:nvSpPr>
        <p:spPr bwMode="auto">
          <a:xfrm>
            <a:off x="193048" y="804568"/>
            <a:ext cx="11998952"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eaLnBrk="1" hangingPunct="1"/>
            <a:r>
              <a:rPr lang="vi-VN" altLang="en-US" sz="3200" dirty="0">
                <a:latin typeface="+mj-lt"/>
                <a:sym typeface="+mn-ea"/>
              </a:rPr>
              <a:t>Chu kì tế bào là gì? </a:t>
            </a:r>
            <a:r>
              <a:rPr lang="vi-VN" altLang="en-US" sz="3200" dirty="0">
                <a:latin typeface="+mj-lt"/>
              </a:rPr>
              <a:t>Sau một chu kì tế bào thì từ một tế bào mẹ ban đầu tạo ra được bao nhiêu tế bào con?</a:t>
            </a:r>
          </a:p>
        </p:txBody>
      </p:sp>
      <p:sp>
        <p:nvSpPr>
          <p:cNvPr id="18440" name="Rectangle 7">
            <a:extLst>
              <a:ext uri="{FF2B5EF4-FFF2-40B4-BE49-F238E27FC236}">
                <a16:creationId xmlns:a16="http://schemas.microsoft.com/office/drawing/2014/main" id="{3E59F1BE-1740-737D-D05D-E26F437FA1ED}"/>
              </a:ext>
            </a:extLst>
          </p:cNvPr>
          <p:cNvSpPr>
            <a:spLocks noChangeArrowheads="1"/>
          </p:cNvSpPr>
          <p:nvPr/>
        </p:nvSpPr>
        <p:spPr bwMode="auto">
          <a:xfrm>
            <a:off x="193049" y="4668867"/>
            <a:ext cx="11998951" cy="1948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eaLnBrk="1" hangingPunct="1">
              <a:lnSpc>
                <a:spcPct val="130000"/>
              </a:lnSpc>
            </a:pPr>
            <a:r>
              <a:rPr lang="vi-VN" altLang="en-US" sz="3200" dirty="0">
                <a:solidFill>
                  <a:srgbClr val="C00000"/>
                </a:solidFill>
                <a:latin typeface="Times New Roman" panose="02020603050405020304" pitchFamily="18" charset="0"/>
                <a:cs typeface="Times New Roman" panose="02020603050405020304" pitchFamily="18" charset="0"/>
              </a:rPr>
              <a:t>- Là hoạt động sống có tính chu kì, diễn ra từ lần phân bào này tới lần phân bào tiếp theo.</a:t>
            </a:r>
          </a:p>
          <a:p>
            <a:pPr algn="just">
              <a:lnSpc>
                <a:spcPct val="130000"/>
              </a:lnSpc>
            </a:pPr>
            <a:r>
              <a:rPr lang="vi-VN" altLang="en-US" sz="3200" b="1" dirty="0">
                <a:solidFill>
                  <a:srgbClr val="0070C0"/>
                </a:solidFill>
                <a:latin typeface="Times New Roman" panose="02020603050405020304" pitchFamily="18" charset="0"/>
                <a:cs typeface="Times New Roman" panose="02020603050405020304" pitchFamily="18" charset="0"/>
              </a:rPr>
              <a:t>- Kết quả: </a:t>
            </a:r>
            <a:r>
              <a:rPr lang="vi-VN" altLang="en-US" sz="3200" dirty="0">
                <a:solidFill>
                  <a:srgbClr val="0070C0"/>
                </a:solidFill>
                <a:latin typeface="Times New Roman" panose="02020603050405020304" pitchFamily="18" charset="0"/>
                <a:cs typeface="Times New Roman" panose="02020603050405020304" pitchFamily="18" charset="0"/>
              </a:rPr>
              <a:t>từ một tế bào mẹ </a:t>
            </a:r>
            <a:r>
              <a:rPr lang="en-US" altLang="en-US" sz="3200" dirty="0">
                <a:solidFill>
                  <a:srgbClr val="0070C0"/>
                </a:solidFill>
                <a:latin typeface="Times New Roman" panose="02020603050405020304" pitchFamily="18" charset="0"/>
                <a:cs typeface="Times New Roman" panose="02020603050405020304" pitchFamily="18" charset="0"/>
              </a:rPr>
              <a:t>(2n) </a:t>
            </a:r>
            <a:r>
              <a:rPr lang="vi-VN" altLang="en-US" sz="3200" dirty="0">
                <a:solidFill>
                  <a:srgbClr val="0070C0"/>
                </a:solidFill>
                <a:latin typeface="Times New Roman" panose="02020603050405020304" pitchFamily="18" charset="0"/>
                <a:cs typeface="Times New Roman" panose="02020603050405020304" pitchFamily="18" charset="0"/>
              </a:rPr>
              <a:t>→ hai tế bào con</a:t>
            </a:r>
            <a:r>
              <a:rPr lang="en-US" altLang="en-US" sz="3200" dirty="0">
                <a:solidFill>
                  <a:srgbClr val="0070C0"/>
                </a:solidFill>
                <a:latin typeface="Times New Roman" panose="02020603050405020304" pitchFamily="18" charset="0"/>
                <a:cs typeface="Times New Roman" panose="02020603050405020304" pitchFamily="18" charset="0"/>
              </a:rPr>
              <a:t> (2n)</a:t>
            </a:r>
            <a:r>
              <a:rPr lang="vi-VN" altLang="en-US" sz="3200" dirty="0">
                <a:solidFill>
                  <a:srgbClr val="0070C0"/>
                </a:solidFill>
                <a:latin typeface="Times New Roman" panose="02020603050405020304" pitchFamily="18" charset="0"/>
                <a:cs typeface="Times New Roman" panose="02020603050405020304" pitchFamily="18" charset="0"/>
              </a:rPr>
              <a:t>.</a:t>
            </a:r>
            <a:endParaRPr lang="en-US" altLang="en-US" sz="3200" dirty="0">
              <a:solidFill>
                <a:srgbClr val="0070C0"/>
              </a:solidFill>
              <a:latin typeface="Times New Roman" panose="02020603050405020304" pitchFamily="18" charset="0"/>
              <a:cs typeface="Times New Roman" panose="02020603050405020304" pitchFamily="18" charset="0"/>
            </a:endParaRPr>
          </a:p>
        </p:txBody>
      </p:sp>
      <p:grpSp>
        <p:nvGrpSpPr>
          <p:cNvPr id="10" name="Group 9">
            <a:extLst>
              <a:ext uri="{FF2B5EF4-FFF2-40B4-BE49-F238E27FC236}">
                <a16:creationId xmlns:a16="http://schemas.microsoft.com/office/drawing/2014/main" id="{48A12639-F823-D05F-5AF1-1FBB0A877E08}"/>
              </a:ext>
            </a:extLst>
          </p:cNvPr>
          <p:cNvGrpSpPr/>
          <p:nvPr/>
        </p:nvGrpSpPr>
        <p:grpSpPr>
          <a:xfrm>
            <a:off x="791233" y="1872357"/>
            <a:ext cx="4952619" cy="2884075"/>
            <a:chOff x="791233" y="1872357"/>
            <a:chExt cx="4952619" cy="2884075"/>
          </a:xfrm>
        </p:grpSpPr>
        <p:pic>
          <p:nvPicPr>
            <p:cNvPr id="3" name="Picture 2" descr="Diagram&#10;&#10;Description automatically generated">
              <a:extLst>
                <a:ext uri="{FF2B5EF4-FFF2-40B4-BE49-F238E27FC236}">
                  <a16:creationId xmlns:a16="http://schemas.microsoft.com/office/drawing/2014/main" id="{7EEFCAB3-E848-951C-3ABC-1E66F311C6C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1233" y="1872357"/>
              <a:ext cx="4952619" cy="2884075"/>
            </a:xfrm>
            <a:prstGeom prst="rect">
              <a:avLst/>
            </a:prstGeom>
          </p:spPr>
        </p:pic>
        <p:sp>
          <p:nvSpPr>
            <p:cNvPr id="6" name="TextBox 5">
              <a:extLst>
                <a:ext uri="{FF2B5EF4-FFF2-40B4-BE49-F238E27FC236}">
                  <a16:creationId xmlns:a16="http://schemas.microsoft.com/office/drawing/2014/main" id="{30F5FFF7-0932-5B12-6EC4-178371EB5DF9}"/>
                </a:ext>
              </a:extLst>
            </p:cNvPr>
            <p:cNvSpPr txBox="1"/>
            <p:nvPr/>
          </p:nvSpPr>
          <p:spPr>
            <a:xfrm>
              <a:off x="3022333" y="1958300"/>
              <a:ext cx="770021" cy="461665"/>
            </a:xfrm>
            <a:prstGeom prst="rect">
              <a:avLst/>
            </a:prstGeom>
            <a:noFill/>
          </p:spPr>
          <p:txBody>
            <a:bodyPr wrap="square">
              <a:spAutoFit/>
            </a:bodyPr>
            <a:lstStyle/>
            <a:p>
              <a:r>
                <a:rPr lang="en-US" altLang="en-US" sz="2400" dirty="0">
                  <a:solidFill>
                    <a:srgbClr val="FF0000"/>
                  </a:solidFill>
                  <a:latin typeface="Times New Roman" panose="02020603050405020304" pitchFamily="18" charset="0"/>
                  <a:cs typeface="Times New Roman" panose="02020603050405020304" pitchFamily="18" charset="0"/>
                </a:rPr>
                <a:t>2n</a:t>
              </a:r>
              <a:endParaRPr lang="en-GB" sz="2400" dirty="0">
                <a:solidFill>
                  <a:srgbClr val="FF0000"/>
                </a:solidFill>
              </a:endParaRPr>
            </a:p>
          </p:txBody>
        </p:sp>
        <p:sp>
          <p:nvSpPr>
            <p:cNvPr id="8" name="TextBox 7">
              <a:extLst>
                <a:ext uri="{FF2B5EF4-FFF2-40B4-BE49-F238E27FC236}">
                  <a16:creationId xmlns:a16="http://schemas.microsoft.com/office/drawing/2014/main" id="{2F5A5F17-AA4E-C80E-50DF-8C757E00B377}"/>
                </a:ext>
              </a:extLst>
            </p:cNvPr>
            <p:cNvSpPr txBox="1"/>
            <p:nvPr/>
          </p:nvSpPr>
          <p:spPr>
            <a:xfrm>
              <a:off x="3578994" y="2689102"/>
              <a:ext cx="770021" cy="461665"/>
            </a:xfrm>
            <a:prstGeom prst="rect">
              <a:avLst/>
            </a:prstGeom>
            <a:noFill/>
          </p:spPr>
          <p:txBody>
            <a:bodyPr wrap="square">
              <a:spAutoFit/>
            </a:bodyPr>
            <a:lstStyle/>
            <a:p>
              <a:r>
                <a:rPr lang="en-US" altLang="en-US" sz="2400" dirty="0">
                  <a:solidFill>
                    <a:srgbClr val="FF0000"/>
                  </a:solidFill>
                  <a:latin typeface="Times New Roman" panose="02020603050405020304" pitchFamily="18" charset="0"/>
                  <a:cs typeface="Times New Roman" panose="02020603050405020304" pitchFamily="18" charset="0"/>
                </a:rPr>
                <a:t>2n</a:t>
              </a:r>
              <a:endParaRPr lang="en-GB" sz="2400" dirty="0">
                <a:solidFill>
                  <a:srgbClr val="FF0000"/>
                </a:solidFill>
              </a:endParaRPr>
            </a:p>
          </p:txBody>
        </p:sp>
        <p:sp>
          <p:nvSpPr>
            <p:cNvPr id="9" name="TextBox 8">
              <a:extLst>
                <a:ext uri="{FF2B5EF4-FFF2-40B4-BE49-F238E27FC236}">
                  <a16:creationId xmlns:a16="http://schemas.microsoft.com/office/drawing/2014/main" id="{4E9573B0-DA96-3EB6-2B89-0C30772DC0AF}"/>
                </a:ext>
              </a:extLst>
            </p:cNvPr>
            <p:cNvSpPr txBox="1"/>
            <p:nvPr/>
          </p:nvSpPr>
          <p:spPr>
            <a:xfrm>
              <a:off x="1443012" y="2689101"/>
              <a:ext cx="770021" cy="461665"/>
            </a:xfrm>
            <a:prstGeom prst="rect">
              <a:avLst/>
            </a:prstGeom>
            <a:noFill/>
          </p:spPr>
          <p:txBody>
            <a:bodyPr wrap="square">
              <a:spAutoFit/>
            </a:bodyPr>
            <a:lstStyle/>
            <a:p>
              <a:r>
                <a:rPr lang="en-US" altLang="en-US" sz="2400" dirty="0">
                  <a:solidFill>
                    <a:srgbClr val="FF0000"/>
                  </a:solidFill>
                  <a:latin typeface="Times New Roman" panose="02020603050405020304" pitchFamily="18" charset="0"/>
                  <a:cs typeface="Times New Roman" panose="02020603050405020304" pitchFamily="18" charset="0"/>
                </a:rPr>
                <a:t>2n</a:t>
              </a:r>
              <a:endParaRPr lang="en-GB" sz="2400" dirty="0">
                <a:solidFill>
                  <a:srgbClr val="FF0000"/>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439"/>
                                        </p:tgtEl>
                                        <p:attrNameLst>
                                          <p:attrName>style.visibility</p:attrName>
                                        </p:attrNameLst>
                                      </p:cBhvr>
                                      <p:to>
                                        <p:strVal val="visible"/>
                                      </p:to>
                                    </p:set>
                                    <p:animEffect transition="in" filter="barn(inVertical)">
                                      <p:cBhvr>
                                        <p:cTn id="7" dur="500"/>
                                        <p:tgtEl>
                                          <p:spTgt spid="1843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8438"/>
                                        </p:tgtEl>
                                        <p:attrNameLst>
                                          <p:attrName>style.visibility</p:attrName>
                                        </p:attrNameLst>
                                      </p:cBhvr>
                                      <p:to>
                                        <p:strVal val="visible"/>
                                      </p:to>
                                    </p:set>
                                    <p:animEffect transition="in" filter="barn(inVertical)">
                                      <p:cBhvr>
                                        <p:cTn id="10" dur="500"/>
                                        <p:tgtEl>
                                          <p:spTgt spid="18438"/>
                                        </p:tgtEl>
                                      </p:cBhvr>
                                    </p:animEffect>
                                  </p:childTnLst>
                                </p:cTn>
                              </p:par>
                            </p:childTnLst>
                          </p:cTn>
                        </p:par>
                        <p:par>
                          <p:cTn id="11" fill="hold">
                            <p:stCondLst>
                              <p:cond delay="500"/>
                            </p:stCondLst>
                            <p:childTnLst>
                              <p:par>
                                <p:cTn id="12" presetID="16" presetClass="entr" presetSubtype="21" fill="hold"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par>
                                <p:cTn id="15" presetID="16" presetClass="entr" presetSubtype="21" fill="hold" nodeType="withEffect">
                                  <p:stCondLst>
                                    <p:cond delay="0"/>
                                  </p:stCondLst>
                                  <p:childTnLst>
                                    <p:set>
                                      <p:cBhvr>
                                        <p:cTn id="16" dur="1" fill="hold">
                                          <p:stCondLst>
                                            <p:cond delay="0"/>
                                          </p:stCondLst>
                                        </p:cTn>
                                        <p:tgtEl>
                                          <p:spTgt spid="18437"/>
                                        </p:tgtEl>
                                        <p:attrNameLst>
                                          <p:attrName>style.visibility</p:attrName>
                                        </p:attrNameLst>
                                      </p:cBhvr>
                                      <p:to>
                                        <p:strVal val="visible"/>
                                      </p:to>
                                    </p:set>
                                    <p:animEffect transition="in" filter="barn(inVertical)">
                                      <p:cBhvr>
                                        <p:cTn id="17" dur="500"/>
                                        <p:tgtEl>
                                          <p:spTgt spid="1843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8440">
                                            <p:txEl>
                                              <p:pRg st="0" end="0"/>
                                            </p:txEl>
                                          </p:spTgt>
                                        </p:tgtEl>
                                        <p:attrNameLst>
                                          <p:attrName>style.visibility</p:attrName>
                                        </p:attrNameLst>
                                      </p:cBhvr>
                                      <p:to>
                                        <p:strVal val="visible"/>
                                      </p:to>
                                    </p:set>
                                    <p:animEffect transition="in" filter="barn(inVertical)">
                                      <p:cBhvr>
                                        <p:cTn id="22" dur="500"/>
                                        <p:tgtEl>
                                          <p:spTgt spid="18440">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8440">
                                            <p:txEl>
                                              <p:pRg st="1" end="1"/>
                                            </p:txEl>
                                          </p:spTgt>
                                        </p:tgtEl>
                                        <p:attrNameLst>
                                          <p:attrName>style.visibility</p:attrName>
                                        </p:attrNameLst>
                                      </p:cBhvr>
                                      <p:to>
                                        <p:strVal val="visible"/>
                                      </p:to>
                                    </p:set>
                                    <p:animEffect transition="in" filter="randombar(horizontal)">
                                      <p:cBhvr>
                                        <p:cTn id="27" dur="500"/>
                                        <p:tgtEl>
                                          <p:spTgt spid="1844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8" grpId="0"/>
      <p:bldP spid="18439" grpId="0"/>
      <p:bldP spid="1844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1">
            <a:extLst>
              <a:ext uri="{FF2B5EF4-FFF2-40B4-BE49-F238E27FC236}">
                <a16:creationId xmlns:a16="http://schemas.microsoft.com/office/drawing/2014/main" id="{453D670A-C1C5-AB9B-F86F-64480672AE33}"/>
              </a:ext>
            </a:extLst>
          </p:cNvPr>
          <p:cNvSpPr>
            <a:spLocks noChangeArrowheads="1"/>
          </p:cNvSpPr>
          <p:nvPr/>
        </p:nvSpPr>
        <p:spPr bwMode="auto">
          <a:xfrm>
            <a:off x="0" y="524197"/>
            <a:ext cx="1171394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vi-VN" altLang="en-US" sz="3600" dirty="0">
                <a:solidFill>
                  <a:srgbClr val="FF0000"/>
                </a:solidFill>
                <a:latin typeface="YTI"/>
              </a:rPr>
              <a:t>Các tế bào mới </a:t>
            </a:r>
            <a:r>
              <a:rPr lang="en-US" altLang="en-US" sz="3600" dirty="0" err="1">
                <a:solidFill>
                  <a:srgbClr val="FF0000"/>
                </a:solidFill>
                <a:latin typeface="YTI"/>
              </a:rPr>
              <a:t>như</a:t>
            </a:r>
            <a:r>
              <a:rPr lang="en-US" altLang="en-US" sz="3600" dirty="0">
                <a:solidFill>
                  <a:srgbClr val="FF0000"/>
                </a:solidFill>
                <a:latin typeface="YTI"/>
              </a:rPr>
              <a:t> </a:t>
            </a:r>
            <a:r>
              <a:rPr lang="en-US" altLang="en-US" sz="3600" dirty="0" err="1">
                <a:solidFill>
                  <a:srgbClr val="FF0000"/>
                </a:solidFill>
                <a:latin typeface="YTI"/>
              </a:rPr>
              <a:t>thế</a:t>
            </a:r>
            <a:r>
              <a:rPr lang="en-US" altLang="en-US" sz="3600" dirty="0">
                <a:solidFill>
                  <a:srgbClr val="FF0000"/>
                </a:solidFill>
                <a:latin typeface="YTI"/>
              </a:rPr>
              <a:t> </a:t>
            </a:r>
            <a:r>
              <a:rPr lang="en-US" altLang="en-US" sz="3600" dirty="0" err="1">
                <a:solidFill>
                  <a:srgbClr val="FF0000"/>
                </a:solidFill>
                <a:latin typeface="YTI"/>
              </a:rPr>
              <a:t>nào</a:t>
            </a:r>
            <a:r>
              <a:rPr lang="en-US" altLang="en-US" sz="3600" dirty="0">
                <a:solidFill>
                  <a:srgbClr val="FF0000"/>
                </a:solidFill>
                <a:latin typeface="YTI"/>
              </a:rPr>
              <a:t> </a:t>
            </a:r>
            <a:r>
              <a:rPr lang="en-US" altLang="en-US" sz="3600" dirty="0" err="1">
                <a:solidFill>
                  <a:srgbClr val="FF0000"/>
                </a:solidFill>
                <a:latin typeface="YTI"/>
              </a:rPr>
              <a:t>với</a:t>
            </a:r>
            <a:r>
              <a:rPr lang="en-US" altLang="en-US" sz="3600" dirty="0">
                <a:solidFill>
                  <a:srgbClr val="FF0000"/>
                </a:solidFill>
                <a:latin typeface="YTI"/>
              </a:rPr>
              <a:t> </a:t>
            </a:r>
            <a:r>
              <a:rPr lang="vi-VN" altLang="en-US" sz="3600" dirty="0">
                <a:solidFill>
                  <a:srgbClr val="FF0000"/>
                </a:solidFill>
                <a:latin typeface="YTI"/>
              </a:rPr>
              <a:t>tế bào ban đ</a:t>
            </a:r>
            <a:r>
              <a:rPr lang="en-US" altLang="en-US" sz="3600" dirty="0">
                <a:solidFill>
                  <a:srgbClr val="FF0000"/>
                </a:solidFill>
                <a:latin typeface="YTI"/>
              </a:rPr>
              <a:t>ầ</a:t>
            </a:r>
            <a:r>
              <a:rPr lang="vi-VN" altLang="en-US" sz="3600" dirty="0">
                <a:solidFill>
                  <a:srgbClr val="FF0000"/>
                </a:solidFill>
                <a:latin typeface="YTI"/>
              </a:rPr>
              <a:t>u?</a:t>
            </a:r>
          </a:p>
        </p:txBody>
      </p:sp>
      <p:sp>
        <p:nvSpPr>
          <p:cNvPr id="3" name="Text Box 7">
            <a:extLst>
              <a:ext uri="{FF2B5EF4-FFF2-40B4-BE49-F238E27FC236}">
                <a16:creationId xmlns:a16="http://schemas.microsoft.com/office/drawing/2014/main" id="{5D7300F8-BB24-23E3-10BE-83E9065303BF}"/>
              </a:ext>
            </a:extLst>
          </p:cNvPr>
          <p:cNvSpPr txBox="1">
            <a:spLocks noChangeArrowheads="1"/>
          </p:cNvSpPr>
          <p:nvPr/>
        </p:nvSpPr>
        <p:spPr bwMode="auto">
          <a:xfrm>
            <a:off x="3944753" y="5560840"/>
            <a:ext cx="537089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eaLnBrk="1" hangingPunct="1"/>
            <a:r>
              <a:rPr lang="en-US" altLang="en-US" sz="3600" dirty="0">
                <a:solidFill>
                  <a:srgbClr val="17375E"/>
                </a:solidFill>
                <a:latin typeface="Times New Roman" panose="02020603050405020304" pitchFamily="18" charset="0"/>
                <a:ea typeface="SimSun" panose="02010600030101010101" pitchFamily="2" charset="-122"/>
                <a:cs typeface="Times New Roman" panose="02020603050405020304" pitchFamily="18" charset="0"/>
              </a:rPr>
              <a:t>G</a:t>
            </a:r>
            <a:r>
              <a:rPr lang="vi-VN" altLang="en-US" sz="3600" dirty="0">
                <a:solidFill>
                  <a:srgbClr val="17375E"/>
                </a:solidFill>
                <a:latin typeface="Times New Roman" panose="02020603050405020304" pitchFamily="18" charset="0"/>
                <a:ea typeface="SimSun" panose="02010600030101010101" pitchFamily="2" charset="-122"/>
                <a:cs typeface="Times New Roman" panose="02020603050405020304" pitchFamily="18" charset="0"/>
              </a:rPr>
              <a:t>iống hệt tế bào ban đầu.</a:t>
            </a:r>
          </a:p>
        </p:txBody>
      </p:sp>
      <p:pic>
        <p:nvPicPr>
          <p:cNvPr id="5" name="Picture 4">
            <a:extLst>
              <a:ext uri="{FF2B5EF4-FFF2-40B4-BE49-F238E27FC236}">
                <a16:creationId xmlns:a16="http://schemas.microsoft.com/office/drawing/2014/main" id="{57DCC092-D3F0-8BC0-D3B0-4B9A12B6CF1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23101" y="1514475"/>
            <a:ext cx="4343400" cy="38290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A picture containing text&#10;&#10;Description automatically generated">
            <a:extLst>
              <a:ext uri="{FF2B5EF4-FFF2-40B4-BE49-F238E27FC236}">
                <a16:creationId xmlns:a16="http://schemas.microsoft.com/office/drawing/2014/main" id="{A6816DEA-6AE4-4DE8-4082-F7100BD2D4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51647" y="1514475"/>
            <a:ext cx="6582076" cy="3702418"/>
          </a:xfrm>
          <a:prstGeom prst="rect">
            <a:avLst/>
          </a:prstGeom>
        </p:spPr>
      </p:pic>
      <p:sp>
        <p:nvSpPr>
          <p:cNvPr id="7" name="TextBox 6">
            <a:extLst>
              <a:ext uri="{FF2B5EF4-FFF2-40B4-BE49-F238E27FC236}">
                <a16:creationId xmlns:a16="http://schemas.microsoft.com/office/drawing/2014/main" id="{A39AA9B1-67DF-FAEF-EBCF-659455A7433F}"/>
              </a:ext>
            </a:extLst>
          </p:cNvPr>
          <p:cNvSpPr txBox="1"/>
          <p:nvPr/>
        </p:nvSpPr>
        <p:spPr>
          <a:xfrm>
            <a:off x="9612429" y="1641107"/>
            <a:ext cx="2579571" cy="523220"/>
          </a:xfrm>
          <a:prstGeom prst="rect">
            <a:avLst/>
          </a:prstGeom>
          <a:noFill/>
        </p:spPr>
        <p:txBody>
          <a:bodyPr wrap="square">
            <a:spAutoFit/>
          </a:bodyPr>
          <a:lstStyle/>
          <a:p>
            <a:r>
              <a:rPr lang="vi-VN" altLang="en-US" sz="2800" dirty="0">
                <a:latin typeface="YTI"/>
              </a:rPr>
              <a:t>tế bào</a:t>
            </a:r>
            <a:r>
              <a:rPr lang="en-US" altLang="en-US" sz="2800" dirty="0">
                <a:latin typeface="YTI"/>
              </a:rPr>
              <a:t> con (2n)</a:t>
            </a:r>
            <a:r>
              <a:rPr lang="vi-VN" altLang="en-US" sz="2800" dirty="0">
                <a:latin typeface="YTI"/>
              </a:rPr>
              <a:t> </a:t>
            </a:r>
            <a:endParaRPr lang="en-GB" sz="2800" dirty="0"/>
          </a:p>
        </p:txBody>
      </p:sp>
      <p:sp>
        <p:nvSpPr>
          <p:cNvPr id="8" name="TextBox 7">
            <a:extLst>
              <a:ext uri="{FF2B5EF4-FFF2-40B4-BE49-F238E27FC236}">
                <a16:creationId xmlns:a16="http://schemas.microsoft.com/office/drawing/2014/main" id="{513C5C16-2AD8-841D-E47B-E97C5D08E30E}"/>
              </a:ext>
            </a:extLst>
          </p:cNvPr>
          <p:cNvSpPr txBox="1"/>
          <p:nvPr/>
        </p:nvSpPr>
        <p:spPr>
          <a:xfrm>
            <a:off x="5581048" y="2532866"/>
            <a:ext cx="2098308" cy="523220"/>
          </a:xfrm>
          <a:prstGeom prst="rect">
            <a:avLst/>
          </a:prstGeom>
          <a:noFill/>
        </p:spPr>
        <p:txBody>
          <a:bodyPr wrap="square">
            <a:spAutoFit/>
          </a:bodyPr>
          <a:lstStyle/>
          <a:p>
            <a:r>
              <a:rPr lang="vi-VN" altLang="en-US" sz="2800" dirty="0">
                <a:latin typeface="YTI"/>
              </a:rPr>
              <a:t>tế bào</a:t>
            </a:r>
            <a:r>
              <a:rPr lang="en-US" altLang="en-US" sz="2800" dirty="0">
                <a:latin typeface="YTI"/>
              </a:rPr>
              <a:t> (2n)</a:t>
            </a:r>
            <a:r>
              <a:rPr lang="vi-VN" altLang="en-US" sz="2800" dirty="0">
                <a:latin typeface="YTI"/>
              </a:rPr>
              <a:t> </a:t>
            </a:r>
            <a:endParaRPr lang="en-GB" sz="28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1" name="TextBox 2">
            <a:extLst>
              <a:ext uri="{FF2B5EF4-FFF2-40B4-BE49-F238E27FC236}">
                <a16:creationId xmlns:a16="http://schemas.microsoft.com/office/drawing/2014/main" id="{2F64AA87-8416-49C2-7779-96FF54B2CE66}"/>
              </a:ext>
            </a:extLst>
          </p:cNvPr>
          <p:cNvSpPr txBox="1">
            <a:spLocks noChangeArrowheads="1"/>
          </p:cNvSpPr>
          <p:nvPr/>
        </p:nvSpPr>
        <p:spPr bwMode="auto">
          <a:xfrm>
            <a:off x="2057290" y="5431032"/>
            <a:ext cx="1339834" cy="705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140000"/>
              </a:lnSpc>
            </a:pPr>
            <a:r>
              <a:rPr lang="vi-VN" altLang="en-US" sz="3200" b="1" dirty="0">
                <a:solidFill>
                  <a:srgbClr val="009051"/>
                </a:solidFill>
                <a:latin typeface="Times New Roman" panose="02020603050405020304" pitchFamily="18" charset="0"/>
                <a:ea typeface="SimSun" panose="02010600030101010101" pitchFamily="2" charset="-122"/>
                <a:cs typeface="Times New Roman" panose="02020603050405020304" pitchFamily="18" charset="0"/>
              </a:rPr>
              <a:t>12 giờ</a:t>
            </a:r>
          </a:p>
        </p:txBody>
      </p:sp>
      <p:pic>
        <p:nvPicPr>
          <p:cNvPr id="19462" name="Picture 1" descr="qua-trinh-phat-trien-cua-phoi-truoc-lam-to-benhvn">
            <a:extLst>
              <a:ext uri="{FF2B5EF4-FFF2-40B4-BE49-F238E27FC236}">
                <a16:creationId xmlns:a16="http://schemas.microsoft.com/office/drawing/2014/main" id="{8F488F5F-0D1B-B856-5CE7-5FB307C04A5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434002" y="903137"/>
            <a:ext cx="4395348" cy="4880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3" name="Text Box 2">
            <a:extLst>
              <a:ext uri="{FF2B5EF4-FFF2-40B4-BE49-F238E27FC236}">
                <a16:creationId xmlns:a16="http://schemas.microsoft.com/office/drawing/2014/main" id="{51B45855-1C9F-D95A-29F3-2E89EB69D837}"/>
              </a:ext>
            </a:extLst>
          </p:cNvPr>
          <p:cNvSpPr txBox="1">
            <a:spLocks noChangeArrowheads="1"/>
          </p:cNvSpPr>
          <p:nvPr/>
        </p:nvSpPr>
        <p:spPr bwMode="auto">
          <a:xfrm>
            <a:off x="6684424" y="318362"/>
            <a:ext cx="540939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vi-VN" altLang="en-US" sz="3200" b="1" dirty="0">
                <a:solidFill>
                  <a:srgbClr val="C00000"/>
                </a:solidFill>
                <a:latin typeface="Arial" panose="020B0604020202020204" pitchFamily="34" charset="0"/>
                <a:ea typeface="SimSun" panose="02010600030101010101" pitchFamily="2" charset="-122"/>
              </a:rPr>
              <a:t>Chu kì tế bào của phôi thai</a:t>
            </a:r>
          </a:p>
        </p:txBody>
      </p:sp>
      <p:pic>
        <p:nvPicPr>
          <p:cNvPr id="3" name="Picture 2" descr="Diagram&#10;&#10;Description automatically generated">
            <a:extLst>
              <a:ext uri="{FF2B5EF4-FFF2-40B4-BE49-F238E27FC236}">
                <a16:creationId xmlns:a16="http://schemas.microsoft.com/office/drawing/2014/main" id="{BCCA93E1-F62D-219F-FFD5-8CCE70ECB6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2650" y="1782261"/>
            <a:ext cx="6388211" cy="3293478"/>
          </a:xfrm>
          <a:prstGeom prst="rect">
            <a:avLst/>
          </a:prstGeom>
        </p:spPr>
      </p:pic>
      <p:sp>
        <p:nvSpPr>
          <p:cNvPr id="4" name="TextBox 2">
            <a:extLst>
              <a:ext uri="{FF2B5EF4-FFF2-40B4-BE49-F238E27FC236}">
                <a16:creationId xmlns:a16="http://schemas.microsoft.com/office/drawing/2014/main" id="{B3A3BB0A-CB6E-4058-0B0A-2FBBCB19CD66}"/>
              </a:ext>
            </a:extLst>
          </p:cNvPr>
          <p:cNvSpPr txBox="1">
            <a:spLocks noChangeArrowheads="1"/>
          </p:cNvSpPr>
          <p:nvPr/>
        </p:nvSpPr>
        <p:spPr bwMode="auto">
          <a:xfrm>
            <a:off x="362650" y="200316"/>
            <a:ext cx="5807144" cy="702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140000"/>
              </a:lnSpc>
            </a:pPr>
            <a:r>
              <a:rPr lang="vi-VN" altLang="en-US" sz="3200" b="1" dirty="0">
                <a:latin typeface="+mn-lt"/>
                <a:ea typeface="SimSun" panose="02010600030101010101" pitchFamily="2" charset="-122"/>
                <a:cs typeface="Times New Roman" panose="02020603050405020304" pitchFamily="18" charset="0"/>
              </a:rPr>
              <a:t>Chu kì tế bào của tế bào ruột</a:t>
            </a:r>
          </a:p>
        </p:txBody>
      </p:sp>
      <p:sp>
        <p:nvSpPr>
          <p:cNvPr id="5" name="TextBox 2">
            <a:extLst>
              <a:ext uri="{FF2B5EF4-FFF2-40B4-BE49-F238E27FC236}">
                <a16:creationId xmlns:a16="http://schemas.microsoft.com/office/drawing/2014/main" id="{DBC45B19-056D-F275-D93F-633220750690}"/>
              </a:ext>
            </a:extLst>
          </p:cNvPr>
          <p:cNvSpPr txBox="1">
            <a:spLocks noChangeArrowheads="1"/>
          </p:cNvSpPr>
          <p:nvPr/>
        </p:nvSpPr>
        <p:spPr bwMode="auto">
          <a:xfrm>
            <a:off x="8794878" y="5602074"/>
            <a:ext cx="2137130" cy="705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140000"/>
              </a:lnSpc>
            </a:pPr>
            <a:r>
              <a:rPr lang="vi-VN" altLang="en-US" sz="3200" b="1" dirty="0">
                <a:solidFill>
                  <a:srgbClr val="009051"/>
                </a:solidFill>
                <a:latin typeface="Times New Roman" panose="02020603050405020304" pitchFamily="18" charset="0"/>
                <a:ea typeface="SimSun" panose="02010600030101010101" pitchFamily="2" charset="-122"/>
                <a:cs typeface="Times New Roman" panose="02020603050405020304" pitchFamily="18" charset="0"/>
              </a:rPr>
              <a:t>15-20 phút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461"/>
                                        </p:tgtEl>
                                        <p:attrNameLst>
                                          <p:attrName>style.visibility</p:attrName>
                                        </p:attrNameLst>
                                      </p:cBhvr>
                                      <p:to>
                                        <p:strVal val="visible"/>
                                      </p:to>
                                    </p:set>
                                    <p:animEffect transition="in" filter="barn(inVertical)">
                                      <p:cBhvr>
                                        <p:cTn id="7" dur="500"/>
                                        <p:tgtEl>
                                          <p:spTgt spid="1946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1"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39BADED-8BCA-24DA-4810-6108381B88CC}"/>
              </a:ext>
            </a:extLst>
          </p:cNvPr>
          <p:cNvSpPr txBox="1">
            <a:spLocks noChangeArrowheads="1"/>
          </p:cNvSpPr>
          <p:nvPr/>
        </p:nvSpPr>
        <p:spPr bwMode="auto">
          <a:xfrm>
            <a:off x="223712" y="395709"/>
            <a:ext cx="9026166" cy="668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lnSpc>
                <a:spcPct val="130000"/>
              </a:lnSpc>
            </a:pPr>
            <a:r>
              <a:rPr lang="vi-VN" altLang="en-US" sz="3200" b="1" dirty="0">
                <a:latin typeface="Times New Roman" panose="02020603050405020304" pitchFamily="18" charset="0"/>
                <a:ea typeface="SimSun" panose="02010600030101010101" pitchFamily="2" charset="-122"/>
                <a:cs typeface="Times New Roman" panose="02020603050405020304" pitchFamily="18" charset="0"/>
              </a:rPr>
              <a:t>   - Các sinh vật đơn bào (vi khuẩn, nấm men):</a:t>
            </a:r>
          </a:p>
        </p:txBody>
      </p:sp>
      <p:sp>
        <p:nvSpPr>
          <p:cNvPr id="3" name="Text Box 2">
            <a:extLst>
              <a:ext uri="{FF2B5EF4-FFF2-40B4-BE49-F238E27FC236}">
                <a16:creationId xmlns:a16="http://schemas.microsoft.com/office/drawing/2014/main" id="{4EF5D2C3-04CC-6657-7298-B056663D930B}"/>
              </a:ext>
            </a:extLst>
          </p:cNvPr>
          <p:cNvSpPr txBox="1">
            <a:spLocks noChangeArrowheads="1"/>
          </p:cNvSpPr>
          <p:nvPr/>
        </p:nvSpPr>
        <p:spPr bwMode="auto">
          <a:xfrm>
            <a:off x="6544777" y="5506595"/>
            <a:ext cx="4884821"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vi-VN" altLang="en-US" sz="2800" b="1" dirty="0">
                <a:latin typeface="Arial" panose="020B0604020202020204" pitchFamily="34" charset="0"/>
                <a:ea typeface="SimSun" panose="02010600030101010101" pitchFamily="2" charset="-122"/>
              </a:rPr>
              <a:t>Nấm men </a:t>
            </a:r>
            <a:endParaRPr lang="en-US" altLang="en-US" sz="2800" b="1" dirty="0">
              <a:latin typeface="Arial" panose="020B0604020202020204" pitchFamily="34" charset="0"/>
              <a:ea typeface="SimSun" panose="02010600030101010101" pitchFamily="2" charset="-122"/>
            </a:endParaRPr>
          </a:p>
          <a:p>
            <a:pPr algn="ctr" eaLnBrk="1" hangingPunct="1"/>
            <a:r>
              <a:rPr lang="vi-VN" altLang="en-US" sz="2800" b="1" dirty="0">
                <a:latin typeface="Arial" panose="020B0604020202020204" pitchFamily="34" charset="0"/>
                <a:ea typeface="SimSun" panose="02010600030101010101" pitchFamily="2" charset="-122"/>
              </a:rPr>
              <a:t>Saccharomyces cerevisiae</a:t>
            </a:r>
          </a:p>
        </p:txBody>
      </p:sp>
      <p:sp>
        <p:nvSpPr>
          <p:cNvPr id="5" name="Text Box 9">
            <a:extLst>
              <a:ext uri="{FF2B5EF4-FFF2-40B4-BE49-F238E27FC236}">
                <a16:creationId xmlns:a16="http://schemas.microsoft.com/office/drawing/2014/main" id="{6D618CF1-B913-EFD3-1956-AA3AFE827889}"/>
              </a:ext>
            </a:extLst>
          </p:cNvPr>
          <p:cNvSpPr txBox="1">
            <a:spLocks noChangeArrowheads="1"/>
          </p:cNvSpPr>
          <p:nvPr/>
        </p:nvSpPr>
        <p:spPr bwMode="auto">
          <a:xfrm>
            <a:off x="1060776" y="5506595"/>
            <a:ext cx="433358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vi-VN" altLang="en-US" sz="2800" b="1" dirty="0">
                <a:latin typeface="Arial" panose="020B0604020202020204" pitchFamily="34" charset="0"/>
                <a:ea typeface="SimSun" panose="02010600030101010101" pitchFamily="2" charset="-122"/>
              </a:rPr>
              <a:t>Vi khuẩn</a:t>
            </a:r>
          </a:p>
        </p:txBody>
      </p:sp>
      <p:pic>
        <p:nvPicPr>
          <p:cNvPr id="8" name="Picture 7">
            <a:extLst>
              <a:ext uri="{FF2B5EF4-FFF2-40B4-BE49-F238E27FC236}">
                <a16:creationId xmlns:a16="http://schemas.microsoft.com/office/drawing/2014/main" id="{2E0A9991-6D7F-02AF-A9EA-E7647A149C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0776" y="1965828"/>
            <a:ext cx="4643989" cy="326334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Picture 9" descr="A picture containing yeast&#10;&#10;Description automatically generated">
            <a:extLst>
              <a:ext uri="{FF2B5EF4-FFF2-40B4-BE49-F238E27FC236}">
                <a16:creationId xmlns:a16="http://schemas.microsoft.com/office/drawing/2014/main" id="{6D6D2D51-6779-2D54-704F-50F90D1A14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95898" y="1965828"/>
            <a:ext cx="4182578" cy="326334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TextBox 3">
            <a:extLst>
              <a:ext uri="{FF2B5EF4-FFF2-40B4-BE49-F238E27FC236}">
                <a16:creationId xmlns:a16="http://schemas.microsoft.com/office/drawing/2014/main" id="{7165854C-1273-2B65-7A12-CEA31FAF6E94}"/>
              </a:ext>
            </a:extLst>
          </p:cNvPr>
          <p:cNvSpPr txBox="1">
            <a:spLocks noChangeArrowheads="1"/>
          </p:cNvSpPr>
          <p:nvPr/>
        </p:nvSpPr>
        <p:spPr bwMode="auto">
          <a:xfrm>
            <a:off x="692141" y="1090031"/>
            <a:ext cx="11499859" cy="668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lnSpc>
                <a:spcPct val="130000"/>
              </a:lnSpc>
            </a:pPr>
            <a:r>
              <a:rPr lang="vi-VN" altLang="en-US" sz="3200" dirty="0">
                <a:solidFill>
                  <a:srgbClr val="0070C0"/>
                </a:solidFill>
                <a:latin typeface="Times New Roman" panose="02020603050405020304" pitchFamily="18" charset="0"/>
                <a:ea typeface="SimSun" panose="02010600030101010101" pitchFamily="2" charset="-122"/>
                <a:cs typeface="Times New Roman" panose="02020603050405020304" pitchFamily="18" charset="0"/>
              </a:rPr>
              <a:t>sau mỗi chu kì tế bào, </a:t>
            </a:r>
            <a:r>
              <a:rPr lang="en-US" altLang="en-US" sz="3200" dirty="0">
                <a:solidFill>
                  <a:srgbClr val="0070C0"/>
                </a:solidFill>
                <a:latin typeface="Times New Roman" panose="02020603050405020304" pitchFamily="18" charset="0"/>
                <a:ea typeface="SimSun" panose="02010600030101010101" pitchFamily="2" charset="-122"/>
                <a:cs typeface="Times New Roman" panose="02020603050405020304" pitchFamily="18" charset="0"/>
              </a:rPr>
              <a:t>1</a:t>
            </a:r>
            <a:r>
              <a:rPr lang="vi-VN" altLang="en-US" sz="3200" dirty="0">
                <a:solidFill>
                  <a:srgbClr val="0070C0"/>
                </a:solidFill>
                <a:latin typeface="Times New Roman" panose="02020603050405020304" pitchFamily="18" charset="0"/>
                <a:ea typeface="SimSun" panose="02010600030101010101" pitchFamily="2" charset="-122"/>
                <a:cs typeface="Times New Roman" panose="02020603050405020304" pitchFamily="18" charset="0"/>
              </a:rPr>
              <a:t> tế bào mẹ </a:t>
            </a:r>
            <a:r>
              <a:rPr lang="vi-VN" altLang="en-US" sz="3200" dirty="0">
                <a:solidFill>
                  <a:srgbClr val="0070C0"/>
                </a:solidFill>
                <a:latin typeface="Times New Roman" panose="02020603050405020304" pitchFamily="18" charset="0"/>
                <a:cs typeface="Times New Roman" panose="02020603050405020304" pitchFamily="18" charset="0"/>
              </a:rPr>
              <a:t>→ </a:t>
            </a:r>
            <a:r>
              <a:rPr lang="en-US" altLang="en-US" sz="3200" dirty="0">
                <a:solidFill>
                  <a:srgbClr val="0070C0"/>
                </a:solidFill>
                <a:latin typeface="Times New Roman" panose="02020603050405020304" pitchFamily="18" charset="0"/>
                <a:ea typeface="SimSun" panose="02010600030101010101" pitchFamily="2" charset="-122"/>
                <a:cs typeface="Times New Roman" panose="02020603050405020304" pitchFamily="18" charset="0"/>
              </a:rPr>
              <a:t>2</a:t>
            </a:r>
            <a:r>
              <a:rPr lang="vi-VN" altLang="en-US" sz="3200" dirty="0">
                <a:solidFill>
                  <a:srgbClr val="0070C0"/>
                </a:solidFill>
                <a:latin typeface="Times New Roman" panose="02020603050405020304" pitchFamily="18" charset="0"/>
                <a:ea typeface="SimSun" panose="02010600030101010101" pitchFamily="2" charset="-122"/>
                <a:cs typeface="Times New Roman" panose="02020603050405020304" pitchFamily="18" charset="0"/>
              </a:rPr>
              <a:t> cơ thể mới.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Box 1">
            <a:extLst>
              <a:ext uri="{FF2B5EF4-FFF2-40B4-BE49-F238E27FC236}">
                <a16:creationId xmlns:a16="http://schemas.microsoft.com/office/drawing/2014/main" id="{6A403E39-C43C-EECA-1D44-EBFB84FCD71E}"/>
              </a:ext>
            </a:extLst>
          </p:cNvPr>
          <p:cNvSpPr txBox="1">
            <a:spLocks noChangeArrowheads="1"/>
          </p:cNvSpPr>
          <p:nvPr/>
        </p:nvSpPr>
        <p:spPr bwMode="auto">
          <a:xfrm>
            <a:off x="269507" y="228600"/>
            <a:ext cx="11810198" cy="2589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130000"/>
              </a:lnSpc>
            </a:pPr>
            <a:r>
              <a:rPr lang="vi-VN" altLang="en-US" sz="3200" b="1" dirty="0">
                <a:latin typeface="Times New Roman" panose="02020603050405020304" pitchFamily="18" charset="0"/>
                <a:ea typeface="SimSun" panose="02010600030101010101" pitchFamily="2" charset="-122"/>
                <a:cs typeface="Times New Roman" panose="02020603050405020304" pitchFamily="18" charset="0"/>
              </a:rPr>
              <a:t>- Ở sinh vật đa bào:</a:t>
            </a:r>
          </a:p>
          <a:p>
            <a:pPr eaLnBrk="1" hangingPunct="1">
              <a:lnSpc>
                <a:spcPct val="130000"/>
              </a:lnSpc>
            </a:pPr>
            <a:r>
              <a:rPr lang="vi-VN" altLang="en-US" sz="3200" dirty="0">
                <a:solidFill>
                  <a:srgbClr val="C00000"/>
                </a:solidFill>
                <a:latin typeface="Times New Roman" panose="02020603050405020304" pitchFamily="18" charset="0"/>
                <a:ea typeface="SimSun" panose="02010600030101010101" pitchFamily="2" charset="-122"/>
                <a:cs typeface="Times New Roman" panose="02020603050405020304" pitchFamily="18" charset="0"/>
              </a:rPr>
              <a:t>+ Từ hợp tử </a:t>
            </a:r>
            <a:r>
              <a:rPr lang="vi-VN" altLang="en-US" sz="3200" dirty="0">
                <a:solidFill>
                  <a:srgbClr val="C00000"/>
                </a:solidFill>
                <a:latin typeface="Times New Roman" panose="02020603050405020304" pitchFamily="18" charset="0"/>
                <a:cs typeface="Times New Roman" panose="02020603050405020304" pitchFamily="18" charset="0"/>
              </a:rPr>
              <a:t>→ </a:t>
            </a:r>
            <a:r>
              <a:rPr lang="vi-VN" altLang="en-US" sz="3200" dirty="0">
                <a:solidFill>
                  <a:srgbClr val="C00000"/>
                </a:solidFill>
                <a:latin typeface="Times New Roman" panose="02020603050405020304" pitchFamily="18" charset="0"/>
                <a:ea typeface="SimSun" panose="02010600030101010101" pitchFamily="2" charset="-122"/>
                <a:cs typeface="Times New Roman" panose="02020603050405020304" pitchFamily="18" charset="0"/>
              </a:rPr>
              <a:t>một cơ thể hoàn chỉnh.</a:t>
            </a:r>
          </a:p>
          <a:p>
            <a:pPr eaLnBrk="1" hangingPunct="1">
              <a:lnSpc>
                <a:spcPct val="130000"/>
              </a:lnSpc>
            </a:pPr>
            <a:r>
              <a:rPr lang="vi-VN" altLang="en-US" sz="3200" dirty="0">
                <a:latin typeface="Times New Roman" panose="02020603050405020304" pitchFamily="18" charset="0"/>
                <a:ea typeface="SimSun" panose="02010600030101010101" pitchFamily="2" charset="-122"/>
                <a:cs typeface="Times New Roman" panose="02020603050405020304" pitchFamily="18" charset="0"/>
              </a:rPr>
              <a:t>+</a:t>
            </a:r>
            <a:r>
              <a:rPr lang="en-US" altLang="en-US" sz="3200" dirty="0">
                <a:latin typeface="Times New Roman" panose="02020603050405020304" pitchFamily="18" charset="0"/>
                <a:ea typeface="SimSun" panose="02010600030101010101" pitchFamily="2" charset="-122"/>
                <a:cs typeface="Times New Roman" panose="02020603050405020304" pitchFamily="18" charset="0"/>
              </a:rPr>
              <a:t> </a:t>
            </a:r>
            <a:r>
              <a:rPr lang="vi-VN" altLang="en-US" sz="3200" dirty="0">
                <a:latin typeface="Times New Roman" panose="02020603050405020304" pitchFamily="18" charset="0"/>
                <a:ea typeface="SimSun" panose="02010600030101010101" pitchFamily="2" charset="-122"/>
                <a:cs typeface="Times New Roman" panose="02020603050405020304" pitchFamily="18" charset="0"/>
              </a:rPr>
              <a:t>Từ một tế bào </a:t>
            </a:r>
            <a:r>
              <a:rPr lang="vi-VN" altLang="en-US" sz="3200" dirty="0">
                <a:solidFill>
                  <a:srgbClr val="0070C0"/>
                </a:solidFill>
                <a:latin typeface="Times New Roman" panose="02020603050405020304" pitchFamily="18" charset="0"/>
                <a:cs typeface="Times New Roman" panose="02020603050405020304" pitchFamily="18" charset="0"/>
              </a:rPr>
              <a:t>→ </a:t>
            </a:r>
            <a:r>
              <a:rPr lang="vi-VN" altLang="en-US" sz="3200" dirty="0">
                <a:latin typeface="Times New Roman" panose="02020603050405020304" pitchFamily="18" charset="0"/>
                <a:ea typeface="SimSun" panose="02010600030101010101" pitchFamily="2" charset="-122"/>
                <a:cs typeface="Times New Roman" panose="02020603050405020304" pitchFamily="18" charset="0"/>
              </a:rPr>
              <a:t>những tế bào mới bổ sung cho </a:t>
            </a:r>
            <a:r>
              <a:rPr lang="en-US" altLang="en-US" sz="3200" dirty="0" err="1">
                <a:latin typeface="Times New Roman" panose="02020603050405020304" pitchFamily="18" charset="0"/>
                <a:ea typeface="SimSun" panose="02010600030101010101" pitchFamily="2" charset="-122"/>
                <a:cs typeface="Times New Roman" panose="02020603050405020304" pitchFamily="18" charset="0"/>
              </a:rPr>
              <a:t>các</a:t>
            </a:r>
            <a:r>
              <a:rPr lang="vi-VN" altLang="en-US" sz="3200" dirty="0">
                <a:latin typeface="Times New Roman" panose="02020603050405020304" pitchFamily="18" charset="0"/>
                <a:ea typeface="SimSun" panose="02010600030101010101" pitchFamily="2" charset="-122"/>
                <a:cs typeface="Times New Roman" panose="02020603050405020304" pitchFamily="18" charset="0"/>
              </a:rPr>
              <a:t> tế bào bị tổn thương, tế bào già hoặc bị phân hủy.</a:t>
            </a:r>
          </a:p>
        </p:txBody>
      </p:sp>
      <p:pic>
        <p:nvPicPr>
          <p:cNvPr id="3" name="Picture 2" descr="A picture containing accessory&#10;&#10;Description automatically generated">
            <a:extLst>
              <a:ext uri="{FF2B5EF4-FFF2-40B4-BE49-F238E27FC236}">
                <a16:creationId xmlns:a16="http://schemas.microsoft.com/office/drawing/2014/main" id="{99159F41-C317-A9C6-EEA6-96B13CD191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6769" y="3205806"/>
            <a:ext cx="3670301" cy="3505736"/>
          </a:xfrm>
          <a:prstGeom prst="rect">
            <a:avLst/>
          </a:prstGeom>
        </p:spPr>
      </p:pic>
      <p:sp>
        <p:nvSpPr>
          <p:cNvPr id="4" name="Text Box 3">
            <a:extLst>
              <a:ext uri="{FF2B5EF4-FFF2-40B4-BE49-F238E27FC236}">
                <a16:creationId xmlns:a16="http://schemas.microsoft.com/office/drawing/2014/main" id="{5F0C78D2-6B5B-C256-5757-ED53BF3CC274}"/>
              </a:ext>
            </a:extLst>
          </p:cNvPr>
          <p:cNvSpPr txBox="1">
            <a:spLocks noChangeArrowheads="1"/>
          </p:cNvSpPr>
          <p:nvPr/>
        </p:nvSpPr>
        <p:spPr bwMode="auto">
          <a:xfrm>
            <a:off x="105877" y="5137533"/>
            <a:ext cx="118390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vi-VN" altLang="en-US" sz="2400" b="1" dirty="0">
                <a:latin typeface="Times New Roman" panose="02020603050405020304" pitchFamily="18" charset="0"/>
                <a:ea typeface="SimSun" panose="02010600030101010101" pitchFamily="2" charset="-122"/>
                <a:cs typeface="Times New Roman" panose="02020603050405020304" pitchFamily="18" charset="0"/>
              </a:rPr>
              <a:t>Hợp tử</a:t>
            </a:r>
          </a:p>
        </p:txBody>
      </p:sp>
      <p:cxnSp>
        <p:nvCxnSpPr>
          <p:cNvPr id="6" name="Straight Arrow Connector 5">
            <a:extLst>
              <a:ext uri="{FF2B5EF4-FFF2-40B4-BE49-F238E27FC236}">
                <a16:creationId xmlns:a16="http://schemas.microsoft.com/office/drawing/2014/main" id="{5AEE8E27-E22C-E1BC-3057-1F45C126C86B}"/>
              </a:ext>
            </a:extLst>
          </p:cNvPr>
          <p:cNvCxnSpPr>
            <a:cxnSpLocks/>
          </p:cNvCxnSpPr>
          <p:nvPr/>
        </p:nvCxnSpPr>
        <p:spPr>
          <a:xfrm>
            <a:off x="452387" y="5601903"/>
            <a:ext cx="0" cy="47163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9" name="Picture 8" descr="A group of people&#10;&#10;Description automatically generated with low confidence">
            <a:extLst>
              <a:ext uri="{FF2B5EF4-FFF2-40B4-BE49-F238E27FC236}">
                <a16:creationId xmlns:a16="http://schemas.microsoft.com/office/drawing/2014/main" id="{39307E31-D48D-12BC-F46B-24878A6B1C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7962" y="3018001"/>
            <a:ext cx="7774171" cy="3620325"/>
          </a:xfrm>
          <a:prstGeom prst="rect">
            <a:avLst/>
          </a:prstGeom>
        </p:spPr>
      </p:pic>
      <p:sp>
        <p:nvSpPr>
          <p:cNvPr id="5" name="TextBox 4">
            <a:extLst>
              <a:ext uri="{FF2B5EF4-FFF2-40B4-BE49-F238E27FC236}">
                <a16:creationId xmlns:a16="http://schemas.microsoft.com/office/drawing/2014/main" id="{046B1BE8-183F-54F3-D1CE-D50E731E0FD9}"/>
              </a:ext>
            </a:extLst>
          </p:cNvPr>
          <p:cNvSpPr txBox="1"/>
          <p:nvPr/>
        </p:nvSpPr>
        <p:spPr>
          <a:xfrm>
            <a:off x="4326741" y="5337886"/>
            <a:ext cx="1573731" cy="523220"/>
          </a:xfrm>
          <a:prstGeom prst="rect">
            <a:avLst/>
          </a:prstGeom>
          <a:noFill/>
        </p:spPr>
        <p:txBody>
          <a:bodyPr wrap="square">
            <a:spAutoFit/>
          </a:bodyPr>
          <a:lstStyle/>
          <a:p>
            <a:r>
              <a:rPr lang="en-US" altLang="en-US" sz="2800" dirty="0">
                <a:latin typeface="Times New Roman" panose="02020603050405020304" pitchFamily="18" charset="0"/>
                <a:ea typeface="SimSun" panose="02010600030101010101" pitchFamily="2" charset="-122"/>
                <a:cs typeface="Times New Roman" panose="02020603050405020304" pitchFamily="18" charset="0"/>
              </a:rPr>
              <a:t>C</a:t>
            </a:r>
            <a:r>
              <a:rPr lang="vi-VN" altLang="en-US" sz="2800" dirty="0">
                <a:latin typeface="Times New Roman" panose="02020603050405020304" pitchFamily="18" charset="0"/>
                <a:ea typeface="SimSun" panose="02010600030101010101" pitchFamily="2" charset="-122"/>
                <a:cs typeface="Times New Roman" panose="02020603050405020304" pitchFamily="18" charset="0"/>
              </a:rPr>
              <a:t>ơ thể </a:t>
            </a:r>
            <a:endParaRPr lang="en-GB"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2530">
                                            <p:txEl>
                                              <p:pRg st="1" end="1"/>
                                            </p:txEl>
                                          </p:spTgt>
                                        </p:tgtEl>
                                        <p:attrNameLst>
                                          <p:attrName>style.visibility</p:attrName>
                                        </p:attrNameLst>
                                      </p:cBhvr>
                                      <p:to>
                                        <p:strVal val="visible"/>
                                      </p:to>
                                    </p:set>
                                    <p:animEffect transition="in" filter="barn(inVertical)">
                                      <p:cBhvr>
                                        <p:cTn id="7" dur="500"/>
                                        <p:tgtEl>
                                          <p:spTgt spid="2253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530">
                                            <p:txEl>
                                              <p:pRg st="2" end="2"/>
                                            </p:txEl>
                                          </p:spTgt>
                                        </p:tgtEl>
                                        <p:attrNameLst>
                                          <p:attrName>style.visibility</p:attrName>
                                        </p:attrNameLst>
                                      </p:cBhvr>
                                      <p:to>
                                        <p:strVal val="visible"/>
                                      </p:to>
                                    </p:set>
                                    <p:animEffect transition="in" filter="barn(inVertical)">
                                      <p:cBhvr>
                                        <p:cTn id="12" dur="500"/>
                                        <p:tgtEl>
                                          <p:spTgt spid="2253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5.1.0"/>
</p:tagLst>
</file>

<file path=ppt/tags/tag10.xml><?xml version="1.0" encoding="utf-8"?>
<p:tagLst xmlns:a="http://schemas.openxmlformats.org/drawingml/2006/main" xmlns:r="http://schemas.openxmlformats.org/officeDocument/2006/relationships" xmlns:p="http://schemas.openxmlformats.org/presentationml/2006/main">
  <p:tag name="PA" val="v5.1.2"/>
</p:tagLst>
</file>

<file path=ppt/tags/tag11.xml><?xml version="1.0" encoding="utf-8"?>
<p:tagLst xmlns:a="http://schemas.openxmlformats.org/drawingml/2006/main" xmlns:r="http://schemas.openxmlformats.org/officeDocument/2006/relationships" xmlns:p="http://schemas.openxmlformats.org/presentationml/2006/main">
  <p:tag name="PA" val="v5.1.2"/>
</p:tagLst>
</file>

<file path=ppt/tags/tag12.xml><?xml version="1.0" encoding="utf-8"?>
<p:tagLst xmlns:a="http://schemas.openxmlformats.org/drawingml/2006/main" xmlns:r="http://schemas.openxmlformats.org/officeDocument/2006/relationships" xmlns:p="http://schemas.openxmlformats.org/presentationml/2006/main">
  <p:tag name="PA" val="v4.1.3"/>
</p:tagLst>
</file>

<file path=ppt/tags/tag13.xml><?xml version="1.0" encoding="utf-8"?>
<p:tagLst xmlns:a="http://schemas.openxmlformats.org/drawingml/2006/main" xmlns:r="http://schemas.openxmlformats.org/officeDocument/2006/relationships" xmlns:p="http://schemas.openxmlformats.org/presentationml/2006/main">
  <p:tag name="PA" val="v4.1.3"/>
</p:tagLst>
</file>

<file path=ppt/tags/tag14.xml><?xml version="1.0" encoding="utf-8"?>
<p:tagLst xmlns:a="http://schemas.openxmlformats.org/drawingml/2006/main" xmlns:r="http://schemas.openxmlformats.org/officeDocument/2006/relationships" xmlns:p="http://schemas.openxmlformats.org/presentationml/2006/main">
  <p:tag name="PA" val="v4.1.3"/>
</p:tagLst>
</file>

<file path=ppt/tags/tag15.xml><?xml version="1.0" encoding="utf-8"?>
<p:tagLst xmlns:a="http://schemas.openxmlformats.org/drawingml/2006/main" xmlns:r="http://schemas.openxmlformats.org/officeDocument/2006/relationships" xmlns:p="http://schemas.openxmlformats.org/presentationml/2006/main">
  <p:tag name="PA" val="v4.1.3"/>
</p:tagLst>
</file>

<file path=ppt/tags/tag16.xml><?xml version="1.0" encoding="utf-8"?>
<p:tagLst xmlns:a="http://schemas.openxmlformats.org/drawingml/2006/main" xmlns:r="http://schemas.openxmlformats.org/officeDocument/2006/relationships" xmlns:p="http://schemas.openxmlformats.org/presentationml/2006/main">
  <p:tag name="PA" val="v4.1.3"/>
</p:tagLst>
</file>

<file path=ppt/tags/tag17.xml><?xml version="1.0" encoding="utf-8"?>
<p:tagLst xmlns:a="http://schemas.openxmlformats.org/drawingml/2006/main" xmlns:r="http://schemas.openxmlformats.org/officeDocument/2006/relationships" xmlns:p="http://schemas.openxmlformats.org/presentationml/2006/main">
  <p:tag name="PA" val="v4.1.3"/>
</p:tagLst>
</file>

<file path=ppt/tags/tag18.xml><?xml version="1.0" encoding="utf-8"?>
<p:tagLst xmlns:a="http://schemas.openxmlformats.org/drawingml/2006/main" xmlns:r="http://schemas.openxmlformats.org/officeDocument/2006/relationships" xmlns:p="http://schemas.openxmlformats.org/presentationml/2006/main">
  <p:tag name="PA" val="v4.1.3"/>
</p:tagLst>
</file>

<file path=ppt/tags/tag19.xml><?xml version="1.0" encoding="utf-8"?>
<p:tagLst xmlns:a="http://schemas.openxmlformats.org/drawingml/2006/main" xmlns:r="http://schemas.openxmlformats.org/officeDocument/2006/relationships" xmlns:p="http://schemas.openxmlformats.org/presentationml/2006/main">
  <p:tag name="PA" val="v4.1.3"/>
</p:tagLst>
</file>

<file path=ppt/tags/tag2.xml><?xml version="1.0" encoding="utf-8"?>
<p:tagLst xmlns:a="http://schemas.openxmlformats.org/drawingml/2006/main" xmlns:r="http://schemas.openxmlformats.org/officeDocument/2006/relationships" xmlns:p="http://schemas.openxmlformats.org/presentationml/2006/main">
  <p:tag name="PA" val="v5.1.0"/>
</p:tagLst>
</file>

<file path=ppt/tags/tag20.xml><?xml version="1.0" encoding="utf-8"?>
<p:tagLst xmlns:a="http://schemas.openxmlformats.org/drawingml/2006/main" xmlns:r="http://schemas.openxmlformats.org/officeDocument/2006/relationships" xmlns:p="http://schemas.openxmlformats.org/presentationml/2006/main">
  <p:tag name="PA" val="v4.1.3"/>
</p:tagLst>
</file>

<file path=ppt/tags/tag21.xml><?xml version="1.0" encoding="utf-8"?>
<p:tagLst xmlns:a="http://schemas.openxmlformats.org/drawingml/2006/main" xmlns:r="http://schemas.openxmlformats.org/officeDocument/2006/relationships" xmlns:p="http://schemas.openxmlformats.org/presentationml/2006/main">
  <p:tag name="PA" val="v5.1.0"/>
</p:tagLst>
</file>

<file path=ppt/tags/tag22.xml><?xml version="1.0" encoding="utf-8"?>
<p:tagLst xmlns:a="http://schemas.openxmlformats.org/drawingml/2006/main" xmlns:r="http://schemas.openxmlformats.org/officeDocument/2006/relationships" xmlns:p="http://schemas.openxmlformats.org/presentationml/2006/main">
  <p:tag name="PA" val="v5.1.0"/>
</p:tagLst>
</file>

<file path=ppt/tags/tag23.xml><?xml version="1.0" encoding="utf-8"?>
<p:tagLst xmlns:a="http://schemas.openxmlformats.org/drawingml/2006/main" xmlns:r="http://schemas.openxmlformats.org/officeDocument/2006/relationships" xmlns:p="http://schemas.openxmlformats.org/presentationml/2006/main">
  <p:tag name="PA" val="v5.1.0"/>
</p:tagLst>
</file>

<file path=ppt/tags/tag24.xml><?xml version="1.0" encoding="utf-8"?>
<p:tagLst xmlns:a="http://schemas.openxmlformats.org/drawingml/2006/main" xmlns:r="http://schemas.openxmlformats.org/officeDocument/2006/relationships" xmlns:p="http://schemas.openxmlformats.org/presentationml/2006/main">
  <p:tag name="PA" val="v5.1.0"/>
</p:tagLst>
</file>

<file path=ppt/tags/tag25.xml><?xml version="1.0" encoding="utf-8"?>
<p:tagLst xmlns:a="http://schemas.openxmlformats.org/drawingml/2006/main" xmlns:r="http://schemas.openxmlformats.org/officeDocument/2006/relationships" xmlns:p="http://schemas.openxmlformats.org/presentationml/2006/main">
  <p:tag name="PA" val="v5.1.0"/>
</p:tagLst>
</file>

<file path=ppt/tags/tag26.xml><?xml version="1.0" encoding="utf-8"?>
<p:tagLst xmlns:a="http://schemas.openxmlformats.org/drawingml/2006/main" xmlns:r="http://schemas.openxmlformats.org/officeDocument/2006/relationships" xmlns:p="http://schemas.openxmlformats.org/presentationml/2006/main">
  <p:tag name="PA" val="v5.1.0"/>
</p:tagLst>
</file>

<file path=ppt/tags/tag27.xml><?xml version="1.0" encoding="utf-8"?>
<p:tagLst xmlns:a="http://schemas.openxmlformats.org/drawingml/2006/main" xmlns:r="http://schemas.openxmlformats.org/officeDocument/2006/relationships" xmlns:p="http://schemas.openxmlformats.org/presentationml/2006/main">
  <p:tag name="PA" val="v5.1.0"/>
</p:tagLst>
</file>

<file path=ppt/tags/tag28.xml><?xml version="1.0" encoding="utf-8"?>
<p:tagLst xmlns:a="http://schemas.openxmlformats.org/drawingml/2006/main" xmlns:r="http://schemas.openxmlformats.org/officeDocument/2006/relationships" xmlns:p="http://schemas.openxmlformats.org/presentationml/2006/main">
  <p:tag name="PA" val="v5.1.0"/>
</p:tagLst>
</file>

<file path=ppt/tags/tag29.xml><?xml version="1.0" encoding="utf-8"?>
<p:tagLst xmlns:a="http://schemas.openxmlformats.org/drawingml/2006/main" xmlns:r="http://schemas.openxmlformats.org/officeDocument/2006/relationships" xmlns:p="http://schemas.openxmlformats.org/presentationml/2006/main">
  <p:tag name="PA" val="v5.1.0"/>
</p:tagLst>
</file>

<file path=ppt/tags/tag3.xml><?xml version="1.0" encoding="utf-8"?>
<p:tagLst xmlns:a="http://schemas.openxmlformats.org/drawingml/2006/main" xmlns:r="http://schemas.openxmlformats.org/officeDocument/2006/relationships" xmlns:p="http://schemas.openxmlformats.org/presentationml/2006/main">
  <p:tag name="PA" val="v5.1.0"/>
</p:tagLst>
</file>

<file path=ppt/tags/tag30.xml><?xml version="1.0" encoding="utf-8"?>
<p:tagLst xmlns:a="http://schemas.openxmlformats.org/drawingml/2006/main" xmlns:r="http://schemas.openxmlformats.org/officeDocument/2006/relationships" xmlns:p="http://schemas.openxmlformats.org/presentationml/2006/main">
  <p:tag name="PA" val="v5.1.0"/>
</p:tagLst>
</file>

<file path=ppt/tags/tag31.xml><?xml version="1.0" encoding="utf-8"?>
<p:tagLst xmlns:a="http://schemas.openxmlformats.org/drawingml/2006/main" xmlns:r="http://schemas.openxmlformats.org/officeDocument/2006/relationships" xmlns:p="http://schemas.openxmlformats.org/presentationml/2006/main">
  <p:tag name="PA" val="v5.1.0"/>
</p:tagLst>
</file>

<file path=ppt/tags/tag32.xml><?xml version="1.0" encoding="utf-8"?>
<p:tagLst xmlns:a="http://schemas.openxmlformats.org/drawingml/2006/main" xmlns:r="http://schemas.openxmlformats.org/officeDocument/2006/relationships" xmlns:p="http://schemas.openxmlformats.org/presentationml/2006/main">
  <p:tag name="PA" val="v5.1.0"/>
</p:tagLst>
</file>

<file path=ppt/tags/tag33.xml><?xml version="1.0" encoding="utf-8"?>
<p:tagLst xmlns:a="http://schemas.openxmlformats.org/drawingml/2006/main" xmlns:r="http://schemas.openxmlformats.org/officeDocument/2006/relationships" xmlns:p="http://schemas.openxmlformats.org/presentationml/2006/main">
  <p:tag name="PA" val="v5.1.0"/>
</p:tagLst>
</file>

<file path=ppt/tags/tag34.xml><?xml version="1.0" encoding="utf-8"?>
<p:tagLst xmlns:a="http://schemas.openxmlformats.org/drawingml/2006/main" xmlns:r="http://schemas.openxmlformats.org/officeDocument/2006/relationships" xmlns:p="http://schemas.openxmlformats.org/presentationml/2006/main">
  <p:tag name="PA" val="v5.1.0"/>
</p:tagLst>
</file>

<file path=ppt/tags/tag35.xml><?xml version="1.0" encoding="utf-8"?>
<p:tagLst xmlns:a="http://schemas.openxmlformats.org/drawingml/2006/main" xmlns:r="http://schemas.openxmlformats.org/officeDocument/2006/relationships" xmlns:p="http://schemas.openxmlformats.org/presentationml/2006/main">
  <p:tag name="PA" val="v5.1.0"/>
</p:tagLst>
</file>

<file path=ppt/tags/tag36.xml><?xml version="1.0" encoding="utf-8"?>
<p:tagLst xmlns:a="http://schemas.openxmlformats.org/drawingml/2006/main" xmlns:r="http://schemas.openxmlformats.org/officeDocument/2006/relationships" xmlns:p="http://schemas.openxmlformats.org/presentationml/2006/main">
  <p:tag name="PA" val="v5.1.0"/>
</p:tagLst>
</file>

<file path=ppt/tags/tag37.xml><?xml version="1.0" encoding="utf-8"?>
<p:tagLst xmlns:a="http://schemas.openxmlformats.org/drawingml/2006/main" xmlns:r="http://schemas.openxmlformats.org/officeDocument/2006/relationships" xmlns:p="http://schemas.openxmlformats.org/presentationml/2006/main">
  <p:tag name="PA" val="v5.1.2"/>
</p:tagLst>
</file>

<file path=ppt/tags/tag38.xml><?xml version="1.0" encoding="utf-8"?>
<p:tagLst xmlns:a="http://schemas.openxmlformats.org/drawingml/2006/main" xmlns:r="http://schemas.openxmlformats.org/officeDocument/2006/relationships" xmlns:p="http://schemas.openxmlformats.org/presentationml/2006/main">
  <p:tag name="PA" val="v5.1.2"/>
</p:tagLst>
</file>

<file path=ppt/tags/tag39.xml><?xml version="1.0" encoding="utf-8"?>
<p:tagLst xmlns:a="http://schemas.openxmlformats.org/drawingml/2006/main" xmlns:r="http://schemas.openxmlformats.org/officeDocument/2006/relationships" xmlns:p="http://schemas.openxmlformats.org/presentationml/2006/main">
  <p:tag name="PA" val="v5.1.2"/>
</p:tagLst>
</file>

<file path=ppt/tags/tag4.xml><?xml version="1.0" encoding="utf-8"?>
<p:tagLst xmlns:a="http://schemas.openxmlformats.org/drawingml/2006/main" xmlns:r="http://schemas.openxmlformats.org/officeDocument/2006/relationships" xmlns:p="http://schemas.openxmlformats.org/presentationml/2006/main">
  <p:tag name="PA" val="v5.1.0"/>
</p:tagLst>
</file>

<file path=ppt/tags/tag40.xml><?xml version="1.0" encoding="utf-8"?>
<p:tagLst xmlns:a="http://schemas.openxmlformats.org/drawingml/2006/main" xmlns:r="http://schemas.openxmlformats.org/officeDocument/2006/relationships" xmlns:p="http://schemas.openxmlformats.org/presentationml/2006/main">
  <p:tag name="PA" val="v5.1.2"/>
</p:tagLst>
</file>

<file path=ppt/tags/tag41.xml><?xml version="1.0" encoding="utf-8"?>
<p:tagLst xmlns:a="http://schemas.openxmlformats.org/drawingml/2006/main" xmlns:r="http://schemas.openxmlformats.org/officeDocument/2006/relationships" xmlns:p="http://schemas.openxmlformats.org/presentationml/2006/main">
  <p:tag name="PA" val="v5.1.2"/>
</p:tagLst>
</file>

<file path=ppt/tags/tag42.xml><?xml version="1.0" encoding="utf-8"?>
<p:tagLst xmlns:a="http://schemas.openxmlformats.org/drawingml/2006/main" xmlns:r="http://schemas.openxmlformats.org/officeDocument/2006/relationships" xmlns:p="http://schemas.openxmlformats.org/presentationml/2006/main">
  <p:tag name="PA" val="v5.1.2"/>
</p:tagLst>
</file>

<file path=ppt/tags/tag43.xml><?xml version="1.0" encoding="utf-8"?>
<p:tagLst xmlns:a="http://schemas.openxmlformats.org/drawingml/2006/main" xmlns:r="http://schemas.openxmlformats.org/officeDocument/2006/relationships" xmlns:p="http://schemas.openxmlformats.org/presentationml/2006/main">
  <p:tag name="PA" val="v5.1.2"/>
</p:tagLst>
</file>

<file path=ppt/tags/tag44.xml><?xml version="1.0" encoding="utf-8"?>
<p:tagLst xmlns:a="http://schemas.openxmlformats.org/drawingml/2006/main" xmlns:r="http://schemas.openxmlformats.org/officeDocument/2006/relationships" xmlns:p="http://schemas.openxmlformats.org/presentationml/2006/main">
  <p:tag name="PA" val="v5.1.2"/>
</p:tagLst>
</file>

<file path=ppt/tags/tag45.xml><?xml version="1.0" encoding="utf-8"?>
<p:tagLst xmlns:a="http://schemas.openxmlformats.org/drawingml/2006/main" xmlns:r="http://schemas.openxmlformats.org/officeDocument/2006/relationships" xmlns:p="http://schemas.openxmlformats.org/presentationml/2006/main">
  <p:tag name="PA" val="v5.1.2"/>
</p:tagLst>
</file>

<file path=ppt/tags/tag46.xml><?xml version="1.0" encoding="utf-8"?>
<p:tagLst xmlns:a="http://schemas.openxmlformats.org/drawingml/2006/main" xmlns:r="http://schemas.openxmlformats.org/officeDocument/2006/relationships" xmlns:p="http://schemas.openxmlformats.org/presentationml/2006/main">
  <p:tag name="PA" val="v5.1.2"/>
</p:tagLst>
</file>

<file path=ppt/tags/tag47.xml><?xml version="1.0" encoding="utf-8"?>
<p:tagLst xmlns:a="http://schemas.openxmlformats.org/drawingml/2006/main" xmlns:r="http://schemas.openxmlformats.org/officeDocument/2006/relationships" xmlns:p="http://schemas.openxmlformats.org/presentationml/2006/main">
  <p:tag name="PA" val="v5.1.2"/>
</p:tagLst>
</file>

<file path=ppt/tags/tag48.xml><?xml version="1.0" encoding="utf-8"?>
<p:tagLst xmlns:a="http://schemas.openxmlformats.org/drawingml/2006/main" xmlns:r="http://schemas.openxmlformats.org/officeDocument/2006/relationships" xmlns:p="http://schemas.openxmlformats.org/presentationml/2006/main">
  <p:tag name="PA" val="v5.1.2"/>
</p:tagLst>
</file>

<file path=ppt/tags/tag49.xml><?xml version="1.0" encoding="utf-8"?>
<p:tagLst xmlns:a="http://schemas.openxmlformats.org/drawingml/2006/main" xmlns:r="http://schemas.openxmlformats.org/officeDocument/2006/relationships" xmlns:p="http://schemas.openxmlformats.org/presentationml/2006/main">
  <p:tag name="PA" val="v5.1.2"/>
</p:tagLst>
</file>

<file path=ppt/tags/tag5.xml><?xml version="1.0" encoding="utf-8"?>
<p:tagLst xmlns:a="http://schemas.openxmlformats.org/drawingml/2006/main" xmlns:r="http://schemas.openxmlformats.org/officeDocument/2006/relationships" xmlns:p="http://schemas.openxmlformats.org/presentationml/2006/main">
  <p:tag name="PA" val="v5.1.0"/>
</p:tagLst>
</file>

<file path=ppt/tags/tag50.xml><?xml version="1.0" encoding="utf-8"?>
<p:tagLst xmlns:a="http://schemas.openxmlformats.org/drawingml/2006/main" xmlns:r="http://schemas.openxmlformats.org/officeDocument/2006/relationships" xmlns:p="http://schemas.openxmlformats.org/presentationml/2006/main">
  <p:tag name="PA" val="v5.1.2"/>
</p:tagLst>
</file>

<file path=ppt/tags/tag51.xml><?xml version="1.0" encoding="utf-8"?>
<p:tagLst xmlns:a="http://schemas.openxmlformats.org/drawingml/2006/main" xmlns:r="http://schemas.openxmlformats.org/officeDocument/2006/relationships" xmlns:p="http://schemas.openxmlformats.org/presentationml/2006/main">
  <p:tag name="PA" val="v5.1.2"/>
</p:tagLst>
</file>

<file path=ppt/tags/tag52.xml><?xml version="1.0" encoding="utf-8"?>
<p:tagLst xmlns:a="http://schemas.openxmlformats.org/drawingml/2006/main" xmlns:r="http://schemas.openxmlformats.org/officeDocument/2006/relationships" xmlns:p="http://schemas.openxmlformats.org/presentationml/2006/main">
  <p:tag name="PA" val="v5.1.2"/>
</p:tagLst>
</file>

<file path=ppt/tags/tag53.xml><?xml version="1.0" encoding="utf-8"?>
<p:tagLst xmlns:a="http://schemas.openxmlformats.org/drawingml/2006/main" xmlns:r="http://schemas.openxmlformats.org/officeDocument/2006/relationships" xmlns:p="http://schemas.openxmlformats.org/presentationml/2006/main">
  <p:tag name="PA" val="v5.1.2"/>
</p:tagLst>
</file>

<file path=ppt/tags/tag54.xml><?xml version="1.0" encoding="utf-8"?>
<p:tagLst xmlns:a="http://schemas.openxmlformats.org/drawingml/2006/main" xmlns:r="http://schemas.openxmlformats.org/officeDocument/2006/relationships" xmlns:p="http://schemas.openxmlformats.org/presentationml/2006/main">
  <p:tag name="PA" val="v5.1.2"/>
</p:tagLst>
</file>

<file path=ppt/tags/tag55.xml><?xml version="1.0" encoding="utf-8"?>
<p:tagLst xmlns:a="http://schemas.openxmlformats.org/drawingml/2006/main" xmlns:r="http://schemas.openxmlformats.org/officeDocument/2006/relationships" xmlns:p="http://schemas.openxmlformats.org/presentationml/2006/main">
  <p:tag name="PA" val="v5.1.0"/>
</p:tagLst>
</file>

<file path=ppt/tags/tag56.xml><?xml version="1.0" encoding="utf-8"?>
<p:tagLst xmlns:a="http://schemas.openxmlformats.org/drawingml/2006/main" xmlns:r="http://schemas.openxmlformats.org/officeDocument/2006/relationships" xmlns:p="http://schemas.openxmlformats.org/presentationml/2006/main">
  <p:tag name="PA" val="v5.1.0"/>
</p:tagLst>
</file>

<file path=ppt/tags/tag57.xml><?xml version="1.0" encoding="utf-8"?>
<p:tagLst xmlns:a="http://schemas.openxmlformats.org/drawingml/2006/main" xmlns:r="http://schemas.openxmlformats.org/officeDocument/2006/relationships" xmlns:p="http://schemas.openxmlformats.org/presentationml/2006/main">
  <p:tag name="PA" val="v5.1.0"/>
</p:tagLst>
</file>

<file path=ppt/tags/tag58.xml><?xml version="1.0" encoding="utf-8"?>
<p:tagLst xmlns:a="http://schemas.openxmlformats.org/drawingml/2006/main" xmlns:r="http://schemas.openxmlformats.org/officeDocument/2006/relationships" xmlns:p="http://schemas.openxmlformats.org/presentationml/2006/main">
  <p:tag name="PA" val="v5.1.0"/>
</p:tagLst>
</file>

<file path=ppt/tags/tag59.xml><?xml version="1.0" encoding="utf-8"?>
<p:tagLst xmlns:a="http://schemas.openxmlformats.org/drawingml/2006/main" xmlns:r="http://schemas.openxmlformats.org/officeDocument/2006/relationships" xmlns:p="http://schemas.openxmlformats.org/presentationml/2006/main">
  <p:tag name="PA" val="v5.1.0"/>
</p:tagLst>
</file>

<file path=ppt/tags/tag6.xml><?xml version="1.0" encoding="utf-8"?>
<p:tagLst xmlns:a="http://schemas.openxmlformats.org/drawingml/2006/main" xmlns:r="http://schemas.openxmlformats.org/officeDocument/2006/relationships" xmlns:p="http://schemas.openxmlformats.org/presentationml/2006/main">
  <p:tag name="PA" val="v5.1.0"/>
</p:tagLst>
</file>

<file path=ppt/tags/tag7.xml><?xml version="1.0" encoding="utf-8"?>
<p:tagLst xmlns:a="http://schemas.openxmlformats.org/drawingml/2006/main" xmlns:r="http://schemas.openxmlformats.org/officeDocument/2006/relationships" xmlns:p="http://schemas.openxmlformats.org/presentationml/2006/main">
  <p:tag name="PA" val="v4.1.3"/>
</p:tagLst>
</file>

<file path=ppt/tags/tag8.xml><?xml version="1.0" encoding="utf-8"?>
<p:tagLst xmlns:a="http://schemas.openxmlformats.org/drawingml/2006/main" xmlns:r="http://schemas.openxmlformats.org/officeDocument/2006/relationships" xmlns:p="http://schemas.openxmlformats.org/presentationml/2006/main">
  <p:tag name="PA" val="v5.1.2"/>
</p:tagLst>
</file>

<file path=ppt/tags/tag9.xml><?xml version="1.0" encoding="utf-8"?>
<p:tagLst xmlns:a="http://schemas.openxmlformats.org/drawingml/2006/main" xmlns:r="http://schemas.openxmlformats.org/officeDocument/2006/relationships" xmlns:p="http://schemas.openxmlformats.org/presentationml/2006/main">
  <p:tag name="PA" val="v5.1.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4075</TotalTime>
  <Words>1852</Words>
  <Application>Microsoft Office PowerPoint</Application>
  <PresentationFormat>Widescreen</PresentationFormat>
  <Paragraphs>239</Paragraphs>
  <Slides>42</Slides>
  <Notes>0</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42</vt:i4>
      </vt:variant>
    </vt:vector>
  </HeadingPairs>
  <TitlesOfParts>
    <vt:vector size="50" baseType="lpstr">
      <vt:lpstr>Arial</vt:lpstr>
      <vt:lpstr>Calibri</vt:lpstr>
      <vt:lpstr>Calibri (Body)</vt:lpstr>
      <vt:lpstr>Calibri Light</vt:lpstr>
      <vt:lpstr>Times New Roman</vt:lpstr>
      <vt:lpstr>Wingdings</vt:lpstr>
      <vt:lpstr>YTI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PC</cp:lastModifiedBy>
  <cp:revision>376</cp:revision>
  <dcterms:created xsi:type="dcterms:W3CDTF">2021-01-29T04:35:00Z</dcterms:created>
  <dcterms:modified xsi:type="dcterms:W3CDTF">2024-01-19T13:22:07Z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1033-11.2.0.9396</vt:lpwstr>
  </property>
</Properties>
</file>