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media5.wav" ContentType="audio/wav"/>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44"/>
  </p:notesMasterIdLst>
  <p:sldIdLst>
    <p:sldId id="257" r:id="rId4"/>
    <p:sldId id="346" r:id="rId5"/>
    <p:sldId id="344" r:id="rId6"/>
    <p:sldId id="266" r:id="rId7"/>
    <p:sldId id="345" r:id="rId8"/>
    <p:sldId id="267" r:id="rId9"/>
    <p:sldId id="261" r:id="rId10"/>
    <p:sldId id="268" r:id="rId11"/>
    <p:sldId id="264" r:id="rId12"/>
    <p:sldId id="258" r:id="rId13"/>
    <p:sldId id="282" r:id="rId14"/>
    <p:sldId id="309" r:id="rId15"/>
    <p:sldId id="310" r:id="rId16"/>
    <p:sldId id="347" r:id="rId17"/>
    <p:sldId id="311" r:id="rId18"/>
    <p:sldId id="270" r:id="rId19"/>
    <p:sldId id="283" r:id="rId20"/>
    <p:sldId id="348" r:id="rId21"/>
    <p:sldId id="349" r:id="rId22"/>
    <p:sldId id="350" r:id="rId23"/>
    <p:sldId id="351" r:id="rId24"/>
    <p:sldId id="352" r:id="rId25"/>
    <p:sldId id="353" r:id="rId26"/>
    <p:sldId id="320" r:id="rId27"/>
    <p:sldId id="356" r:id="rId28"/>
    <p:sldId id="280" r:id="rId29"/>
    <p:sldId id="275" r:id="rId30"/>
    <p:sldId id="357" r:id="rId31"/>
    <p:sldId id="319" r:id="rId32"/>
    <p:sldId id="286" r:id="rId33"/>
    <p:sldId id="358" r:id="rId34"/>
    <p:sldId id="269" r:id="rId35"/>
    <p:sldId id="273" r:id="rId36"/>
    <p:sldId id="274" r:id="rId37"/>
    <p:sldId id="278" r:id="rId38"/>
    <p:sldId id="359" r:id="rId39"/>
    <p:sldId id="277" r:id="rId40"/>
    <p:sldId id="354" r:id="rId41"/>
    <p:sldId id="355" r:id="rId42"/>
    <p:sldId id="36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26</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30</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39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2</a:t>
            </a:fld>
            <a:endParaRPr lang="en-US"/>
          </a:p>
        </p:txBody>
      </p:sp>
    </p:spTree>
    <p:extLst>
      <p:ext uri="{BB962C8B-B14F-4D97-AF65-F5344CB8AC3E}">
        <p14:creationId xmlns:p14="http://schemas.microsoft.com/office/powerpoint/2010/main" val="24641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3</a:t>
            </a:fld>
            <a:endParaRPr lang="en-US"/>
          </a:p>
        </p:txBody>
      </p:sp>
    </p:spTree>
    <p:extLst>
      <p:ext uri="{BB962C8B-B14F-4D97-AF65-F5344CB8AC3E}">
        <p14:creationId xmlns:p14="http://schemas.microsoft.com/office/powerpoint/2010/main" val="12448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4</a:t>
            </a:fld>
            <a:endParaRPr lang="en-US"/>
          </a:p>
        </p:txBody>
      </p:sp>
    </p:spTree>
    <p:extLst>
      <p:ext uri="{BB962C8B-B14F-4D97-AF65-F5344CB8AC3E}">
        <p14:creationId xmlns:p14="http://schemas.microsoft.com/office/powerpoint/2010/main" val="382543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5</a:t>
            </a:fld>
            <a:endParaRPr lang="en-US"/>
          </a:p>
        </p:txBody>
      </p:sp>
    </p:spTree>
    <p:extLst>
      <p:ext uri="{BB962C8B-B14F-4D97-AF65-F5344CB8AC3E}">
        <p14:creationId xmlns:p14="http://schemas.microsoft.com/office/powerpoint/2010/main" val="19838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6</a:t>
            </a:fld>
            <a:endParaRPr lang="en-US"/>
          </a:p>
        </p:txBody>
      </p:sp>
    </p:spTree>
    <p:extLst>
      <p:ext uri="{BB962C8B-B14F-4D97-AF65-F5344CB8AC3E}">
        <p14:creationId xmlns:p14="http://schemas.microsoft.com/office/powerpoint/2010/main" val="4890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7</a:t>
            </a:fld>
            <a:endParaRPr lang="en-US"/>
          </a:p>
        </p:txBody>
      </p:sp>
    </p:spTree>
    <p:extLst>
      <p:ext uri="{BB962C8B-B14F-4D97-AF65-F5344CB8AC3E}">
        <p14:creationId xmlns:p14="http://schemas.microsoft.com/office/powerpoint/2010/main" val="641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8</a:t>
            </a:fld>
            <a:endParaRPr lang="en-US"/>
          </a:p>
        </p:txBody>
      </p:sp>
    </p:spTree>
    <p:extLst>
      <p:ext uri="{BB962C8B-B14F-4D97-AF65-F5344CB8AC3E}">
        <p14:creationId xmlns:p14="http://schemas.microsoft.com/office/powerpoint/2010/main" val="28732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9</a:t>
            </a:fld>
            <a:endParaRPr lang="en-US"/>
          </a:p>
        </p:txBody>
      </p:sp>
    </p:spTree>
    <p:extLst>
      <p:ext uri="{BB962C8B-B14F-4D97-AF65-F5344CB8AC3E}">
        <p14:creationId xmlns:p14="http://schemas.microsoft.com/office/powerpoint/2010/main" val="222511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12/2/2023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media1.mp3"/><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21.gif"/><Relationship Id="rId2" Type="http://schemas.microsoft.com/office/2007/relationships/media" Target="../media/media2.mp3"/><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20.png"/><Relationship Id="rId5" Type="http://schemas.openxmlformats.org/officeDocument/2006/relationships/audio" Target="../media/media3.mp3"/><Relationship Id="rId15" Type="http://schemas.openxmlformats.org/officeDocument/2006/relationships/slide" Target="slide4.xml"/><Relationship Id="rId10" Type="http://schemas.openxmlformats.org/officeDocument/2006/relationships/image" Target="../media/image19.png"/><Relationship Id="rId4" Type="http://schemas.microsoft.com/office/2007/relationships/media" Target="../media/media3.mp3"/><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81.png"/><Relationship Id="rId4"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86.gif"/><Relationship Id="rId3" Type="http://schemas.openxmlformats.org/officeDocument/2006/relationships/slideLayout" Target="../slideLayouts/slideLayout15.xml"/><Relationship Id="rId7" Type="http://schemas.openxmlformats.org/officeDocument/2006/relationships/slide" Target="slide34.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3.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7.xml"/><Relationship Id="rId4" Type="http://schemas.openxmlformats.org/officeDocument/2006/relationships/image" Target="../media/image82.png"/><Relationship Id="rId9" Type="http://schemas.openxmlformats.org/officeDocument/2006/relationships/slide" Target="slide36.xml"/><Relationship Id="rId1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2.xml"/><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0.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30.png"/><Relationship Id="rId2" Type="http://schemas.microsoft.com/office/2007/relationships/media" Target="../media/media3.mp3"/><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audio" Target="../media/media2.mp3"/><Relationship Id="rId15" Type="http://schemas.openxmlformats.org/officeDocument/2006/relationships/image" Target="../media/image21.gif"/><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7.xml"/><Relationship Id="rId12" Type="http://schemas.openxmlformats.org/officeDocument/2006/relationships/image" Target="../media/image21.gif"/><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audio" Target="../media/media2.mp3"/><Relationship Id="rId15" Type="http://schemas.openxmlformats.org/officeDocument/2006/relationships/image" Target="../media/image16.png"/><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mp3"/><Relationship Id="rId7" Type="http://schemas.openxmlformats.org/officeDocument/2006/relationships/image" Target="../media/image36.png"/><Relationship Id="rId12" Type="http://schemas.openxmlformats.org/officeDocument/2006/relationships/image" Target="../media/image16.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35.jpg"/><Relationship Id="rId11"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 xmlns:a16="http://schemas.microsoft.com/office/drawing/2014/main" id="{B6705D60-FF63-3120-1707-78C257177BE3}"/>
              </a:ext>
            </a:extLst>
          </p:cNvPr>
          <p:cNvSpPr txBox="1"/>
          <p:nvPr/>
        </p:nvSpPr>
        <p:spPr>
          <a:xfrm>
            <a:off x="8000240" y="746568"/>
            <a:ext cx="1491175" cy="461665"/>
          </a:xfrm>
          <a:prstGeom prst="rect">
            <a:avLst/>
          </a:prstGeom>
          <a:noFill/>
        </p:spPr>
        <p:txBody>
          <a:bodyPr wrap="square" rtlCol="0">
            <a:spAutoFit/>
          </a:bodyPr>
          <a:lstStyle/>
          <a:p>
            <a:r>
              <a:rPr lang="vi-VN" sz="2400" dirty="0"/>
              <a:t>Tiết 1</a:t>
            </a:r>
            <a:endParaRPr lang="en-US" sz="2400" dirty="0"/>
          </a:p>
        </p:txBody>
      </p:sp>
    </p:spTree>
    <p:extLst>
      <p:ext uri="{BB962C8B-B14F-4D97-AF65-F5344CB8AC3E}">
        <p14:creationId xmlns:p14="http://schemas.microsoft.com/office/powerpoint/2010/main" val="2316482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a:solidFill>
                  <a:srgbClr val="253D68"/>
                </a:solidFill>
                <a:latin typeface="Verdana"/>
                <a:cs typeface="Verdana"/>
              </a:rPr>
              <a:t>Bài 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 xmlns:a16="http://schemas.microsoft.com/office/drawing/2014/main"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 xmlns:a16="http://schemas.microsoft.com/office/drawing/2014/main"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 xmlns:a16="http://schemas.microsoft.com/office/drawing/2014/main"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 xmlns:a16="http://schemas.microsoft.com/office/drawing/2014/main"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 xmlns:a16="http://schemas.microsoft.com/office/drawing/2014/main"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 xmlns:a16="http://schemas.microsoft.com/office/drawing/2014/main" id="{1942BD7D-C567-483F-0F9E-89945C16F057}"/>
              </a:ext>
            </a:extLst>
          </p:cNvPr>
          <p:cNvSpPr txBox="1"/>
          <p:nvPr/>
        </p:nvSpPr>
        <p:spPr>
          <a:xfrm>
            <a:off x="5992837" y="3910818"/>
            <a:ext cx="5542671" cy="2308324"/>
          </a:xfrm>
          <a:prstGeom prst="rect">
            <a:avLst/>
          </a:prstGeom>
          <a:noFill/>
        </p:spPr>
        <p:txBody>
          <a:bodyPr wrap="square" rtlCol="0">
            <a:spAutoFit/>
          </a:bodyPr>
          <a:lstStyle/>
          <a:p>
            <a:r>
              <a:rPr lang="vi-VN" sz="3600" dirty="0">
                <a:latin typeface="+mj-lt"/>
              </a:rPr>
              <a:t>Các hiện tượng trong Hình 1, 2, 3 là hiện tượng gì?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 xmlns:a16="http://schemas.microsoft.com/office/drawing/2014/main" val="20003"/>
                    </a:ext>
                  </a:extLst>
                </a:gridCol>
                <a:gridCol w="3174198">
                  <a:extLst>
                    <a:ext uri="{9D8B030D-6E8A-4147-A177-3AD203B41FA5}">
                      <a16:colId xmlns="" xmlns:a16="http://schemas.microsoft.com/office/drawing/2014/main"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1"/>
                  </a:ext>
                </a:extLst>
              </a:tr>
            </a:tbl>
          </a:graphicData>
        </a:graphic>
      </p:graphicFrame>
      <p:pic>
        <p:nvPicPr>
          <p:cNvPr id="25" name="Picture 24">
            <a:extLst>
              <a:ext uri="{FF2B5EF4-FFF2-40B4-BE49-F238E27FC236}">
                <a16:creationId xmlns="" xmlns:a16="http://schemas.microsoft.com/office/drawing/2014/main"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 xmlns:a16="http://schemas.microsoft.com/office/drawing/2014/main"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 xmlns:a16="http://schemas.microsoft.com/office/drawing/2014/main"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 xmlns:a16="http://schemas.microsoft.com/office/drawing/2014/main"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 xmlns:a16="http://schemas.microsoft.com/office/drawing/2014/main"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 xmlns:a16="http://schemas.microsoft.com/office/drawing/2014/main"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 xmlns:a16="http://schemas.microsoft.com/office/drawing/2014/main"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 xmlns:a16="http://schemas.microsoft.com/office/drawing/2014/main"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 xmlns:a16="http://schemas.microsoft.com/office/drawing/2014/main"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 xmlns:a16="http://schemas.microsoft.com/office/drawing/2014/main"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 xmlns:a16="http://schemas.microsoft.com/office/drawing/2014/main" val="20003"/>
                    </a:ext>
                  </a:extLst>
                </a:gridCol>
                <a:gridCol w="3174198">
                  <a:extLst>
                    <a:ext uri="{9D8B030D-6E8A-4147-A177-3AD203B41FA5}">
                      <a16:colId xmlns="" xmlns:a16="http://schemas.microsoft.com/office/drawing/2014/main"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1"/>
                  </a:ext>
                </a:extLst>
              </a:tr>
            </a:tbl>
          </a:graphicData>
        </a:graphic>
      </p:graphicFrame>
      <p:sp>
        <p:nvSpPr>
          <p:cNvPr id="9" name="TextBox 8">
            <a:extLst>
              <a:ext uri="{FF2B5EF4-FFF2-40B4-BE49-F238E27FC236}">
                <a16:creationId xmlns="" xmlns:a16="http://schemas.microsoft.com/office/drawing/2014/main"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 xmlns:a16="http://schemas.microsoft.com/office/drawing/2014/main"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 xmlns:a16="http://schemas.microsoft.com/office/drawing/2014/main"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 xmlns:a16="http://schemas.microsoft.com/office/drawing/2014/main"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 xmlns:a16="http://schemas.microsoft.com/office/drawing/2014/main"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 xmlns:a16="http://schemas.microsoft.com/office/drawing/2014/main"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 xmlns:a16="http://schemas.microsoft.com/office/drawing/2014/main"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 xmlns:a16="http://schemas.microsoft.com/office/drawing/2014/main"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 xmlns:a16="http://schemas.microsoft.com/office/drawing/2014/main"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 xmlns:a16="http://schemas.microsoft.com/office/drawing/2014/main"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 xmlns:a16="http://schemas.microsoft.com/office/drawing/2014/main"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 xmlns:a16="http://schemas.microsoft.com/office/drawing/2014/main"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 xmlns:a16="http://schemas.microsoft.com/office/drawing/2014/main"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 xmlns:a16="http://schemas.microsoft.com/office/drawing/2014/main"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 xmlns:a16="http://schemas.microsoft.com/office/drawing/2014/main"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 xmlns:a16="http://schemas.microsoft.com/office/drawing/2014/main"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 xmlns:a16="http://schemas.microsoft.com/office/drawing/2014/main"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 xmlns:a16="http://schemas.microsoft.com/office/drawing/2014/main"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 xmlns:a16="http://schemas.microsoft.com/office/drawing/2014/main"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CD204AF-91DB-EE9F-5517-7002875F5587}"/>
              </a:ext>
            </a:extLst>
          </p:cNvPr>
          <p:cNvSpPr txBox="1"/>
          <p:nvPr/>
        </p:nvSpPr>
        <p:spPr>
          <a:xfrm>
            <a:off x="719796" y="627149"/>
            <a:ext cx="10733649" cy="2223814"/>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1800" dirty="0">
                <a:effectLst/>
                <a:latin typeface="Calibri" panose="020F0502020204030204" pitchFamily="34" charset="0"/>
                <a:ea typeface="Calibri" panose="020F0502020204030204" pitchFamily="34" charset="0"/>
                <a:cs typeface="Times New Roman" panose="02020603050405020304" pitchFamily="18" charset="0"/>
              </a:rPr>
              <a:t>TN2: </a:t>
            </a:r>
            <a:r>
              <a:rPr lang="vi-VN" sz="1800" dirty="0">
                <a:effectLst/>
                <a:latin typeface="Calibri" panose="020F0502020204030204" pitchFamily="34" charset="0"/>
                <a:ea typeface="Arial" panose="020B0604020202020204" pitchFamily="34" charset="0"/>
                <a:cs typeface="Times New Roman" panose="02020603050405020304" pitchFamily="18" charset="0"/>
              </a:rPr>
              <a:t>cho 2 đinh sắt giống nhau lần lượt vào hai ống nghiệm 1 và 2. Tiếp tục cho vào ống nghiệm 1 5ml dd HCl 0,1M ; ống nghiệm 2 5ml dd HCl 1M.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Nồng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457A7CC8-017C-1FB9-BE79-C66D59931F52}"/>
              </a:ext>
            </a:extLst>
          </p:cNvPr>
          <p:cNvSpPr txBox="1"/>
          <p:nvPr/>
        </p:nvSpPr>
        <p:spPr>
          <a:xfrm>
            <a:off x="719796" y="3020450"/>
            <a:ext cx="10733649" cy="2169825"/>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b. TN3: </a:t>
            </a:r>
            <a:r>
              <a:rPr lang="vi-VN" sz="1800" dirty="0">
                <a:effectLst/>
                <a:latin typeface="Calibri" panose="020F0502020204030204" pitchFamily="34" charset="0"/>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Phản ứng ở cốc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 Nhiệt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1" name="TextBox 10">
            <a:extLst>
              <a:ext uri="{FF2B5EF4-FFF2-40B4-BE49-F238E27FC236}">
                <a16:creationId xmlns="" xmlns:a16="http://schemas.microsoft.com/office/drawing/2014/main" id="{C2A732F5-3A6F-3BDA-81E6-390F813277DC}"/>
              </a:ext>
            </a:extLst>
          </p:cNvPr>
          <p:cNvSpPr txBox="1"/>
          <p:nvPr/>
        </p:nvSpPr>
        <p:spPr>
          <a:xfrm>
            <a:off x="719796" y="5461498"/>
            <a:ext cx="10733649" cy="1143518"/>
          </a:xfrm>
          <a:prstGeom prst="rect">
            <a:avLst/>
          </a:prstGeom>
          <a:solidFill>
            <a:schemeClr val="accent3">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c. TN4: </a:t>
            </a:r>
            <a:r>
              <a:rPr lang="vi-VN" sz="1800" dirty="0">
                <a:effectLst/>
                <a:latin typeface="Calibri" panose="020F0502020204030204" pitchFamily="34" charset="0"/>
                <a:ea typeface="Arial" panose="020B0604020202020204" pitchFamily="34" charset="0"/>
                <a:cs typeface="Times New Roman" panose="02020603050405020304" pitchFamily="18" charset="0"/>
              </a:rPr>
              <a:t>Cho khoảng 3ml dd H</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3% vào ống nghiệm 1 và 2. Cho vào ống nghiệm 2 một ít bột MnO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Quan sát sự thoát khí.</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t>Phiếu học tập số</a:t>
            </a:r>
            <a:r>
              <a:rPr lang="en-US" sz="2800" i="1" dirty="0"/>
              <a:t> </a:t>
            </a:r>
            <a:r>
              <a:rPr lang="vi-VN" sz="2800" i="1" dirty="0"/>
              <a:t>2</a:t>
            </a:r>
            <a:r>
              <a:rPr lang="en-US" sz="2800" i="1" dirty="0"/>
              <a:t>:</a:t>
            </a:r>
            <a:endParaRPr lang="vi-VN" sz="2800" i="1" dirty="0"/>
          </a:p>
        </p:txBody>
      </p:sp>
    </p:spTree>
    <p:extLst>
      <p:ext uri="{BB962C8B-B14F-4D97-AF65-F5344CB8AC3E}">
        <p14:creationId xmlns:p14="http://schemas.microsoft.com/office/powerpoint/2010/main" val="3808395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8"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p>
        </p:txBody>
      </p:sp>
      <p:pic>
        <p:nvPicPr>
          <p:cNvPr id="2" name="khơi dong">
            <a:hlinkClick r:id="" action="ppaction://media"/>
            <a:extLst>
              <a:ext uri="{FF2B5EF4-FFF2-40B4-BE49-F238E27FC236}">
                <a16:creationId xmlns="" xmlns:a16="http://schemas.microsoft.com/office/drawing/2014/main" id="{D4E9DAB0-D25F-4343-D113-3036C81E1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6284294"/>
            <a:ext cx="609600" cy="609600"/>
          </a:xfrm>
          <a:prstGeom prst="rect">
            <a:avLst/>
          </a:prstGeom>
        </p:spPr>
      </p:pic>
    </p:spTree>
    <p:custDataLst>
      <p:tags r:id="rId1"/>
    </p:custDataLst>
    <p:extLst>
      <p:ext uri="{BB962C8B-B14F-4D97-AF65-F5344CB8AC3E}">
        <p14:creationId xmlns:p14="http://schemas.microsoft.com/office/powerpoint/2010/main" val="23461632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8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E65BDF9C-E9EB-B591-87B0-FDB13AA66C04}"/>
              </a:ext>
            </a:extLst>
          </p:cNvPr>
          <p:cNvGraphicFramePr>
            <a:graphicFrameLocks noGrp="1"/>
          </p:cNvGraphicFramePr>
          <p:nvPr>
            <p:extLst>
              <p:ext uri="{D42A27DB-BD31-4B8C-83A1-F6EECF244321}">
                <p14:modId xmlns:p14="http://schemas.microsoft.com/office/powerpoint/2010/main" val="1279037744"/>
              </p:ext>
            </p:extLst>
          </p:nvPr>
        </p:nvGraphicFramePr>
        <p:xfrm>
          <a:off x="717452" y="2206443"/>
          <a:ext cx="10775852" cy="2003552"/>
        </p:xfrm>
        <a:graphic>
          <a:graphicData uri="http://schemas.openxmlformats.org/drawingml/2006/table">
            <a:tbl>
              <a:tblPr firstRow="1" firstCol="1" bandRow="1">
                <a:tableStyleId>{5C22544A-7EE6-4342-B048-85BDC9FD1C3A}</a:tableStyleId>
              </a:tblPr>
              <a:tblGrid>
                <a:gridCol w="5387361">
                  <a:extLst>
                    <a:ext uri="{9D8B030D-6E8A-4147-A177-3AD203B41FA5}">
                      <a16:colId xmlns="" xmlns:a16="http://schemas.microsoft.com/office/drawing/2014/main" val="3027524703"/>
                    </a:ext>
                  </a:extLst>
                </a:gridCol>
                <a:gridCol w="5388491">
                  <a:extLst>
                    <a:ext uri="{9D8B030D-6E8A-4147-A177-3AD203B41FA5}">
                      <a16:colId xmlns="" xmlns:a16="http://schemas.microsoft.com/office/drawing/2014/main" val="2302684574"/>
                    </a:ext>
                  </a:extLst>
                </a:gridCol>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 xmlns:a16="http://schemas.microsoft.com/office/drawing/2014/main" val="1710864466"/>
                  </a:ext>
                </a:extLst>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3290987582"/>
                  </a:ext>
                </a:extLst>
              </a:tr>
            </a:tbl>
          </a:graphicData>
        </a:graphic>
      </p:graphicFrame>
      <p:sp>
        <p:nvSpPr>
          <p:cNvPr id="6" name="TextBox 5">
            <a:extLst>
              <a:ext uri="{FF2B5EF4-FFF2-40B4-BE49-F238E27FC236}">
                <a16:creationId xmlns="" xmlns:a16="http://schemas.microsoft.com/office/drawing/2014/main" id="{EA2C7D01-2AC7-24BF-6558-2AC681C9F1E0}"/>
              </a:ext>
            </a:extLst>
          </p:cNvPr>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a:extLst>
              <a:ext uri="{FF2B5EF4-FFF2-40B4-BE49-F238E27FC236}">
                <a16:creationId xmlns="" xmlns:a16="http://schemas.microsoft.com/office/drawing/2014/main"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https://www.youtube.com/watch?v=quE_kAqlt4o</a:t>
            </a:r>
            <a:r>
              <a:rPr lang="vi-VN" sz="2000" dirty="0">
                <a:effectLst/>
                <a:latin typeface="Times New Roman" panose="02020603050405020304" pitchFamily="18" charset="0"/>
                <a:ea typeface="Calibri" panose="020F0502020204030204" pitchFamily="34" charset="0"/>
              </a:rPr>
              <a:t> </a:t>
            </a: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a:extLst>
              <a:ext uri="{FF2B5EF4-FFF2-40B4-BE49-F238E27FC236}">
                <a16:creationId xmlns="" xmlns:a16="http://schemas.microsoft.com/office/drawing/2014/main"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 xmlns:a16="http://schemas.microsoft.com/office/drawing/2014/main"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63316A8-B652-C6E2-8F50-FE268AD2C137}"/>
              </a:ext>
            </a:extLst>
          </p:cNvPr>
          <p:cNvSpPr txBox="1"/>
          <p:nvPr/>
        </p:nvSpPr>
        <p:spPr>
          <a:xfrm>
            <a:off x="1097280" y="2321814"/>
            <a:ext cx="9158067" cy="1167371"/>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Cốc 2 đựng nước nóng phản ứng xảy ra nhanh hơn, viên C sủi tan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6CA908EB-66F7-639B-F47A-5EF59772A900}"/>
              </a:ext>
            </a:extLst>
          </p:cNvPr>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a:extLst>
              <a:ext uri="{FF2B5EF4-FFF2-40B4-BE49-F238E27FC236}">
                <a16:creationId xmlns="" xmlns:a16="http://schemas.microsoft.com/office/drawing/2014/main"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a:extLst>
              <a:ext uri="{FF2B5EF4-FFF2-40B4-BE49-F238E27FC236}">
                <a16:creationId xmlns="" xmlns:a16="http://schemas.microsoft.com/office/drawing/2014/main"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5CFB9746-C83E-D331-F734-85AC234275CB}"/>
              </a:ext>
            </a:extLst>
          </p:cNvPr>
          <p:cNvGraphicFramePr>
            <a:graphicFrameLocks noGrp="1"/>
          </p:cNvGraphicFramePr>
          <p:nvPr>
            <p:extLst>
              <p:ext uri="{D42A27DB-BD31-4B8C-83A1-F6EECF244321}">
                <p14:modId xmlns:p14="http://schemas.microsoft.com/office/powerpoint/2010/main" val="1807827703"/>
              </p:ext>
            </p:extLst>
          </p:nvPr>
        </p:nvGraphicFramePr>
        <p:xfrm>
          <a:off x="1671711" y="1385629"/>
          <a:ext cx="8848578" cy="2218944"/>
        </p:xfrm>
        <a:graphic>
          <a:graphicData uri="http://schemas.openxmlformats.org/drawingml/2006/table">
            <a:tbl>
              <a:tblPr firstRow="1" firstCol="1" bandRow="1">
                <a:tableStyleId>{5C22544A-7EE6-4342-B048-85BDC9FD1C3A}</a:tableStyleId>
              </a:tblPr>
              <a:tblGrid>
                <a:gridCol w="4423825">
                  <a:extLst>
                    <a:ext uri="{9D8B030D-6E8A-4147-A177-3AD203B41FA5}">
                      <a16:colId xmlns="" xmlns:a16="http://schemas.microsoft.com/office/drawing/2014/main" val="772919041"/>
                    </a:ext>
                  </a:extLst>
                </a:gridCol>
                <a:gridCol w="4424753">
                  <a:extLst>
                    <a:ext uri="{9D8B030D-6E8A-4147-A177-3AD203B41FA5}">
                      <a16:colId xmlns="" xmlns:a16="http://schemas.microsoft.com/office/drawing/2014/main" val="2787117998"/>
                    </a:ext>
                  </a:extLst>
                </a:gridCol>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 xmlns:a16="http://schemas.microsoft.com/office/drawing/2014/main" val="2396595886"/>
                  </a:ext>
                </a:extLst>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2534178875"/>
                  </a:ext>
                </a:extLst>
              </a:tr>
            </a:tbl>
          </a:graphicData>
        </a:graphic>
      </p:graphicFrame>
      <p:sp>
        <p:nvSpPr>
          <p:cNvPr id="6" name="TextBox 5">
            <a:extLst>
              <a:ext uri="{FF2B5EF4-FFF2-40B4-BE49-F238E27FC236}">
                <a16:creationId xmlns="" xmlns:a16="http://schemas.microsoft.com/office/drawing/2014/main"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 xmlns:a16="http://schemas.microsoft.com/office/drawing/2014/main"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 xmlns:a16="http://schemas.microsoft.com/office/drawing/2014/main"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 xmlns:a16="http://schemas.microsoft.com/office/drawing/2014/main"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 xmlns:a16="http://schemas.microsoft.com/office/drawing/2014/main" id="{6E1E3B27-D646-0774-FF9D-7DE540D68556}"/>
              </a:ext>
            </a:extLst>
          </p:cNvPr>
          <p:cNvSpPr txBox="1"/>
          <p:nvPr/>
        </p:nvSpPr>
        <p:spPr>
          <a:xfrm>
            <a:off x="1345596" y="166048"/>
            <a:ext cx="9656917" cy="1119527"/>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 xmlns:a16="http://schemas.microsoft.com/office/drawing/2014/main"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 xmlns:a16="http://schemas.microsoft.com/office/drawing/2014/main"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a:t>
            </a:r>
            <a:r>
              <a:rPr lang="vi-VN" sz="2400" dirty="0" smtClean="0"/>
              <a:t>3</a:t>
            </a:r>
            <a:r>
              <a:rPr lang="en-US" sz="2400" smtClean="0"/>
              <a:t>, 4</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 xmlns:a16="http://schemas.microsoft.com/office/drawing/2014/main"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 xmlns:a16="http://schemas.microsoft.com/office/drawing/2014/main"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a:extLst>
              <a:ext uri="{FF2B5EF4-FFF2-40B4-BE49-F238E27FC236}">
                <a16:creationId xmlns="" xmlns:a16="http://schemas.microsoft.com/office/drawing/2014/main" id="{EFEC2813-F03C-46C4-B220-977ADEDD23F1}"/>
              </a:ext>
            </a:extLst>
          </p:cNvPr>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39579"/>
          <a:stretch/>
        </p:blipFill>
        <p:spPr>
          <a:xfrm>
            <a:off x="-220430" y="0"/>
            <a:ext cx="12702716" cy="518159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5"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
                <a:ea typeface="Tahoma" panose="020B0604030504040204" pitchFamily="34" charset="0"/>
                <a:cs typeface="Tahoma" panose="020B0604030504040204" pitchFamily="34" charset="0"/>
              </a:rPr>
              <a:t>TRẢ LỜI CÂU HỎI </a:t>
            </a:r>
          </a:p>
          <a:p>
            <a:pPr algn="ctr"/>
            <a:r>
              <a:rPr lang="en-US" sz="2400" b="1" dirty="0">
                <a:solidFill>
                  <a:schemeClr val="bg1"/>
                </a:solidFill>
                <a:latin typeface="Times New Roman "/>
                <a:ea typeface="Tahoma" panose="020B0604030504040204" pitchFamily="34" charset="0"/>
                <a:cs typeface="Tahoma" panose="020B0604030504040204" pitchFamily="34" charset="0"/>
              </a:rPr>
              <a:t>ĐỂ TRẢ TIỀN VÉ NÀO?</a:t>
            </a:r>
          </a:p>
        </p:txBody>
      </p:sp>
      <p:pic>
        <p:nvPicPr>
          <p:cNvPr id="2" name="1b">
            <a:hlinkClick r:id="" action="ppaction://media"/>
            <a:extLst>
              <a:ext uri="{FF2B5EF4-FFF2-40B4-BE49-F238E27FC236}">
                <a16:creationId xmlns="" xmlns:a16="http://schemas.microsoft.com/office/drawing/2014/main" id="{A0B92CA9-F7F6-29DA-26F4-A456E673BB0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398649" y="7226855"/>
            <a:ext cx="609600" cy="609600"/>
          </a:xfrm>
          <a:prstGeom prst="rect">
            <a:avLst/>
          </a:prstGeom>
        </p:spPr>
      </p:pic>
      <p:pic>
        <p:nvPicPr>
          <p:cNvPr id="3" name="1a">
            <a:hlinkClick r:id="" action="ppaction://media"/>
            <a:extLst>
              <a:ext uri="{FF2B5EF4-FFF2-40B4-BE49-F238E27FC236}">
                <a16:creationId xmlns="" xmlns:a16="http://schemas.microsoft.com/office/drawing/2014/main" id="{BEEB598A-2BC6-1941-D6B2-21ED55ABDB5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3370" y="7244998"/>
            <a:ext cx="609600" cy="609600"/>
          </a:xfrm>
          <a:prstGeom prst="rect">
            <a:avLst/>
          </a:prstGeom>
        </p:spPr>
      </p:pic>
      <p:pic>
        <p:nvPicPr>
          <p:cNvPr id="7" name="1b">
            <a:hlinkClick r:id="" action="ppaction://media"/>
            <a:extLst>
              <a:ext uri="{FF2B5EF4-FFF2-40B4-BE49-F238E27FC236}">
                <a16:creationId xmlns="" xmlns:a16="http://schemas.microsoft.com/office/drawing/2014/main" id="{E6D9C9A6-BBFF-4032-CA80-6F2C901071C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51049" y="7379255"/>
            <a:ext cx="609600" cy="609600"/>
          </a:xfrm>
          <a:prstGeom prst="rect">
            <a:avLst/>
          </a:prstGeom>
        </p:spPr>
      </p:pic>
    </p:spTree>
    <p:custDataLst>
      <p:tags r:id="rId1"/>
    </p:custDataLst>
    <p:extLst>
      <p:ext uri="{BB962C8B-B14F-4D97-AF65-F5344CB8AC3E}">
        <p14:creationId xmlns:p14="http://schemas.microsoft.com/office/powerpoint/2010/main" val="3973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2"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5042"/>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3" fill="hold"/>
                                        <p:tgtEl>
                                          <p:spTgt spid="3"/>
                                        </p:tgtEl>
                                      </p:cBhvr>
                                    </p:cmd>
                                  </p:childTnLst>
                                </p:cTn>
                              </p:par>
                            </p:childTnLst>
                          </p:cTn>
                        </p:par>
                        <p:par>
                          <p:cTn id="16" fill="hold">
                            <p:stCondLst>
                              <p:cond delay="12775"/>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3775"/>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 xmlns:a16="http://schemas.microsoft.com/office/drawing/2014/main"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 xmlns:a16="http://schemas.microsoft.com/office/drawing/2014/main"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89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 xmlns:a16="http://schemas.microsoft.com/office/drawing/2014/main"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 xmlns:a16="http://schemas.microsoft.com/office/drawing/2014/main"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 xmlns:a16="http://schemas.microsoft.com/office/drawing/2014/main"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 xmlns:a16="http://schemas.microsoft.com/office/drawing/2014/main"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 xmlns:a16="http://schemas.microsoft.com/office/drawing/2014/main"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 xmlns:a16="http://schemas.microsoft.com/office/drawing/2014/main"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 xmlns:a16="http://schemas.microsoft.com/office/drawing/2014/main"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a:extLst>
              <a:ext uri="{FF2B5EF4-FFF2-40B4-BE49-F238E27FC236}">
                <a16:creationId xmlns="" xmlns:a16="http://schemas.microsoft.com/office/drawing/2014/main" id="{5973C669-B8CD-5937-FF82-556D437AE7AF}"/>
              </a:ext>
            </a:extLst>
          </p:cNvPr>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655854BE-5BD3-1A7F-719B-56BC700C21A5}"/>
              </a:ext>
            </a:extLst>
          </p:cNvPr>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a:extLst>
              <a:ext uri="{FF2B5EF4-FFF2-40B4-BE49-F238E27FC236}">
                <a16:creationId xmlns="" xmlns:a16="http://schemas.microsoft.com/office/drawing/2014/main" id="{EF2489C6-311E-0A40-6BA6-A5B28EB7EB37}"/>
              </a:ext>
            </a:extLst>
          </p:cNvPr>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p>
        </p:txBody>
      </p:sp>
      <p:pic>
        <p:nvPicPr>
          <p:cNvPr id="19" name="Picture 18">
            <a:extLst>
              <a:ext uri="{FF2B5EF4-FFF2-40B4-BE49-F238E27FC236}">
                <a16:creationId xmlns="" xmlns:a16="http://schemas.microsoft.com/office/drawing/2014/main" id="{EC2BCCE1-B9F2-9AD9-F12F-8FBB98A5471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171911" y="3807562"/>
            <a:ext cx="804536" cy="704088"/>
          </a:xfrm>
          <a:prstGeom prst="rect">
            <a:avLst/>
          </a:prstGeom>
        </p:spPr>
      </p:pic>
      <p:sp>
        <p:nvSpPr>
          <p:cNvPr id="20" name="Snip Diagonal Corner Rectangle 3">
            <a:extLst>
              <a:ext uri="{FF2B5EF4-FFF2-40B4-BE49-F238E27FC236}">
                <a16:creationId xmlns="" xmlns:a16="http://schemas.microsoft.com/office/drawing/2014/main" id="{4A60A463-587A-34E7-DA4D-482F47FA695A}"/>
              </a:ext>
            </a:extLst>
          </p:cNvPr>
          <p:cNvSpPr/>
          <p:nvPr/>
        </p:nvSpPr>
        <p:spPr>
          <a:xfrm>
            <a:off x="3580327" y="616295"/>
            <a:ext cx="6776697" cy="1264020"/>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a:extLst>
              <a:ext uri="{FF2B5EF4-FFF2-40B4-BE49-F238E27FC236}">
                <a16:creationId xmlns="" xmlns:a16="http://schemas.microsoft.com/office/drawing/2014/main" id="{2AB9BBF8-CAA7-D917-4CD0-DE4CC95BDF9F}"/>
              </a:ext>
            </a:extLst>
          </p:cNvPr>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 xmlns:a16="http://schemas.microsoft.com/office/drawing/2014/main" id="{3F96C661-F26E-D718-B6D8-DBC9FF9FA363}"/>
              </a:ext>
            </a:extLst>
          </p:cNvPr>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p>
        </p:txBody>
      </p:sp>
      <p:pic>
        <p:nvPicPr>
          <p:cNvPr id="23" name="Picture 22">
            <a:extLst>
              <a:ext uri="{FF2B5EF4-FFF2-40B4-BE49-F238E27FC236}">
                <a16:creationId xmlns="" xmlns:a16="http://schemas.microsoft.com/office/drawing/2014/main" id="{A86C917F-9B72-3F45-3A3E-4961D15566D3}"/>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84822" y="2384187"/>
            <a:ext cx="885137" cy="708059"/>
          </a:xfrm>
          <a:prstGeom prst="rect">
            <a:avLst/>
          </a:prstGeom>
        </p:spPr>
      </p:pic>
      <p:pic>
        <p:nvPicPr>
          <p:cNvPr id="24" name="Picture 23">
            <a:extLst>
              <a:ext uri="{FF2B5EF4-FFF2-40B4-BE49-F238E27FC236}">
                <a16:creationId xmlns="" xmlns:a16="http://schemas.microsoft.com/office/drawing/2014/main" id="{9E994429-7811-CFA6-F6A1-649BB0F454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a:extLst>
              <a:ext uri="{FF2B5EF4-FFF2-40B4-BE49-F238E27FC236}">
                <a16:creationId xmlns="" xmlns:a16="http://schemas.microsoft.com/office/drawing/2014/main" id="{9BDADD3F-C33E-1D4B-9702-CF2936347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1"/>
    </p:custDataLst>
    <p:extLst>
      <p:ext uri="{BB962C8B-B14F-4D97-AF65-F5344CB8AC3E}">
        <p14:creationId xmlns:p14="http://schemas.microsoft.com/office/powerpoint/2010/main" val="3673287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7" fill="hold">
                            <p:stCondLst>
                              <p:cond delay="25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7"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grpSp>
        <p:nvGrpSpPr>
          <p:cNvPr id="3" name="组合 2"/>
          <p:cNvGrpSpPr/>
          <p:nvPr/>
        </p:nvGrpSpPr>
        <p:grpSpPr>
          <a:xfrm>
            <a:off x="4532631" y="3832230"/>
            <a:ext cx="3213100" cy="683260"/>
            <a:chOff x="7522" y="6286"/>
            <a:chExt cx="5060" cy="1076"/>
          </a:xfrm>
        </p:grpSpPr>
        <p:sp>
          <p:nvSpPr>
            <p:cNvPr id="4" name="矩形: 圆角 10"/>
            <p:cNvSpPr/>
            <p:nvPr/>
          </p:nvSpPr>
          <p:spPr>
            <a:xfrm>
              <a:off x="7522" y="6286"/>
              <a:ext cx="5060" cy="657"/>
            </a:xfrm>
            <a:prstGeom prst="roundRect">
              <a:avLst>
                <a:gd name="adj" fmla="val 0"/>
              </a:avLst>
            </a:prstGeom>
            <a:solidFill>
              <a:srgbClr val="9AA4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60B9B3"/>
                </a:solidFill>
                <a:latin typeface="Yeseva One" panose="00000500000000000000" charset="0"/>
                <a:ea typeface="Yeseva One" panose="00000500000000000000" charset="0"/>
                <a:sym typeface="Yeseva One" panose="00000500000000000000" charset="0"/>
              </a:endParaRPr>
            </a:p>
          </p:txBody>
        </p:sp>
        <p:sp>
          <p:nvSpPr>
            <p:cNvPr id="6" name="文本框 5"/>
            <p:cNvSpPr txBox="1"/>
            <p:nvPr/>
          </p:nvSpPr>
          <p:spPr>
            <a:xfrm>
              <a:off x="7750" y="6286"/>
              <a:ext cx="4401" cy="1076"/>
            </a:xfrm>
            <a:prstGeom prst="rect">
              <a:avLst/>
            </a:prstGeom>
            <a:noFill/>
          </p:spPr>
          <p:txBody>
            <a:bodyPr wrap="square" rtlCol="0">
              <a:spAutoFit/>
              <a:scene3d>
                <a:camera prst="orthographicFront"/>
                <a:lightRig rig="threePt" dir="t"/>
              </a:scene3d>
              <a:sp3d contourW="12700"/>
            </a:bodyPr>
            <a:lstStyle/>
            <a:p>
              <a:pPr algn="ctr">
                <a:lnSpc>
                  <a:spcPct val="120000"/>
                </a:lnSpc>
              </a:pPr>
              <a:r>
                <a:rPr sz="1600" dirty="0">
                  <a:solidFill>
                    <a:schemeClr val="bg1"/>
                  </a:solidFill>
                  <a:latin typeface="Yeseva One" panose="00000500000000000000" charset="0"/>
                  <a:ea typeface="Yeseva One" panose="00000500000000000000" charset="0"/>
                  <a:sym typeface="Yeseva One" panose="00000500000000000000" charset="0"/>
                </a:rPr>
                <a:t>Reporting Officer：XXX </a:t>
              </a:r>
            </a:p>
          </p:txBody>
        </p:sp>
      </p:grpSp>
    </p:spTree>
    <p:extLst>
      <p:ext uri="{BB962C8B-B14F-4D97-AF65-F5344CB8AC3E}">
        <p14:creationId xmlns:p14="http://schemas.microsoft.com/office/powerpoint/2010/main" val="3223956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4"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a:extLst>
              <a:ext uri="{FF2B5EF4-FFF2-40B4-BE49-F238E27FC236}">
                <a16:creationId xmlns="" xmlns:a16="http://schemas.microsoft.com/office/drawing/2014/main" id="{02CFC4F5-74A1-26E9-EB40-A4C72309032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3370" y="7244998"/>
            <a:ext cx="609600" cy="609600"/>
          </a:xfrm>
          <a:prstGeom prst="rect">
            <a:avLst/>
          </a:prstGeom>
        </p:spPr>
      </p:pic>
      <p:pic>
        <p:nvPicPr>
          <p:cNvPr id="6" name="1b">
            <a:hlinkClick r:id="" action="ppaction://media"/>
            <a:extLst>
              <a:ext uri="{FF2B5EF4-FFF2-40B4-BE49-F238E27FC236}">
                <a16:creationId xmlns="" xmlns:a16="http://schemas.microsoft.com/office/drawing/2014/main" id="{3DFAF1C8-70C5-6417-0438-D26C8448EF37}"/>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1363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2" fill="hold"/>
                                        <p:tgtEl>
                                          <p:spTgt spid="6"/>
                                        </p:tgtEl>
                                      </p:cBhvr>
                                    </p:cmd>
                                  </p:childTnLst>
                                </p:cTn>
                              </p:par>
                            </p:childTnLst>
                          </p:cTn>
                        </p:par>
                        <p:par>
                          <p:cTn id="11" fill="hold">
                            <p:stCondLst>
                              <p:cond delay="5042"/>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3" fill="hold"/>
                                        <p:tgtEl>
                                          <p:spTgt spid="4"/>
                                        </p:tgtEl>
                                      </p:cBhvr>
                                    </p:cmd>
                                  </p:childTnLst>
                                </p:cTn>
                              </p:par>
                            </p:childTnLst>
                          </p:cTn>
                        </p:par>
                        <p:par>
                          <p:cTn id="16" fill="hold">
                            <p:stCondLst>
                              <p:cond delay="12775"/>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a:extLst>
              <a:ext uri="{FF2B5EF4-FFF2-40B4-BE49-F238E27FC236}">
                <a16:creationId xmlns="" xmlns:a16="http://schemas.microsoft.com/office/drawing/2014/main" id="{9F72FCAD-C575-8129-FE31-E894462F43A7}"/>
              </a:ext>
            </a:extLst>
          </p:cNvPr>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FF2298C2-9FF5-D2F9-26A8-3F65B6163B87}"/>
              </a:ext>
            </a:extLst>
          </p:cNvPr>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a:extLst>
              <a:ext uri="{FF2B5EF4-FFF2-40B4-BE49-F238E27FC236}">
                <a16:creationId xmlns="" xmlns:a16="http://schemas.microsoft.com/office/drawing/2014/main" id="{2AD367E5-895A-8393-2B19-EEC8AFF508CC}"/>
              </a:ext>
            </a:extLst>
          </p:cNvPr>
          <p:cNvSpPr/>
          <p:nvPr/>
        </p:nvSpPr>
        <p:spPr>
          <a:xfrm>
            <a:off x="1736035" y="946201"/>
            <a:ext cx="8083826" cy="1253659"/>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a:extLst>
              <a:ext uri="{FF2B5EF4-FFF2-40B4-BE49-F238E27FC236}">
                <a16:creationId xmlns="" xmlns:a16="http://schemas.microsoft.com/office/drawing/2014/main" id="{00D631D9-7B1C-BA02-BC08-CA2CE7BFAC60}"/>
              </a:ext>
            </a:extLst>
          </p:cNvPr>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a:extLst>
              <a:ext uri="{FF2B5EF4-FFF2-40B4-BE49-F238E27FC236}">
                <a16:creationId xmlns="" xmlns:a16="http://schemas.microsoft.com/office/drawing/2014/main" id="{19EB7FAE-0AF7-F9A4-6688-A3FD9013C894}"/>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4167530"/>
            <a:ext cx="885137" cy="708059"/>
          </a:xfrm>
          <a:prstGeom prst="rect">
            <a:avLst/>
          </a:prstGeom>
        </p:spPr>
      </p:pic>
      <p:pic>
        <p:nvPicPr>
          <p:cNvPr id="10" name="Picture 9">
            <a:extLst>
              <a:ext uri="{FF2B5EF4-FFF2-40B4-BE49-F238E27FC236}">
                <a16:creationId xmlns="" xmlns:a16="http://schemas.microsoft.com/office/drawing/2014/main" id="{76F7C38F-8EA0-D6B4-79EA-2282906D9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a:extLst>
              <a:ext uri="{FF2B5EF4-FFF2-40B4-BE49-F238E27FC236}">
                <a16:creationId xmlns="" xmlns:a16="http://schemas.microsoft.com/office/drawing/2014/main" id="{1B155B65-107E-DE35-D9A2-949AB9C9D983}"/>
              </a:ext>
            </a:extLst>
          </p:cNvPr>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a:extLst>
              <a:ext uri="{FF2B5EF4-FFF2-40B4-BE49-F238E27FC236}">
                <a16:creationId xmlns="" xmlns:a16="http://schemas.microsoft.com/office/drawing/2014/main" id="{9542F30D-3DB3-46E7-F1E7-77E161CA4D86}"/>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2633888"/>
            <a:ext cx="885137" cy="708059"/>
          </a:xfrm>
          <a:prstGeom prst="rect">
            <a:avLst/>
          </a:prstGeom>
        </p:spPr>
      </p:pic>
      <p:sp>
        <p:nvSpPr>
          <p:cNvPr id="16" name="Rectangle 15">
            <a:extLst>
              <a:ext uri="{FF2B5EF4-FFF2-40B4-BE49-F238E27FC236}">
                <a16:creationId xmlns="" xmlns:a16="http://schemas.microsoft.com/office/drawing/2014/main" id="{DA7DD593-9946-C7AF-495A-8660FD4CDC0E}"/>
              </a:ext>
            </a:extLst>
          </p:cNvPr>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a:extLst>
              <a:ext uri="{FF2B5EF4-FFF2-40B4-BE49-F238E27FC236}">
                <a16:creationId xmlns="" xmlns:a16="http://schemas.microsoft.com/office/drawing/2014/main" id="{D7C9E0C4-1FE0-CC32-4ED7-521D7C83CB07}"/>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09324" y="4192298"/>
            <a:ext cx="885137" cy="708059"/>
          </a:xfrm>
          <a:prstGeom prst="rect">
            <a:avLst/>
          </a:prstGeom>
        </p:spPr>
      </p:pic>
    </p:spTree>
    <p:custDataLst>
      <p:tags r:id="rId1"/>
    </p:custDataLst>
    <p:extLst>
      <p:ext uri="{BB962C8B-B14F-4D97-AF65-F5344CB8AC3E}">
        <p14:creationId xmlns:p14="http://schemas.microsoft.com/office/powerpoint/2010/main" val="8809330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8" fill="hold">
                            <p:stCondLst>
                              <p:cond delay="25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childTnLst>
                          </p:cTn>
                        </p:par>
                        <p:par>
                          <p:cTn id="43" fill="hold">
                            <p:stCondLst>
                              <p:cond delay="10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25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childTnLst>
                          </p:cTn>
                        </p:par>
                        <p:par>
                          <p:cTn id="75" fill="hold">
                            <p:stCondLst>
                              <p:cond delay="10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7" fill="hold">
                            <p:stCondLst>
                              <p:cond delay="25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par>
                          <p:cTn id="92" fill="hold">
                            <p:stCondLst>
                              <p:cond delay="10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32980"/>
          <a:stretch/>
        </p:blipFill>
        <p:spPr>
          <a:xfrm>
            <a:off x="-45081" y="-3093176"/>
            <a:ext cx="12237081" cy="83790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14"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4" name="1a">
            <a:hlinkClick r:id="" action="ppaction://media"/>
            <a:extLst>
              <a:ext uri="{FF2B5EF4-FFF2-40B4-BE49-F238E27FC236}">
                <a16:creationId xmlns="" xmlns:a16="http://schemas.microsoft.com/office/drawing/2014/main" id="{4D9E9852-F384-CF84-2AE6-666A738539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370" y="7244998"/>
            <a:ext cx="609600" cy="609600"/>
          </a:xfrm>
          <a:prstGeom prst="rect">
            <a:avLst/>
          </a:prstGeom>
        </p:spPr>
      </p:pic>
      <p:pic>
        <p:nvPicPr>
          <p:cNvPr id="5" name="1b">
            <a:hlinkClick r:id="" action="ppaction://media"/>
            <a:extLst>
              <a:ext uri="{FF2B5EF4-FFF2-40B4-BE49-F238E27FC236}">
                <a16:creationId xmlns="" xmlns:a16="http://schemas.microsoft.com/office/drawing/2014/main" id="{EF6262AA-AB86-F3EC-B790-19111AB2EEFC}"/>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4220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2" fill="hold"/>
                                        <p:tgtEl>
                                          <p:spTgt spid="5"/>
                                        </p:tgtEl>
                                      </p:cBhvr>
                                    </p:cmd>
                                  </p:childTnLst>
                                </p:cTn>
                              </p:par>
                            </p:childTnLst>
                          </p:cTn>
                        </p:par>
                        <p:par>
                          <p:cTn id="9" fill="hold">
                            <p:stCondLst>
                              <p:cond delay="5042"/>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3" fill="hold"/>
                                        <p:tgtEl>
                                          <p:spTgt spid="4"/>
                                        </p:tgtEl>
                                      </p:cBhvr>
                                    </p:cmd>
                                  </p:childTnLst>
                                </p:cTn>
                              </p:par>
                            </p:childTnLst>
                          </p:cTn>
                        </p:par>
                        <p:par>
                          <p:cTn id="14" fill="hold">
                            <p:stCondLst>
                              <p:cond delay="12775"/>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a:extLst>
              <a:ext uri="{FF2B5EF4-FFF2-40B4-BE49-F238E27FC236}">
                <a16:creationId xmlns="" xmlns:a16="http://schemas.microsoft.com/office/drawing/2014/main" id="{93EC1299-0940-F466-FA3C-A9CD027A64C9}"/>
              </a:ext>
            </a:extLst>
          </p:cNvPr>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42AC4C5E-BFC0-582D-DDB2-6BD71469F37D}"/>
              </a:ext>
            </a:extLst>
          </p:cNvPr>
          <p:cNvSpPr/>
          <p:nvPr/>
        </p:nvSpPr>
        <p:spPr>
          <a:xfrm>
            <a:off x="3515783" y="4840374"/>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a:extLst>
              <a:ext uri="{FF2B5EF4-FFF2-40B4-BE49-F238E27FC236}">
                <a16:creationId xmlns="" xmlns:a16="http://schemas.microsoft.com/office/drawing/2014/main" id="{11AF3342-733F-9531-4CD8-C0DE7762A98C}"/>
              </a:ext>
            </a:extLst>
          </p:cNvPr>
          <p:cNvSpPr/>
          <p:nvPr/>
        </p:nvSpPr>
        <p:spPr>
          <a:xfrm>
            <a:off x="3054664" y="734878"/>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2" name="Rectangle 11">
            <a:extLst>
              <a:ext uri="{FF2B5EF4-FFF2-40B4-BE49-F238E27FC236}">
                <a16:creationId xmlns="" xmlns:a16="http://schemas.microsoft.com/office/drawing/2014/main" id="{8831E001-0FB1-2DAF-E742-B227F9A974A8}"/>
              </a:ext>
            </a:extLst>
          </p:cNvPr>
          <p:cNvSpPr/>
          <p:nvPr/>
        </p:nvSpPr>
        <p:spPr>
          <a:xfrm>
            <a:off x="3515783" y="3587882"/>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Cây cuốc bằng sắt (iron) bị gỉ khi ngâm trong nước</a:t>
            </a:r>
            <a:endParaRPr lang="en-US" sz="2800" dirty="0">
              <a:solidFill>
                <a:prstClr val="black"/>
              </a:solidFill>
              <a:latin typeface="+mj-lt"/>
              <a:cs typeface="Times New Roman" panose="02020603050405020304" pitchFamily="18" charset="0"/>
            </a:endParaRPr>
          </a:p>
        </p:txBody>
      </p:sp>
      <p:sp>
        <p:nvSpPr>
          <p:cNvPr id="13" name="Rectangle 12">
            <a:extLst>
              <a:ext uri="{FF2B5EF4-FFF2-40B4-BE49-F238E27FC236}">
                <a16:creationId xmlns="" xmlns:a16="http://schemas.microsoft.com/office/drawing/2014/main" id="{B8ACE542-37CB-262B-4D6E-31579BD8AB33}"/>
              </a:ext>
            </a:extLst>
          </p:cNvPr>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a:extLst>
              <a:ext uri="{FF2B5EF4-FFF2-40B4-BE49-F238E27FC236}">
                <a16:creationId xmlns="" xmlns:a16="http://schemas.microsoft.com/office/drawing/2014/main" id="{3A6301A2-18D8-9951-26B8-24B7347BEC6F}"/>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72698" y="4924811"/>
            <a:ext cx="885137" cy="708059"/>
          </a:xfrm>
          <a:prstGeom prst="rect">
            <a:avLst/>
          </a:prstGeom>
        </p:spPr>
      </p:pic>
      <p:pic>
        <p:nvPicPr>
          <p:cNvPr id="15" name="Picture 14">
            <a:extLst>
              <a:ext uri="{FF2B5EF4-FFF2-40B4-BE49-F238E27FC236}">
                <a16:creationId xmlns="" xmlns:a16="http://schemas.microsoft.com/office/drawing/2014/main" id="{9040626B-B203-502F-0D5A-921CC8E9A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2406166"/>
            <a:ext cx="804742" cy="707197"/>
          </a:xfrm>
          <a:prstGeom prst="rect">
            <a:avLst/>
          </a:prstGeom>
        </p:spPr>
      </p:pic>
      <p:pic>
        <p:nvPicPr>
          <p:cNvPr id="16" name="Picture 15">
            <a:extLst>
              <a:ext uri="{FF2B5EF4-FFF2-40B4-BE49-F238E27FC236}">
                <a16:creationId xmlns="" xmlns:a16="http://schemas.microsoft.com/office/drawing/2014/main" id="{054CC067-9F0E-9CF4-7ECE-9B4F89796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3826863"/>
            <a:ext cx="804742" cy="707197"/>
          </a:xfrm>
          <a:prstGeom prst="rect">
            <a:avLst/>
          </a:prstGeom>
        </p:spPr>
      </p:pic>
    </p:spTree>
    <p:custDataLst>
      <p:tags r:id="rId1"/>
    </p:custDataLst>
    <p:extLst>
      <p:ext uri="{BB962C8B-B14F-4D97-AF65-F5344CB8AC3E}">
        <p14:creationId xmlns:p14="http://schemas.microsoft.com/office/powerpoint/2010/main" val="25572853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4" fill="hold">
                            <p:stCondLst>
                              <p:cond delay="250"/>
                            </p:stCondLst>
                            <p:childTnLst>
                              <p:par>
                                <p:cTn id="35" presetID="23" presetClass="entr" presetSubtype="32"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Check mark.wav"/>
                                        </p:tgtEl>
                                      </p:cMediaNode>
                                    </p:audio>
                                  </p:subTnLst>
                                </p:cTn>
                              </p:par>
                            </p:childTnLst>
                          </p:cTn>
                        </p:par>
                        <p:par>
                          <p:cTn id="39" fill="hold">
                            <p:stCondLst>
                              <p:cond delay="1500"/>
                            </p:stCondLst>
                            <p:childTnLst>
                              <p:par>
                                <p:cTn id="40" presetID="1" presetClass="emph" presetSubtype="2" fill="hold" nodeType="afterEffect">
                                  <p:stCondLst>
                                    <p:cond delay="0"/>
                                  </p:stCondLst>
                                  <p:childTnLst>
                                    <p:animClr clrSpc="rgb" dir="cw">
                                      <p:cBhvr>
                                        <p:cTn id="41" dur="250" fill="hold"/>
                                        <p:tgtEl>
                                          <p:spTgt spid="8"/>
                                        </p:tgtEl>
                                        <p:attrNameLst>
                                          <p:attrName>fillcolor</p:attrName>
                                        </p:attrNameLst>
                                      </p:cBhvr>
                                      <p:to>
                                        <a:srgbClr val="00B050"/>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par>
                                <p:cTn id="55" presetID="1" presetClass="emph" presetSubtype="2" fill="hold" nodeType="withEffect">
                                  <p:stCondLst>
                                    <p:cond delay="1000"/>
                                  </p:stCondLst>
                                  <p:childTnLst>
                                    <p:animClr clrSpc="rgb" dir="cw">
                                      <p:cBhvr>
                                        <p:cTn id="56" dur="250" fill="hold"/>
                                        <p:tgtEl>
                                          <p:spTgt spid="12"/>
                                        </p:tgtEl>
                                        <p:attrNameLst>
                                          <p:attrName>fillcolor</p:attrName>
                                        </p:attrNameLst>
                                      </p:cBhvr>
                                      <p:to>
                                        <a:srgbClr val="FFFF00"/>
                                      </p:to>
                                    </p:animClr>
                                    <p:set>
                                      <p:cBhvr>
                                        <p:cTn id="57" dur="250" fill="hold"/>
                                        <p:tgtEl>
                                          <p:spTgt spid="12"/>
                                        </p:tgtEl>
                                        <p:attrNameLst>
                                          <p:attrName>fill.type</p:attrName>
                                        </p:attrNameLst>
                                      </p:cBhvr>
                                      <p:to>
                                        <p:strVal val="solid"/>
                                      </p:to>
                                    </p:set>
                                    <p:set>
                                      <p:cBhvr>
                                        <p:cTn id="5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3"/>
                                        </p:tgtEl>
                                        <p:attrNameLst>
                                          <p:attrName>fillcolor</p:attrName>
                                        </p:attrNameLst>
                                      </p:cBhvr>
                                      <p:to>
                                        <a:srgbClr val="FFF2CC"/>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4*#ppt_w"/>
                                          </p:val>
                                        </p:tav>
                                        <p:tav tm="100000">
                                          <p:val>
                                            <p:strVal val="#ppt_w"/>
                                          </p:val>
                                        </p:tav>
                                      </p:tavLst>
                                    </p:anim>
                                    <p:anim calcmode="lin" valueType="num">
                                      <p:cBhvr>
                                        <p:cTn id="6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par>
                                <p:cTn id="70" presetID="1" presetClass="emph" presetSubtype="2" fill="hold" nodeType="withEffect">
                                  <p:stCondLst>
                                    <p:cond delay="1000"/>
                                  </p:stCondLst>
                                  <p:childTnLst>
                                    <p:animClr clrSpc="rgb" dir="cw">
                                      <p:cBhvr>
                                        <p:cTn id="71" dur="250" fill="hold"/>
                                        <p:tgtEl>
                                          <p:spTgt spid="13"/>
                                        </p:tgtEl>
                                        <p:attrNameLst>
                                          <p:attrName>fillcolor</p:attrName>
                                        </p:attrNameLst>
                                      </p:cBhvr>
                                      <p:to>
                                        <a:srgbClr val="FFFF00"/>
                                      </p:to>
                                    </p:animClr>
                                    <p:set>
                                      <p:cBhvr>
                                        <p:cTn id="72" dur="250" fill="hold"/>
                                        <p:tgtEl>
                                          <p:spTgt spid="13"/>
                                        </p:tgtEl>
                                        <p:attrNameLst>
                                          <p:attrName>fill.type</p:attrName>
                                        </p:attrNameLst>
                                      </p:cBhvr>
                                      <p:to>
                                        <p:strVal val="solid"/>
                                      </p:to>
                                    </p:set>
                                    <p:set>
                                      <p:cBhvr>
                                        <p:cTn id="7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82387"/>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a:extLst>
              <a:ext uri="{FF2B5EF4-FFF2-40B4-BE49-F238E27FC236}">
                <a16:creationId xmlns="" xmlns:a16="http://schemas.microsoft.com/office/drawing/2014/main" id="{75D1C4C1-0886-A3AE-99A0-FA8B56332CF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77485" y="6553200"/>
            <a:ext cx="609600" cy="609600"/>
          </a:xfrm>
          <a:prstGeom prst="rect">
            <a:avLst/>
          </a:prstGeom>
        </p:spPr>
      </p:pic>
    </p:spTree>
    <p:custDataLst>
      <p:tags r:id="rId1"/>
    </p:custDataLst>
    <p:extLst>
      <p:ext uri="{BB962C8B-B14F-4D97-AF65-F5344CB8AC3E}">
        <p14:creationId xmlns:p14="http://schemas.microsoft.com/office/powerpoint/2010/main" val="285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2"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2528</TotalTime>
  <Words>2011</Words>
  <Application>Microsoft Office PowerPoint</Application>
  <PresentationFormat>Custom</PresentationFormat>
  <Paragraphs>203</Paragraphs>
  <Slides>40</Slides>
  <Notes>14</Notes>
  <HiddenSlides>0</HiddenSlides>
  <MMClips>11</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 Theme</vt:lpstr>
      <vt:lpstr>1_Office Theme</vt:lpstr>
      <vt:lpstr>2_Office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21AK22</cp:lastModifiedBy>
  <cp:revision>80</cp:revision>
  <dcterms:created xsi:type="dcterms:W3CDTF">2022-07-11T06:12:15Z</dcterms:created>
  <dcterms:modified xsi:type="dcterms:W3CDTF">2023-12-02T06:15:09Z</dcterms:modified>
</cp:coreProperties>
</file>