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media/audio7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21" r:id="rId2"/>
    <p:sldMasterId id="2147483733" r:id="rId3"/>
  </p:sldMasterIdLst>
  <p:notesMasterIdLst>
    <p:notesMasterId r:id="rId27"/>
  </p:notesMasterIdLst>
  <p:handoutMasterIdLst>
    <p:handoutMasterId r:id="rId28"/>
  </p:handoutMasterIdLst>
  <p:sldIdLst>
    <p:sldId id="256" r:id="rId4"/>
    <p:sldId id="12546" r:id="rId5"/>
    <p:sldId id="12573" r:id="rId6"/>
    <p:sldId id="12574" r:id="rId7"/>
    <p:sldId id="12575" r:id="rId8"/>
    <p:sldId id="12577" r:id="rId9"/>
    <p:sldId id="12576" r:id="rId10"/>
    <p:sldId id="12589" r:id="rId11"/>
    <p:sldId id="276" r:id="rId12"/>
    <p:sldId id="365" r:id="rId13"/>
    <p:sldId id="12579" r:id="rId14"/>
    <p:sldId id="12581" r:id="rId15"/>
    <p:sldId id="12582" r:id="rId16"/>
    <p:sldId id="355" r:id="rId17"/>
    <p:sldId id="12583" r:id="rId18"/>
    <p:sldId id="12584" r:id="rId19"/>
    <p:sldId id="12585" r:id="rId20"/>
    <p:sldId id="12586" r:id="rId21"/>
    <p:sldId id="12587" r:id="rId22"/>
    <p:sldId id="12588" r:id="rId23"/>
    <p:sldId id="331" r:id="rId24"/>
    <p:sldId id="1252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7409" autoAdjust="0"/>
  </p:normalViewPr>
  <p:slideViewPr>
    <p:cSldViewPr snapToGrid="0">
      <p:cViewPr varScale="1">
        <p:scale>
          <a:sx n="64" d="100"/>
          <a:sy n="64" d="100"/>
        </p:scale>
        <p:origin x="912" y="90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2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1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0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1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3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5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3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5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0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7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9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1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1B07-BBE3-4AFF-A00D-918594FC9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23DBD-797A-47FC-AF7B-76C875112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9575D-A6FC-4FBD-B95B-13570DB51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1E9D8-83DC-42CD-996B-08B3A08FA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4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5C2C3-F5C9-441B-88F6-9364FBC59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95A6A-4984-4FE6-969D-0A6AE5D04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84F3D-F135-45AE-8B71-8CF8527F5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D9B2A-67BA-4F40-B28D-1EB59BC82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3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70AF7-3382-45B8-BE88-2DECD4004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57F33A-C906-4967-BEF2-9D1FA4FD4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A94DD0-B4CD-498D-B7B8-AD6530423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C37E-218E-44A7-81E0-2BF8FC481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C9E9E-5436-443C-8573-7D9A3BEF6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F1215-895E-4CBA-9A5D-FDBAB17EC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110CF-234F-4FAE-AEA1-9740C6C8A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071D-6471-4A8F-A3B7-9A9A328D5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26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188B98-86C9-4C4E-998B-6AD35D618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2CF82C-CC81-4309-88D3-D0391999E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FC26EA-026B-41EB-ABEE-103BD7C54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8A19-637E-4E97-A26E-9141FEE54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60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DAB564-7E87-43BF-AF4A-81DF8A31E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50D16-52BA-4369-BE5F-ADD2FCB12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6A48B9-6185-448C-BA05-142FF4007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0B2F9-0E0E-4EC3-8834-99A35F3B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5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556568-5170-488A-803D-E61435C53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D347F0-327A-47C6-84E8-F9419D536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859420-B947-46F3-92F2-0B31DCB3E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8F9A5-C3BF-408D-9C9A-69A692A27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93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BA778-55E4-4536-89EA-0F0EC1118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AC3F0-C796-4062-AEA8-8DD9EF098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E4D8E-8F09-4360-AFD1-D0266D254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0FF1-4531-4D51-948A-949BCBFB7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8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F2141-6A41-489D-83F3-1CCD895F3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0A2D-8B60-4A15-B30B-DEF99A60C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2FBD2-EA37-49DF-8E6E-00C9A401D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B9D21-6AD6-470F-A737-CC161502C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1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764D2C-B2D0-4056-8940-2F37E90E5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FEC06-3103-46A9-9EFB-8CEB9BBE4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12AFA-FE67-4812-8FEF-9B702B440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FC48-8983-47A8-92C7-2826EC252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4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266EB-D210-4071-A2CE-B651B8023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F60F76-84C2-4A0C-BF18-23B5232E2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3C5A8-0B35-4D98-9A04-305ED415A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15658-ECF1-4612-82C7-8D7161FE8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722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9A20BF-B6CB-4943-B6A3-45123A27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208A66-53E6-469A-B929-0DC6B252F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63459-85DA-4990-93A5-893BBB079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B729-CE15-48D2-84BE-C7A00176A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49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5A07BB-F7BA-4A7A-AE61-410A7A005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EE57E-D2FD-40AB-ABDD-F127E0868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E4F399-DF84-4566-8279-7C2048139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8964E-774B-4612-AF5F-3C880C1A6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73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F22E57-087D-463E-BD7A-8B4AF0C7E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AF769-74FE-4AF3-9BCF-A78EC8381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6269B-2D51-470A-BAFA-0E08D556B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2B22-B878-4A61-BC2B-9B8888146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40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7B07A-3358-4070-A777-1A8F7A666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0B445-C8CE-436A-8844-0E938FFC5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61E9D-CDEE-4E3F-97E4-CDB75E78F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27E21-D573-4562-8BCE-77C5C1466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152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5D8391-EB40-4680-87E2-C7FA1639A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492D0D-3209-49E0-977C-A443248D7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29C956-9C61-4F9C-AD11-CA5349E74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4A466-0753-403D-B7DC-2751D5896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0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017EBC-5301-4AD7-8DAA-3FAB54FA9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A5F93-6710-4B3B-A4D6-9D43500F4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A1DAA4-C004-4E3B-8C32-77CCCE91F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A364F-36F8-4970-A477-15A987BD9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0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35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D6D24D-1B58-4FFB-A77C-D92904358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4FE77B-6F99-4AD9-A5ED-718E29B8F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DA8FDA-7336-48A4-8B3F-A6F8B7EB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87AAE-961B-4239-9830-A88B805EA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7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1DA57-AD63-439C-904E-D710F118A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8B866-1F51-43F4-B024-D12F6027E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C99E4-6771-4763-BDD6-9DB939158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3A9C6-3381-4901-97F7-9623957D8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75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5CE56-A90A-440A-A1FC-EC7096AB7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7AC835-8EA2-45D6-B73C-47B5DB74E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B704A-1B8B-4596-B2A6-EB3A3D0B5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F824F-580E-4AA7-BE35-993B552AE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16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85619-232A-4F85-845D-6514C4D89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16FB55-2E60-4697-B481-B2E4B1FB8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364BF5-E5BC-435B-A193-3C086B653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0E97B-F1CB-4204-A776-DD4E1EE4B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52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A08D2-C3CB-4EA0-AFB5-57317F8CC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6FDE11-758C-4739-A3D2-64D5B4F54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963DF-2C95-4245-BA8D-A8685DDC1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EA4E5-A474-436B-8B2D-3B517CF8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5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2A33D7-48CA-4E3F-85FA-7BB1F4DA3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5EDD4C-B9FA-46D9-968B-7C5FB0D09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A0A81F-8BD5-4EC2-9028-E4BA324DA7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50ABA2-9B56-4159-8791-940A0481A1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C94BAD-7A8C-41A0-909C-AB10522148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494F209-3C92-4301-860D-60F6AC98D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16829E-F409-480B-9B67-DBF8338D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C95159-D864-4904-B73C-836DD054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3B78DA-6C33-46BD-8F5F-AC67058AE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1F9AED-466F-45C8-B77A-A70EA2BDBA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1B9BB7-2EC4-475C-BB66-E5EE452C23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E777FB6-0AD0-4F4B-8F33-14F85BD58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0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5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audio" Target="../media/audio8.wav"/><Relationship Id="rId11" Type="http://schemas.openxmlformats.org/officeDocument/2006/relationships/image" Target="../media/image30.gif"/><Relationship Id="rId5" Type="http://schemas.openxmlformats.org/officeDocument/2006/relationships/audio" Target="../media/audio7.wav"/><Relationship Id="rId10" Type="http://schemas.openxmlformats.org/officeDocument/2006/relationships/image" Target="../media/image29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5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8.wav"/><Relationship Id="rId11" Type="http://schemas.openxmlformats.org/officeDocument/2006/relationships/image" Target="../media/image30.gif"/><Relationship Id="rId5" Type="http://schemas.openxmlformats.org/officeDocument/2006/relationships/audio" Target="../media/audio7.wav"/><Relationship Id="rId10" Type="http://schemas.openxmlformats.org/officeDocument/2006/relationships/image" Target="../media/image29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5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audio" Target="../media/audio8.wav"/><Relationship Id="rId11" Type="http://schemas.openxmlformats.org/officeDocument/2006/relationships/slide" Target="slide20.xml"/><Relationship Id="rId5" Type="http://schemas.openxmlformats.org/officeDocument/2006/relationships/audio" Target="../media/audio7.wav"/><Relationship Id="rId10" Type="http://schemas.openxmlformats.org/officeDocument/2006/relationships/image" Target="../media/image30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5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8.wav"/><Relationship Id="rId11" Type="http://schemas.openxmlformats.org/officeDocument/2006/relationships/image" Target="../media/image30.gif"/><Relationship Id="rId5" Type="http://schemas.openxmlformats.org/officeDocument/2006/relationships/audio" Target="../media/audio7.wav"/><Relationship Id="rId10" Type="http://schemas.openxmlformats.org/officeDocument/2006/relationships/image" Target="../media/image29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5.wav"/><Relationship Id="rId7" Type="http://schemas.openxmlformats.org/officeDocument/2006/relationships/image" Target="../media/image27.png"/><Relationship Id="rId12" Type="http://schemas.openxmlformats.org/officeDocument/2006/relationships/slide" Target="slide20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audio" Target="../media/audio8.wav"/><Relationship Id="rId11" Type="http://schemas.openxmlformats.org/officeDocument/2006/relationships/image" Target="../media/image30.gif"/><Relationship Id="rId5" Type="http://schemas.openxmlformats.org/officeDocument/2006/relationships/audio" Target="../media/audio7.wav"/><Relationship Id="rId10" Type="http://schemas.openxmlformats.org/officeDocument/2006/relationships/image" Target="../media/image29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8.wav"/><Relationship Id="rId12" Type="http://schemas.openxmlformats.org/officeDocument/2006/relationships/slide" Target="slide20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audio" Target="../media/audio7.wav"/><Relationship Id="rId11" Type="http://schemas.openxmlformats.org/officeDocument/2006/relationships/image" Target="../media/image30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5.wav"/><Relationship Id="rId7" Type="http://schemas.openxmlformats.org/officeDocument/2006/relationships/image" Target="../media/image27.png"/><Relationship Id="rId12" Type="http://schemas.openxmlformats.org/officeDocument/2006/relationships/slide" Target="slide20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audio" Target="../media/audio8.wav"/><Relationship Id="rId11" Type="http://schemas.openxmlformats.org/officeDocument/2006/relationships/image" Target="../media/image30.gif"/><Relationship Id="rId5" Type="http://schemas.openxmlformats.org/officeDocument/2006/relationships/audio" Target="../media/audio7.wav"/><Relationship Id="rId10" Type="http://schemas.openxmlformats.org/officeDocument/2006/relationships/image" Target="../media/image29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openxmlformats.org/officeDocument/2006/relationships/audio" Target="../media/audio8.wav"/><Relationship Id="rId12" Type="http://schemas.openxmlformats.org/officeDocument/2006/relationships/slide" Target="slide20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audio" Target="../media/audio7.wav"/><Relationship Id="rId11" Type="http://schemas.openxmlformats.org/officeDocument/2006/relationships/image" Target="../media/image30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6.wav"/><Relationship Id="rId7" Type="http://schemas.openxmlformats.org/officeDocument/2006/relationships/slide" Target="slide20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slide" Target="slide20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5.wav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openxmlformats.org/officeDocument/2006/relationships/audio" Target="../media/audio9.wav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1.gif"/><Relationship Id="rId2" Type="http://schemas.openxmlformats.org/officeDocument/2006/relationships/audio" Target="file:///D:\rung%20chuog%20vang\Rung%20chuong%20vang%20-%20Buc%20Tuong%20%5bNCT%200445427527%5d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4.gif"/><Relationship Id="rId4" Type="http://schemas.openxmlformats.org/officeDocument/2006/relationships/image" Target="../media/image25.png"/><Relationship Id="rId9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3" Type="http://schemas.openxmlformats.org/officeDocument/2006/relationships/audio" Target="../media/media2.WAV"/><Relationship Id="rId21" Type="http://schemas.openxmlformats.org/officeDocument/2006/relationships/image" Target="../media/image25.png"/><Relationship Id="rId7" Type="http://schemas.openxmlformats.org/officeDocument/2006/relationships/slide" Target="slide2.xml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" Type="http://schemas.microsoft.com/office/2007/relationships/media" Target="../media/media2.WAV"/><Relationship Id="rId16" Type="http://schemas.openxmlformats.org/officeDocument/2006/relationships/image" Target="../media/image20.gif"/><Relationship Id="rId20" Type="http://schemas.openxmlformats.org/officeDocument/2006/relationships/image" Target="../media/image24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5.gif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19" Type="http://schemas.openxmlformats.org/officeDocument/2006/relationships/image" Target="../media/image23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9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03511" y="2219900"/>
            <a:ext cx="919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5" y="-23111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530" y="54992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4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48 g Fe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162,5g.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97,5g</a:t>
            </a:r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48,75g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16,25g.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975" y="86799"/>
            <a:ext cx="1652588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9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76200"/>
            <a:ext cx="9953585" cy="23574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agnessium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chloride: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Mg + 2HCl → MgCl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gam Mg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2603500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6,1975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814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12,395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37B9524E-A1F3-44B6-B270-8EC097AA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24,79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37,185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667000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2331" name="Right Arrow 50">
            <a:hlinkClick r:id="rId11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2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7" grpId="0" animBg="1"/>
      <p:bldP spid="13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7" y="826735"/>
            <a:ext cx="10022792" cy="176022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gam Al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19,2 gam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43,2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21,6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10,8 gam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0101" y="-22836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Ba + 2HCl →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4,16 g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HCl?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mol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mol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6,75 gam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Al + HCl → AlCl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29,2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34,0625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28,94 gam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27,375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9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650988"/>
            <a:ext cx="9824129" cy="19763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Trộn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10,8 gam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aluminium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với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Sulfur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dư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Cho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hỗn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hợp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vào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ống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nghiệm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đun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nóng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xảy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ra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thu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được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25,5 gam Al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S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Tính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hiệu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suất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" y="1527174"/>
            <a:ext cx="1513564" cy="694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51305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-15784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9791700" y="2733675"/>
            <a:ext cx="1752600" cy="1752600"/>
            <a:chOff x="4872" y="3084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08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95" y="33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9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2,45g KClO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Cho Zn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4,86 gam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6,35 gam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1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150kg CaCO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67,2kg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9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/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3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→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+ 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Khối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lượng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Oxide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được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theo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lý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thuyết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𝟏𝟓𝟎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𝟓𝟔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 = 84kg.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Hiệu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suất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phản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ứng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H%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𝟔𝟕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.100 = 80%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  <a:blipFill>
                <a:blip r:embed="rId8"/>
                <a:stretch>
                  <a:fillRect l="-2334" t="-239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27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41" y="680358"/>
            <a:ext cx="10367892" cy="4942736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(HCl)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muối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4,958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Hydrogen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a,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ban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đầu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830" y="1698172"/>
            <a:ext cx="1206046" cy="522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44" y="-4336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5784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1355" y="29782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832" y="30010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2480" y="297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156" y="30219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0478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426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613" y="3034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7980" y="30775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942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3009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926" y="3057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055" y="29928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632" y="30146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768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61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-92981" y="4210050"/>
            <a:ext cx="1752600" cy="1752600"/>
            <a:chOff x="-1363" y="414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3" y="414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163" y="4379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1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4"/>
            <a:ext cx="12192000" cy="6890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30404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BD1D7A-A089-4174-8833-3A1C83BDE44C}"/>
              </a:ext>
            </a:extLst>
          </p:cNvPr>
          <p:cNvSpPr/>
          <p:nvPr/>
        </p:nvSpPr>
        <p:spPr>
          <a:xfrm>
            <a:off x="1383535" y="2423359"/>
            <a:ext cx="9885803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FD9FF-0695-4BED-97B0-EE0F1AE2E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8" y="906798"/>
            <a:ext cx="197527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613314"/>
            <a:ext cx="7407957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+ 2 HCl → ZnCl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04" y="95478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103" y="106083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5480" y="114051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1649887"/>
            <a:ext cx="7416803" cy="160009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4,958 : 24,79 = 0,2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n H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2 = 0,4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0,4 . 36,5 = 7, 7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259794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267097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278368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129" y="3358507"/>
            <a:ext cx="7414839" cy="106492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n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mol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136 = 27,2 gam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39036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39766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40893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153" y="4529339"/>
            <a:ext cx="9103847" cy="23812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(1)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 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H2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= 0,2 mol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H% =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. 100% (2)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0,2 mol Zn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0,2 . 65 = 13 gam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(2) 80% = 13 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= 16,1975 gam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0" y="27686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95" y="1366096"/>
            <a:ext cx="1380734" cy="723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9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7" grpId="0" animBg="1"/>
      <p:bldP spid="13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C23D6AEE-3D4F-457B-A758-5918C37C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10595" name="WordArt 3">
            <a:extLst>
              <a:ext uri="{FF2B5EF4-FFF2-40B4-BE49-F238E27FC236}">
                <a16:creationId xmlns:a16="http://schemas.microsoft.com/office/drawing/2014/main" id="{04983813-01B7-43B4-80D3-B2223A07EB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810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Binh ...Boong...</a:t>
            </a:r>
          </a:p>
        </p:txBody>
      </p:sp>
      <p:pic>
        <p:nvPicPr>
          <p:cNvPr id="110596" name="Rung chuong vang - Buc Tuong.mp3">
            <a:hlinkClick r:id="" action="ppaction://media"/>
            <a:extLst>
              <a:ext uri="{FF2B5EF4-FFF2-40B4-BE49-F238E27FC236}">
                <a16:creationId xmlns:a16="http://schemas.microsoft.com/office/drawing/2014/main" id="{6C995F0C-8220-4D0A-83F0-E55FA8D579E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>
            <a:extLst>
              <a:ext uri="{FF2B5EF4-FFF2-40B4-BE49-F238E27FC236}">
                <a16:creationId xmlns:a16="http://schemas.microsoft.com/office/drawing/2014/main" id="{9259D10C-0CA5-4353-85BF-FD965AFD26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849">
            <a:off x="7315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>
            <a:extLst>
              <a:ext uri="{FF2B5EF4-FFF2-40B4-BE49-F238E27FC236}">
                <a16:creationId xmlns:a16="http://schemas.microsoft.com/office/drawing/2014/main" id="{A0067300-0B4C-4E51-BB9D-BEDB4BC7E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416">
            <a:off x="1905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3">
            <a:extLst>
              <a:ext uri="{FF2B5EF4-FFF2-40B4-BE49-F238E27FC236}">
                <a16:creationId xmlns:a16="http://schemas.microsoft.com/office/drawing/2014/main" id="{D50B5B2E-7B23-4FF9-BD10-D728C51D9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391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13">
            <a:extLst>
              <a:ext uri="{FF2B5EF4-FFF2-40B4-BE49-F238E27FC236}">
                <a16:creationId xmlns:a16="http://schemas.microsoft.com/office/drawing/2014/main" id="{665D2CF7-7BEB-4BBB-91AF-24AD76E08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981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an30">
            <a:extLst>
              <a:ext uri="{FF2B5EF4-FFF2-40B4-BE49-F238E27FC236}">
                <a16:creationId xmlns:a16="http://schemas.microsoft.com/office/drawing/2014/main" id="{60A72224-259A-4886-A0A0-EAB8D3DC9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PULSTARS">
            <a:extLst>
              <a:ext uri="{FF2B5EF4-FFF2-40B4-BE49-F238E27FC236}">
                <a16:creationId xmlns:a16="http://schemas.microsoft.com/office/drawing/2014/main" id="{87A0A1AB-E8D6-4054-BC6D-925EF684AE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PULSTARS">
            <a:extLst>
              <a:ext uri="{FF2B5EF4-FFF2-40B4-BE49-F238E27FC236}">
                <a16:creationId xmlns:a16="http://schemas.microsoft.com/office/drawing/2014/main" id="{9D876EF4-A837-49D4-B60B-7E79EE389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PULSTARS">
            <a:extLst>
              <a:ext uri="{FF2B5EF4-FFF2-40B4-BE49-F238E27FC236}">
                <a16:creationId xmlns:a16="http://schemas.microsoft.com/office/drawing/2014/main" id="{56FF606D-61D8-4631-9F3F-1504E1DB46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Picture1">
            <a:extLst>
              <a:ext uri="{FF2B5EF4-FFF2-40B4-BE49-F238E27FC236}">
                <a16:creationId xmlns:a16="http://schemas.microsoft.com/office/drawing/2014/main" id="{C63E872A-F711-41BF-9109-19BCFC815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Picture1">
            <a:extLst>
              <a:ext uri="{FF2B5EF4-FFF2-40B4-BE49-F238E27FC236}">
                <a16:creationId xmlns:a16="http://schemas.microsoft.com/office/drawing/2014/main" id="{3285E472-2467-4DE4-8A7C-75C24C549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Picture1">
            <a:extLst>
              <a:ext uri="{FF2B5EF4-FFF2-40B4-BE49-F238E27FC236}">
                <a16:creationId xmlns:a16="http://schemas.microsoft.com/office/drawing/2014/main" id="{B2FDDE2B-696E-472D-AABB-5F3BD336F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292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Picture1">
            <a:extLst>
              <a:ext uri="{FF2B5EF4-FFF2-40B4-BE49-F238E27FC236}">
                <a16:creationId xmlns:a16="http://schemas.microsoft.com/office/drawing/2014/main" id="{C55BF636-45FA-4EA7-BCC3-41A0A169C8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4" y="1371601"/>
            <a:ext cx="71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9" name="Rung chuong vang - Buc Tuong [NCT 0445427527].mp3">
            <a:hlinkClick r:id="" action="ppaction://media"/>
            <a:extLst>
              <a:ext uri="{FF2B5EF4-FFF2-40B4-BE49-F238E27FC236}">
                <a16:creationId xmlns:a16="http://schemas.microsoft.com/office/drawing/2014/main" id="{EAFED8AE-4BD7-4753-A575-3F3E0E61695A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22211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0" name="WordArt 18">
            <a:extLst>
              <a:ext uri="{FF2B5EF4-FFF2-40B4-BE49-F238E27FC236}">
                <a16:creationId xmlns:a16="http://schemas.microsoft.com/office/drawing/2014/main" id="{B0E52700-8BB9-432E-9C72-8B6878781C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4648200"/>
            <a:ext cx="647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chiến thắng!</a:t>
            </a:r>
          </a:p>
        </p:txBody>
      </p:sp>
      <p:sp>
        <p:nvSpPr>
          <p:cNvPr id="19475" name="AutoShape 19">
            <a:hlinkClick r:id="rId9" action="ppaction://hlinksldjump"/>
            <a:extLst>
              <a:ext uri="{FF2B5EF4-FFF2-40B4-BE49-F238E27FC236}">
                <a16:creationId xmlns:a16="http://schemas.microsoft.com/office/drawing/2014/main" id="{8AB0A256-E2FE-4D5F-9411-9C6BE67A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201" y="6069718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3164" fill="hold"/>
                                        <p:tgtEl>
                                          <p:spTgt spid="110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3062" fill="hold"/>
                                        <p:tgtEl>
                                          <p:spTgt spid="110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55357" y="1880110"/>
            <a:ext cx="4397467" cy="4218412"/>
            <a:chOff x="1672" y="-2"/>
            <a:chExt cx="3733" cy="3581"/>
          </a:xfrm>
        </p:grpSpPr>
        <p:sp>
          <p:nvSpPr>
            <p:cNvPr id="8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7963" y="2110172"/>
            <a:ext cx="4734941" cy="3579914"/>
            <a:chOff x="6338659" y="3726694"/>
            <a:chExt cx="4734941" cy="1542718"/>
          </a:xfrm>
        </p:grpSpPr>
        <p:grpSp>
          <p:nvGrpSpPr>
            <p:cNvPr id="28" name="Group 344"/>
            <p:cNvGrpSpPr/>
            <p:nvPr/>
          </p:nvGrpSpPr>
          <p:grpSpPr>
            <a:xfrm>
              <a:off x="6338659" y="3726694"/>
              <a:ext cx="4734941" cy="1195444"/>
              <a:chOff x="4442370" y="2728106"/>
              <a:chExt cx="4734941" cy="119544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264060" y="2840991"/>
                <a:ext cx="3913251" cy="14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51"/>
                  </a:lnSpc>
                  <a:spcAft>
                    <a:spcPts val="1500"/>
                  </a:spcAft>
                  <a:defRPr/>
                </a:pPr>
                <a:r>
                  <a:rPr lang="vi-V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Học nội dung ghi nhớ sgk</a:t>
                </a:r>
              </a:p>
            </p:txBody>
          </p:sp>
          <p:grpSp>
            <p:nvGrpSpPr>
              <p:cNvPr id="45" name="Group 332"/>
              <p:cNvGrpSpPr/>
              <p:nvPr/>
            </p:nvGrpSpPr>
            <p:grpSpPr>
              <a:xfrm>
                <a:off x="4442370" y="2728106"/>
                <a:ext cx="651998" cy="276609"/>
                <a:chOff x="4442370" y="2728106"/>
                <a:chExt cx="651998" cy="27660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442370" y="2728106"/>
                  <a:ext cx="651998" cy="27660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80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  <p:sp>
              <p:nvSpPr>
                <p:cNvPr id="47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en-US" sz="28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</p:grpSp>
          <p:sp>
            <p:nvSpPr>
              <p:cNvPr id="2" name="Rectangle 43"/>
              <p:cNvSpPr/>
              <p:nvPr/>
            </p:nvSpPr>
            <p:spPr>
              <a:xfrm>
                <a:off x="5211340" y="3234178"/>
                <a:ext cx="3312125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Làm bài tập vận dụng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9" name="Rectangle 43"/>
              <p:cNvSpPr/>
              <p:nvPr/>
            </p:nvSpPr>
            <p:spPr>
              <a:xfrm>
                <a:off x="5143090" y="3698075"/>
                <a:ext cx="3696846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Nghiên cứu trước bài 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36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grpSp>
          <p:nvGrpSpPr>
            <p:cNvPr id="41" name="Group 342"/>
            <p:cNvGrpSpPr/>
            <p:nvPr/>
          </p:nvGrpSpPr>
          <p:grpSpPr>
            <a:xfrm>
              <a:off x="6359294" y="4668439"/>
              <a:ext cx="604343" cy="600973"/>
              <a:chOff x="4463005" y="3669851"/>
              <a:chExt cx="604343" cy="600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463005" y="3669851"/>
                <a:ext cx="604343" cy="2819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3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39" name="Freeform 26"/>
            <p:cNvSpPr/>
            <p:nvPr/>
          </p:nvSpPr>
          <p:spPr bwMode="auto">
            <a:xfrm>
              <a:off x="6631795" y="4727590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Yeseva One" panose="00000500000000000000" charset="0"/>
                <a:sym typeface="Yeseva One" panose="00000500000000000000" charset="0"/>
              </a:endParaRPr>
            </a:p>
          </p:txBody>
        </p:sp>
        <p:grpSp>
          <p:nvGrpSpPr>
            <p:cNvPr id="33" name="Group 333"/>
            <p:cNvGrpSpPr/>
            <p:nvPr/>
          </p:nvGrpSpPr>
          <p:grpSpPr>
            <a:xfrm>
              <a:off x="6359294" y="4228241"/>
              <a:ext cx="622418" cy="265752"/>
              <a:chOff x="4463005" y="3229653"/>
              <a:chExt cx="622418" cy="2657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463005" y="3229653"/>
                <a:ext cx="622418" cy="2657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35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1" cy="965371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2935706" y="514372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2800" b="1" dirty="0">
                <a:solidFill>
                  <a:schemeClr val="accent1"/>
                </a:solidFill>
                <a:ea typeface="Yeseva One" panose="00000500000000000000" charset="0"/>
                <a:sym typeface="Yeseva One" panose="00000500000000000000" charset="0"/>
              </a:rPr>
              <a:t>HƯỚNG DẪN VỀ NHÀ</a:t>
            </a:r>
            <a:endParaRPr lang="zh-CN" altLang="en-US" sz="2800" b="1" dirty="0">
              <a:solidFill>
                <a:schemeClr val="accent1"/>
              </a:solidFill>
              <a:ea typeface="Yeseva One" panose="00000500000000000000" charset="0"/>
              <a:sym typeface="Yeseva One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3" y="1619573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8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844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5" y="4004099"/>
            <a:ext cx="1637923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4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/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phản ứng xảy ra khi đốt cháy 1 mol carbon: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 + 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1.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hiệu suất phản ứng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100%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mol C thu được bao nhiêu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2.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mol (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100%)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  <a:blipFill>
                <a:blip r:embed="rId2"/>
                <a:stretch>
                  <a:fillRect l="-1290" t="-1996" r="-1290" b="-4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62BFCE-1055-47C9-9521-CEE91C6B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4" y="1476515"/>
            <a:ext cx="1581559" cy="1156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0B0055-CD13-4F3E-B59E-2E19FC7CA974}"/>
              </a:ext>
            </a:extLst>
          </p:cNvPr>
          <p:cNvSpPr/>
          <p:nvPr/>
        </p:nvSpPr>
        <p:spPr>
          <a:xfrm>
            <a:off x="885328" y="3941796"/>
            <a:ext cx="11022430" cy="216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mol?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BEF2558A-122B-4C51-A22B-4C4628DE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0" y="3941796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1C5D0E-CF1A-4C50-989C-B8D30B4567EA}"/>
              </a:ext>
            </a:extLst>
          </p:cNvPr>
          <p:cNvSpPr/>
          <p:nvPr/>
        </p:nvSpPr>
        <p:spPr>
          <a:xfrm>
            <a:off x="2159046" y="4929768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891679-03B2-4153-AC72-1EC1FAD3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42" y="5520531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4D4F143-B258-4FD0-ABE1-F82A80607957}"/>
              </a:ext>
            </a:extLst>
          </p:cNvPr>
          <p:cNvSpPr/>
          <p:nvPr/>
        </p:nvSpPr>
        <p:spPr>
          <a:xfrm>
            <a:off x="4106931" y="6374784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/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  <a:blipFill>
                <a:blip r:embed="rId4"/>
                <a:stretch>
                  <a:fillRect l="-5924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/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  <a:blipFill>
                <a:blip r:embed="rId5"/>
                <a:stretch>
                  <a:fillRect l="-6143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4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440871" y="3092303"/>
            <a:ext cx="11228615" cy="326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lượng Fe thu được theo lí thuyết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→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→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 </a:t>
            </a:r>
            <a:r>
              <a:rPr lang="vi-VN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 có thể tính hiệu suất từ số mol chất sản phẩm theo lí thuyết và thực tế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97BEA62-3C86-4087-B657-4A0029180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42713"/>
              </p:ext>
            </p:extLst>
          </p:nvPr>
        </p:nvGraphicFramePr>
        <p:xfrm>
          <a:off x="1651298" y="3893911"/>
          <a:ext cx="35925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r:id="rId4" imgW="2019300" imgH="457200" progId="Equation.DSMT4">
                  <p:embed/>
                </p:oleObj>
              </mc:Choice>
              <mc:Fallback>
                <p:oleObj r:id="rId4" imgW="20193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3893911"/>
                        <a:ext cx="3592513" cy="81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DCF9D7-450E-464D-B587-C007EB8E6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109951"/>
              </p:ext>
            </p:extLst>
          </p:nvPr>
        </p:nvGraphicFramePr>
        <p:xfrm>
          <a:off x="1651298" y="4757024"/>
          <a:ext cx="2948215" cy="78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r:id="rId6" imgW="1688367" imgH="444307" progId="Equation.DSMT4">
                  <p:embed/>
                </p:oleObj>
              </mc:Choice>
              <mc:Fallback>
                <p:oleObj r:id="rId6" imgW="168836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4757024"/>
                        <a:ext cx="2948215" cy="78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14D1C26-4966-4B47-9E65-2C007991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7" y="2642177"/>
            <a:ext cx="5386411" cy="13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PTHH: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2Fe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0,05           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0,1 (mol)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B640F-CF7A-4C9E-8199-E8F06E20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28" y="42796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8769CCB-AB1E-4E3C-A846-1396DD2BE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1258"/>
            <a:ext cx="6336991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n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5,6 (g)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=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100%=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4,2/5,6 .100=75%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D672CE-8112-49C9-A735-31240363E538}"/>
              </a:ext>
            </a:extLst>
          </p:cNvPr>
          <p:cNvCxnSpPr/>
          <p:nvPr/>
        </p:nvCxnSpPr>
        <p:spPr>
          <a:xfrm>
            <a:off x="6414125" y="3004457"/>
            <a:ext cx="0" cy="35269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id="{68FC9ECD-93CA-4C6E-9543-775B860B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325" y="2824120"/>
            <a:ext cx="49359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mol:</a:t>
            </a:r>
            <a:endParaRPr kumimoji="0" lang="en-US" altLang="en-US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21BD140-9017-4E19-92A0-0AE0AC586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98336"/>
              </p:ext>
            </p:extLst>
          </p:nvPr>
        </p:nvGraphicFramePr>
        <p:xfrm>
          <a:off x="7116918" y="3833020"/>
          <a:ext cx="3376111" cy="93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r:id="rId8" imgW="1651000" imgH="457200" progId="Equation.DSMT4">
                  <p:embed/>
                </p:oleObj>
              </mc:Choice>
              <mc:Fallback>
                <p:oleObj r:id="rId8" imgW="16510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918" y="3833020"/>
                        <a:ext cx="3376111" cy="934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458073DD-032C-45AA-8F6D-9A88DFDC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906" y="4708299"/>
            <a:ext cx="483508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 =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0,075/0,1 .100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=75%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209" y="560873"/>
            <a:ext cx="4833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19798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AE63AD-D5BE-4995-A7FE-99D28FA01D8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/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nung nóng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xảy ra phản ứng hoá học sau (phản ứng nhiệt phân): 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+ 3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rằng hiệu suất ph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ứng nhỏ hơn 100%.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 chọn các từ cụm từ (</a:t>
                </a:r>
                <a:r>
                  <a:rPr lang="vi-VN" sz="2400" i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 hơn, nhỏ hơn, bằng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phù hợp với nội dung còn thiếu trong các câu sau đây: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nhiệt phân 1 mol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thu được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.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..(1)...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1,5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 được 0,3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cần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... (2)...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0,2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  <a:blipFill>
                <a:blip r:embed="rId4"/>
                <a:stretch>
                  <a:fillRect l="-1663" t="-1060" r="-1559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2D2AEA6-D83E-45B9-9761-51E897182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2426"/>
              </p:ext>
            </p:extLst>
          </p:nvPr>
        </p:nvGraphicFramePr>
        <p:xfrm>
          <a:off x="6953384" y="3618671"/>
          <a:ext cx="2984537" cy="6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r:id="rId5" imgW="1968500" imgH="457200" progId="Equation.DSMT4">
                  <p:embed/>
                </p:oleObj>
              </mc:Choice>
              <mc:Fallback>
                <p:oleObj r:id="rId5" imgW="19685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384" y="3618671"/>
                        <a:ext cx="2984537" cy="690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BCF42F4-D98F-45A4-A0BB-6C413A21B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49545"/>
              </p:ext>
            </p:extLst>
          </p:nvPr>
        </p:nvGraphicFramePr>
        <p:xfrm>
          <a:off x="4746847" y="6077200"/>
          <a:ext cx="7330860" cy="62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r:id="rId7" imgW="4673600" imgH="495300" progId="Equation.DSMT4">
                  <p:embed/>
                </p:oleObj>
              </mc:Choice>
              <mc:Fallback>
                <p:oleObj r:id="rId7" imgW="46736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847" y="6077200"/>
                        <a:ext cx="7330860" cy="629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56F9E721-BF7C-4E93-BEDB-54BE4CEB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4" y="1227811"/>
            <a:ext cx="58673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gam calcium carbonate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phấn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carbon dioxide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 gam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80%,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4994CBE-C6F8-4C82-8821-E0FFB86C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26" y="4347516"/>
            <a:ext cx="5867381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1" u="none" strike="noStrike" cap="none" normalizeH="0" baseline="-3000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n.M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0,1.56 = 5,6 gam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189FE5-68AE-44C0-B7DD-32724C3D7409}"/>
              </a:ext>
            </a:extLst>
          </p:cNvPr>
          <p:cNvSpPr/>
          <p:nvPr/>
        </p:nvSpPr>
        <p:spPr>
          <a:xfrm>
            <a:off x="6953384" y="2884427"/>
            <a:ext cx="4049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3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CaO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 + 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0,1       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 0,1 (mol)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8FF240-FD37-4797-8212-7881E8EF203E}"/>
              </a:ext>
            </a:extLst>
          </p:cNvPr>
          <p:cNvSpPr/>
          <p:nvPr/>
        </p:nvSpPr>
        <p:spPr>
          <a:xfrm>
            <a:off x="206828" y="5851049"/>
            <a:ext cx="3483425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93BE4-1613-4929-9411-C1E7D73C1174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/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 suất phản ứng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m’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ế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lượng chất tính theo số mol thì hiệu suất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  <a:blipFill>
                <a:blip r:embed="rId3"/>
                <a:stretch>
                  <a:fillRect l="-1678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4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7" action="ppaction://hlinksldjump" tooltip="Nhấn Enter">
              <a:snd r:embed="rId8" name="push.wav"/>
            </a:hlinkClick>
            <a:extLst>
              <a:ext uri="{FF2B5EF4-FFF2-40B4-BE49-F238E27FC236}">
                <a16:creationId xmlns:a16="http://schemas.microsoft.com/office/drawing/2014/main" id="{BC93D895-693E-4D0C-8F83-904E532A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extLst>
              <a:ext uri="{FF2B5EF4-FFF2-40B4-BE49-F238E27FC236}">
                <a16:creationId xmlns:a16="http://schemas.microsoft.com/office/drawing/2014/main" id="{97C81085-1EB9-4275-849E-138D9D35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b="0">
              <a:solidFill>
                <a:srgbClr val="000000"/>
              </a:solidFill>
            </a:endParaRP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5195BD07-B029-4C41-B9BD-3FB9EEE555BD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>
              <a:extLst>
                <a:ext uri="{FF2B5EF4-FFF2-40B4-BE49-F238E27FC236}">
                  <a16:creationId xmlns:a16="http://schemas.microsoft.com/office/drawing/2014/main" id="{259AE224-1C75-4EFF-8F2F-CB8303B5F0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>
              <a:extLst>
                <a:ext uri="{FF2B5EF4-FFF2-40B4-BE49-F238E27FC236}">
                  <a16:creationId xmlns:a16="http://schemas.microsoft.com/office/drawing/2014/main" id="{CB147FCE-55E6-4FE4-BCA6-3A3CBF9812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>
              <a:extLst>
                <a:ext uri="{FF2B5EF4-FFF2-40B4-BE49-F238E27FC236}">
                  <a16:creationId xmlns:a16="http://schemas.microsoft.com/office/drawing/2014/main" id="{5DFDAABD-44EA-4A9C-A6AE-6F5F3ACACE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>
              <a:extLst>
                <a:ext uri="{FF2B5EF4-FFF2-40B4-BE49-F238E27FC236}">
                  <a16:creationId xmlns:a16="http://schemas.microsoft.com/office/drawing/2014/main" id="{834C6AAD-A5D9-40F3-983B-4C5B43EB8B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>
              <a:extLst>
                <a:ext uri="{FF2B5EF4-FFF2-40B4-BE49-F238E27FC236}">
                  <a16:creationId xmlns:a16="http://schemas.microsoft.com/office/drawing/2014/main" id="{D02D5198-CB0B-4D17-9BB8-26BC5772BA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>
              <a:extLst>
                <a:ext uri="{FF2B5EF4-FFF2-40B4-BE49-F238E27FC236}">
                  <a16:creationId xmlns:a16="http://schemas.microsoft.com/office/drawing/2014/main" id="{99124C78-1D41-48F2-8926-0C3F68354E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>
              <a:extLst>
                <a:ext uri="{FF2B5EF4-FFF2-40B4-BE49-F238E27FC236}">
                  <a16:creationId xmlns:a16="http://schemas.microsoft.com/office/drawing/2014/main" id="{3D93D2DD-2B6B-4FC1-9A98-C3BB347BFB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>
              <a:extLst>
                <a:ext uri="{FF2B5EF4-FFF2-40B4-BE49-F238E27FC236}">
                  <a16:creationId xmlns:a16="http://schemas.microsoft.com/office/drawing/2014/main" id="{67FDAEB2-9AD6-42FD-A7A2-3BE6417993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>
            <a:extLst>
              <a:ext uri="{FF2B5EF4-FFF2-40B4-BE49-F238E27FC236}">
                <a16:creationId xmlns:a16="http://schemas.microsoft.com/office/drawing/2014/main" id="{15AC9E5D-E8C6-42E9-A28D-154EB72E0737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2059" name="Picture 14" descr="an30">
              <a:extLst>
                <a:ext uri="{FF2B5EF4-FFF2-40B4-BE49-F238E27FC236}">
                  <a16:creationId xmlns:a16="http://schemas.microsoft.com/office/drawing/2014/main" id="{2260740F-F65E-49D7-B2C1-A6B1E5742F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>
              <a:extLst>
                <a:ext uri="{FF2B5EF4-FFF2-40B4-BE49-F238E27FC236}">
                  <a16:creationId xmlns:a16="http://schemas.microsoft.com/office/drawing/2014/main" id="{AF827062-8596-4C7C-B628-186610D08F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>
              <a:extLst>
                <a:ext uri="{FF2B5EF4-FFF2-40B4-BE49-F238E27FC236}">
                  <a16:creationId xmlns:a16="http://schemas.microsoft.com/office/drawing/2014/main" id="{F675A3E3-3FFD-4A36-9BF6-37B3134AFD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>
              <a:extLst>
                <a:ext uri="{FF2B5EF4-FFF2-40B4-BE49-F238E27FC236}">
                  <a16:creationId xmlns:a16="http://schemas.microsoft.com/office/drawing/2014/main" id="{6381C4EC-9FFB-4E20-B946-60F0267206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:a16="http://schemas.microsoft.com/office/drawing/2014/main" id="{85D04AB5-4DAD-4896-9618-0633F5429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RUNG CHUÔNG VÀNG 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7CBD051A-C965-49EA-AF3B-435E1986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Trß ch¬i</a:t>
            </a: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BCD08AA6-32FA-4BBF-A383-D64E07FB4AF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038.wav">
            <a:hlinkClick r:id="" action="ppaction://media"/>
            <a:extLst>
              <a:ext uri="{FF2B5EF4-FFF2-40B4-BE49-F238E27FC236}">
                <a16:creationId xmlns:a16="http://schemas.microsoft.com/office/drawing/2014/main" id="{0961930B-95A3-40EE-8B45-BD01EDB7ABDD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:a16="http://schemas.microsoft.com/office/drawing/2014/main" id="{E319D7CE-B70E-4015-B54A-7389DDB6D11F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3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35F131D-C2D0-4724-95BE-BE0C2413CB6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-3352800"/>
            <a:ext cx="8980714" cy="10134600"/>
            <a:chOff x="624" y="-370"/>
            <a:chExt cx="3159" cy="2922"/>
          </a:xfrm>
        </p:grpSpPr>
        <p:grpSp>
          <p:nvGrpSpPr>
            <p:cNvPr id="3078" name="Group 5">
              <a:extLst>
                <a:ext uri="{FF2B5EF4-FFF2-40B4-BE49-F238E27FC236}">
                  <a16:creationId xmlns:a16="http://schemas.microsoft.com/office/drawing/2014/main" id="{1B8AF474-C2CB-44CF-89A3-2A1186970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</p:grpSpPr>
          <p:grpSp>
            <p:nvGrpSpPr>
              <p:cNvPr id="3080" name="Group 6">
                <a:extLst>
                  <a:ext uri="{FF2B5EF4-FFF2-40B4-BE49-F238E27FC236}">
                    <a16:creationId xmlns:a16="http://schemas.microsoft.com/office/drawing/2014/main" id="{B20AEAFE-5A65-4C70-8BB1-85E1D8DD9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</p:grpSpPr>
            <p:sp>
              <p:nvSpPr>
                <p:cNvPr id="3082" name="Freeform 7">
                  <a:extLst>
                    <a:ext uri="{FF2B5EF4-FFF2-40B4-BE49-F238E27FC236}">
                      <a16:creationId xmlns:a16="http://schemas.microsoft.com/office/drawing/2014/main" id="{9D1BB824-5D75-4DD3-B6EB-B45C0B6588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22107649 w 1613"/>
                    <a:gd name="T1" fmla="*/ 0 h 821"/>
                    <a:gd name="T2" fmla="*/ 545484444 w 1613"/>
                    <a:gd name="T3" fmla="*/ 0 h 821"/>
                    <a:gd name="T4" fmla="*/ 567600708 w 1613"/>
                    <a:gd name="T5" fmla="*/ 24994887 h 821"/>
                    <a:gd name="T6" fmla="*/ 567600708 w 1613"/>
                    <a:gd name="T7" fmla="*/ 264594367 h 821"/>
                    <a:gd name="T8" fmla="*/ 545484444 w 1613"/>
                    <a:gd name="T9" fmla="*/ 289236184 h 821"/>
                    <a:gd name="T10" fmla="*/ 22107649 w 1613"/>
                    <a:gd name="T11" fmla="*/ 289236184 h 821"/>
                    <a:gd name="T12" fmla="*/ 0 w 1613"/>
                    <a:gd name="T13" fmla="*/ 264594367 h 821"/>
                    <a:gd name="T14" fmla="*/ 0 w 1613"/>
                    <a:gd name="T15" fmla="*/ 24994887 h 821"/>
                    <a:gd name="T16" fmla="*/ 22107649 w 1613"/>
                    <a:gd name="T17" fmla="*/ 0 h 821"/>
                    <a:gd name="T18" fmla="*/ 25659482 w 1613"/>
                    <a:gd name="T19" fmla="*/ 12761693 h 821"/>
                    <a:gd name="T20" fmla="*/ 541916744 w 1613"/>
                    <a:gd name="T21" fmla="*/ 12761693 h 821"/>
                    <a:gd name="T22" fmla="*/ 555546687 w 1613"/>
                    <a:gd name="T23" fmla="*/ 27892182 h 821"/>
                    <a:gd name="T24" fmla="*/ 555546687 w 1613"/>
                    <a:gd name="T25" fmla="*/ 262136988 h 821"/>
                    <a:gd name="T26" fmla="*/ 541916744 w 1613"/>
                    <a:gd name="T27" fmla="*/ 277172407 h 821"/>
                    <a:gd name="T28" fmla="*/ 25659482 w 1613"/>
                    <a:gd name="T29" fmla="*/ 277172407 h 821"/>
                    <a:gd name="T30" fmla="*/ 12029511 w 1613"/>
                    <a:gd name="T31" fmla="*/ 262136988 h 821"/>
                    <a:gd name="T32" fmla="*/ 12029511 w 1613"/>
                    <a:gd name="T33" fmla="*/ 27892182 h 821"/>
                    <a:gd name="T34" fmla="*/ 25659482 w 1613"/>
                    <a:gd name="T35" fmla="*/ 12761693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Freeform 8">
                  <a:extLst>
                    <a:ext uri="{FF2B5EF4-FFF2-40B4-BE49-F238E27FC236}">
                      <a16:creationId xmlns:a16="http://schemas.microsoft.com/office/drawing/2014/main" id="{0BDC0535-0441-42C0-992E-4C93E12C3E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13982439 w 1546"/>
                    <a:gd name="T1" fmla="*/ 0 h 753"/>
                    <a:gd name="T2" fmla="*/ 527375521 w 1546"/>
                    <a:gd name="T3" fmla="*/ 0 h 753"/>
                    <a:gd name="T4" fmla="*/ 541372471 w 1546"/>
                    <a:gd name="T5" fmla="*/ 14909259 h 753"/>
                    <a:gd name="T6" fmla="*/ 541372471 w 1546"/>
                    <a:gd name="T7" fmla="*/ 247547947 h 753"/>
                    <a:gd name="T8" fmla="*/ 527375521 w 1546"/>
                    <a:gd name="T9" fmla="*/ 262451428 h 753"/>
                    <a:gd name="T10" fmla="*/ 13982439 w 1546"/>
                    <a:gd name="T11" fmla="*/ 262451428 h 753"/>
                    <a:gd name="T12" fmla="*/ 0 w 1546"/>
                    <a:gd name="T13" fmla="*/ 247547947 h 753"/>
                    <a:gd name="T14" fmla="*/ 0 w 1546"/>
                    <a:gd name="T15" fmla="*/ 14909259 h 753"/>
                    <a:gd name="T16" fmla="*/ 13982439 w 1546"/>
                    <a:gd name="T17" fmla="*/ 0 h 753"/>
                    <a:gd name="T18" fmla="*/ 13982439 w 1546"/>
                    <a:gd name="T19" fmla="*/ 376894 h 753"/>
                    <a:gd name="T20" fmla="*/ 527743014 w 1546"/>
                    <a:gd name="T21" fmla="*/ 376894 h 753"/>
                    <a:gd name="T22" fmla="*/ 541372471 w 1546"/>
                    <a:gd name="T23" fmla="*/ 15292396 h 753"/>
                    <a:gd name="T24" fmla="*/ 541372471 w 1546"/>
                    <a:gd name="T25" fmla="*/ 247218031 h 753"/>
                    <a:gd name="T26" fmla="*/ 527743014 w 1546"/>
                    <a:gd name="T27" fmla="*/ 262127152 h 753"/>
                    <a:gd name="T28" fmla="*/ 13982439 w 1546"/>
                    <a:gd name="T29" fmla="*/ 262127152 h 753"/>
                    <a:gd name="T30" fmla="*/ 377582 w 1546"/>
                    <a:gd name="T31" fmla="*/ 247218031 h 753"/>
                    <a:gd name="T32" fmla="*/ 377582 w 1546"/>
                    <a:gd name="T33" fmla="*/ 15292396 h 753"/>
                    <a:gd name="T34" fmla="*/ 13982439 w 1546"/>
                    <a:gd name="T35" fmla="*/ 376894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Freeform 9">
                  <a:extLst>
                    <a:ext uri="{FF2B5EF4-FFF2-40B4-BE49-F238E27FC236}">
                      <a16:creationId xmlns:a16="http://schemas.microsoft.com/office/drawing/2014/main" id="{A762F7D4-2876-49CA-AE59-BF5AE46B96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19750677 w 1593"/>
                    <a:gd name="T1" fmla="*/ 0 h 795"/>
                    <a:gd name="T2" fmla="*/ 541326003 w 1593"/>
                    <a:gd name="T3" fmla="*/ 0 h 795"/>
                    <a:gd name="T4" fmla="*/ 561148918 w 1593"/>
                    <a:gd name="T5" fmla="*/ 22731093 h 795"/>
                    <a:gd name="T6" fmla="*/ 561148918 w 1593"/>
                    <a:gd name="T7" fmla="*/ 260484787 h 795"/>
                    <a:gd name="T8" fmla="*/ 541326003 w 1593"/>
                    <a:gd name="T9" fmla="*/ 283213779 h 795"/>
                    <a:gd name="T10" fmla="*/ 19750677 w 1593"/>
                    <a:gd name="T11" fmla="*/ 283213779 h 795"/>
                    <a:gd name="T12" fmla="*/ 0 w 1593"/>
                    <a:gd name="T13" fmla="*/ 260484787 h 795"/>
                    <a:gd name="T14" fmla="*/ 0 w 1593"/>
                    <a:gd name="T15" fmla="*/ 22731093 h 795"/>
                    <a:gd name="T16" fmla="*/ 19750677 w 1593"/>
                    <a:gd name="T17" fmla="*/ 0 h 795"/>
                    <a:gd name="T18" fmla="*/ 22121403 w 1593"/>
                    <a:gd name="T19" fmla="*/ 7804496 h 795"/>
                    <a:gd name="T20" fmla="*/ 539029536 w 1593"/>
                    <a:gd name="T21" fmla="*/ 7804496 h 795"/>
                    <a:gd name="T22" fmla="*/ 552713627 w 1593"/>
                    <a:gd name="T23" fmla="*/ 23099414 h 795"/>
                    <a:gd name="T24" fmla="*/ 552713627 w 1593"/>
                    <a:gd name="T25" fmla="*/ 260124952 h 795"/>
                    <a:gd name="T26" fmla="*/ 539029536 w 1593"/>
                    <a:gd name="T27" fmla="*/ 275414498 h 795"/>
                    <a:gd name="T28" fmla="*/ 22121403 w 1593"/>
                    <a:gd name="T29" fmla="*/ 275414498 h 795"/>
                    <a:gd name="T30" fmla="*/ 8442975 w 1593"/>
                    <a:gd name="T31" fmla="*/ 260124952 h 795"/>
                    <a:gd name="T32" fmla="*/ 8442975 w 1593"/>
                    <a:gd name="T33" fmla="*/ 23099414 h 795"/>
                    <a:gd name="T34" fmla="*/ 22121403 w 1593"/>
                    <a:gd name="T35" fmla="*/ 7804496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Rectangle 10">
                  <a:extLst>
                    <a:ext uri="{FF2B5EF4-FFF2-40B4-BE49-F238E27FC236}">
                      <a16:creationId xmlns:a16="http://schemas.microsoft.com/office/drawing/2014/main" id="{DCBD2FCA-C20A-423D-8EB4-052969486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6" name="Rectangle 11">
                  <a:extLst>
                    <a:ext uri="{FF2B5EF4-FFF2-40B4-BE49-F238E27FC236}">
                      <a16:creationId xmlns:a16="http://schemas.microsoft.com/office/drawing/2014/main" id="{DF822755-3D45-4923-B04E-A2E893B13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7" name="Rectangle 12">
                  <a:extLst>
                    <a:ext uri="{FF2B5EF4-FFF2-40B4-BE49-F238E27FC236}">
                      <a16:creationId xmlns:a16="http://schemas.microsoft.com/office/drawing/2014/main" id="{ED7ED1F9-9576-46F3-9DE5-D0B66ED27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8" name="Rectangle 13">
                  <a:extLst>
                    <a:ext uri="{FF2B5EF4-FFF2-40B4-BE49-F238E27FC236}">
                      <a16:creationId xmlns:a16="http://schemas.microsoft.com/office/drawing/2014/main" id="{40D43A1B-D4EF-42A4-B8B4-DBC0F7BA7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9" name="Freeform 14">
                  <a:extLst>
                    <a:ext uri="{FF2B5EF4-FFF2-40B4-BE49-F238E27FC236}">
                      <a16:creationId xmlns:a16="http://schemas.microsoft.com/office/drawing/2014/main" id="{98519BE2-69D0-4D87-ACAC-765CA52C2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18129321 w 74"/>
                    <a:gd name="T1" fmla="*/ 0 h 58"/>
                    <a:gd name="T2" fmla="*/ 0 w 74"/>
                    <a:gd name="T3" fmla="*/ 21433305 h 58"/>
                    <a:gd name="T4" fmla="*/ 3972553 w 74"/>
                    <a:gd name="T5" fmla="*/ 21832456 h 58"/>
                    <a:gd name="T6" fmla="*/ 18129321 w 74"/>
                    <a:gd name="T7" fmla="*/ 4214918 h 58"/>
                    <a:gd name="T8" fmla="*/ 18129321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Freeform 15">
                  <a:extLst>
                    <a:ext uri="{FF2B5EF4-FFF2-40B4-BE49-F238E27FC236}">
                      <a16:creationId xmlns:a16="http://schemas.microsoft.com/office/drawing/2014/main" id="{1764BE9D-D172-42D0-86D8-53C3307EE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786456 w 61"/>
                    <a:gd name="T3" fmla="*/ 24299617 h 75"/>
                    <a:gd name="T4" fmla="*/ 16896266 w 61"/>
                    <a:gd name="T5" fmla="*/ 24608645 h 75"/>
                    <a:gd name="T6" fmla="*/ 0 w 61"/>
                    <a:gd name="T7" fmla="*/ 3988306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Freeform 16">
                  <a:extLst>
                    <a:ext uri="{FF2B5EF4-FFF2-40B4-BE49-F238E27FC236}">
                      <a16:creationId xmlns:a16="http://schemas.microsoft.com/office/drawing/2014/main" id="{F6ADC3EB-BBC7-4083-940C-82B6D7776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0816012 w 72"/>
                    <a:gd name="T1" fmla="*/ 0 h 65"/>
                    <a:gd name="T2" fmla="*/ 0 w 72"/>
                    <a:gd name="T3" fmla="*/ 16237620 h 65"/>
                    <a:gd name="T4" fmla="*/ 740890 w 72"/>
                    <a:gd name="T5" fmla="*/ 20796504 h 65"/>
                    <a:gd name="T6" fmla="*/ 25310323 w 72"/>
                    <a:gd name="T7" fmla="*/ 0 h 65"/>
                    <a:gd name="T8" fmla="*/ 20816012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2" name="Freeform 17">
                  <a:extLst>
                    <a:ext uri="{FF2B5EF4-FFF2-40B4-BE49-F238E27FC236}">
                      <a16:creationId xmlns:a16="http://schemas.microsoft.com/office/drawing/2014/main" id="{734082BC-3F6F-472C-B65C-A707C57BB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346566 h 56"/>
                    <a:gd name="T2" fmla="*/ 20830771 w 56"/>
                    <a:gd name="T3" fmla="*/ 17532212 h 56"/>
                    <a:gd name="T4" fmla="*/ 20830771 w 56"/>
                    <a:gd name="T5" fmla="*/ 13197769 h 56"/>
                    <a:gd name="T6" fmla="*/ 3777944 w 56"/>
                    <a:gd name="T7" fmla="*/ 0 h 56"/>
                    <a:gd name="T8" fmla="*/ 0 w 56"/>
                    <a:gd name="T9" fmla="*/ 34656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Rectangle 18">
                  <a:extLst>
                    <a:ext uri="{FF2B5EF4-FFF2-40B4-BE49-F238E27FC236}">
                      <a16:creationId xmlns:a16="http://schemas.microsoft.com/office/drawing/2014/main" id="{D4859179-EA50-4901-94A2-2C082C6E53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4" name="Oval 19">
                  <a:extLst>
                    <a:ext uri="{FF2B5EF4-FFF2-40B4-BE49-F238E27FC236}">
                      <a16:creationId xmlns:a16="http://schemas.microsoft.com/office/drawing/2014/main" id="{DE746417-5B40-4233-B101-69BDE883B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5" name="Rectangle 20">
                  <a:extLst>
                    <a:ext uri="{FF2B5EF4-FFF2-40B4-BE49-F238E27FC236}">
                      <a16:creationId xmlns:a16="http://schemas.microsoft.com/office/drawing/2014/main" id="{8EF7C679-8E67-41A8-9A5F-DFA97644A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6" name="Rectangle 21">
                  <a:extLst>
                    <a:ext uri="{FF2B5EF4-FFF2-40B4-BE49-F238E27FC236}">
                      <a16:creationId xmlns:a16="http://schemas.microsoft.com/office/drawing/2014/main" id="{14E21135-24C4-42B0-A17B-64C342A7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7" name="Rectangle 22">
                  <a:extLst>
                    <a:ext uri="{FF2B5EF4-FFF2-40B4-BE49-F238E27FC236}">
                      <a16:creationId xmlns:a16="http://schemas.microsoft.com/office/drawing/2014/main" id="{E445A8E9-98A2-4A2E-957E-23C47BA75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8" name="Freeform 23">
                  <a:extLst>
                    <a:ext uri="{FF2B5EF4-FFF2-40B4-BE49-F238E27FC236}">
                      <a16:creationId xmlns:a16="http://schemas.microsoft.com/office/drawing/2014/main" id="{0B6B762E-2D1C-4D06-B59F-3AC8B8BCA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374717 w 46"/>
                    <a:gd name="T1" fmla="*/ 0 h 25"/>
                    <a:gd name="T2" fmla="*/ 15864590 w 46"/>
                    <a:gd name="T3" fmla="*/ 0 h 25"/>
                    <a:gd name="T4" fmla="*/ 15864590 w 46"/>
                    <a:gd name="T5" fmla="*/ 8899943 h 25"/>
                    <a:gd name="T6" fmla="*/ 374717 w 46"/>
                    <a:gd name="T7" fmla="*/ 8899943 h 25"/>
                    <a:gd name="T8" fmla="*/ 374717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Freeform 24">
                  <a:extLst>
                    <a:ext uri="{FF2B5EF4-FFF2-40B4-BE49-F238E27FC236}">
                      <a16:creationId xmlns:a16="http://schemas.microsoft.com/office/drawing/2014/main" id="{2154BB35-5C62-43E8-92E1-133C8008A4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1673446 w 13"/>
                    <a:gd name="T1" fmla="*/ 0 h 10"/>
                    <a:gd name="T2" fmla="*/ 1673446 w 13"/>
                    <a:gd name="T3" fmla="*/ 807456 h 10"/>
                    <a:gd name="T4" fmla="*/ 3218165 w 13"/>
                    <a:gd name="T5" fmla="*/ 1028652 h 10"/>
                    <a:gd name="T6" fmla="*/ 1673446 w 13"/>
                    <a:gd name="T7" fmla="*/ 1028652 h 10"/>
                    <a:gd name="T8" fmla="*/ 1673446 w 13"/>
                    <a:gd name="T9" fmla="*/ 1954439 h 10"/>
                    <a:gd name="T10" fmla="*/ 1540781 w 13"/>
                    <a:gd name="T11" fmla="*/ 1028652 h 10"/>
                    <a:gd name="T12" fmla="*/ 0 w 13"/>
                    <a:gd name="T13" fmla="*/ 1028652 h 10"/>
                    <a:gd name="T14" fmla="*/ 1540781 w 13"/>
                    <a:gd name="T15" fmla="*/ 807456 h 10"/>
                    <a:gd name="T16" fmla="*/ 1673446 w 13"/>
                    <a:gd name="T17" fmla="*/ 0 h 10"/>
                    <a:gd name="T18" fmla="*/ 1540781 w 13"/>
                    <a:gd name="T19" fmla="*/ 42497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Freeform 25">
                  <a:extLst>
                    <a:ext uri="{FF2B5EF4-FFF2-40B4-BE49-F238E27FC236}">
                      <a16:creationId xmlns:a16="http://schemas.microsoft.com/office/drawing/2014/main" id="{D4F5C13B-1E04-4913-A87F-9E01A892DD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1239855 w 11"/>
                    <a:gd name="T1" fmla="*/ 0 h 9"/>
                    <a:gd name="T2" fmla="*/ 1239855 w 11"/>
                    <a:gd name="T3" fmla="*/ 736194 h 9"/>
                    <a:gd name="T4" fmla="*/ 2366996 w 11"/>
                    <a:gd name="T5" fmla="*/ 829177 h 9"/>
                    <a:gd name="T6" fmla="*/ 1239855 w 11"/>
                    <a:gd name="T7" fmla="*/ 829177 h 9"/>
                    <a:gd name="T8" fmla="*/ 1239855 w 11"/>
                    <a:gd name="T9" fmla="*/ 1566223 h 9"/>
                    <a:gd name="T10" fmla="*/ 1127492 w 11"/>
                    <a:gd name="T11" fmla="*/ 829177 h 9"/>
                    <a:gd name="T12" fmla="*/ 0 w 11"/>
                    <a:gd name="T13" fmla="*/ 829177 h 9"/>
                    <a:gd name="T14" fmla="*/ 1127492 w 11"/>
                    <a:gd name="T15" fmla="*/ 736194 h 9"/>
                    <a:gd name="T16" fmla="*/ 1239855 w 11"/>
                    <a:gd name="T17" fmla="*/ 0 h 9"/>
                    <a:gd name="T18" fmla="*/ 1127492 w 11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Freeform 26">
                  <a:extLst>
                    <a:ext uri="{FF2B5EF4-FFF2-40B4-BE49-F238E27FC236}">
                      <a16:creationId xmlns:a16="http://schemas.microsoft.com/office/drawing/2014/main" id="{38384859-FC27-4512-A70B-65ADE6EDA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1572864 w 5"/>
                    <a:gd name="T1" fmla="*/ 0 h 25"/>
                    <a:gd name="T2" fmla="*/ 1572864 w 5"/>
                    <a:gd name="T3" fmla="*/ 8899943 h 25"/>
                    <a:gd name="T4" fmla="*/ 2621440 w 5"/>
                    <a:gd name="T5" fmla="*/ 8899943 h 25"/>
                    <a:gd name="T6" fmla="*/ 2097152 w 5"/>
                    <a:gd name="T7" fmla="*/ 0 h 25"/>
                    <a:gd name="T8" fmla="*/ 1572864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2" name="Freeform 27">
                  <a:extLst>
                    <a:ext uri="{FF2B5EF4-FFF2-40B4-BE49-F238E27FC236}">
                      <a16:creationId xmlns:a16="http://schemas.microsoft.com/office/drawing/2014/main" id="{A39FB5BE-C3AB-4D86-A5B5-EE1608D90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524288 w 2"/>
                    <a:gd name="T1" fmla="*/ 385920 h 25"/>
                    <a:gd name="T2" fmla="*/ 1048576 w 2"/>
                    <a:gd name="T3" fmla="*/ 1134777 h 25"/>
                    <a:gd name="T4" fmla="*/ 524288 w 2"/>
                    <a:gd name="T5" fmla="*/ 1482550 h 25"/>
                    <a:gd name="T6" fmla="*/ 1048576 w 2"/>
                    <a:gd name="T7" fmla="*/ 7817080 h 25"/>
                    <a:gd name="T8" fmla="*/ 1048576 w 2"/>
                    <a:gd name="T9" fmla="*/ 8163639 h 25"/>
                    <a:gd name="T10" fmla="*/ 524288 w 2"/>
                    <a:gd name="T11" fmla="*/ 8544344 h 25"/>
                    <a:gd name="T12" fmla="*/ 0 w 2"/>
                    <a:gd name="T13" fmla="*/ 4540787 h 25"/>
                    <a:gd name="T14" fmla="*/ 524288 w 2"/>
                    <a:gd name="T15" fmla="*/ 3859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3" name="Freeform 28">
                  <a:extLst>
                    <a:ext uri="{FF2B5EF4-FFF2-40B4-BE49-F238E27FC236}">
                      <a16:creationId xmlns:a16="http://schemas.microsoft.com/office/drawing/2014/main" id="{FA57C365-A45B-4655-8DBD-E8E949246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1048576 w 2"/>
                    <a:gd name="T1" fmla="*/ 7239796 h 23"/>
                    <a:gd name="T2" fmla="*/ 1048576 w 2"/>
                    <a:gd name="T3" fmla="*/ 7239796 h 23"/>
                    <a:gd name="T4" fmla="*/ 1048576 w 2"/>
                    <a:gd name="T5" fmla="*/ 7239796 h 23"/>
                    <a:gd name="T6" fmla="*/ 524288 w 2"/>
                    <a:gd name="T7" fmla="*/ 7934183 h 23"/>
                    <a:gd name="T8" fmla="*/ 0 w 2"/>
                    <a:gd name="T9" fmla="*/ 3867169 h 23"/>
                    <a:gd name="T10" fmla="*/ 524288 w 2"/>
                    <a:gd name="T11" fmla="*/ 0 h 23"/>
                    <a:gd name="T12" fmla="*/ 1048576 w 2"/>
                    <a:gd name="T13" fmla="*/ 733142 h 23"/>
                    <a:gd name="T14" fmla="*/ 524288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4" name="Freeform 29">
                  <a:extLst>
                    <a:ext uri="{FF2B5EF4-FFF2-40B4-BE49-F238E27FC236}">
                      <a16:creationId xmlns:a16="http://schemas.microsoft.com/office/drawing/2014/main" id="{DA9FD8A8-24EF-4AE7-A44C-28D86D9F1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524288 w 1"/>
                    <a:gd name="T1" fmla="*/ 6112542 h 20"/>
                    <a:gd name="T2" fmla="*/ 524288 w 1"/>
                    <a:gd name="T3" fmla="*/ 6484503 h 20"/>
                    <a:gd name="T4" fmla="*/ 0 w 1"/>
                    <a:gd name="T5" fmla="*/ 3325386 h 20"/>
                    <a:gd name="T6" fmla="*/ 524288 w 1"/>
                    <a:gd name="T7" fmla="*/ 0 h 20"/>
                    <a:gd name="T8" fmla="*/ 524288 w 1"/>
                    <a:gd name="T9" fmla="*/ 35390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5" name="Freeform 30">
                  <a:extLst>
                    <a:ext uri="{FF2B5EF4-FFF2-40B4-BE49-F238E27FC236}">
                      <a16:creationId xmlns:a16="http://schemas.microsoft.com/office/drawing/2014/main" id="{A43C54F0-5D6A-49CF-A21B-A7A0EA3FE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1048576 w 4"/>
                    <a:gd name="T1" fmla="*/ 0 h 25"/>
                    <a:gd name="T2" fmla="*/ 1048576 w 4"/>
                    <a:gd name="T3" fmla="*/ 8899943 h 25"/>
                    <a:gd name="T4" fmla="*/ 2097152 w 4"/>
                    <a:gd name="T5" fmla="*/ 8899943 h 25"/>
                    <a:gd name="T6" fmla="*/ 2097152 w 4"/>
                    <a:gd name="T7" fmla="*/ 0 h 25"/>
                    <a:gd name="T8" fmla="*/ 1048576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6" name="Freeform 31">
                  <a:extLst>
                    <a:ext uri="{FF2B5EF4-FFF2-40B4-BE49-F238E27FC236}">
                      <a16:creationId xmlns:a16="http://schemas.microsoft.com/office/drawing/2014/main" id="{B6044F75-E601-44FF-95A5-4542E1038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1572864 w 3"/>
                    <a:gd name="T1" fmla="*/ 0 h 25"/>
                    <a:gd name="T2" fmla="*/ 1572864 w 3"/>
                    <a:gd name="T3" fmla="*/ 8899943 h 25"/>
                    <a:gd name="T4" fmla="*/ 1572864 w 3"/>
                    <a:gd name="T5" fmla="*/ 8544344 h 25"/>
                    <a:gd name="T6" fmla="*/ 1572864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7" name="Freeform 32">
                  <a:extLst>
                    <a:ext uri="{FF2B5EF4-FFF2-40B4-BE49-F238E27FC236}">
                      <a16:creationId xmlns:a16="http://schemas.microsoft.com/office/drawing/2014/main" id="{CC53EF1C-C104-46D6-A8A6-77743122B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8" name="Freeform 33">
                  <a:extLst>
                    <a:ext uri="{FF2B5EF4-FFF2-40B4-BE49-F238E27FC236}">
                      <a16:creationId xmlns:a16="http://schemas.microsoft.com/office/drawing/2014/main" id="{A21DAAE4-03A1-477F-B326-85D50F1D88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330471 w 6"/>
                    <a:gd name="T1" fmla="*/ 0 h 10"/>
                    <a:gd name="T2" fmla="*/ 330471 w 6"/>
                    <a:gd name="T3" fmla="*/ 1028652 h 10"/>
                    <a:gd name="T4" fmla="*/ 605864 w 6"/>
                    <a:gd name="T5" fmla="*/ 1028652 h 10"/>
                    <a:gd name="T6" fmla="*/ 330471 w 6"/>
                    <a:gd name="T7" fmla="*/ 1153370 h 10"/>
                    <a:gd name="T8" fmla="*/ 330471 w 6"/>
                    <a:gd name="T9" fmla="*/ 1954439 h 10"/>
                    <a:gd name="T10" fmla="*/ 330471 w 6"/>
                    <a:gd name="T11" fmla="*/ 1153370 h 10"/>
                    <a:gd name="T12" fmla="*/ 0 w 6"/>
                    <a:gd name="T13" fmla="*/ 1028652 h 10"/>
                    <a:gd name="T14" fmla="*/ 330471 w 6"/>
                    <a:gd name="T15" fmla="*/ 1028652 h 10"/>
                    <a:gd name="T16" fmla="*/ 330471 w 6"/>
                    <a:gd name="T17" fmla="*/ 0 h 10"/>
                    <a:gd name="T18" fmla="*/ 330471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9" name="Freeform 34">
                  <a:extLst>
                    <a:ext uri="{FF2B5EF4-FFF2-40B4-BE49-F238E27FC236}">
                      <a16:creationId xmlns:a16="http://schemas.microsoft.com/office/drawing/2014/main" id="{A342BEC7-EE11-413D-ABD5-DD9BAF57D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95359 w 5"/>
                    <a:gd name="T1" fmla="*/ 0 h 9"/>
                    <a:gd name="T2" fmla="*/ 195359 w 5"/>
                    <a:gd name="T3" fmla="*/ 736194 h 9"/>
                    <a:gd name="T4" fmla="*/ 351646 w 5"/>
                    <a:gd name="T5" fmla="*/ 736194 h 9"/>
                    <a:gd name="T6" fmla="*/ 195359 w 5"/>
                    <a:gd name="T7" fmla="*/ 829177 h 9"/>
                    <a:gd name="T8" fmla="*/ 195359 w 5"/>
                    <a:gd name="T9" fmla="*/ 1566223 h 9"/>
                    <a:gd name="T10" fmla="*/ 153486 w 5"/>
                    <a:gd name="T11" fmla="*/ 829177 h 9"/>
                    <a:gd name="T12" fmla="*/ 0 w 5"/>
                    <a:gd name="T13" fmla="*/ 736194 h 9"/>
                    <a:gd name="T14" fmla="*/ 153486 w 5"/>
                    <a:gd name="T15" fmla="*/ 736194 h 9"/>
                    <a:gd name="T16" fmla="*/ 195359 w 5"/>
                    <a:gd name="T17" fmla="*/ 0 h 9"/>
                    <a:gd name="T18" fmla="*/ 15348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0" name="Freeform 35">
                  <a:extLst>
                    <a:ext uri="{FF2B5EF4-FFF2-40B4-BE49-F238E27FC236}">
                      <a16:creationId xmlns:a16="http://schemas.microsoft.com/office/drawing/2014/main" id="{87340322-44EB-4C61-ABD0-117BEB5C4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1" name="Freeform 36">
                  <a:extLst>
                    <a:ext uri="{FF2B5EF4-FFF2-40B4-BE49-F238E27FC236}">
                      <a16:creationId xmlns:a16="http://schemas.microsoft.com/office/drawing/2014/main" id="{F414B039-2E6D-40BE-A191-D77C839C3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524288 w 1"/>
                    <a:gd name="T3" fmla="*/ 1122760 h 24"/>
                    <a:gd name="T4" fmla="*/ 0 w 1"/>
                    <a:gd name="T5" fmla="*/ 1450910 h 24"/>
                    <a:gd name="T6" fmla="*/ 0 w 1"/>
                    <a:gd name="T7" fmla="*/ 7725145 h 24"/>
                    <a:gd name="T8" fmla="*/ 524288 w 1"/>
                    <a:gd name="T9" fmla="*/ 7725145 h 24"/>
                    <a:gd name="T10" fmla="*/ 0 w 1"/>
                    <a:gd name="T11" fmla="*/ 8432317 h 24"/>
                    <a:gd name="T12" fmla="*/ 0 w 1"/>
                    <a:gd name="T13" fmla="*/ 4492133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2" name="Freeform 37">
                  <a:extLst>
                    <a:ext uri="{FF2B5EF4-FFF2-40B4-BE49-F238E27FC236}">
                      <a16:creationId xmlns:a16="http://schemas.microsoft.com/office/drawing/2014/main" id="{BA26C860-C3F6-4B19-85D3-FB031E3080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524288 w 1"/>
                    <a:gd name="T1" fmla="*/ 7725145 h 24"/>
                    <a:gd name="T2" fmla="*/ 524288 w 1"/>
                    <a:gd name="T3" fmla="*/ 7725145 h 24"/>
                    <a:gd name="T4" fmla="*/ 524288 w 1"/>
                    <a:gd name="T5" fmla="*/ 7725145 h 24"/>
                    <a:gd name="T6" fmla="*/ 0 w 1"/>
                    <a:gd name="T7" fmla="*/ 8432317 h 24"/>
                    <a:gd name="T8" fmla="*/ 0 w 1"/>
                    <a:gd name="T9" fmla="*/ 4305862 h 24"/>
                    <a:gd name="T10" fmla="*/ 0 w 1"/>
                    <a:gd name="T11" fmla="*/ 0 h 24"/>
                    <a:gd name="T12" fmla="*/ 524288 w 1"/>
                    <a:gd name="T13" fmla="*/ 112276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Freeform 38">
                  <a:extLst>
                    <a:ext uri="{FF2B5EF4-FFF2-40B4-BE49-F238E27FC236}">
                      <a16:creationId xmlns:a16="http://schemas.microsoft.com/office/drawing/2014/main" id="{61F12CCE-76AA-45F9-9B67-4577C5EB0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Freeform 39">
                  <a:extLst>
                    <a:ext uri="{FF2B5EF4-FFF2-40B4-BE49-F238E27FC236}">
                      <a16:creationId xmlns:a16="http://schemas.microsoft.com/office/drawing/2014/main" id="{00C05673-7038-4190-BE16-24666746A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Freeform 40">
                  <a:extLst>
                    <a:ext uri="{FF2B5EF4-FFF2-40B4-BE49-F238E27FC236}">
                      <a16:creationId xmlns:a16="http://schemas.microsoft.com/office/drawing/2014/main" id="{4DDA75EA-BD80-4647-9AD3-5666EC91B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Freeform 41">
                  <a:extLst>
                    <a:ext uri="{FF2B5EF4-FFF2-40B4-BE49-F238E27FC236}">
                      <a16:creationId xmlns:a16="http://schemas.microsoft.com/office/drawing/2014/main" id="{DA1827A5-1B05-4E15-998C-07C6794B9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678124 w 57"/>
                    <a:gd name="T1" fmla="*/ 0 h 45"/>
                    <a:gd name="T2" fmla="*/ 18011185 w 57"/>
                    <a:gd name="T3" fmla="*/ 0 h 45"/>
                    <a:gd name="T4" fmla="*/ 18011185 w 57"/>
                    <a:gd name="T5" fmla="*/ 15371083 h 45"/>
                    <a:gd name="T6" fmla="*/ 678124 w 57"/>
                    <a:gd name="T7" fmla="*/ 15371083 h 45"/>
                    <a:gd name="T8" fmla="*/ 678124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42">
                  <a:extLst>
                    <a:ext uri="{FF2B5EF4-FFF2-40B4-BE49-F238E27FC236}">
                      <a16:creationId xmlns:a16="http://schemas.microsoft.com/office/drawing/2014/main" id="{7DC37BA9-0A39-468E-A6A8-0C0F0218A2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4194304 w 16"/>
                    <a:gd name="T1" fmla="*/ 0 h 19"/>
                    <a:gd name="T2" fmla="*/ 4194304 w 16"/>
                    <a:gd name="T3" fmla="*/ 2897316 h 19"/>
                    <a:gd name="T4" fmla="*/ 8388608 w 16"/>
                    <a:gd name="T5" fmla="*/ 3080503 h 19"/>
                    <a:gd name="T6" fmla="*/ 4194304 w 16"/>
                    <a:gd name="T7" fmla="*/ 3080503 h 19"/>
                    <a:gd name="T8" fmla="*/ 4194304 w 16"/>
                    <a:gd name="T9" fmla="*/ 5998874 h 19"/>
                    <a:gd name="T10" fmla="*/ 4194304 w 16"/>
                    <a:gd name="T11" fmla="*/ 3080503 h 19"/>
                    <a:gd name="T12" fmla="*/ 0 w 16"/>
                    <a:gd name="T13" fmla="*/ 3080503 h 19"/>
                    <a:gd name="T14" fmla="*/ 4194304 w 16"/>
                    <a:gd name="T15" fmla="*/ 2897316 h 19"/>
                    <a:gd name="T16" fmla="*/ 4194304 w 16"/>
                    <a:gd name="T17" fmla="*/ 0 h 19"/>
                    <a:gd name="T18" fmla="*/ 4194304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43">
                  <a:extLst>
                    <a:ext uri="{FF2B5EF4-FFF2-40B4-BE49-F238E27FC236}">
                      <a16:creationId xmlns:a16="http://schemas.microsoft.com/office/drawing/2014/main" id="{54F8CAC5-8B8E-41D5-8361-1B069E88CE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3670016 w 14"/>
                    <a:gd name="T1" fmla="*/ 0 h 16"/>
                    <a:gd name="T2" fmla="*/ 3670016 w 14"/>
                    <a:gd name="T3" fmla="*/ 2364705 h 16"/>
                    <a:gd name="T4" fmla="*/ 7340032 w 14"/>
                    <a:gd name="T5" fmla="*/ 2364705 h 16"/>
                    <a:gd name="T6" fmla="*/ 3670016 w 14"/>
                    <a:gd name="T7" fmla="*/ 2521916 h 16"/>
                    <a:gd name="T8" fmla="*/ 3670016 w 14"/>
                    <a:gd name="T9" fmla="*/ 4581616 h 16"/>
                    <a:gd name="T10" fmla="*/ 3145728 w 14"/>
                    <a:gd name="T11" fmla="*/ 2521916 h 16"/>
                    <a:gd name="T12" fmla="*/ 0 w 14"/>
                    <a:gd name="T13" fmla="*/ 2364705 h 16"/>
                    <a:gd name="T14" fmla="*/ 3145728 w 14"/>
                    <a:gd name="T15" fmla="*/ 2364705 h 16"/>
                    <a:gd name="T16" fmla="*/ 3670016 w 14"/>
                    <a:gd name="T17" fmla="*/ 0 h 16"/>
                    <a:gd name="T18" fmla="*/ 3145728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Freeform 44">
                  <a:extLst>
                    <a:ext uri="{FF2B5EF4-FFF2-40B4-BE49-F238E27FC236}">
                      <a16:creationId xmlns:a16="http://schemas.microsoft.com/office/drawing/2014/main" id="{822D4F49-4B5C-4E99-9EDE-03F43FE1E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Freeform 45">
                  <a:extLst>
                    <a:ext uri="{FF2B5EF4-FFF2-40B4-BE49-F238E27FC236}">
                      <a16:creationId xmlns:a16="http://schemas.microsoft.com/office/drawing/2014/main" id="{7BBD315A-34F6-4B39-87A5-5A0C5381C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Freeform 46">
                  <a:extLst>
                    <a:ext uri="{FF2B5EF4-FFF2-40B4-BE49-F238E27FC236}">
                      <a16:creationId xmlns:a16="http://schemas.microsoft.com/office/drawing/2014/main" id="{BC5453FB-EBF9-4925-826F-DC9C240A2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2" name="Freeform 47">
                  <a:extLst>
                    <a:ext uri="{FF2B5EF4-FFF2-40B4-BE49-F238E27FC236}">
                      <a16:creationId xmlns:a16="http://schemas.microsoft.com/office/drawing/2014/main" id="{092FEC02-0822-41DA-96EB-B5223C8B9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Freeform 48">
                  <a:extLst>
                    <a:ext uri="{FF2B5EF4-FFF2-40B4-BE49-F238E27FC236}">
                      <a16:creationId xmlns:a16="http://schemas.microsoft.com/office/drawing/2014/main" id="{F962523A-714B-4BEC-9E6F-6320296E9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95359 w 5"/>
                    <a:gd name="T1" fmla="*/ 0 h 45"/>
                    <a:gd name="T2" fmla="*/ 195359 w 5"/>
                    <a:gd name="T3" fmla="*/ 15371083 h 45"/>
                    <a:gd name="T4" fmla="*/ 351646 w 5"/>
                    <a:gd name="T5" fmla="*/ 15371083 h 45"/>
                    <a:gd name="T6" fmla="*/ 276275 w 5"/>
                    <a:gd name="T7" fmla="*/ 0 h 45"/>
                    <a:gd name="T8" fmla="*/ 195359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Freeform 49">
                  <a:extLst>
                    <a:ext uri="{FF2B5EF4-FFF2-40B4-BE49-F238E27FC236}">
                      <a16:creationId xmlns:a16="http://schemas.microsoft.com/office/drawing/2014/main" id="{961A6622-133A-45DA-A00C-738E2DE22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23316 w 4"/>
                    <a:gd name="T1" fmla="*/ 0 h 45"/>
                    <a:gd name="T2" fmla="*/ 123316 w 4"/>
                    <a:gd name="T3" fmla="*/ 15371083 h 45"/>
                    <a:gd name="T4" fmla="*/ 164068 w 4"/>
                    <a:gd name="T5" fmla="*/ 15371083 h 45"/>
                    <a:gd name="T6" fmla="*/ 164068 w 4"/>
                    <a:gd name="T7" fmla="*/ 0 h 45"/>
                    <a:gd name="T8" fmla="*/ 12331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Freeform 50">
                  <a:extLst>
                    <a:ext uri="{FF2B5EF4-FFF2-40B4-BE49-F238E27FC236}">
                      <a16:creationId xmlns:a16="http://schemas.microsoft.com/office/drawing/2014/main" id="{1B3A7622-B5BF-44BE-B240-3F80DA0EA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1673446 w 13"/>
                    <a:gd name="T3" fmla="*/ 0 h 15"/>
                    <a:gd name="T4" fmla="*/ 3218165 w 13"/>
                    <a:gd name="T5" fmla="*/ 0 h 15"/>
                    <a:gd name="T6" fmla="*/ 3218165 w 13"/>
                    <a:gd name="T7" fmla="*/ 1987194 h 15"/>
                    <a:gd name="T8" fmla="*/ 3218165 w 13"/>
                    <a:gd name="T9" fmla="*/ 4117111 h 15"/>
                    <a:gd name="T10" fmla="*/ 167344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Freeform 51">
                  <a:extLst>
                    <a:ext uri="{FF2B5EF4-FFF2-40B4-BE49-F238E27FC236}">
                      <a16:creationId xmlns:a16="http://schemas.microsoft.com/office/drawing/2014/main" id="{36CC0470-FA99-45CA-9C89-ACD17BB0D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Freeform 52">
                  <a:extLst>
                    <a:ext uri="{FF2B5EF4-FFF2-40B4-BE49-F238E27FC236}">
                      <a16:creationId xmlns:a16="http://schemas.microsoft.com/office/drawing/2014/main" id="{F5E6E715-F6DE-4729-9650-03478D3AF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1572864 w 6"/>
                    <a:gd name="T1" fmla="*/ 0 h 10"/>
                    <a:gd name="T2" fmla="*/ 1572864 w 6"/>
                    <a:gd name="T3" fmla="*/ 1028652 h 10"/>
                    <a:gd name="T4" fmla="*/ 3145728 w 6"/>
                    <a:gd name="T5" fmla="*/ 1028652 h 10"/>
                    <a:gd name="T6" fmla="*/ 1572864 w 6"/>
                    <a:gd name="T7" fmla="*/ 1153370 h 10"/>
                    <a:gd name="T8" fmla="*/ 1572864 w 6"/>
                    <a:gd name="T9" fmla="*/ 1954439 h 10"/>
                    <a:gd name="T10" fmla="*/ 1572864 w 6"/>
                    <a:gd name="T11" fmla="*/ 1153370 h 10"/>
                    <a:gd name="T12" fmla="*/ 0 w 6"/>
                    <a:gd name="T13" fmla="*/ 1028652 h 10"/>
                    <a:gd name="T14" fmla="*/ 1572864 w 6"/>
                    <a:gd name="T15" fmla="*/ 1028652 h 10"/>
                    <a:gd name="T16" fmla="*/ 1572864 w 6"/>
                    <a:gd name="T17" fmla="*/ 0 h 10"/>
                    <a:gd name="T18" fmla="*/ 1572864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Freeform 53">
                  <a:extLst>
                    <a:ext uri="{FF2B5EF4-FFF2-40B4-BE49-F238E27FC236}">
                      <a16:creationId xmlns:a16="http://schemas.microsoft.com/office/drawing/2014/main" id="{D39047E5-F55A-4EA5-B920-5B49CE758E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1048576 w 5"/>
                    <a:gd name="T1" fmla="*/ 0 h 9"/>
                    <a:gd name="T2" fmla="*/ 1572864 w 5"/>
                    <a:gd name="T3" fmla="*/ 736194 h 9"/>
                    <a:gd name="T4" fmla="*/ 2621440 w 5"/>
                    <a:gd name="T5" fmla="*/ 736194 h 9"/>
                    <a:gd name="T6" fmla="*/ 1572864 w 5"/>
                    <a:gd name="T7" fmla="*/ 829177 h 9"/>
                    <a:gd name="T8" fmla="*/ 1048576 w 5"/>
                    <a:gd name="T9" fmla="*/ 1566223 h 9"/>
                    <a:gd name="T10" fmla="*/ 1048576 w 5"/>
                    <a:gd name="T11" fmla="*/ 829177 h 9"/>
                    <a:gd name="T12" fmla="*/ 0 w 5"/>
                    <a:gd name="T13" fmla="*/ 736194 h 9"/>
                    <a:gd name="T14" fmla="*/ 1048576 w 5"/>
                    <a:gd name="T15" fmla="*/ 736194 h 9"/>
                    <a:gd name="T16" fmla="*/ 1048576 w 5"/>
                    <a:gd name="T17" fmla="*/ 0 h 9"/>
                    <a:gd name="T18" fmla="*/ 104857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Freeform 54">
                  <a:extLst>
                    <a:ext uri="{FF2B5EF4-FFF2-40B4-BE49-F238E27FC236}">
                      <a16:creationId xmlns:a16="http://schemas.microsoft.com/office/drawing/2014/main" id="{0CD6BC78-7823-4E86-81AF-B58A21E52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1048576 w 2"/>
                    <a:gd name="T1" fmla="*/ 0 h 24"/>
                    <a:gd name="T2" fmla="*/ 1048576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Freeform 55">
                  <a:extLst>
                    <a:ext uri="{FF2B5EF4-FFF2-40B4-BE49-F238E27FC236}">
                      <a16:creationId xmlns:a16="http://schemas.microsoft.com/office/drawing/2014/main" id="{655055C3-2AC7-4DE2-9483-E9D36698F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1048576 w 2"/>
                    <a:gd name="T3" fmla="*/ 1122760 h 24"/>
                    <a:gd name="T4" fmla="*/ 524288 w 2"/>
                    <a:gd name="T5" fmla="*/ 1450910 h 24"/>
                    <a:gd name="T6" fmla="*/ 524288 w 2"/>
                    <a:gd name="T7" fmla="*/ 7725145 h 24"/>
                    <a:gd name="T8" fmla="*/ 1048576 w 2"/>
                    <a:gd name="T9" fmla="*/ 7725145 h 24"/>
                    <a:gd name="T10" fmla="*/ 524288 w 2"/>
                    <a:gd name="T11" fmla="*/ 8432317 h 24"/>
                    <a:gd name="T12" fmla="*/ 0 w 2"/>
                    <a:gd name="T13" fmla="*/ 4492133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Freeform 56">
                  <a:extLst>
                    <a:ext uri="{FF2B5EF4-FFF2-40B4-BE49-F238E27FC236}">
                      <a16:creationId xmlns:a16="http://schemas.microsoft.com/office/drawing/2014/main" id="{1D8F931C-7D4F-44C0-907C-6A43072C30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1048576 w 2"/>
                    <a:gd name="T1" fmla="*/ 7725145 h 24"/>
                    <a:gd name="T2" fmla="*/ 1048576 w 2"/>
                    <a:gd name="T3" fmla="*/ 7725145 h 24"/>
                    <a:gd name="T4" fmla="*/ 1048576 w 2"/>
                    <a:gd name="T5" fmla="*/ 7725145 h 24"/>
                    <a:gd name="T6" fmla="*/ 524288 w 2"/>
                    <a:gd name="T7" fmla="*/ 8432317 h 24"/>
                    <a:gd name="T8" fmla="*/ 0 w 2"/>
                    <a:gd name="T9" fmla="*/ 4305862 h 24"/>
                    <a:gd name="T10" fmla="*/ 524288 w 2"/>
                    <a:gd name="T11" fmla="*/ 0 h 24"/>
                    <a:gd name="T12" fmla="*/ 1048576 w 2"/>
                    <a:gd name="T13" fmla="*/ 1122760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2" name="Freeform 57">
                  <a:extLst>
                    <a:ext uri="{FF2B5EF4-FFF2-40B4-BE49-F238E27FC236}">
                      <a16:creationId xmlns:a16="http://schemas.microsoft.com/office/drawing/2014/main" id="{1E72163F-AF46-4E24-83F2-05A63FEC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Freeform 58">
                  <a:extLst>
                    <a:ext uri="{FF2B5EF4-FFF2-40B4-BE49-F238E27FC236}">
                      <a16:creationId xmlns:a16="http://schemas.microsoft.com/office/drawing/2014/main" id="{DE128997-4040-41D8-858C-B733B30C4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Freeform 59">
                  <a:extLst>
                    <a:ext uri="{FF2B5EF4-FFF2-40B4-BE49-F238E27FC236}">
                      <a16:creationId xmlns:a16="http://schemas.microsoft.com/office/drawing/2014/main" id="{75F9C131-F316-400C-A5FB-DCB931215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Freeform 60">
                  <a:extLst>
                    <a:ext uri="{FF2B5EF4-FFF2-40B4-BE49-F238E27FC236}">
                      <a16:creationId xmlns:a16="http://schemas.microsoft.com/office/drawing/2014/main" id="{EE3C856A-2867-4855-8BA4-40878152E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782306 w 57"/>
                    <a:gd name="T1" fmla="*/ 0 h 45"/>
                    <a:gd name="T2" fmla="*/ 21327252 w 57"/>
                    <a:gd name="T3" fmla="*/ 0 h 45"/>
                    <a:gd name="T4" fmla="*/ 21327252 w 57"/>
                    <a:gd name="T5" fmla="*/ 15371083 h 45"/>
                    <a:gd name="T6" fmla="*/ 782306 w 57"/>
                    <a:gd name="T7" fmla="*/ 15371083 h 45"/>
                    <a:gd name="T8" fmla="*/ 782306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Freeform 61">
                  <a:extLst>
                    <a:ext uri="{FF2B5EF4-FFF2-40B4-BE49-F238E27FC236}">
                      <a16:creationId xmlns:a16="http://schemas.microsoft.com/office/drawing/2014/main" id="{B4ED7891-44B1-47C1-9C6C-8BC3F81EF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364705 w 16"/>
                    <a:gd name="T1" fmla="*/ 0 h 19"/>
                    <a:gd name="T2" fmla="*/ 2364705 w 16"/>
                    <a:gd name="T3" fmla="*/ 2897316 h 19"/>
                    <a:gd name="T4" fmla="*/ 4581616 w 16"/>
                    <a:gd name="T5" fmla="*/ 3080503 h 19"/>
                    <a:gd name="T6" fmla="*/ 2364705 w 16"/>
                    <a:gd name="T7" fmla="*/ 3080503 h 19"/>
                    <a:gd name="T8" fmla="*/ 2364705 w 16"/>
                    <a:gd name="T9" fmla="*/ 5998874 h 19"/>
                    <a:gd name="T10" fmla="*/ 2059491 w 16"/>
                    <a:gd name="T11" fmla="*/ 3080503 h 19"/>
                    <a:gd name="T12" fmla="*/ 0 w 16"/>
                    <a:gd name="T13" fmla="*/ 3080503 h 19"/>
                    <a:gd name="T14" fmla="*/ 2059491 w 16"/>
                    <a:gd name="T15" fmla="*/ 2897316 h 19"/>
                    <a:gd name="T16" fmla="*/ 2364705 w 16"/>
                    <a:gd name="T17" fmla="*/ 0 h 19"/>
                    <a:gd name="T18" fmla="*/ 2364705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Freeform 62">
                  <a:extLst>
                    <a:ext uri="{FF2B5EF4-FFF2-40B4-BE49-F238E27FC236}">
                      <a16:creationId xmlns:a16="http://schemas.microsoft.com/office/drawing/2014/main" id="{DDAF8A08-73BB-4A51-8610-B5D6E98A75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1898569 w 14"/>
                    <a:gd name="T1" fmla="*/ 0 h 16"/>
                    <a:gd name="T2" fmla="*/ 1898569 w 14"/>
                    <a:gd name="T3" fmla="*/ 2364705 h 16"/>
                    <a:gd name="T4" fmla="*/ 3661526 w 14"/>
                    <a:gd name="T5" fmla="*/ 2364705 h 16"/>
                    <a:gd name="T6" fmla="*/ 1898569 w 14"/>
                    <a:gd name="T7" fmla="*/ 2521916 h 16"/>
                    <a:gd name="T8" fmla="*/ 1898569 w 14"/>
                    <a:gd name="T9" fmla="*/ 4581616 h 16"/>
                    <a:gd name="T10" fmla="*/ 1612916 w 14"/>
                    <a:gd name="T11" fmla="*/ 2521916 h 16"/>
                    <a:gd name="T12" fmla="*/ 0 w 14"/>
                    <a:gd name="T13" fmla="*/ 2364705 h 16"/>
                    <a:gd name="T14" fmla="*/ 1612916 w 14"/>
                    <a:gd name="T15" fmla="*/ 2364705 h 16"/>
                    <a:gd name="T16" fmla="*/ 1898569 w 14"/>
                    <a:gd name="T17" fmla="*/ 0 h 16"/>
                    <a:gd name="T18" fmla="*/ 1612916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Freeform 63">
                  <a:extLst>
                    <a:ext uri="{FF2B5EF4-FFF2-40B4-BE49-F238E27FC236}">
                      <a16:creationId xmlns:a16="http://schemas.microsoft.com/office/drawing/2014/main" id="{51E0DF3E-492C-44DD-9D0B-8F58BA209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Freeform 64">
                  <a:extLst>
                    <a:ext uri="{FF2B5EF4-FFF2-40B4-BE49-F238E27FC236}">
                      <a16:creationId xmlns:a16="http://schemas.microsoft.com/office/drawing/2014/main" id="{1E223873-D3E7-4352-AA33-EADD92E2B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Freeform 65">
                  <a:extLst>
                    <a:ext uri="{FF2B5EF4-FFF2-40B4-BE49-F238E27FC236}">
                      <a16:creationId xmlns:a16="http://schemas.microsoft.com/office/drawing/2014/main" id="{7B541621-127F-4AEB-8024-0115540F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Freeform 66">
                  <a:extLst>
                    <a:ext uri="{FF2B5EF4-FFF2-40B4-BE49-F238E27FC236}">
                      <a16:creationId xmlns:a16="http://schemas.microsoft.com/office/drawing/2014/main" id="{5EC006B8-D662-41D1-BDB9-AA1E3A7A2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2" name="Freeform 67">
                  <a:extLst>
                    <a:ext uri="{FF2B5EF4-FFF2-40B4-BE49-F238E27FC236}">
                      <a16:creationId xmlns:a16="http://schemas.microsoft.com/office/drawing/2014/main" id="{2650E4B3-B459-43A7-A1EB-CBD83060F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1572864 w 6"/>
                    <a:gd name="T1" fmla="*/ 0 h 45"/>
                    <a:gd name="T2" fmla="*/ 2097152 w 6"/>
                    <a:gd name="T3" fmla="*/ 15371083 h 45"/>
                    <a:gd name="T4" fmla="*/ 3145728 w 6"/>
                    <a:gd name="T5" fmla="*/ 15371083 h 45"/>
                    <a:gd name="T6" fmla="*/ 2621440 w 6"/>
                    <a:gd name="T7" fmla="*/ 0 h 45"/>
                    <a:gd name="T8" fmla="*/ 1572864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Freeform 68">
                  <a:extLst>
                    <a:ext uri="{FF2B5EF4-FFF2-40B4-BE49-F238E27FC236}">
                      <a16:creationId xmlns:a16="http://schemas.microsoft.com/office/drawing/2014/main" id="{489D6218-B4CC-4409-9BAE-329B43C8A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1572864 w 4"/>
                    <a:gd name="T1" fmla="*/ 0 h 45"/>
                    <a:gd name="T2" fmla="*/ 1572864 w 4"/>
                    <a:gd name="T3" fmla="*/ 15371083 h 45"/>
                    <a:gd name="T4" fmla="*/ 2097152 w 4"/>
                    <a:gd name="T5" fmla="*/ 15371083 h 45"/>
                    <a:gd name="T6" fmla="*/ 2097152 w 4"/>
                    <a:gd name="T7" fmla="*/ 0 h 45"/>
                    <a:gd name="T8" fmla="*/ 1572864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Freeform 69">
                  <a:extLst>
                    <a:ext uri="{FF2B5EF4-FFF2-40B4-BE49-F238E27FC236}">
                      <a16:creationId xmlns:a16="http://schemas.microsoft.com/office/drawing/2014/main" id="{E295BE24-975B-42CD-A7E9-FEBE63048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3670016 w 13"/>
                    <a:gd name="T3" fmla="*/ 0 h 15"/>
                    <a:gd name="T4" fmla="*/ 6815744 w 13"/>
                    <a:gd name="T5" fmla="*/ 0 h 15"/>
                    <a:gd name="T6" fmla="*/ 6815744 w 13"/>
                    <a:gd name="T7" fmla="*/ 1987194 h 15"/>
                    <a:gd name="T8" fmla="*/ 6815744 w 13"/>
                    <a:gd name="T9" fmla="*/ 4117111 h 15"/>
                    <a:gd name="T10" fmla="*/ 367001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81" name="AutoShape 70">
                <a:extLst>
                  <a:ext uri="{FF2B5EF4-FFF2-40B4-BE49-F238E27FC236}">
                    <a16:creationId xmlns:a16="http://schemas.microsoft.com/office/drawing/2014/main" id="{E386A3A4-D969-4193-BD82-B41F2A02C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2000">
                  <a:solidFill>
                    <a:srgbClr val="FFFFFF"/>
                  </a:solidFill>
                  <a:latin typeface=".VnTime" panose="020B7200000000000000" pitchFamily="34" charset="0"/>
                </a:endParaRPr>
              </a:p>
            </p:txBody>
          </p:sp>
        </p:grpSp>
        <p:graphicFrame>
          <p:nvGraphicFramePr>
            <p:cNvPr id="3079" name="Object 2">
              <a:extLst>
                <a:ext uri="{FF2B5EF4-FFF2-40B4-BE49-F238E27FC236}">
                  <a16:creationId xmlns:a16="http://schemas.microsoft.com/office/drawing/2014/main" id="{AAE9635D-5C4A-48A1-A7F1-0A44BA2F2A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3" name="CorelDRAW" r:id="rId5" imgW="655320" imgH="5279136" progId="CorelDRAW.Graphic.11">
                    <p:embed/>
                  </p:oleObj>
                </mc:Choice>
                <mc:Fallback>
                  <p:oleObj name="CorelDRAW" r:id="rId5" imgW="655320" imgH="5279136" progId="CorelDRAW.Graphic.11">
                    <p:embed/>
                    <p:pic>
                      <p:nvPicPr>
                        <p:cNvPr id="3079" name="Object 2">
                          <a:extLst>
                            <a:ext uri="{FF2B5EF4-FFF2-40B4-BE49-F238E27FC236}">
                              <a16:creationId xmlns:a16="http://schemas.microsoft.com/office/drawing/2014/main" id="{AAE9635D-5C4A-48A1-A7F1-0A44BA2F2A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E8837AB6-66A1-4A3D-B641-B716AE7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0468" name="Rectangle 116">
            <a:extLst>
              <a:ext uri="{FF2B5EF4-FFF2-40B4-BE49-F238E27FC236}">
                <a16:creationId xmlns:a16="http://schemas.microsoft.com/office/drawing/2014/main" id="{D0E87359-33EA-4B21-BF32-D7A7B4189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686935"/>
            <a:ext cx="8178965" cy="454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“Rung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AutoShape 109">
            <a:extLst>
              <a:ext uri="{FF2B5EF4-FFF2-40B4-BE49-F238E27FC236}">
                <a16:creationId xmlns:a16="http://schemas.microsoft.com/office/drawing/2014/main" id="{61944F46-D695-471C-9393-EEA57715D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"/>
            <a:ext cx="14478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Thể lệ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0468" grpId="0"/>
      <p:bldP spid="10046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-1031-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3694</TotalTime>
  <Words>1212</Words>
  <Application>Microsoft Office PowerPoint</Application>
  <PresentationFormat>Widescreen</PresentationFormat>
  <Paragraphs>388</Paragraphs>
  <Slides>23</Slides>
  <Notes>7</Notes>
  <HiddenSlides>0</HiddenSlides>
  <MMClips>6</MMClips>
  <ScaleCrop>false</ScaleCrop>
  <HeadingPairs>
    <vt:vector size="8" baseType="variant">
      <vt:variant>
        <vt:lpstr>Fonts Used</vt:lpstr>
      </vt:variant>
      <vt:variant>
        <vt:i4>23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51" baseType="lpstr">
      <vt:lpstr>宋体</vt:lpstr>
      <vt:lpstr>宋体</vt:lpstr>
      <vt:lpstr>.VnBlackH</vt:lpstr>
      <vt:lpstr>.VnHelvetInsH</vt:lpstr>
      <vt:lpstr>.VnTime</vt:lpstr>
      <vt:lpstr>.VnTimeH</vt:lpstr>
      <vt:lpstr>Arial</vt:lpstr>
      <vt:lpstr>Calibri</vt:lpstr>
      <vt:lpstr>Calibri Light</vt:lpstr>
      <vt:lpstr>Cambria Math</vt:lpstr>
      <vt:lpstr>等线</vt:lpstr>
      <vt:lpstr>等线 Light</vt:lpstr>
      <vt:lpstr>Impact</vt:lpstr>
      <vt:lpstr>katex_main</vt:lpstr>
      <vt:lpstr>MJXc-TeX-main-R</vt:lpstr>
      <vt:lpstr>Open Sans</vt:lpstr>
      <vt:lpstr>OpenSans</vt:lpstr>
      <vt:lpstr>Roboto</vt:lpstr>
      <vt:lpstr>Symbol</vt:lpstr>
      <vt:lpstr>Times New Roman</vt:lpstr>
      <vt:lpstr>Times New Roman Regular</vt:lpstr>
      <vt:lpstr>Wingdings</vt:lpstr>
      <vt:lpstr>Yeseva One</vt:lpstr>
      <vt:lpstr>2-1031-7</vt:lpstr>
      <vt:lpstr>Default Design</vt:lpstr>
      <vt:lpstr>1_Default Design</vt:lpstr>
      <vt:lpstr>Equation.DSMT4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ADMIN_2022</cp:lastModifiedBy>
  <cp:revision>145</cp:revision>
  <dcterms:created xsi:type="dcterms:W3CDTF">2018-12-13T14:11:00Z</dcterms:created>
  <dcterms:modified xsi:type="dcterms:W3CDTF">2023-12-05T02:05:22Z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