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6"/>
  </p:notesMasterIdLst>
  <p:handoutMasterIdLst>
    <p:handoutMasterId r:id="rId27"/>
  </p:handoutMasterIdLst>
  <p:sldIdLst>
    <p:sldId id="433" r:id="rId2"/>
    <p:sldId id="307" r:id="rId3"/>
    <p:sldId id="359" r:id="rId4"/>
    <p:sldId id="368" r:id="rId5"/>
    <p:sldId id="369" r:id="rId6"/>
    <p:sldId id="411" r:id="rId7"/>
    <p:sldId id="412" r:id="rId8"/>
    <p:sldId id="396" r:id="rId9"/>
    <p:sldId id="430" r:id="rId10"/>
    <p:sldId id="438" r:id="rId11"/>
    <p:sldId id="420" r:id="rId12"/>
    <p:sldId id="435" r:id="rId13"/>
    <p:sldId id="437" r:id="rId14"/>
    <p:sldId id="432" r:id="rId15"/>
    <p:sldId id="413" r:id="rId16"/>
    <p:sldId id="439" r:id="rId17"/>
    <p:sldId id="434" r:id="rId18"/>
    <p:sldId id="419" r:id="rId19"/>
    <p:sldId id="392" r:id="rId20"/>
    <p:sldId id="426" r:id="rId21"/>
    <p:sldId id="427" r:id="rId22"/>
    <p:sldId id="429" r:id="rId23"/>
    <p:sldId id="333" r:id="rId24"/>
    <p:sldId id="301" r:id="rId25"/>
  </p:sldIdLst>
  <p:sldSz cx="9144000" cy="5143500" type="screen16x9"/>
  <p:notesSz cx="7010400" cy="9296400"/>
  <p:embeddedFontLst>
    <p:embeddedFont>
      <p:font typeface="Verdana" pitchFamily="34" charset="0"/>
      <p:regular r:id="rId28"/>
      <p:bold r:id="rId29"/>
      <p:italic r:id="rId30"/>
      <p:boldItalic r:id="rId31"/>
    </p:embeddedFont>
    <p:embeddedFont>
      <p:font typeface=".Vn3DH" pitchFamily="34" charset="0"/>
      <p:regular r:id="rId32"/>
    </p:embeddedFont>
    <p:embeddedFont>
      <p:font typeface="Calibri" pitchFamily="34" charset="0"/>
      <p:regular r:id="rId33"/>
      <p:bold r:id="rId34"/>
      <p:italic r:id="rId35"/>
      <p:boldItalic r:id="rId36"/>
    </p:embeddedFont>
    <p:embeddedFont>
      <p:font typeface="Roboto Condensed"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249"/>
    <a:srgbClr val="16C808"/>
    <a:srgbClr val="FF6600"/>
    <a:srgbClr val="F1FB97"/>
    <a:srgbClr val="EDF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5F38B71-4E83-4317-82EC-3F3A27C44999}">
  <a:tblStyle styleId="{55F38B71-4E83-4317-82EC-3F3A27C44999}"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3" autoAdjust="0"/>
    <p:restoredTop sz="94611" autoAdjust="0"/>
  </p:normalViewPr>
  <p:slideViewPr>
    <p:cSldViewPr>
      <p:cViewPr>
        <p:scale>
          <a:sx n="77" d="100"/>
          <a:sy n="77" d="100"/>
        </p:scale>
        <p:origin x="-684" y="-348"/>
      </p:cViewPr>
      <p:guideLst>
        <p:guide orient="horz" pos="1620"/>
        <p:guide pos="2880"/>
      </p:guideLst>
    </p:cSldViewPr>
  </p:slideViewPr>
  <p:outlineViewPr>
    <p:cViewPr>
      <p:scale>
        <a:sx n="33" d="100"/>
        <a:sy n="33" d="100"/>
      </p:scale>
      <p:origin x="0" y="36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575960F-0E5F-45A2-ADE8-382A2ED89B86}" type="datetimeFigureOut">
              <a:rPr lang="en-US" smtClean="0"/>
              <a:pPr/>
              <a:t>1/19/2022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AB41538-9DAE-4098-A5F5-46BAE80DD936}" type="slidenum">
              <a:rPr lang="en-US" smtClean="0"/>
              <a:pPr/>
              <a:t>‹#›</a:t>
            </a:fld>
            <a:endParaRPr lang="en-US"/>
          </a:p>
        </p:txBody>
      </p:sp>
    </p:spTree>
    <p:extLst>
      <p:ext uri="{BB962C8B-B14F-4D97-AF65-F5344CB8AC3E}">
        <p14:creationId xmlns:p14="http://schemas.microsoft.com/office/powerpoint/2010/main" val="136664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8201571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9C838A-9F71-4C26-A3E2-81C28E9E65C0}"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7188000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9202675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1853974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829775" y="1202000"/>
            <a:ext cx="5090700" cy="2745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7618000" y="4636500"/>
            <a:ext cx="1487400" cy="315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Animated Digits">
    <p:spTree>
      <p:nvGrpSpPr>
        <p:cNvPr id="1" name=""/>
        <p:cNvGrpSpPr/>
        <p:nvPr/>
      </p:nvGrpSpPr>
      <p:grpSpPr>
        <a:xfrm>
          <a:off x="0" y="0"/>
          <a:ext cx="0" cy="0"/>
          <a:chOff x="0" y="0"/>
          <a:chExt cx="0" cy="0"/>
        </a:xfrm>
      </p:grpSpPr>
      <p:sp>
        <p:nvSpPr>
          <p:cNvPr id="3" name="Digit 4: 0"/>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4" name="Digit 4: 1"/>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5" name="Digit 4: 2"/>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6" name="Digit 4: 3"/>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7" name="Digit 4: 4"/>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8" name="Digit 4: 5"/>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9" name="Digit 4: 6"/>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6</a:t>
            </a:r>
          </a:p>
        </p:txBody>
      </p:sp>
      <p:sp>
        <p:nvSpPr>
          <p:cNvPr id="10" name="Digit 4: 7"/>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7</a:t>
            </a:r>
          </a:p>
        </p:txBody>
      </p:sp>
      <p:sp>
        <p:nvSpPr>
          <p:cNvPr id="11" name="Digit 4: 8"/>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8</a:t>
            </a:r>
          </a:p>
        </p:txBody>
      </p:sp>
      <p:sp>
        <p:nvSpPr>
          <p:cNvPr id="12" name="Digit 4: 9"/>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9</a:t>
            </a:r>
          </a:p>
        </p:txBody>
      </p:sp>
      <p:sp>
        <p:nvSpPr>
          <p:cNvPr id="13" name="Digit 3: 0"/>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Digit 3: 1"/>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15" name="Digit 3: 2"/>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Digit 3: 3"/>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17" name="Digit 3: 4"/>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18" name="Digit 3: 5"/>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19" name="Digit 2: Before Animation"/>
          <p:cNvSpPr>
            <a:spLocks noGrp="1"/>
          </p:cNvSpPr>
          <p:nvPr>
            <p:ph type="body" sz="quarter" idx="11" hasCustomPrompt="1"/>
          </p:nvPr>
        </p:nvSpPr>
        <p:spPr>
          <a:xfrm>
            <a:off x="2931472" y="1910516"/>
            <a:ext cx="1007007" cy="1692771"/>
          </a:xfrm>
          <a:prstGeom prst="rect">
            <a:avLst/>
          </a:prstGeom>
        </p:spPr>
        <p:txBody>
          <a:bodyPr wrap="none" anchor="ctr" anchorCtr="0">
            <a:spAutoFit/>
          </a:bodyPr>
          <a:lstStyle>
            <a:lvl1pPr marL="0" indent="0" algn="ctr">
              <a:buFontTx/>
              <a:buNone/>
              <a:defRPr sz="10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0" name="Digit 2: After Animation"/>
          <p:cNvSpPr>
            <a:spLocks noGrp="1"/>
          </p:cNvSpPr>
          <p:nvPr>
            <p:ph type="body" sz="quarter" idx="13" hasCustomPrompt="1"/>
          </p:nvPr>
        </p:nvSpPr>
        <p:spPr>
          <a:xfrm>
            <a:off x="2931472" y="1910516"/>
            <a:ext cx="1007007" cy="1692771"/>
          </a:xfrm>
          <a:prstGeom prst="rect">
            <a:avLst/>
          </a:prstGeom>
        </p:spPr>
        <p:txBody>
          <a:bodyPr wrap="none" anchor="ctr" anchorCtr="0">
            <a:spAutoFit/>
          </a:bodyPr>
          <a:lstStyle>
            <a:lvl1pPr marL="0" indent="0" algn="ctr">
              <a:buFontTx/>
              <a:buNone/>
              <a:defRPr sz="10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3" name="Digit 1"/>
          <p:cNvSpPr txBox="1">
            <a:spLocks/>
          </p:cNvSpPr>
          <p:nvPr userDrawn="1"/>
        </p:nvSpPr>
        <p:spPr>
          <a:xfrm>
            <a:off x="1193386" y="1766631"/>
            <a:ext cx="1396857" cy="1980542"/>
          </a:xfrm>
          <a:prstGeom prst="rect">
            <a:avLst/>
          </a:prstGeom>
        </p:spPr>
        <p:txBody>
          <a:bodyPr wrap="none" lIns="68580" tIns="34290" rIns="68580" bIns="3429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p>
        </p:txBody>
      </p:sp>
    </p:spTree>
    <p:extLst>
      <p:ext uri="{BB962C8B-B14F-4D97-AF65-F5344CB8AC3E}">
        <p14:creationId xmlns:p14="http://schemas.microsoft.com/office/powerpoint/2010/main" val="387717151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grpId="0" nodeType="withEffect">
                                  <p:stCondLst>
                                    <p:cond delay="500"/>
                                  </p:stCondLst>
                                  <p:childTnLst>
                                    <p:anim calcmode="lin" valueType="num">
                                      <p:cBhvr additive="base">
                                        <p:cTn id="6" dur="500"/>
                                        <p:tgtEl>
                                          <p:spTgt spid="19">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19">
                                            <p:txEl>
                                              <p:pRg st="0" end="0"/>
                                            </p:txEl>
                                          </p:spTgt>
                                        </p:tgtEl>
                                      </p:cBhvr>
                                    </p:animEffect>
                                    <p:set>
                                      <p:cBhvr>
                                        <p:cTn id="8" dur="1" fill="hold">
                                          <p:stCondLst>
                                            <p:cond delay="499"/>
                                          </p:stCondLst>
                                        </p:cTn>
                                        <p:tgtEl>
                                          <p:spTgt spid="19">
                                            <p:txEl>
                                              <p:pRg st="0" end="0"/>
                                            </p:txEl>
                                          </p:spTgt>
                                        </p:tgtEl>
                                        <p:attrNameLst>
                                          <p:attrName>style.visibility</p:attrName>
                                        </p:attrNameLst>
                                      </p:cBhvr>
                                      <p:to>
                                        <p:strVal val="hidden"/>
                                      </p:to>
                                    </p:set>
                                  </p:childTnLst>
                                </p:cTn>
                              </p:par>
                              <p:par>
                                <p:cTn id="9" presetID="12" presetClass="entr" presetSubtype="1"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20">
                                            <p:txEl>
                                              <p:pRg st="0" end="0"/>
                                            </p:txEl>
                                          </p:spTgt>
                                        </p:tgtEl>
                                      </p:cBhvr>
                                    </p:animEffect>
                                  </p:childTnLst>
                                </p:cTn>
                              </p:par>
                              <p:par>
                                <p:cTn id="13" presetID="12" presetClass="exit" presetSubtype="4" fill="hold" grpId="0" nodeType="withEffect">
                                  <p:stCondLst>
                                    <p:cond delay="50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par>
                                <p:cTn id="21" presetID="12" presetClass="exit" presetSubtype="4" fill="hold" grpId="0" nodeType="withEffect">
                                  <p:stCondLst>
                                    <p:cond delay="500"/>
                                  </p:stCondLst>
                                  <p:childTnLst>
                                    <p:anim calcmode="lin" valueType="num">
                                      <p:cBhvr additive="base">
                                        <p:cTn id="22" dur="500"/>
                                        <p:tgtEl>
                                          <p:spTgt spid="3"/>
                                        </p:tgtEl>
                                        <p:attrNameLst>
                                          <p:attrName>ppt_y</p:attrName>
                                        </p:attrNameLst>
                                      </p:cBhvr>
                                      <p:tavLst>
                                        <p:tav tm="0">
                                          <p:val>
                                            <p:strVal val="#ppt_y"/>
                                          </p:val>
                                        </p:tav>
                                        <p:tav tm="100000">
                                          <p:val>
                                            <p:strVal val="#ppt_y+#ppt_h*1.125000"/>
                                          </p:val>
                                        </p:tav>
                                      </p:tavLst>
                                    </p:anim>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2" presetClass="entr" presetSubtype="1"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childTnLst>
                          </p:cTn>
                        </p:par>
                        <p:par>
                          <p:cTn id="29" fill="hold">
                            <p:stCondLst>
                              <p:cond delay="1000"/>
                            </p:stCondLst>
                            <p:childTnLst>
                              <p:par>
                                <p:cTn id="30" presetID="12" presetClass="exit" presetSubtype="4" fill="hold" grpId="1" nodeType="afterEffect">
                                  <p:stCondLst>
                                    <p:cond delay="500"/>
                                  </p:stCondLst>
                                  <p:childTnLst>
                                    <p:anim calcmode="lin" valueType="num">
                                      <p:cBhvr additive="base">
                                        <p:cTn id="31" dur="500"/>
                                        <p:tgtEl>
                                          <p:spTgt spid="12"/>
                                        </p:tgtEl>
                                        <p:attrNameLst>
                                          <p:attrName>ppt_y</p:attrName>
                                        </p:attrNameLst>
                                      </p:cBhvr>
                                      <p:tavLst>
                                        <p:tav tm="0">
                                          <p:val>
                                            <p:strVal val="#ppt_y"/>
                                          </p:val>
                                        </p:tav>
                                        <p:tav tm="100000">
                                          <p:val>
                                            <p:strVal val="#ppt_y+#ppt_h*1.125000"/>
                                          </p:val>
                                        </p:tav>
                                      </p:tavLst>
                                    </p:anim>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2" presetClass="entr" presetSubtype="1"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down)">
                                      <p:cBhvr>
                                        <p:cTn id="37" dur="500"/>
                                        <p:tgtEl>
                                          <p:spTgt spid="11"/>
                                        </p:tgtEl>
                                      </p:cBhvr>
                                    </p:animEffect>
                                  </p:childTnLst>
                                </p:cTn>
                              </p:par>
                            </p:childTnLst>
                          </p:cTn>
                        </p:par>
                        <p:par>
                          <p:cTn id="38" fill="hold">
                            <p:stCondLst>
                              <p:cond delay="2000"/>
                            </p:stCondLst>
                            <p:childTnLst>
                              <p:par>
                                <p:cTn id="39" presetID="12" presetClass="exit" presetSubtype="4" fill="hold" grpId="1" nodeType="afterEffect">
                                  <p:stCondLst>
                                    <p:cond delay="500"/>
                                  </p:stCondLst>
                                  <p:childTnLst>
                                    <p:anim calcmode="lin" valueType="num">
                                      <p:cBhvr additive="base">
                                        <p:cTn id="40" dur="500"/>
                                        <p:tgtEl>
                                          <p:spTgt spid="11"/>
                                        </p:tgtEl>
                                        <p:attrNameLst>
                                          <p:attrName>ppt_y</p:attrName>
                                        </p:attrNameLst>
                                      </p:cBhvr>
                                      <p:tavLst>
                                        <p:tav tm="0">
                                          <p:val>
                                            <p:strVal val="#ppt_y"/>
                                          </p:val>
                                        </p:tav>
                                        <p:tav tm="100000">
                                          <p:val>
                                            <p:strVal val="#ppt_y+#ppt_h*1.125000"/>
                                          </p:val>
                                        </p:tav>
                                      </p:tavLst>
                                    </p:anim>
                                    <p:animEffect transition="out" filter="wipe(dow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2" presetClass="entr" presetSubtype="1"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down)">
                                      <p:cBhvr>
                                        <p:cTn id="46" dur="500"/>
                                        <p:tgtEl>
                                          <p:spTgt spid="10"/>
                                        </p:tgtEl>
                                      </p:cBhvr>
                                    </p:animEffect>
                                  </p:childTnLst>
                                </p:cTn>
                              </p:par>
                            </p:childTnLst>
                          </p:cTn>
                        </p:par>
                        <p:par>
                          <p:cTn id="47" fill="hold">
                            <p:stCondLst>
                              <p:cond delay="3000"/>
                            </p:stCondLst>
                            <p:childTnLst>
                              <p:par>
                                <p:cTn id="48" presetID="12" presetClass="exit" presetSubtype="4" fill="hold" grpId="1" nodeType="afterEffect">
                                  <p:stCondLst>
                                    <p:cond delay="500"/>
                                  </p:stCondLst>
                                  <p:childTnLst>
                                    <p:anim calcmode="lin" valueType="num">
                                      <p:cBhvr additive="base">
                                        <p:cTn id="49" dur="500"/>
                                        <p:tgtEl>
                                          <p:spTgt spid="10"/>
                                        </p:tgtEl>
                                        <p:attrNameLst>
                                          <p:attrName>ppt_y</p:attrName>
                                        </p:attrNameLst>
                                      </p:cBhvr>
                                      <p:tavLst>
                                        <p:tav tm="0">
                                          <p:val>
                                            <p:strVal val="#ppt_y"/>
                                          </p:val>
                                        </p:tav>
                                        <p:tav tm="100000">
                                          <p:val>
                                            <p:strVal val="#ppt_y+#ppt_h*1.125000"/>
                                          </p:val>
                                        </p:tav>
                                      </p:tavLst>
                                    </p:anim>
                                    <p:animEffect transition="out" filter="wipe(dow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2" presetClass="entr" presetSubtype="1" fill="hold" grpId="0" nodeType="with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p:tgtEl>
                                          <p:spTgt spid="9"/>
                                        </p:tgtEl>
                                        <p:attrNameLst>
                                          <p:attrName>ppt_y</p:attrName>
                                        </p:attrNameLst>
                                      </p:cBhvr>
                                      <p:tavLst>
                                        <p:tav tm="0">
                                          <p:val>
                                            <p:strVal val="#ppt_y-#ppt_h*1.125000"/>
                                          </p:val>
                                        </p:tav>
                                        <p:tav tm="100000">
                                          <p:val>
                                            <p:strVal val="#ppt_y"/>
                                          </p:val>
                                        </p:tav>
                                      </p:tavLst>
                                    </p:anim>
                                    <p:animEffect transition="in" filter="wipe(down)">
                                      <p:cBhvr>
                                        <p:cTn id="55" dur="500"/>
                                        <p:tgtEl>
                                          <p:spTgt spid="9"/>
                                        </p:tgtEl>
                                      </p:cBhvr>
                                    </p:animEffect>
                                  </p:childTnLst>
                                </p:cTn>
                              </p:par>
                            </p:childTnLst>
                          </p:cTn>
                        </p:par>
                        <p:par>
                          <p:cTn id="56" fill="hold">
                            <p:stCondLst>
                              <p:cond delay="4000"/>
                            </p:stCondLst>
                            <p:childTnLst>
                              <p:par>
                                <p:cTn id="57" presetID="12" presetClass="exit" presetSubtype="4" fill="hold" grpId="1" nodeType="afterEffect">
                                  <p:stCondLst>
                                    <p:cond delay="500"/>
                                  </p:stCondLst>
                                  <p:childTnLst>
                                    <p:anim calcmode="lin" valueType="num">
                                      <p:cBhvr additive="base">
                                        <p:cTn id="58" dur="500"/>
                                        <p:tgtEl>
                                          <p:spTgt spid="9"/>
                                        </p:tgtEl>
                                        <p:attrNameLst>
                                          <p:attrName>ppt_y</p:attrName>
                                        </p:attrNameLst>
                                      </p:cBhvr>
                                      <p:tavLst>
                                        <p:tav tm="0">
                                          <p:val>
                                            <p:strVal val="#ppt_y"/>
                                          </p:val>
                                        </p:tav>
                                        <p:tav tm="100000">
                                          <p:val>
                                            <p:strVal val="#ppt_y+#ppt_h*1.125000"/>
                                          </p:val>
                                        </p:tav>
                                      </p:tavLst>
                                    </p:anim>
                                    <p:animEffect transition="out" filter="wipe(down)">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2" presetClass="entr" presetSubtype="1" fill="hold" grpId="0"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p:tgtEl>
                                          <p:spTgt spid="8"/>
                                        </p:tgtEl>
                                        <p:attrNameLst>
                                          <p:attrName>ppt_y</p:attrName>
                                        </p:attrNameLst>
                                      </p:cBhvr>
                                      <p:tavLst>
                                        <p:tav tm="0">
                                          <p:val>
                                            <p:strVal val="#ppt_y-#ppt_h*1.125000"/>
                                          </p:val>
                                        </p:tav>
                                        <p:tav tm="100000">
                                          <p:val>
                                            <p:strVal val="#ppt_y"/>
                                          </p:val>
                                        </p:tav>
                                      </p:tavLst>
                                    </p:anim>
                                    <p:animEffect transition="in" filter="wipe(down)">
                                      <p:cBhvr>
                                        <p:cTn id="64" dur="500"/>
                                        <p:tgtEl>
                                          <p:spTgt spid="8"/>
                                        </p:tgtEl>
                                      </p:cBhvr>
                                    </p:animEffect>
                                  </p:childTnLst>
                                </p:cTn>
                              </p:par>
                            </p:childTnLst>
                          </p:cTn>
                        </p:par>
                        <p:par>
                          <p:cTn id="65" fill="hold">
                            <p:stCondLst>
                              <p:cond delay="5000"/>
                            </p:stCondLst>
                            <p:childTnLst>
                              <p:par>
                                <p:cTn id="66" presetID="12" presetClass="exit" presetSubtype="4" fill="hold" grpId="1" nodeType="afterEffect">
                                  <p:stCondLst>
                                    <p:cond delay="500"/>
                                  </p:stCondLst>
                                  <p:childTnLst>
                                    <p:anim calcmode="lin" valueType="num">
                                      <p:cBhvr additive="base">
                                        <p:cTn id="67" dur="500"/>
                                        <p:tgtEl>
                                          <p:spTgt spid="8"/>
                                        </p:tgtEl>
                                        <p:attrNameLst>
                                          <p:attrName>ppt_y</p:attrName>
                                        </p:attrNameLst>
                                      </p:cBhvr>
                                      <p:tavLst>
                                        <p:tav tm="0">
                                          <p:val>
                                            <p:strVal val="#ppt_y"/>
                                          </p:val>
                                        </p:tav>
                                        <p:tav tm="100000">
                                          <p:val>
                                            <p:strVal val="#ppt_y+#ppt_h*1.125000"/>
                                          </p:val>
                                        </p:tav>
                                      </p:tavLst>
                                    </p:anim>
                                    <p:animEffect transition="out" filter="wipe(down)">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2" presetClass="entr" presetSubtype="1" fill="hold" grpId="0" nodeType="withEffect">
                                  <p:stCondLst>
                                    <p:cond delay="50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p:tgtEl>
                                          <p:spTgt spid="7"/>
                                        </p:tgtEl>
                                        <p:attrNameLst>
                                          <p:attrName>ppt_y</p:attrName>
                                        </p:attrNameLst>
                                      </p:cBhvr>
                                      <p:tavLst>
                                        <p:tav tm="0">
                                          <p:val>
                                            <p:strVal val="#ppt_y-#ppt_h*1.125000"/>
                                          </p:val>
                                        </p:tav>
                                        <p:tav tm="100000">
                                          <p:val>
                                            <p:strVal val="#ppt_y"/>
                                          </p:val>
                                        </p:tav>
                                      </p:tavLst>
                                    </p:anim>
                                    <p:animEffect transition="in" filter="wipe(down)">
                                      <p:cBhvr>
                                        <p:cTn id="73" dur="500"/>
                                        <p:tgtEl>
                                          <p:spTgt spid="7"/>
                                        </p:tgtEl>
                                      </p:cBhvr>
                                    </p:animEffect>
                                  </p:childTnLst>
                                </p:cTn>
                              </p:par>
                            </p:childTnLst>
                          </p:cTn>
                        </p:par>
                        <p:par>
                          <p:cTn id="74" fill="hold">
                            <p:stCondLst>
                              <p:cond delay="6000"/>
                            </p:stCondLst>
                            <p:childTnLst>
                              <p:par>
                                <p:cTn id="75" presetID="12" presetClass="exit" presetSubtype="4" fill="hold" grpId="1" nodeType="afterEffect">
                                  <p:stCondLst>
                                    <p:cond delay="500"/>
                                  </p:stCondLst>
                                  <p:childTnLst>
                                    <p:anim calcmode="lin" valueType="num">
                                      <p:cBhvr additive="base">
                                        <p:cTn id="76" dur="500"/>
                                        <p:tgtEl>
                                          <p:spTgt spid="7"/>
                                        </p:tgtEl>
                                        <p:attrNameLst>
                                          <p:attrName>ppt_y</p:attrName>
                                        </p:attrNameLst>
                                      </p:cBhvr>
                                      <p:tavLst>
                                        <p:tav tm="0">
                                          <p:val>
                                            <p:strVal val="#ppt_y"/>
                                          </p:val>
                                        </p:tav>
                                        <p:tav tm="100000">
                                          <p:val>
                                            <p:strVal val="#ppt_y+#ppt_h*1.125000"/>
                                          </p:val>
                                        </p:tav>
                                      </p:tavLst>
                                    </p:anim>
                                    <p:animEffect transition="out" filter="wipe(down)">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2" presetClass="entr" presetSubtype="1" fill="hold" grpId="0"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ppt_y</p:attrName>
                                        </p:attrNameLst>
                                      </p:cBhvr>
                                      <p:tavLst>
                                        <p:tav tm="0">
                                          <p:val>
                                            <p:strVal val="#ppt_y-#ppt_h*1.125000"/>
                                          </p:val>
                                        </p:tav>
                                        <p:tav tm="100000">
                                          <p:val>
                                            <p:strVal val="#ppt_y"/>
                                          </p:val>
                                        </p:tav>
                                      </p:tavLst>
                                    </p:anim>
                                    <p:animEffect transition="in" filter="wipe(down)">
                                      <p:cBhvr>
                                        <p:cTn id="82" dur="500"/>
                                        <p:tgtEl>
                                          <p:spTgt spid="6"/>
                                        </p:tgtEl>
                                      </p:cBhvr>
                                    </p:animEffect>
                                  </p:childTnLst>
                                </p:cTn>
                              </p:par>
                            </p:childTnLst>
                          </p:cTn>
                        </p:par>
                        <p:par>
                          <p:cTn id="83" fill="hold">
                            <p:stCondLst>
                              <p:cond delay="7000"/>
                            </p:stCondLst>
                            <p:childTnLst>
                              <p:par>
                                <p:cTn id="84" presetID="12" presetClass="exit" presetSubtype="4" fill="hold" grpId="1" nodeType="afterEffect">
                                  <p:stCondLst>
                                    <p:cond delay="500"/>
                                  </p:stCondLst>
                                  <p:childTnLst>
                                    <p:anim calcmode="lin" valueType="num">
                                      <p:cBhvr additive="base">
                                        <p:cTn id="85" dur="500"/>
                                        <p:tgtEl>
                                          <p:spTgt spid="6"/>
                                        </p:tgtEl>
                                        <p:attrNameLst>
                                          <p:attrName>ppt_y</p:attrName>
                                        </p:attrNameLst>
                                      </p:cBhvr>
                                      <p:tavLst>
                                        <p:tav tm="0">
                                          <p:val>
                                            <p:strVal val="#ppt_y"/>
                                          </p:val>
                                        </p:tav>
                                        <p:tav tm="100000">
                                          <p:val>
                                            <p:strVal val="#ppt_y+#ppt_h*1.125000"/>
                                          </p:val>
                                        </p:tav>
                                      </p:tavLst>
                                    </p:anim>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2" presetClass="entr" presetSubtype="1" fill="hold" grpId="0" nodeType="withEffect">
                                  <p:stCondLst>
                                    <p:cond delay="500"/>
                                  </p:stCondLst>
                                  <p:childTnLst>
                                    <p:set>
                                      <p:cBhvr>
                                        <p:cTn id="89" dur="1" fill="hold">
                                          <p:stCondLst>
                                            <p:cond delay="0"/>
                                          </p:stCondLst>
                                        </p:cTn>
                                        <p:tgtEl>
                                          <p:spTgt spid="5"/>
                                        </p:tgtEl>
                                        <p:attrNameLst>
                                          <p:attrName>style.visibility</p:attrName>
                                        </p:attrNameLst>
                                      </p:cBhvr>
                                      <p:to>
                                        <p:strVal val="visible"/>
                                      </p:to>
                                    </p:set>
                                    <p:anim calcmode="lin" valueType="num">
                                      <p:cBhvr additive="base">
                                        <p:cTn id="90" dur="500"/>
                                        <p:tgtEl>
                                          <p:spTgt spid="5"/>
                                        </p:tgtEl>
                                        <p:attrNameLst>
                                          <p:attrName>ppt_y</p:attrName>
                                        </p:attrNameLst>
                                      </p:cBhvr>
                                      <p:tavLst>
                                        <p:tav tm="0">
                                          <p:val>
                                            <p:strVal val="#ppt_y-#ppt_h*1.125000"/>
                                          </p:val>
                                        </p:tav>
                                        <p:tav tm="100000">
                                          <p:val>
                                            <p:strVal val="#ppt_y"/>
                                          </p:val>
                                        </p:tav>
                                      </p:tavLst>
                                    </p:anim>
                                    <p:animEffect transition="in" filter="wipe(down)">
                                      <p:cBhvr>
                                        <p:cTn id="91" dur="500"/>
                                        <p:tgtEl>
                                          <p:spTgt spid="5"/>
                                        </p:tgtEl>
                                      </p:cBhvr>
                                    </p:animEffect>
                                  </p:childTnLst>
                                </p:cTn>
                              </p:par>
                            </p:childTnLst>
                          </p:cTn>
                        </p:par>
                        <p:par>
                          <p:cTn id="92" fill="hold">
                            <p:stCondLst>
                              <p:cond delay="8000"/>
                            </p:stCondLst>
                            <p:childTnLst>
                              <p:par>
                                <p:cTn id="93" presetID="12" presetClass="exit" presetSubtype="4" fill="hold" grpId="1" nodeType="afterEffect">
                                  <p:stCondLst>
                                    <p:cond delay="500"/>
                                  </p:stCondLst>
                                  <p:childTnLst>
                                    <p:anim calcmode="lin" valueType="num">
                                      <p:cBhvr additive="base">
                                        <p:cTn id="94" dur="500"/>
                                        <p:tgtEl>
                                          <p:spTgt spid="5"/>
                                        </p:tgtEl>
                                        <p:attrNameLst>
                                          <p:attrName>ppt_y</p:attrName>
                                        </p:attrNameLst>
                                      </p:cBhvr>
                                      <p:tavLst>
                                        <p:tav tm="0">
                                          <p:val>
                                            <p:strVal val="#ppt_y"/>
                                          </p:val>
                                        </p:tav>
                                        <p:tav tm="100000">
                                          <p:val>
                                            <p:strVal val="#ppt_y+#ppt_h*1.125000"/>
                                          </p:val>
                                        </p:tav>
                                      </p:tavLst>
                                    </p:anim>
                                    <p:animEffect transition="out" filter="wipe(dow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2" presetClass="entr" presetSubtype="1" fill="hold" grpId="0" nodeType="withEffect">
                                  <p:stCondLst>
                                    <p:cond delay="50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p:tgtEl>
                                          <p:spTgt spid="4"/>
                                        </p:tgtEl>
                                        <p:attrNameLst>
                                          <p:attrName>ppt_y</p:attrName>
                                        </p:attrNameLst>
                                      </p:cBhvr>
                                      <p:tavLst>
                                        <p:tav tm="0">
                                          <p:val>
                                            <p:strVal val="#ppt_y-#ppt_h*1.125000"/>
                                          </p:val>
                                        </p:tav>
                                        <p:tav tm="100000">
                                          <p:val>
                                            <p:strVal val="#ppt_y"/>
                                          </p:val>
                                        </p:tav>
                                      </p:tavLst>
                                    </p:anim>
                                    <p:animEffect transition="in" filter="wipe(down)">
                                      <p:cBhvr>
                                        <p:cTn id="100" dur="500"/>
                                        <p:tgtEl>
                                          <p:spTgt spid="4"/>
                                        </p:tgtEl>
                                      </p:cBhvr>
                                    </p:animEffect>
                                  </p:childTnLst>
                                </p:cTn>
                              </p:par>
                            </p:childTnLst>
                          </p:cTn>
                        </p:par>
                        <p:par>
                          <p:cTn id="101" fill="hold">
                            <p:stCondLst>
                              <p:cond delay="9000"/>
                            </p:stCondLst>
                            <p:childTnLst>
                              <p:par>
                                <p:cTn id="102" presetID="12" presetClass="exit" presetSubtype="4" fill="hold" grpId="1" nodeType="afterEffect">
                                  <p:stCondLst>
                                    <p:cond delay="500"/>
                                  </p:stCondLst>
                                  <p:childTnLst>
                                    <p:anim calcmode="lin" valueType="num">
                                      <p:cBhvr additive="base">
                                        <p:cTn id="103" dur="500"/>
                                        <p:tgtEl>
                                          <p:spTgt spid="4"/>
                                        </p:tgtEl>
                                        <p:attrNameLst>
                                          <p:attrName>ppt_y</p:attrName>
                                        </p:attrNameLst>
                                      </p:cBhvr>
                                      <p:tavLst>
                                        <p:tav tm="0">
                                          <p:val>
                                            <p:strVal val="#ppt_y"/>
                                          </p:val>
                                        </p:tav>
                                        <p:tav tm="100000">
                                          <p:val>
                                            <p:strVal val="#ppt_y+#ppt_h*1.125000"/>
                                          </p:val>
                                        </p:tav>
                                      </p:tavLst>
                                    </p:anim>
                                    <p:animEffect transition="out" filter="wipe(down)">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2" presetClass="entr" presetSubtype="1" fill="hold" grpId="1" nodeType="withEffect">
                                  <p:stCondLst>
                                    <p:cond delay="500"/>
                                  </p:stCondLst>
                                  <p:childTnLst>
                                    <p:set>
                                      <p:cBhvr>
                                        <p:cTn id="107" dur="1" fill="hold">
                                          <p:stCondLst>
                                            <p:cond delay="0"/>
                                          </p:stCondLst>
                                        </p:cTn>
                                        <p:tgtEl>
                                          <p:spTgt spid="3"/>
                                        </p:tgtEl>
                                        <p:attrNameLst>
                                          <p:attrName>style.visibility</p:attrName>
                                        </p:attrNameLst>
                                      </p:cBhvr>
                                      <p:to>
                                        <p:strVal val="visible"/>
                                      </p:to>
                                    </p:set>
                                    <p:anim calcmode="lin" valueType="num">
                                      <p:cBhvr additive="base">
                                        <p:cTn id="108" dur="500"/>
                                        <p:tgtEl>
                                          <p:spTgt spid="3"/>
                                        </p:tgtEl>
                                        <p:attrNameLst>
                                          <p:attrName>ppt_y</p:attrName>
                                        </p:attrNameLst>
                                      </p:cBhvr>
                                      <p:tavLst>
                                        <p:tav tm="0">
                                          <p:val>
                                            <p:strVal val="#ppt_y-#ppt_h*1.125000"/>
                                          </p:val>
                                        </p:tav>
                                        <p:tav tm="100000">
                                          <p:val>
                                            <p:strVal val="#ppt_y"/>
                                          </p:val>
                                        </p:tav>
                                      </p:tavLst>
                                    </p:anim>
                                    <p:animEffect transition="in" filter="wipe(down)">
                                      <p:cBhvr>
                                        <p:cTn id="109" dur="500"/>
                                        <p:tgtEl>
                                          <p:spTgt spid="3"/>
                                        </p:tgtEl>
                                      </p:cBhvr>
                                    </p:animEffect>
                                  </p:childTnLst>
                                </p:cTn>
                              </p:par>
                            </p:childTnLst>
                          </p:cTn>
                        </p:par>
                        <p:par>
                          <p:cTn id="110" fill="hold">
                            <p:stCondLst>
                              <p:cond delay="10000"/>
                            </p:stCondLst>
                            <p:childTnLst>
                              <p:par>
                                <p:cTn id="111" presetID="12" presetClass="exit" presetSubtype="4" fill="hold" grpId="1" nodeType="afterEffect">
                                  <p:stCondLst>
                                    <p:cond delay="500"/>
                                  </p:stCondLst>
                                  <p:childTnLst>
                                    <p:anim calcmode="lin" valueType="num">
                                      <p:cBhvr additive="base">
                                        <p:cTn id="112" dur="500"/>
                                        <p:tgtEl>
                                          <p:spTgt spid="18"/>
                                        </p:tgtEl>
                                        <p:attrNameLst>
                                          <p:attrName>ppt_y</p:attrName>
                                        </p:attrNameLst>
                                      </p:cBhvr>
                                      <p:tavLst>
                                        <p:tav tm="0">
                                          <p:val>
                                            <p:strVal val="#ppt_y"/>
                                          </p:val>
                                        </p:tav>
                                        <p:tav tm="100000">
                                          <p:val>
                                            <p:strVal val="#ppt_y+#ppt_h*1.125000"/>
                                          </p:val>
                                        </p:tav>
                                      </p:tavLst>
                                    </p:anim>
                                    <p:animEffect transition="out" filter="wipe(down)">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2" presetClass="entr" presetSubtype="1" fill="hold" grpId="0" nodeType="withEffect">
                                  <p:stCondLst>
                                    <p:cond delay="50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p:tgtEl>
                                          <p:spTgt spid="17"/>
                                        </p:tgtEl>
                                        <p:attrNameLst>
                                          <p:attrName>ppt_y</p:attrName>
                                        </p:attrNameLst>
                                      </p:cBhvr>
                                      <p:tavLst>
                                        <p:tav tm="0">
                                          <p:val>
                                            <p:strVal val="#ppt_y-#ppt_h*1.125000"/>
                                          </p:val>
                                        </p:tav>
                                        <p:tav tm="100000">
                                          <p:val>
                                            <p:strVal val="#ppt_y"/>
                                          </p:val>
                                        </p:tav>
                                      </p:tavLst>
                                    </p:anim>
                                    <p:animEffect transition="in" filter="wipe(down)">
                                      <p:cBhvr>
                                        <p:cTn id="118" dur="500"/>
                                        <p:tgtEl>
                                          <p:spTgt spid="17"/>
                                        </p:tgtEl>
                                      </p:cBhvr>
                                    </p:animEffect>
                                  </p:childTnLst>
                                </p:cTn>
                              </p:par>
                              <p:par>
                                <p:cTn id="119" presetID="12" presetClass="exit" presetSubtype="4" fill="hold" grpId="2" nodeType="withEffect">
                                  <p:stCondLst>
                                    <p:cond delay="500"/>
                                  </p:stCondLst>
                                  <p:childTnLst>
                                    <p:anim calcmode="lin" valueType="num">
                                      <p:cBhvr additive="base">
                                        <p:cTn id="120" dur="500"/>
                                        <p:tgtEl>
                                          <p:spTgt spid="3"/>
                                        </p:tgtEl>
                                        <p:attrNameLst>
                                          <p:attrName>ppt_y</p:attrName>
                                        </p:attrNameLst>
                                      </p:cBhvr>
                                      <p:tavLst>
                                        <p:tav tm="0">
                                          <p:val>
                                            <p:strVal val="#ppt_y"/>
                                          </p:val>
                                        </p:tav>
                                        <p:tav tm="100000">
                                          <p:val>
                                            <p:strVal val="#ppt_y+#ppt_h*1.125000"/>
                                          </p:val>
                                        </p:tav>
                                      </p:tavLst>
                                    </p:anim>
                                    <p:animEffect transition="out" filter="wipe(down)">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par>
                                <p:cTn id="123" presetID="12" presetClass="entr" presetSubtype="1" fill="hold" grpId="2" nodeType="withEffect">
                                  <p:stCondLst>
                                    <p:cond delay="500"/>
                                  </p:stCondLst>
                                  <p:childTnLst>
                                    <p:set>
                                      <p:cBhvr>
                                        <p:cTn id="124" dur="1" fill="hold">
                                          <p:stCondLst>
                                            <p:cond delay="0"/>
                                          </p:stCondLst>
                                        </p:cTn>
                                        <p:tgtEl>
                                          <p:spTgt spid="12"/>
                                        </p:tgtEl>
                                        <p:attrNameLst>
                                          <p:attrName>style.visibility</p:attrName>
                                        </p:attrNameLst>
                                      </p:cBhvr>
                                      <p:to>
                                        <p:strVal val="visible"/>
                                      </p:to>
                                    </p:set>
                                    <p:anim calcmode="lin" valueType="num">
                                      <p:cBhvr additive="base">
                                        <p:cTn id="125" dur="500"/>
                                        <p:tgtEl>
                                          <p:spTgt spid="12"/>
                                        </p:tgtEl>
                                        <p:attrNameLst>
                                          <p:attrName>ppt_y</p:attrName>
                                        </p:attrNameLst>
                                      </p:cBhvr>
                                      <p:tavLst>
                                        <p:tav tm="0">
                                          <p:val>
                                            <p:strVal val="#ppt_y-#ppt_h*1.125000"/>
                                          </p:val>
                                        </p:tav>
                                        <p:tav tm="100000">
                                          <p:val>
                                            <p:strVal val="#ppt_y"/>
                                          </p:val>
                                        </p:tav>
                                      </p:tavLst>
                                    </p:anim>
                                    <p:animEffect transition="in" filter="wipe(down)">
                                      <p:cBhvr>
                                        <p:cTn id="126" dur="500"/>
                                        <p:tgtEl>
                                          <p:spTgt spid="12"/>
                                        </p:tgtEl>
                                      </p:cBhvr>
                                    </p:animEffect>
                                  </p:childTnLst>
                                </p:cTn>
                              </p:par>
                            </p:childTnLst>
                          </p:cTn>
                        </p:par>
                        <p:par>
                          <p:cTn id="127" fill="hold">
                            <p:stCondLst>
                              <p:cond delay="11000"/>
                            </p:stCondLst>
                            <p:childTnLst>
                              <p:par>
                                <p:cTn id="128" presetID="12" presetClass="exit" presetSubtype="4" fill="hold" grpId="3" nodeType="afterEffect">
                                  <p:stCondLst>
                                    <p:cond delay="500"/>
                                  </p:stCondLst>
                                  <p:childTnLst>
                                    <p:anim calcmode="lin" valueType="num">
                                      <p:cBhvr additive="base">
                                        <p:cTn id="129" dur="500"/>
                                        <p:tgtEl>
                                          <p:spTgt spid="12"/>
                                        </p:tgtEl>
                                        <p:attrNameLst>
                                          <p:attrName>ppt_y</p:attrName>
                                        </p:attrNameLst>
                                      </p:cBhvr>
                                      <p:tavLst>
                                        <p:tav tm="0">
                                          <p:val>
                                            <p:strVal val="#ppt_y"/>
                                          </p:val>
                                        </p:tav>
                                        <p:tav tm="100000">
                                          <p:val>
                                            <p:strVal val="#ppt_y+#ppt_h*1.125000"/>
                                          </p:val>
                                        </p:tav>
                                      </p:tavLst>
                                    </p:anim>
                                    <p:animEffect transition="out" filter="wipe(down)">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2" presetClass="entr" presetSubtype="1" fill="hold" grpId="2" nodeType="withEffect">
                                  <p:stCondLst>
                                    <p:cond delay="50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p:tgtEl>
                                          <p:spTgt spid="11"/>
                                        </p:tgtEl>
                                        <p:attrNameLst>
                                          <p:attrName>ppt_y</p:attrName>
                                        </p:attrNameLst>
                                      </p:cBhvr>
                                      <p:tavLst>
                                        <p:tav tm="0">
                                          <p:val>
                                            <p:strVal val="#ppt_y-#ppt_h*1.125000"/>
                                          </p:val>
                                        </p:tav>
                                        <p:tav tm="100000">
                                          <p:val>
                                            <p:strVal val="#ppt_y"/>
                                          </p:val>
                                        </p:tav>
                                      </p:tavLst>
                                    </p:anim>
                                    <p:animEffect transition="in" filter="wipe(down)">
                                      <p:cBhvr>
                                        <p:cTn id="135" dur="500"/>
                                        <p:tgtEl>
                                          <p:spTgt spid="11"/>
                                        </p:tgtEl>
                                      </p:cBhvr>
                                    </p:animEffect>
                                  </p:childTnLst>
                                </p:cTn>
                              </p:par>
                            </p:childTnLst>
                          </p:cTn>
                        </p:par>
                        <p:par>
                          <p:cTn id="136" fill="hold">
                            <p:stCondLst>
                              <p:cond delay="12000"/>
                            </p:stCondLst>
                            <p:childTnLst>
                              <p:par>
                                <p:cTn id="137" presetID="12" presetClass="exit" presetSubtype="4" fill="hold" grpId="3" nodeType="afterEffect">
                                  <p:stCondLst>
                                    <p:cond delay="500"/>
                                  </p:stCondLst>
                                  <p:childTnLst>
                                    <p:anim calcmode="lin" valueType="num">
                                      <p:cBhvr additive="base">
                                        <p:cTn id="138" dur="500"/>
                                        <p:tgtEl>
                                          <p:spTgt spid="11"/>
                                        </p:tgtEl>
                                        <p:attrNameLst>
                                          <p:attrName>ppt_y</p:attrName>
                                        </p:attrNameLst>
                                      </p:cBhvr>
                                      <p:tavLst>
                                        <p:tav tm="0">
                                          <p:val>
                                            <p:strVal val="#ppt_y"/>
                                          </p:val>
                                        </p:tav>
                                        <p:tav tm="100000">
                                          <p:val>
                                            <p:strVal val="#ppt_y+#ppt_h*1.125000"/>
                                          </p:val>
                                        </p:tav>
                                      </p:tavLst>
                                    </p:anim>
                                    <p:animEffect transition="out" filter="wipe(down)">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par>
                                <p:cTn id="141" presetID="12" presetClass="entr" presetSubtype="1" fill="hold" grpId="2" nodeType="withEffect">
                                  <p:stCondLst>
                                    <p:cond delay="500"/>
                                  </p:stCondLst>
                                  <p:childTnLst>
                                    <p:set>
                                      <p:cBhvr>
                                        <p:cTn id="142" dur="1" fill="hold">
                                          <p:stCondLst>
                                            <p:cond delay="0"/>
                                          </p:stCondLst>
                                        </p:cTn>
                                        <p:tgtEl>
                                          <p:spTgt spid="10"/>
                                        </p:tgtEl>
                                        <p:attrNameLst>
                                          <p:attrName>style.visibility</p:attrName>
                                        </p:attrNameLst>
                                      </p:cBhvr>
                                      <p:to>
                                        <p:strVal val="visible"/>
                                      </p:to>
                                    </p:set>
                                    <p:anim calcmode="lin" valueType="num">
                                      <p:cBhvr additive="base">
                                        <p:cTn id="143" dur="500"/>
                                        <p:tgtEl>
                                          <p:spTgt spid="10"/>
                                        </p:tgtEl>
                                        <p:attrNameLst>
                                          <p:attrName>ppt_y</p:attrName>
                                        </p:attrNameLst>
                                      </p:cBhvr>
                                      <p:tavLst>
                                        <p:tav tm="0">
                                          <p:val>
                                            <p:strVal val="#ppt_y-#ppt_h*1.125000"/>
                                          </p:val>
                                        </p:tav>
                                        <p:tav tm="100000">
                                          <p:val>
                                            <p:strVal val="#ppt_y"/>
                                          </p:val>
                                        </p:tav>
                                      </p:tavLst>
                                    </p:anim>
                                    <p:animEffect transition="in" filter="wipe(down)">
                                      <p:cBhvr>
                                        <p:cTn id="144" dur="500"/>
                                        <p:tgtEl>
                                          <p:spTgt spid="10"/>
                                        </p:tgtEl>
                                      </p:cBhvr>
                                    </p:animEffect>
                                  </p:childTnLst>
                                </p:cTn>
                              </p:par>
                            </p:childTnLst>
                          </p:cTn>
                        </p:par>
                        <p:par>
                          <p:cTn id="145" fill="hold">
                            <p:stCondLst>
                              <p:cond delay="13000"/>
                            </p:stCondLst>
                            <p:childTnLst>
                              <p:par>
                                <p:cTn id="146" presetID="12" presetClass="exit" presetSubtype="4" fill="hold" grpId="3" nodeType="afterEffect">
                                  <p:stCondLst>
                                    <p:cond delay="500"/>
                                  </p:stCondLst>
                                  <p:childTnLst>
                                    <p:anim calcmode="lin" valueType="num">
                                      <p:cBhvr additive="base">
                                        <p:cTn id="147" dur="500"/>
                                        <p:tgtEl>
                                          <p:spTgt spid="10"/>
                                        </p:tgtEl>
                                        <p:attrNameLst>
                                          <p:attrName>ppt_y</p:attrName>
                                        </p:attrNameLst>
                                      </p:cBhvr>
                                      <p:tavLst>
                                        <p:tav tm="0">
                                          <p:val>
                                            <p:strVal val="#ppt_y"/>
                                          </p:val>
                                        </p:tav>
                                        <p:tav tm="100000">
                                          <p:val>
                                            <p:strVal val="#ppt_y+#ppt_h*1.125000"/>
                                          </p:val>
                                        </p:tav>
                                      </p:tavLst>
                                    </p:anim>
                                    <p:animEffect transition="out" filter="wipe(down)">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12" presetClass="entr" presetSubtype="1" fill="hold" grpId="2" nodeType="withEffect">
                                  <p:stCondLst>
                                    <p:cond delay="500"/>
                                  </p:stCondLst>
                                  <p:childTnLst>
                                    <p:set>
                                      <p:cBhvr>
                                        <p:cTn id="151" dur="1" fill="hold">
                                          <p:stCondLst>
                                            <p:cond delay="0"/>
                                          </p:stCondLst>
                                        </p:cTn>
                                        <p:tgtEl>
                                          <p:spTgt spid="9"/>
                                        </p:tgtEl>
                                        <p:attrNameLst>
                                          <p:attrName>style.visibility</p:attrName>
                                        </p:attrNameLst>
                                      </p:cBhvr>
                                      <p:to>
                                        <p:strVal val="visible"/>
                                      </p:to>
                                    </p:set>
                                    <p:anim calcmode="lin" valueType="num">
                                      <p:cBhvr additive="base">
                                        <p:cTn id="152" dur="500"/>
                                        <p:tgtEl>
                                          <p:spTgt spid="9"/>
                                        </p:tgtEl>
                                        <p:attrNameLst>
                                          <p:attrName>ppt_y</p:attrName>
                                        </p:attrNameLst>
                                      </p:cBhvr>
                                      <p:tavLst>
                                        <p:tav tm="0">
                                          <p:val>
                                            <p:strVal val="#ppt_y-#ppt_h*1.125000"/>
                                          </p:val>
                                        </p:tav>
                                        <p:tav tm="100000">
                                          <p:val>
                                            <p:strVal val="#ppt_y"/>
                                          </p:val>
                                        </p:tav>
                                      </p:tavLst>
                                    </p:anim>
                                    <p:animEffect transition="in" filter="wipe(down)">
                                      <p:cBhvr>
                                        <p:cTn id="153" dur="500"/>
                                        <p:tgtEl>
                                          <p:spTgt spid="9"/>
                                        </p:tgtEl>
                                      </p:cBhvr>
                                    </p:animEffect>
                                  </p:childTnLst>
                                </p:cTn>
                              </p:par>
                            </p:childTnLst>
                          </p:cTn>
                        </p:par>
                        <p:par>
                          <p:cTn id="154" fill="hold">
                            <p:stCondLst>
                              <p:cond delay="14000"/>
                            </p:stCondLst>
                            <p:childTnLst>
                              <p:par>
                                <p:cTn id="155" presetID="12" presetClass="exit" presetSubtype="4" fill="hold" grpId="3" nodeType="afterEffect">
                                  <p:stCondLst>
                                    <p:cond delay="500"/>
                                  </p:stCondLst>
                                  <p:childTnLst>
                                    <p:anim calcmode="lin" valueType="num">
                                      <p:cBhvr additive="base">
                                        <p:cTn id="156" dur="500"/>
                                        <p:tgtEl>
                                          <p:spTgt spid="9"/>
                                        </p:tgtEl>
                                        <p:attrNameLst>
                                          <p:attrName>ppt_y</p:attrName>
                                        </p:attrNameLst>
                                      </p:cBhvr>
                                      <p:tavLst>
                                        <p:tav tm="0">
                                          <p:val>
                                            <p:strVal val="#ppt_y"/>
                                          </p:val>
                                        </p:tav>
                                        <p:tav tm="100000">
                                          <p:val>
                                            <p:strVal val="#ppt_y+#ppt_h*1.125000"/>
                                          </p:val>
                                        </p:tav>
                                      </p:tavLst>
                                    </p:anim>
                                    <p:animEffect transition="out" filter="wipe(down)">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par>
                                <p:cTn id="159" presetID="12" presetClass="entr" presetSubtype="1" fill="hold" grpId="2"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additive="base">
                                        <p:cTn id="161" dur="500"/>
                                        <p:tgtEl>
                                          <p:spTgt spid="8"/>
                                        </p:tgtEl>
                                        <p:attrNameLst>
                                          <p:attrName>ppt_y</p:attrName>
                                        </p:attrNameLst>
                                      </p:cBhvr>
                                      <p:tavLst>
                                        <p:tav tm="0">
                                          <p:val>
                                            <p:strVal val="#ppt_y-#ppt_h*1.125000"/>
                                          </p:val>
                                        </p:tav>
                                        <p:tav tm="100000">
                                          <p:val>
                                            <p:strVal val="#ppt_y"/>
                                          </p:val>
                                        </p:tav>
                                      </p:tavLst>
                                    </p:anim>
                                    <p:animEffect transition="in" filter="wipe(down)">
                                      <p:cBhvr>
                                        <p:cTn id="162" dur="500"/>
                                        <p:tgtEl>
                                          <p:spTgt spid="8"/>
                                        </p:tgtEl>
                                      </p:cBhvr>
                                    </p:animEffect>
                                  </p:childTnLst>
                                </p:cTn>
                              </p:par>
                            </p:childTnLst>
                          </p:cTn>
                        </p:par>
                        <p:par>
                          <p:cTn id="163" fill="hold">
                            <p:stCondLst>
                              <p:cond delay="15000"/>
                            </p:stCondLst>
                            <p:childTnLst>
                              <p:par>
                                <p:cTn id="164" presetID="12" presetClass="exit" presetSubtype="4" fill="hold" grpId="3" nodeType="afterEffect">
                                  <p:stCondLst>
                                    <p:cond delay="500"/>
                                  </p:stCondLst>
                                  <p:childTnLst>
                                    <p:anim calcmode="lin" valueType="num">
                                      <p:cBhvr additive="base">
                                        <p:cTn id="165" dur="500"/>
                                        <p:tgtEl>
                                          <p:spTgt spid="8"/>
                                        </p:tgtEl>
                                        <p:attrNameLst>
                                          <p:attrName>ppt_y</p:attrName>
                                        </p:attrNameLst>
                                      </p:cBhvr>
                                      <p:tavLst>
                                        <p:tav tm="0">
                                          <p:val>
                                            <p:strVal val="#ppt_y"/>
                                          </p:val>
                                        </p:tav>
                                        <p:tav tm="100000">
                                          <p:val>
                                            <p:strVal val="#ppt_y+#ppt_h*1.125000"/>
                                          </p:val>
                                        </p:tav>
                                      </p:tavLst>
                                    </p:anim>
                                    <p:animEffect transition="out" filter="wipe(down)">
                                      <p:cBhvr>
                                        <p:cTn id="166" dur="500"/>
                                        <p:tgtEl>
                                          <p:spTgt spid="8"/>
                                        </p:tgtEl>
                                      </p:cBhvr>
                                    </p:animEffect>
                                    <p:set>
                                      <p:cBhvr>
                                        <p:cTn id="167" dur="1" fill="hold">
                                          <p:stCondLst>
                                            <p:cond delay="499"/>
                                          </p:stCondLst>
                                        </p:cTn>
                                        <p:tgtEl>
                                          <p:spTgt spid="8"/>
                                        </p:tgtEl>
                                        <p:attrNameLst>
                                          <p:attrName>style.visibility</p:attrName>
                                        </p:attrNameLst>
                                      </p:cBhvr>
                                      <p:to>
                                        <p:strVal val="hidden"/>
                                      </p:to>
                                    </p:set>
                                  </p:childTnLst>
                                </p:cTn>
                              </p:par>
                              <p:par>
                                <p:cTn id="168" presetID="12" presetClass="entr" presetSubtype="1" fill="hold" grpId="2" nodeType="withEffect">
                                  <p:stCondLst>
                                    <p:cond delay="500"/>
                                  </p:stCondLst>
                                  <p:childTnLst>
                                    <p:set>
                                      <p:cBhvr>
                                        <p:cTn id="169" dur="1" fill="hold">
                                          <p:stCondLst>
                                            <p:cond delay="0"/>
                                          </p:stCondLst>
                                        </p:cTn>
                                        <p:tgtEl>
                                          <p:spTgt spid="7"/>
                                        </p:tgtEl>
                                        <p:attrNameLst>
                                          <p:attrName>style.visibility</p:attrName>
                                        </p:attrNameLst>
                                      </p:cBhvr>
                                      <p:to>
                                        <p:strVal val="visible"/>
                                      </p:to>
                                    </p:set>
                                    <p:anim calcmode="lin" valueType="num">
                                      <p:cBhvr additive="base">
                                        <p:cTn id="170" dur="500"/>
                                        <p:tgtEl>
                                          <p:spTgt spid="7"/>
                                        </p:tgtEl>
                                        <p:attrNameLst>
                                          <p:attrName>ppt_y</p:attrName>
                                        </p:attrNameLst>
                                      </p:cBhvr>
                                      <p:tavLst>
                                        <p:tav tm="0">
                                          <p:val>
                                            <p:strVal val="#ppt_y-#ppt_h*1.125000"/>
                                          </p:val>
                                        </p:tav>
                                        <p:tav tm="100000">
                                          <p:val>
                                            <p:strVal val="#ppt_y"/>
                                          </p:val>
                                        </p:tav>
                                      </p:tavLst>
                                    </p:anim>
                                    <p:animEffect transition="in" filter="wipe(down)">
                                      <p:cBhvr>
                                        <p:cTn id="171" dur="500"/>
                                        <p:tgtEl>
                                          <p:spTgt spid="7"/>
                                        </p:tgtEl>
                                      </p:cBhvr>
                                    </p:animEffect>
                                  </p:childTnLst>
                                </p:cTn>
                              </p:par>
                            </p:childTnLst>
                          </p:cTn>
                        </p:par>
                        <p:par>
                          <p:cTn id="172" fill="hold">
                            <p:stCondLst>
                              <p:cond delay="16000"/>
                            </p:stCondLst>
                            <p:childTnLst>
                              <p:par>
                                <p:cTn id="173" presetID="12" presetClass="exit" presetSubtype="4" fill="hold" grpId="3" nodeType="afterEffect">
                                  <p:stCondLst>
                                    <p:cond delay="500"/>
                                  </p:stCondLst>
                                  <p:childTnLst>
                                    <p:anim calcmode="lin" valueType="num">
                                      <p:cBhvr additive="base">
                                        <p:cTn id="174" dur="500"/>
                                        <p:tgtEl>
                                          <p:spTgt spid="7"/>
                                        </p:tgtEl>
                                        <p:attrNameLst>
                                          <p:attrName>ppt_y</p:attrName>
                                        </p:attrNameLst>
                                      </p:cBhvr>
                                      <p:tavLst>
                                        <p:tav tm="0">
                                          <p:val>
                                            <p:strVal val="#ppt_y"/>
                                          </p:val>
                                        </p:tav>
                                        <p:tav tm="100000">
                                          <p:val>
                                            <p:strVal val="#ppt_y+#ppt_h*1.125000"/>
                                          </p:val>
                                        </p:tav>
                                      </p:tavLst>
                                    </p:anim>
                                    <p:animEffect transition="out" filter="wipe(down)">
                                      <p:cBhvr>
                                        <p:cTn id="175" dur="500"/>
                                        <p:tgtEl>
                                          <p:spTgt spid="7"/>
                                        </p:tgtEl>
                                      </p:cBhvr>
                                    </p:animEffect>
                                    <p:set>
                                      <p:cBhvr>
                                        <p:cTn id="176" dur="1" fill="hold">
                                          <p:stCondLst>
                                            <p:cond delay="499"/>
                                          </p:stCondLst>
                                        </p:cTn>
                                        <p:tgtEl>
                                          <p:spTgt spid="7"/>
                                        </p:tgtEl>
                                        <p:attrNameLst>
                                          <p:attrName>style.visibility</p:attrName>
                                        </p:attrNameLst>
                                      </p:cBhvr>
                                      <p:to>
                                        <p:strVal val="hidden"/>
                                      </p:to>
                                    </p:set>
                                  </p:childTnLst>
                                </p:cTn>
                              </p:par>
                              <p:par>
                                <p:cTn id="177" presetID="12" presetClass="entr" presetSubtype="1" fill="hold" grpId="2" nodeType="withEffect">
                                  <p:stCondLst>
                                    <p:cond delay="500"/>
                                  </p:stCondLst>
                                  <p:childTnLst>
                                    <p:set>
                                      <p:cBhvr>
                                        <p:cTn id="178" dur="1" fill="hold">
                                          <p:stCondLst>
                                            <p:cond delay="0"/>
                                          </p:stCondLst>
                                        </p:cTn>
                                        <p:tgtEl>
                                          <p:spTgt spid="6"/>
                                        </p:tgtEl>
                                        <p:attrNameLst>
                                          <p:attrName>style.visibility</p:attrName>
                                        </p:attrNameLst>
                                      </p:cBhvr>
                                      <p:to>
                                        <p:strVal val="visible"/>
                                      </p:to>
                                    </p:set>
                                    <p:anim calcmode="lin" valueType="num">
                                      <p:cBhvr additive="base">
                                        <p:cTn id="179" dur="500"/>
                                        <p:tgtEl>
                                          <p:spTgt spid="6"/>
                                        </p:tgtEl>
                                        <p:attrNameLst>
                                          <p:attrName>ppt_y</p:attrName>
                                        </p:attrNameLst>
                                      </p:cBhvr>
                                      <p:tavLst>
                                        <p:tav tm="0">
                                          <p:val>
                                            <p:strVal val="#ppt_y-#ppt_h*1.125000"/>
                                          </p:val>
                                        </p:tav>
                                        <p:tav tm="100000">
                                          <p:val>
                                            <p:strVal val="#ppt_y"/>
                                          </p:val>
                                        </p:tav>
                                      </p:tavLst>
                                    </p:anim>
                                    <p:animEffect transition="in" filter="wipe(down)">
                                      <p:cBhvr>
                                        <p:cTn id="180" dur="500"/>
                                        <p:tgtEl>
                                          <p:spTgt spid="6"/>
                                        </p:tgtEl>
                                      </p:cBhvr>
                                    </p:animEffect>
                                  </p:childTnLst>
                                </p:cTn>
                              </p:par>
                            </p:childTnLst>
                          </p:cTn>
                        </p:par>
                        <p:par>
                          <p:cTn id="181" fill="hold">
                            <p:stCondLst>
                              <p:cond delay="17000"/>
                            </p:stCondLst>
                            <p:childTnLst>
                              <p:par>
                                <p:cTn id="182" presetID="12" presetClass="exit" presetSubtype="4" fill="hold" grpId="3" nodeType="afterEffect">
                                  <p:stCondLst>
                                    <p:cond delay="500"/>
                                  </p:stCondLst>
                                  <p:childTnLst>
                                    <p:anim calcmode="lin" valueType="num">
                                      <p:cBhvr additive="base">
                                        <p:cTn id="183" dur="500"/>
                                        <p:tgtEl>
                                          <p:spTgt spid="6"/>
                                        </p:tgtEl>
                                        <p:attrNameLst>
                                          <p:attrName>ppt_y</p:attrName>
                                        </p:attrNameLst>
                                      </p:cBhvr>
                                      <p:tavLst>
                                        <p:tav tm="0">
                                          <p:val>
                                            <p:strVal val="#ppt_y"/>
                                          </p:val>
                                        </p:tav>
                                        <p:tav tm="100000">
                                          <p:val>
                                            <p:strVal val="#ppt_y+#ppt_h*1.125000"/>
                                          </p:val>
                                        </p:tav>
                                      </p:tavLst>
                                    </p:anim>
                                    <p:animEffect transition="out" filter="wipe(down)">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par>
                                <p:cTn id="186" presetID="12" presetClass="entr" presetSubtype="1" fill="hold" grpId="2" nodeType="withEffect">
                                  <p:stCondLst>
                                    <p:cond delay="500"/>
                                  </p:stCondLst>
                                  <p:childTnLst>
                                    <p:set>
                                      <p:cBhvr>
                                        <p:cTn id="187" dur="1" fill="hold">
                                          <p:stCondLst>
                                            <p:cond delay="0"/>
                                          </p:stCondLst>
                                        </p:cTn>
                                        <p:tgtEl>
                                          <p:spTgt spid="5"/>
                                        </p:tgtEl>
                                        <p:attrNameLst>
                                          <p:attrName>style.visibility</p:attrName>
                                        </p:attrNameLst>
                                      </p:cBhvr>
                                      <p:to>
                                        <p:strVal val="visible"/>
                                      </p:to>
                                    </p:set>
                                    <p:anim calcmode="lin" valueType="num">
                                      <p:cBhvr additive="base">
                                        <p:cTn id="188" dur="500"/>
                                        <p:tgtEl>
                                          <p:spTgt spid="5"/>
                                        </p:tgtEl>
                                        <p:attrNameLst>
                                          <p:attrName>ppt_y</p:attrName>
                                        </p:attrNameLst>
                                      </p:cBhvr>
                                      <p:tavLst>
                                        <p:tav tm="0">
                                          <p:val>
                                            <p:strVal val="#ppt_y-#ppt_h*1.125000"/>
                                          </p:val>
                                        </p:tav>
                                        <p:tav tm="100000">
                                          <p:val>
                                            <p:strVal val="#ppt_y"/>
                                          </p:val>
                                        </p:tav>
                                      </p:tavLst>
                                    </p:anim>
                                    <p:animEffect transition="in" filter="wipe(down)">
                                      <p:cBhvr>
                                        <p:cTn id="189" dur="500"/>
                                        <p:tgtEl>
                                          <p:spTgt spid="5"/>
                                        </p:tgtEl>
                                      </p:cBhvr>
                                    </p:animEffect>
                                  </p:childTnLst>
                                </p:cTn>
                              </p:par>
                            </p:childTnLst>
                          </p:cTn>
                        </p:par>
                        <p:par>
                          <p:cTn id="190" fill="hold">
                            <p:stCondLst>
                              <p:cond delay="18000"/>
                            </p:stCondLst>
                            <p:childTnLst>
                              <p:par>
                                <p:cTn id="191" presetID="12" presetClass="exit" presetSubtype="4" fill="hold" grpId="3" nodeType="afterEffect">
                                  <p:stCondLst>
                                    <p:cond delay="500"/>
                                  </p:stCondLst>
                                  <p:childTnLst>
                                    <p:anim calcmode="lin" valueType="num">
                                      <p:cBhvr additive="base">
                                        <p:cTn id="192" dur="500"/>
                                        <p:tgtEl>
                                          <p:spTgt spid="5"/>
                                        </p:tgtEl>
                                        <p:attrNameLst>
                                          <p:attrName>ppt_y</p:attrName>
                                        </p:attrNameLst>
                                      </p:cBhvr>
                                      <p:tavLst>
                                        <p:tav tm="0">
                                          <p:val>
                                            <p:strVal val="#ppt_y"/>
                                          </p:val>
                                        </p:tav>
                                        <p:tav tm="100000">
                                          <p:val>
                                            <p:strVal val="#ppt_y+#ppt_h*1.125000"/>
                                          </p:val>
                                        </p:tav>
                                      </p:tavLst>
                                    </p:anim>
                                    <p:animEffect transition="out" filter="wipe(down)">
                                      <p:cBhvr>
                                        <p:cTn id="193" dur="500"/>
                                        <p:tgtEl>
                                          <p:spTgt spid="5"/>
                                        </p:tgtEl>
                                      </p:cBhvr>
                                    </p:animEffect>
                                    <p:set>
                                      <p:cBhvr>
                                        <p:cTn id="194" dur="1" fill="hold">
                                          <p:stCondLst>
                                            <p:cond delay="499"/>
                                          </p:stCondLst>
                                        </p:cTn>
                                        <p:tgtEl>
                                          <p:spTgt spid="5"/>
                                        </p:tgtEl>
                                        <p:attrNameLst>
                                          <p:attrName>style.visibility</p:attrName>
                                        </p:attrNameLst>
                                      </p:cBhvr>
                                      <p:to>
                                        <p:strVal val="hidden"/>
                                      </p:to>
                                    </p:set>
                                  </p:childTnLst>
                                </p:cTn>
                              </p:par>
                              <p:par>
                                <p:cTn id="195" presetID="12" presetClass="entr" presetSubtype="1" fill="hold" grpId="2" nodeType="withEffect">
                                  <p:stCondLst>
                                    <p:cond delay="500"/>
                                  </p:stCondLst>
                                  <p:childTnLst>
                                    <p:set>
                                      <p:cBhvr>
                                        <p:cTn id="196" dur="1" fill="hold">
                                          <p:stCondLst>
                                            <p:cond delay="0"/>
                                          </p:stCondLst>
                                        </p:cTn>
                                        <p:tgtEl>
                                          <p:spTgt spid="4"/>
                                        </p:tgtEl>
                                        <p:attrNameLst>
                                          <p:attrName>style.visibility</p:attrName>
                                        </p:attrNameLst>
                                      </p:cBhvr>
                                      <p:to>
                                        <p:strVal val="visible"/>
                                      </p:to>
                                    </p:set>
                                    <p:anim calcmode="lin" valueType="num">
                                      <p:cBhvr additive="base">
                                        <p:cTn id="197" dur="500"/>
                                        <p:tgtEl>
                                          <p:spTgt spid="4"/>
                                        </p:tgtEl>
                                        <p:attrNameLst>
                                          <p:attrName>ppt_y</p:attrName>
                                        </p:attrNameLst>
                                      </p:cBhvr>
                                      <p:tavLst>
                                        <p:tav tm="0">
                                          <p:val>
                                            <p:strVal val="#ppt_y-#ppt_h*1.125000"/>
                                          </p:val>
                                        </p:tav>
                                        <p:tav tm="100000">
                                          <p:val>
                                            <p:strVal val="#ppt_y"/>
                                          </p:val>
                                        </p:tav>
                                      </p:tavLst>
                                    </p:anim>
                                    <p:animEffect transition="in" filter="wipe(down)">
                                      <p:cBhvr>
                                        <p:cTn id="198" dur="500"/>
                                        <p:tgtEl>
                                          <p:spTgt spid="4"/>
                                        </p:tgtEl>
                                      </p:cBhvr>
                                    </p:animEffect>
                                  </p:childTnLst>
                                </p:cTn>
                              </p:par>
                            </p:childTnLst>
                          </p:cTn>
                        </p:par>
                        <p:par>
                          <p:cTn id="199" fill="hold">
                            <p:stCondLst>
                              <p:cond delay="19000"/>
                            </p:stCondLst>
                            <p:childTnLst>
                              <p:par>
                                <p:cTn id="200" presetID="12" presetClass="exit" presetSubtype="4" fill="hold" grpId="3" nodeType="afterEffect">
                                  <p:stCondLst>
                                    <p:cond delay="500"/>
                                  </p:stCondLst>
                                  <p:childTnLst>
                                    <p:anim calcmode="lin" valueType="num">
                                      <p:cBhvr additive="base">
                                        <p:cTn id="201" dur="500"/>
                                        <p:tgtEl>
                                          <p:spTgt spid="4"/>
                                        </p:tgtEl>
                                        <p:attrNameLst>
                                          <p:attrName>ppt_y</p:attrName>
                                        </p:attrNameLst>
                                      </p:cBhvr>
                                      <p:tavLst>
                                        <p:tav tm="0">
                                          <p:val>
                                            <p:strVal val="#ppt_y"/>
                                          </p:val>
                                        </p:tav>
                                        <p:tav tm="100000">
                                          <p:val>
                                            <p:strVal val="#ppt_y+#ppt_h*1.125000"/>
                                          </p:val>
                                        </p:tav>
                                      </p:tavLst>
                                    </p:anim>
                                    <p:animEffect transition="out" filter="wipe(down)">
                                      <p:cBhvr>
                                        <p:cTn id="202" dur="500"/>
                                        <p:tgtEl>
                                          <p:spTgt spid="4"/>
                                        </p:tgtEl>
                                      </p:cBhvr>
                                    </p:animEffect>
                                    <p:set>
                                      <p:cBhvr>
                                        <p:cTn id="203" dur="1" fill="hold">
                                          <p:stCondLst>
                                            <p:cond delay="499"/>
                                          </p:stCondLst>
                                        </p:cTn>
                                        <p:tgtEl>
                                          <p:spTgt spid="4"/>
                                        </p:tgtEl>
                                        <p:attrNameLst>
                                          <p:attrName>style.visibility</p:attrName>
                                        </p:attrNameLst>
                                      </p:cBhvr>
                                      <p:to>
                                        <p:strVal val="hidden"/>
                                      </p:to>
                                    </p:set>
                                  </p:childTnLst>
                                </p:cTn>
                              </p:par>
                              <p:par>
                                <p:cTn id="204" presetID="12" presetClass="entr" presetSubtype="1" fill="hold" grpId="3" nodeType="withEffect">
                                  <p:stCondLst>
                                    <p:cond delay="500"/>
                                  </p:stCondLst>
                                  <p:childTnLst>
                                    <p:set>
                                      <p:cBhvr>
                                        <p:cTn id="205" dur="1" fill="hold">
                                          <p:stCondLst>
                                            <p:cond delay="0"/>
                                          </p:stCondLst>
                                        </p:cTn>
                                        <p:tgtEl>
                                          <p:spTgt spid="3"/>
                                        </p:tgtEl>
                                        <p:attrNameLst>
                                          <p:attrName>style.visibility</p:attrName>
                                        </p:attrNameLst>
                                      </p:cBhvr>
                                      <p:to>
                                        <p:strVal val="visible"/>
                                      </p:to>
                                    </p:set>
                                    <p:anim calcmode="lin" valueType="num">
                                      <p:cBhvr additive="base">
                                        <p:cTn id="206" dur="500"/>
                                        <p:tgtEl>
                                          <p:spTgt spid="3"/>
                                        </p:tgtEl>
                                        <p:attrNameLst>
                                          <p:attrName>ppt_y</p:attrName>
                                        </p:attrNameLst>
                                      </p:cBhvr>
                                      <p:tavLst>
                                        <p:tav tm="0">
                                          <p:val>
                                            <p:strVal val="#ppt_y-#ppt_h*1.125000"/>
                                          </p:val>
                                        </p:tav>
                                        <p:tav tm="100000">
                                          <p:val>
                                            <p:strVal val="#ppt_y"/>
                                          </p:val>
                                        </p:tav>
                                      </p:tavLst>
                                    </p:anim>
                                    <p:animEffect transition="in" filter="wipe(down)">
                                      <p:cBhvr>
                                        <p:cTn id="207" dur="500"/>
                                        <p:tgtEl>
                                          <p:spTgt spid="3"/>
                                        </p:tgtEl>
                                      </p:cBhvr>
                                    </p:animEffect>
                                  </p:childTnLst>
                                </p:cTn>
                              </p:par>
                            </p:childTnLst>
                          </p:cTn>
                        </p:par>
                        <p:par>
                          <p:cTn id="208" fill="hold">
                            <p:stCondLst>
                              <p:cond delay="20000"/>
                            </p:stCondLst>
                            <p:childTnLst>
                              <p:par>
                                <p:cTn id="209" presetID="12" presetClass="exit" presetSubtype="4" fill="hold" grpId="1" nodeType="afterEffect">
                                  <p:stCondLst>
                                    <p:cond delay="500"/>
                                  </p:stCondLst>
                                  <p:childTnLst>
                                    <p:anim calcmode="lin" valueType="num">
                                      <p:cBhvr additive="base">
                                        <p:cTn id="210" dur="500"/>
                                        <p:tgtEl>
                                          <p:spTgt spid="17"/>
                                        </p:tgtEl>
                                        <p:attrNameLst>
                                          <p:attrName>ppt_y</p:attrName>
                                        </p:attrNameLst>
                                      </p:cBhvr>
                                      <p:tavLst>
                                        <p:tav tm="0">
                                          <p:val>
                                            <p:strVal val="#ppt_y"/>
                                          </p:val>
                                        </p:tav>
                                        <p:tav tm="100000">
                                          <p:val>
                                            <p:strVal val="#ppt_y+#ppt_h*1.125000"/>
                                          </p:val>
                                        </p:tav>
                                      </p:tavLst>
                                    </p:anim>
                                    <p:animEffect transition="out" filter="wipe(down)">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12" presetClass="entr" presetSubtype="1" fill="hold" grpId="0" nodeType="withEffect">
                                  <p:stCondLst>
                                    <p:cond delay="500"/>
                                  </p:stCondLst>
                                  <p:childTnLst>
                                    <p:set>
                                      <p:cBhvr>
                                        <p:cTn id="214" dur="1" fill="hold">
                                          <p:stCondLst>
                                            <p:cond delay="0"/>
                                          </p:stCondLst>
                                        </p:cTn>
                                        <p:tgtEl>
                                          <p:spTgt spid="16"/>
                                        </p:tgtEl>
                                        <p:attrNameLst>
                                          <p:attrName>style.visibility</p:attrName>
                                        </p:attrNameLst>
                                      </p:cBhvr>
                                      <p:to>
                                        <p:strVal val="visible"/>
                                      </p:to>
                                    </p:set>
                                    <p:anim calcmode="lin" valueType="num">
                                      <p:cBhvr additive="base">
                                        <p:cTn id="215" dur="500"/>
                                        <p:tgtEl>
                                          <p:spTgt spid="16"/>
                                        </p:tgtEl>
                                        <p:attrNameLst>
                                          <p:attrName>ppt_y</p:attrName>
                                        </p:attrNameLst>
                                      </p:cBhvr>
                                      <p:tavLst>
                                        <p:tav tm="0">
                                          <p:val>
                                            <p:strVal val="#ppt_y-#ppt_h*1.125000"/>
                                          </p:val>
                                        </p:tav>
                                        <p:tav tm="100000">
                                          <p:val>
                                            <p:strVal val="#ppt_y"/>
                                          </p:val>
                                        </p:tav>
                                      </p:tavLst>
                                    </p:anim>
                                    <p:animEffect transition="in" filter="wipe(down)">
                                      <p:cBhvr>
                                        <p:cTn id="216" dur="500"/>
                                        <p:tgtEl>
                                          <p:spTgt spid="16"/>
                                        </p:tgtEl>
                                      </p:cBhvr>
                                    </p:animEffect>
                                  </p:childTnLst>
                                </p:cTn>
                              </p:par>
                              <p:par>
                                <p:cTn id="217" presetID="12" presetClass="exit" presetSubtype="4" fill="hold" grpId="4" nodeType="withEffect">
                                  <p:stCondLst>
                                    <p:cond delay="500"/>
                                  </p:stCondLst>
                                  <p:childTnLst>
                                    <p:anim calcmode="lin" valueType="num">
                                      <p:cBhvr additive="base">
                                        <p:cTn id="218" dur="500"/>
                                        <p:tgtEl>
                                          <p:spTgt spid="3"/>
                                        </p:tgtEl>
                                        <p:attrNameLst>
                                          <p:attrName>ppt_y</p:attrName>
                                        </p:attrNameLst>
                                      </p:cBhvr>
                                      <p:tavLst>
                                        <p:tav tm="0">
                                          <p:val>
                                            <p:strVal val="#ppt_y"/>
                                          </p:val>
                                        </p:tav>
                                        <p:tav tm="100000">
                                          <p:val>
                                            <p:strVal val="#ppt_y+#ppt_h*1.125000"/>
                                          </p:val>
                                        </p:tav>
                                      </p:tavLst>
                                    </p:anim>
                                    <p:animEffect transition="out" filter="wipe(down)">
                                      <p:cBhvr>
                                        <p:cTn id="219" dur="500"/>
                                        <p:tgtEl>
                                          <p:spTgt spid="3"/>
                                        </p:tgtEl>
                                      </p:cBhvr>
                                    </p:animEffect>
                                    <p:set>
                                      <p:cBhvr>
                                        <p:cTn id="220" dur="1" fill="hold">
                                          <p:stCondLst>
                                            <p:cond delay="499"/>
                                          </p:stCondLst>
                                        </p:cTn>
                                        <p:tgtEl>
                                          <p:spTgt spid="3"/>
                                        </p:tgtEl>
                                        <p:attrNameLst>
                                          <p:attrName>style.visibility</p:attrName>
                                        </p:attrNameLst>
                                      </p:cBhvr>
                                      <p:to>
                                        <p:strVal val="hidden"/>
                                      </p:to>
                                    </p:set>
                                  </p:childTnLst>
                                </p:cTn>
                              </p:par>
                              <p:par>
                                <p:cTn id="221" presetID="12" presetClass="entr" presetSubtype="1" fill="hold" grpId="4" nodeType="withEffect">
                                  <p:stCondLst>
                                    <p:cond delay="500"/>
                                  </p:stCondLst>
                                  <p:childTnLst>
                                    <p:set>
                                      <p:cBhvr>
                                        <p:cTn id="222" dur="1" fill="hold">
                                          <p:stCondLst>
                                            <p:cond delay="0"/>
                                          </p:stCondLst>
                                        </p:cTn>
                                        <p:tgtEl>
                                          <p:spTgt spid="12"/>
                                        </p:tgtEl>
                                        <p:attrNameLst>
                                          <p:attrName>style.visibility</p:attrName>
                                        </p:attrNameLst>
                                      </p:cBhvr>
                                      <p:to>
                                        <p:strVal val="visible"/>
                                      </p:to>
                                    </p:set>
                                    <p:anim calcmode="lin" valueType="num">
                                      <p:cBhvr additive="base">
                                        <p:cTn id="223" dur="500"/>
                                        <p:tgtEl>
                                          <p:spTgt spid="12"/>
                                        </p:tgtEl>
                                        <p:attrNameLst>
                                          <p:attrName>ppt_y</p:attrName>
                                        </p:attrNameLst>
                                      </p:cBhvr>
                                      <p:tavLst>
                                        <p:tav tm="0">
                                          <p:val>
                                            <p:strVal val="#ppt_y-#ppt_h*1.125000"/>
                                          </p:val>
                                        </p:tav>
                                        <p:tav tm="100000">
                                          <p:val>
                                            <p:strVal val="#ppt_y"/>
                                          </p:val>
                                        </p:tav>
                                      </p:tavLst>
                                    </p:anim>
                                    <p:animEffect transition="in" filter="wipe(down)">
                                      <p:cBhvr>
                                        <p:cTn id="224" dur="500"/>
                                        <p:tgtEl>
                                          <p:spTgt spid="12"/>
                                        </p:tgtEl>
                                      </p:cBhvr>
                                    </p:animEffect>
                                  </p:childTnLst>
                                </p:cTn>
                              </p:par>
                            </p:childTnLst>
                          </p:cTn>
                        </p:par>
                        <p:par>
                          <p:cTn id="225" fill="hold">
                            <p:stCondLst>
                              <p:cond delay="21000"/>
                            </p:stCondLst>
                            <p:childTnLst>
                              <p:par>
                                <p:cTn id="226" presetID="12" presetClass="exit" presetSubtype="4" fill="hold" grpId="5" nodeType="afterEffect">
                                  <p:stCondLst>
                                    <p:cond delay="500"/>
                                  </p:stCondLst>
                                  <p:childTnLst>
                                    <p:anim calcmode="lin" valueType="num">
                                      <p:cBhvr additive="base">
                                        <p:cTn id="227" dur="500"/>
                                        <p:tgtEl>
                                          <p:spTgt spid="12"/>
                                        </p:tgtEl>
                                        <p:attrNameLst>
                                          <p:attrName>ppt_y</p:attrName>
                                        </p:attrNameLst>
                                      </p:cBhvr>
                                      <p:tavLst>
                                        <p:tav tm="0">
                                          <p:val>
                                            <p:strVal val="#ppt_y"/>
                                          </p:val>
                                        </p:tav>
                                        <p:tav tm="100000">
                                          <p:val>
                                            <p:strVal val="#ppt_y+#ppt_h*1.125000"/>
                                          </p:val>
                                        </p:tav>
                                      </p:tavLst>
                                    </p:anim>
                                    <p:animEffect transition="out" filter="wipe(down)">
                                      <p:cBhvr>
                                        <p:cTn id="228" dur="500"/>
                                        <p:tgtEl>
                                          <p:spTgt spid="12"/>
                                        </p:tgtEl>
                                      </p:cBhvr>
                                    </p:animEffect>
                                    <p:set>
                                      <p:cBhvr>
                                        <p:cTn id="229" dur="1" fill="hold">
                                          <p:stCondLst>
                                            <p:cond delay="499"/>
                                          </p:stCondLst>
                                        </p:cTn>
                                        <p:tgtEl>
                                          <p:spTgt spid="12"/>
                                        </p:tgtEl>
                                        <p:attrNameLst>
                                          <p:attrName>style.visibility</p:attrName>
                                        </p:attrNameLst>
                                      </p:cBhvr>
                                      <p:to>
                                        <p:strVal val="hidden"/>
                                      </p:to>
                                    </p:set>
                                  </p:childTnLst>
                                </p:cTn>
                              </p:par>
                              <p:par>
                                <p:cTn id="230" presetID="12" presetClass="entr" presetSubtype="1" fill="hold" grpId="4" nodeType="withEffect">
                                  <p:stCondLst>
                                    <p:cond delay="500"/>
                                  </p:stCondLst>
                                  <p:childTnLst>
                                    <p:set>
                                      <p:cBhvr>
                                        <p:cTn id="231" dur="1" fill="hold">
                                          <p:stCondLst>
                                            <p:cond delay="0"/>
                                          </p:stCondLst>
                                        </p:cTn>
                                        <p:tgtEl>
                                          <p:spTgt spid="11"/>
                                        </p:tgtEl>
                                        <p:attrNameLst>
                                          <p:attrName>style.visibility</p:attrName>
                                        </p:attrNameLst>
                                      </p:cBhvr>
                                      <p:to>
                                        <p:strVal val="visible"/>
                                      </p:to>
                                    </p:set>
                                    <p:anim calcmode="lin" valueType="num">
                                      <p:cBhvr additive="base">
                                        <p:cTn id="232" dur="500"/>
                                        <p:tgtEl>
                                          <p:spTgt spid="11"/>
                                        </p:tgtEl>
                                        <p:attrNameLst>
                                          <p:attrName>ppt_y</p:attrName>
                                        </p:attrNameLst>
                                      </p:cBhvr>
                                      <p:tavLst>
                                        <p:tav tm="0">
                                          <p:val>
                                            <p:strVal val="#ppt_y-#ppt_h*1.125000"/>
                                          </p:val>
                                        </p:tav>
                                        <p:tav tm="100000">
                                          <p:val>
                                            <p:strVal val="#ppt_y"/>
                                          </p:val>
                                        </p:tav>
                                      </p:tavLst>
                                    </p:anim>
                                    <p:animEffect transition="in" filter="wipe(down)">
                                      <p:cBhvr>
                                        <p:cTn id="233" dur="500"/>
                                        <p:tgtEl>
                                          <p:spTgt spid="11"/>
                                        </p:tgtEl>
                                      </p:cBhvr>
                                    </p:animEffect>
                                  </p:childTnLst>
                                </p:cTn>
                              </p:par>
                            </p:childTnLst>
                          </p:cTn>
                        </p:par>
                        <p:par>
                          <p:cTn id="234" fill="hold">
                            <p:stCondLst>
                              <p:cond delay="22000"/>
                            </p:stCondLst>
                            <p:childTnLst>
                              <p:par>
                                <p:cTn id="235" presetID="12" presetClass="exit" presetSubtype="4" fill="hold" grpId="5" nodeType="afterEffect">
                                  <p:stCondLst>
                                    <p:cond delay="500"/>
                                  </p:stCondLst>
                                  <p:childTnLst>
                                    <p:anim calcmode="lin" valueType="num">
                                      <p:cBhvr additive="base">
                                        <p:cTn id="236" dur="500"/>
                                        <p:tgtEl>
                                          <p:spTgt spid="11"/>
                                        </p:tgtEl>
                                        <p:attrNameLst>
                                          <p:attrName>ppt_y</p:attrName>
                                        </p:attrNameLst>
                                      </p:cBhvr>
                                      <p:tavLst>
                                        <p:tav tm="0">
                                          <p:val>
                                            <p:strVal val="#ppt_y"/>
                                          </p:val>
                                        </p:tav>
                                        <p:tav tm="100000">
                                          <p:val>
                                            <p:strVal val="#ppt_y+#ppt_h*1.125000"/>
                                          </p:val>
                                        </p:tav>
                                      </p:tavLst>
                                    </p:anim>
                                    <p:animEffect transition="out" filter="wipe(down)">
                                      <p:cBhvr>
                                        <p:cTn id="237" dur="500"/>
                                        <p:tgtEl>
                                          <p:spTgt spid="11"/>
                                        </p:tgtEl>
                                      </p:cBhvr>
                                    </p:animEffect>
                                    <p:set>
                                      <p:cBhvr>
                                        <p:cTn id="238" dur="1" fill="hold">
                                          <p:stCondLst>
                                            <p:cond delay="499"/>
                                          </p:stCondLst>
                                        </p:cTn>
                                        <p:tgtEl>
                                          <p:spTgt spid="11"/>
                                        </p:tgtEl>
                                        <p:attrNameLst>
                                          <p:attrName>style.visibility</p:attrName>
                                        </p:attrNameLst>
                                      </p:cBhvr>
                                      <p:to>
                                        <p:strVal val="hidden"/>
                                      </p:to>
                                    </p:set>
                                  </p:childTnLst>
                                </p:cTn>
                              </p:par>
                              <p:par>
                                <p:cTn id="239" presetID="12" presetClass="entr" presetSubtype="1" fill="hold" grpId="4" nodeType="withEffect">
                                  <p:stCondLst>
                                    <p:cond delay="500"/>
                                  </p:stCondLst>
                                  <p:childTnLst>
                                    <p:set>
                                      <p:cBhvr>
                                        <p:cTn id="240" dur="1" fill="hold">
                                          <p:stCondLst>
                                            <p:cond delay="0"/>
                                          </p:stCondLst>
                                        </p:cTn>
                                        <p:tgtEl>
                                          <p:spTgt spid="10"/>
                                        </p:tgtEl>
                                        <p:attrNameLst>
                                          <p:attrName>style.visibility</p:attrName>
                                        </p:attrNameLst>
                                      </p:cBhvr>
                                      <p:to>
                                        <p:strVal val="visible"/>
                                      </p:to>
                                    </p:set>
                                    <p:anim calcmode="lin" valueType="num">
                                      <p:cBhvr additive="base">
                                        <p:cTn id="241" dur="500"/>
                                        <p:tgtEl>
                                          <p:spTgt spid="10"/>
                                        </p:tgtEl>
                                        <p:attrNameLst>
                                          <p:attrName>ppt_y</p:attrName>
                                        </p:attrNameLst>
                                      </p:cBhvr>
                                      <p:tavLst>
                                        <p:tav tm="0">
                                          <p:val>
                                            <p:strVal val="#ppt_y-#ppt_h*1.125000"/>
                                          </p:val>
                                        </p:tav>
                                        <p:tav tm="100000">
                                          <p:val>
                                            <p:strVal val="#ppt_y"/>
                                          </p:val>
                                        </p:tav>
                                      </p:tavLst>
                                    </p:anim>
                                    <p:animEffect transition="in" filter="wipe(down)">
                                      <p:cBhvr>
                                        <p:cTn id="242" dur="500"/>
                                        <p:tgtEl>
                                          <p:spTgt spid="10"/>
                                        </p:tgtEl>
                                      </p:cBhvr>
                                    </p:animEffect>
                                  </p:childTnLst>
                                </p:cTn>
                              </p:par>
                            </p:childTnLst>
                          </p:cTn>
                        </p:par>
                        <p:par>
                          <p:cTn id="243" fill="hold">
                            <p:stCondLst>
                              <p:cond delay="23000"/>
                            </p:stCondLst>
                            <p:childTnLst>
                              <p:par>
                                <p:cTn id="244" presetID="12" presetClass="exit" presetSubtype="4" fill="hold" grpId="5" nodeType="afterEffect">
                                  <p:stCondLst>
                                    <p:cond delay="500"/>
                                  </p:stCondLst>
                                  <p:childTnLst>
                                    <p:anim calcmode="lin" valueType="num">
                                      <p:cBhvr additive="base">
                                        <p:cTn id="245" dur="500"/>
                                        <p:tgtEl>
                                          <p:spTgt spid="10"/>
                                        </p:tgtEl>
                                        <p:attrNameLst>
                                          <p:attrName>ppt_y</p:attrName>
                                        </p:attrNameLst>
                                      </p:cBhvr>
                                      <p:tavLst>
                                        <p:tav tm="0">
                                          <p:val>
                                            <p:strVal val="#ppt_y"/>
                                          </p:val>
                                        </p:tav>
                                        <p:tav tm="100000">
                                          <p:val>
                                            <p:strVal val="#ppt_y+#ppt_h*1.125000"/>
                                          </p:val>
                                        </p:tav>
                                      </p:tavLst>
                                    </p:anim>
                                    <p:animEffect transition="out" filter="wipe(down)">
                                      <p:cBhvr>
                                        <p:cTn id="246" dur="500"/>
                                        <p:tgtEl>
                                          <p:spTgt spid="10"/>
                                        </p:tgtEl>
                                      </p:cBhvr>
                                    </p:animEffect>
                                    <p:set>
                                      <p:cBhvr>
                                        <p:cTn id="247" dur="1" fill="hold">
                                          <p:stCondLst>
                                            <p:cond delay="499"/>
                                          </p:stCondLst>
                                        </p:cTn>
                                        <p:tgtEl>
                                          <p:spTgt spid="10"/>
                                        </p:tgtEl>
                                        <p:attrNameLst>
                                          <p:attrName>style.visibility</p:attrName>
                                        </p:attrNameLst>
                                      </p:cBhvr>
                                      <p:to>
                                        <p:strVal val="hidden"/>
                                      </p:to>
                                    </p:set>
                                  </p:childTnLst>
                                </p:cTn>
                              </p:par>
                              <p:par>
                                <p:cTn id="248" presetID="12" presetClass="entr" presetSubtype="1" fill="hold" grpId="4" nodeType="withEffect">
                                  <p:stCondLst>
                                    <p:cond delay="500"/>
                                  </p:stCondLst>
                                  <p:childTnLst>
                                    <p:set>
                                      <p:cBhvr>
                                        <p:cTn id="249" dur="1" fill="hold">
                                          <p:stCondLst>
                                            <p:cond delay="0"/>
                                          </p:stCondLst>
                                        </p:cTn>
                                        <p:tgtEl>
                                          <p:spTgt spid="9"/>
                                        </p:tgtEl>
                                        <p:attrNameLst>
                                          <p:attrName>style.visibility</p:attrName>
                                        </p:attrNameLst>
                                      </p:cBhvr>
                                      <p:to>
                                        <p:strVal val="visible"/>
                                      </p:to>
                                    </p:set>
                                    <p:anim calcmode="lin" valueType="num">
                                      <p:cBhvr additive="base">
                                        <p:cTn id="250" dur="500"/>
                                        <p:tgtEl>
                                          <p:spTgt spid="9"/>
                                        </p:tgtEl>
                                        <p:attrNameLst>
                                          <p:attrName>ppt_y</p:attrName>
                                        </p:attrNameLst>
                                      </p:cBhvr>
                                      <p:tavLst>
                                        <p:tav tm="0">
                                          <p:val>
                                            <p:strVal val="#ppt_y-#ppt_h*1.125000"/>
                                          </p:val>
                                        </p:tav>
                                        <p:tav tm="100000">
                                          <p:val>
                                            <p:strVal val="#ppt_y"/>
                                          </p:val>
                                        </p:tav>
                                      </p:tavLst>
                                    </p:anim>
                                    <p:animEffect transition="in" filter="wipe(down)">
                                      <p:cBhvr>
                                        <p:cTn id="251" dur="500"/>
                                        <p:tgtEl>
                                          <p:spTgt spid="9"/>
                                        </p:tgtEl>
                                      </p:cBhvr>
                                    </p:animEffect>
                                  </p:childTnLst>
                                </p:cTn>
                              </p:par>
                            </p:childTnLst>
                          </p:cTn>
                        </p:par>
                        <p:par>
                          <p:cTn id="252" fill="hold">
                            <p:stCondLst>
                              <p:cond delay="24000"/>
                            </p:stCondLst>
                            <p:childTnLst>
                              <p:par>
                                <p:cTn id="253" presetID="12" presetClass="exit" presetSubtype="4" fill="hold" grpId="5" nodeType="afterEffect">
                                  <p:stCondLst>
                                    <p:cond delay="500"/>
                                  </p:stCondLst>
                                  <p:childTnLst>
                                    <p:anim calcmode="lin" valueType="num">
                                      <p:cBhvr additive="base">
                                        <p:cTn id="254" dur="500"/>
                                        <p:tgtEl>
                                          <p:spTgt spid="9"/>
                                        </p:tgtEl>
                                        <p:attrNameLst>
                                          <p:attrName>ppt_y</p:attrName>
                                        </p:attrNameLst>
                                      </p:cBhvr>
                                      <p:tavLst>
                                        <p:tav tm="0">
                                          <p:val>
                                            <p:strVal val="#ppt_y"/>
                                          </p:val>
                                        </p:tav>
                                        <p:tav tm="100000">
                                          <p:val>
                                            <p:strVal val="#ppt_y+#ppt_h*1.125000"/>
                                          </p:val>
                                        </p:tav>
                                      </p:tavLst>
                                    </p:anim>
                                    <p:animEffect transition="out" filter="wipe(down)">
                                      <p:cBhvr>
                                        <p:cTn id="255" dur="500"/>
                                        <p:tgtEl>
                                          <p:spTgt spid="9"/>
                                        </p:tgtEl>
                                      </p:cBhvr>
                                    </p:animEffect>
                                    <p:set>
                                      <p:cBhvr>
                                        <p:cTn id="256" dur="1" fill="hold">
                                          <p:stCondLst>
                                            <p:cond delay="499"/>
                                          </p:stCondLst>
                                        </p:cTn>
                                        <p:tgtEl>
                                          <p:spTgt spid="9"/>
                                        </p:tgtEl>
                                        <p:attrNameLst>
                                          <p:attrName>style.visibility</p:attrName>
                                        </p:attrNameLst>
                                      </p:cBhvr>
                                      <p:to>
                                        <p:strVal val="hidden"/>
                                      </p:to>
                                    </p:set>
                                  </p:childTnLst>
                                </p:cTn>
                              </p:par>
                              <p:par>
                                <p:cTn id="257" presetID="12" presetClass="entr" presetSubtype="1" fill="hold" grpId="4" nodeType="withEffect">
                                  <p:stCondLst>
                                    <p:cond delay="500"/>
                                  </p:stCondLst>
                                  <p:childTnLst>
                                    <p:set>
                                      <p:cBhvr>
                                        <p:cTn id="258" dur="1" fill="hold">
                                          <p:stCondLst>
                                            <p:cond delay="0"/>
                                          </p:stCondLst>
                                        </p:cTn>
                                        <p:tgtEl>
                                          <p:spTgt spid="8"/>
                                        </p:tgtEl>
                                        <p:attrNameLst>
                                          <p:attrName>style.visibility</p:attrName>
                                        </p:attrNameLst>
                                      </p:cBhvr>
                                      <p:to>
                                        <p:strVal val="visible"/>
                                      </p:to>
                                    </p:set>
                                    <p:anim calcmode="lin" valueType="num">
                                      <p:cBhvr additive="base">
                                        <p:cTn id="259" dur="500"/>
                                        <p:tgtEl>
                                          <p:spTgt spid="8"/>
                                        </p:tgtEl>
                                        <p:attrNameLst>
                                          <p:attrName>ppt_y</p:attrName>
                                        </p:attrNameLst>
                                      </p:cBhvr>
                                      <p:tavLst>
                                        <p:tav tm="0">
                                          <p:val>
                                            <p:strVal val="#ppt_y-#ppt_h*1.125000"/>
                                          </p:val>
                                        </p:tav>
                                        <p:tav tm="100000">
                                          <p:val>
                                            <p:strVal val="#ppt_y"/>
                                          </p:val>
                                        </p:tav>
                                      </p:tavLst>
                                    </p:anim>
                                    <p:animEffect transition="in" filter="wipe(down)">
                                      <p:cBhvr>
                                        <p:cTn id="260" dur="500"/>
                                        <p:tgtEl>
                                          <p:spTgt spid="8"/>
                                        </p:tgtEl>
                                      </p:cBhvr>
                                    </p:animEffect>
                                  </p:childTnLst>
                                </p:cTn>
                              </p:par>
                            </p:childTnLst>
                          </p:cTn>
                        </p:par>
                        <p:par>
                          <p:cTn id="261" fill="hold">
                            <p:stCondLst>
                              <p:cond delay="25000"/>
                            </p:stCondLst>
                            <p:childTnLst>
                              <p:par>
                                <p:cTn id="262" presetID="12" presetClass="exit" presetSubtype="4" fill="hold" grpId="5" nodeType="afterEffect">
                                  <p:stCondLst>
                                    <p:cond delay="500"/>
                                  </p:stCondLst>
                                  <p:childTnLst>
                                    <p:anim calcmode="lin" valueType="num">
                                      <p:cBhvr additive="base">
                                        <p:cTn id="263" dur="500"/>
                                        <p:tgtEl>
                                          <p:spTgt spid="8"/>
                                        </p:tgtEl>
                                        <p:attrNameLst>
                                          <p:attrName>ppt_y</p:attrName>
                                        </p:attrNameLst>
                                      </p:cBhvr>
                                      <p:tavLst>
                                        <p:tav tm="0">
                                          <p:val>
                                            <p:strVal val="#ppt_y"/>
                                          </p:val>
                                        </p:tav>
                                        <p:tav tm="100000">
                                          <p:val>
                                            <p:strVal val="#ppt_y+#ppt_h*1.125000"/>
                                          </p:val>
                                        </p:tav>
                                      </p:tavLst>
                                    </p:anim>
                                    <p:animEffect transition="out" filter="wipe(down)">
                                      <p:cBhvr>
                                        <p:cTn id="264" dur="500"/>
                                        <p:tgtEl>
                                          <p:spTgt spid="8"/>
                                        </p:tgtEl>
                                      </p:cBhvr>
                                    </p:animEffect>
                                    <p:set>
                                      <p:cBhvr>
                                        <p:cTn id="265" dur="1" fill="hold">
                                          <p:stCondLst>
                                            <p:cond delay="499"/>
                                          </p:stCondLst>
                                        </p:cTn>
                                        <p:tgtEl>
                                          <p:spTgt spid="8"/>
                                        </p:tgtEl>
                                        <p:attrNameLst>
                                          <p:attrName>style.visibility</p:attrName>
                                        </p:attrNameLst>
                                      </p:cBhvr>
                                      <p:to>
                                        <p:strVal val="hidden"/>
                                      </p:to>
                                    </p:set>
                                  </p:childTnLst>
                                </p:cTn>
                              </p:par>
                              <p:par>
                                <p:cTn id="266" presetID="12" presetClass="entr" presetSubtype="1" fill="hold" grpId="4" nodeType="withEffect">
                                  <p:stCondLst>
                                    <p:cond delay="500"/>
                                  </p:stCondLst>
                                  <p:childTnLst>
                                    <p:set>
                                      <p:cBhvr>
                                        <p:cTn id="267" dur="1" fill="hold">
                                          <p:stCondLst>
                                            <p:cond delay="0"/>
                                          </p:stCondLst>
                                        </p:cTn>
                                        <p:tgtEl>
                                          <p:spTgt spid="7"/>
                                        </p:tgtEl>
                                        <p:attrNameLst>
                                          <p:attrName>style.visibility</p:attrName>
                                        </p:attrNameLst>
                                      </p:cBhvr>
                                      <p:to>
                                        <p:strVal val="visible"/>
                                      </p:to>
                                    </p:set>
                                    <p:anim calcmode="lin" valueType="num">
                                      <p:cBhvr additive="base">
                                        <p:cTn id="268" dur="500"/>
                                        <p:tgtEl>
                                          <p:spTgt spid="7"/>
                                        </p:tgtEl>
                                        <p:attrNameLst>
                                          <p:attrName>ppt_y</p:attrName>
                                        </p:attrNameLst>
                                      </p:cBhvr>
                                      <p:tavLst>
                                        <p:tav tm="0">
                                          <p:val>
                                            <p:strVal val="#ppt_y-#ppt_h*1.125000"/>
                                          </p:val>
                                        </p:tav>
                                        <p:tav tm="100000">
                                          <p:val>
                                            <p:strVal val="#ppt_y"/>
                                          </p:val>
                                        </p:tav>
                                      </p:tavLst>
                                    </p:anim>
                                    <p:animEffect transition="in" filter="wipe(down)">
                                      <p:cBhvr>
                                        <p:cTn id="269" dur="500"/>
                                        <p:tgtEl>
                                          <p:spTgt spid="7"/>
                                        </p:tgtEl>
                                      </p:cBhvr>
                                    </p:animEffect>
                                  </p:childTnLst>
                                </p:cTn>
                              </p:par>
                            </p:childTnLst>
                          </p:cTn>
                        </p:par>
                        <p:par>
                          <p:cTn id="270" fill="hold">
                            <p:stCondLst>
                              <p:cond delay="26000"/>
                            </p:stCondLst>
                            <p:childTnLst>
                              <p:par>
                                <p:cTn id="271" presetID="12" presetClass="exit" presetSubtype="4" fill="hold" grpId="5" nodeType="afterEffect">
                                  <p:stCondLst>
                                    <p:cond delay="500"/>
                                  </p:stCondLst>
                                  <p:childTnLst>
                                    <p:anim calcmode="lin" valueType="num">
                                      <p:cBhvr additive="base">
                                        <p:cTn id="272" dur="500"/>
                                        <p:tgtEl>
                                          <p:spTgt spid="7"/>
                                        </p:tgtEl>
                                        <p:attrNameLst>
                                          <p:attrName>ppt_y</p:attrName>
                                        </p:attrNameLst>
                                      </p:cBhvr>
                                      <p:tavLst>
                                        <p:tav tm="0">
                                          <p:val>
                                            <p:strVal val="#ppt_y"/>
                                          </p:val>
                                        </p:tav>
                                        <p:tav tm="100000">
                                          <p:val>
                                            <p:strVal val="#ppt_y+#ppt_h*1.125000"/>
                                          </p:val>
                                        </p:tav>
                                      </p:tavLst>
                                    </p:anim>
                                    <p:animEffect transition="out" filter="wipe(down)">
                                      <p:cBhvr>
                                        <p:cTn id="273" dur="500"/>
                                        <p:tgtEl>
                                          <p:spTgt spid="7"/>
                                        </p:tgtEl>
                                      </p:cBhvr>
                                    </p:animEffect>
                                    <p:set>
                                      <p:cBhvr>
                                        <p:cTn id="274" dur="1" fill="hold">
                                          <p:stCondLst>
                                            <p:cond delay="499"/>
                                          </p:stCondLst>
                                        </p:cTn>
                                        <p:tgtEl>
                                          <p:spTgt spid="7"/>
                                        </p:tgtEl>
                                        <p:attrNameLst>
                                          <p:attrName>style.visibility</p:attrName>
                                        </p:attrNameLst>
                                      </p:cBhvr>
                                      <p:to>
                                        <p:strVal val="hidden"/>
                                      </p:to>
                                    </p:set>
                                  </p:childTnLst>
                                </p:cTn>
                              </p:par>
                              <p:par>
                                <p:cTn id="275" presetID="12" presetClass="entr" presetSubtype="1" fill="hold" grpId="4" nodeType="withEffect">
                                  <p:stCondLst>
                                    <p:cond delay="500"/>
                                  </p:stCondLst>
                                  <p:childTnLst>
                                    <p:set>
                                      <p:cBhvr>
                                        <p:cTn id="276" dur="1" fill="hold">
                                          <p:stCondLst>
                                            <p:cond delay="0"/>
                                          </p:stCondLst>
                                        </p:cTn>
                                        <p:tgtEl>
                                          <p:spTgt spid="6"/>
                                        </p:tgtEl>
                                        <p:attrNameLst>
                                          <p:attrName>style.visibility</p:attrName>
                                        </p:attrNameLst>
                                      </p:cBhvr>
                                      <p:to>
                                        <p:strVal val="visible"/>
                                      </p:to>
                                    </p:set>
                                    <p:anim calcmode="lin" valueType="num">
                                      <p:cBhvr additive="base">
                                        <p:cTn id="277" dur="500"/>
                                        <p:tgtEl>
                                          <p:spTgt spid="6"/>
                                        </p:tgtEl>
                                        <p:attrNameLst>
                                          <p:attrName>ppt_y</p:attrName>
                                        </p:attrNameLst>
                                      </p:cBhvr>
                                      <p:tavLst>
                                        <p:tav tm="0">
                                          <p:val>
                                            <p:strVal val="#ppt_y-#ppt_h*1.125000"/>
                                          </p:val>
                                        </p:tav>
                                        <p:tav tm="100000">
                                          <p:val>
                                            <p:strVal val="#ppt_y"/>
                                          </p:val>
                                        </p:tav>
                                      </p:tavLst>
                                    </p:anim>
                                    <p:animEffect transition="in" filter="wipe(down)">
                                      <p:cBhvr>
                                        <p:cTn id="278" dur="500"/>
                                        <p:tgtEl>
                                          <p:spTgt spid="6"/>
                                        </p:tgtEl>
                                      </p:cBhvr>
                                    </p:animEffect>
                                  </p:childTnLst>
                                </p:cTn>
                              </p:par>
                            </p:childTnLst>
                          </p:cTn>
                        </p:par>
                        <p:par>
                          <p:cTn id="279" fill="hold">
                            <p:stCondLst>
                              <p:cond delay="27000"/>
                            </p:stCondLst>
                            <p:childTnLst>
                              <p:par>
                                <p:cTn id="280" presetID="12" presetClass="exit" presetSubtype="4" fill="hold" grpId="5" nodeType="afterEffect">
                                  <p:stCondLst>
                                    <p:cond delay="500"/>
                                  </p:stCondLst>
                                  <p:childTnLst>
                                    <p:anim calcmode="lin" valueType="num">
                                      <p:cBhvr additive="base">
                                        <p:cTn id="281" dur="500"/>
                                        <p:tgtEl>
                                          <p:spTgt spid="6"/>
                                        </p:tgtEl>
                                        <p:attrNameLst>
                                          <p:attrName>ppt_y</p:attrName>
                                        </p:attrNameLst>
                                      </p:cBhvr>
                                      <p:tavLst>
                                        <p:tav tm="0">
                                          <p:val>
                                            <p:strVal val="#ppt_y"/>
                                          </p:val>
                                        </p:tav>
                                        <p:tav tm="100000">
                                          <p:val>
                                            <p:strVal val="#ppt_y+#ppt_h*1.125000"/>
                                          </p:val>
                                        </p:tav>
                                      </p:tavLst>
                                    </p:anim>
                                    <p:animEffect transition="out" filter="wipe(down)">
                                      <p:cBhvr>
                                        <p:cTn id="282" dur="500"/>
                                        <p:tgtEl>
                                          <p:spTgt spid="6"/>
                                        </p:tgtEl>
                                      </p:cBhvr>
                                    </p:animEffect>
                                    <p:set>
                                      <p:cBhvr>
                                        <p:cTn id="283" dur="1" fill="hold">
                                          <p:stCondLst>
                                            <p:cond delay="499"/>
                                          </p:stCondLst>
                                        </p:cTn>
                                        <p:tgtEl>
                                          <p:spTgt spid="6"/>
                                        </p:tgtEl>
                                        <p:attrNameLst>
                                          <p:attrName>style.visibility</p:attrName>
                                        </p:attrNameLst>
                                      </p:cBhvr>
                                      <p:to>
                                        <p:strVal val="hidden"/>
                                      </p:to>
                                    </p:set>
                                  </p:childTnLst>
                                </p:cTn>
                              </p:par>
                              <p:par>
                                <p:cTn id="284" presetID="12" presetClass="entr" presetSubtype="1" fill="hold" grpId="4" nodeType="withEffect">
                                  <p:stCondLst>
                                    <p:cond delay="500"/>
                                  </p:stCondLst>
                                  <p:childTnLst>
                                    <p:set>
                                      <p:cBhvr>
                                        <p:cTn id="285" dur="1" fill="hold">
                                          <p:stCondLst>
                                            <p:cond delay="0"/>
                                          </p:stCondLst>
                                        </p:cTn>
                                        <p:tgtEl>
                                          <p:spTgt spid="5"/>
                                        </p:tgtEl>
                                        <p:attrNameLst>
                                          <p:attrName>style.visibility</p:attrName>
                                        </p:attrNameLst>
                                      </p:cBhvr>
                                      <p:to>
                                        <p:strVal val="visible"/>
                                      </p:to>
                                    </p:set>
                                    <p:anim calcmode="lin" valueType="num">
                                      <p:cBhvr additive="base">
                                        <p:cTn id="286" dur="500"/>
                                        <p:tgtEl>
                                          <p:spTgt spid="5"/>
                                        </p:tgtEl>
                                        <p:attrNameLst>
                                          <p:attrName>ppt_y</p:attrName>
                                        </p:attrNameLst>
                                      </p:cBhvr>
                                      <p:tavLst>
                                        <p:tav tm="0">
                                          <p:val>
                                            <p:strVal val="#ppt_y-#ppt_h*1.125000"/>
                                          </p:val>
                                        </p:tav>
                                        <p:tav tm="100000">
                                          <p:val>
                                            <p:strVal val="#ppt_y"/>
                                          </p:val>
                                        </p:tav>
                                      </p:tavLst>
                                    </p:anim>
                                    <p:animEffect transition="in" filter="wipe(down)">
                                      <p:cBhvr>
                                        <p:cTn id="287" dur="500"/>
                                        <p:tgtEl>
                                          <p:spTgt spid="5"/>
                                        </p:tgtEl>
                                      </p:cBhvr>
                                    </p:animEffect>
                                  </p:childTnLst>
                                </p:cTn>
                              </p:par>
                            </p:childTnLst>
                          </p:cTn>
                        </p:par>
                        <p:par>
                          <p:cTn id="288" fill="hold">
                            <p:stCondLst>
                              <p:cond delay="28000"/>
                            </p:stCondLst>
                            <p:childTnLst>
                              <p:par>
                                <p:cTn id="289" presetID="12" presetClass="exit" presetSubtype="4" fill="hold" grpId="5" nodeType="afterEffect">
                                  <p:stCondLst>
                                    <p:cond delay="500"/>
                                  </p:stCondLst>
                                  <p:childTnLst>
                                    <p:anim calcmode="lin" valueType="num">
                                      <p:cBhvr additive="base">
                                        <p:cTn id="290" dur="500"/>
                                        <p:tgtEl>
                                          <p:spTgt spid="5"/>
                                        </p:tgtEl>
                                        <p:attrNameLst>
                                          <p:attrName>ppt_y</p:attrName>
                                        </p:attrNameLst>
                                      </p:cBhvr>
                                      <p:tavLst>
                                        <p:tav tm="0">
                                          <p:val>
                                            <p:strVal val="#ppt_y"/>
                                          </p:val>
                                        </p:tav>
                                        <p:tav tm="100000">
                                          <p:val>
                                            <p:strVal val="#ppt_y+#ppt_h*1.125000"/>
                                          </p:val>
                                        </p:tav>
                                      </p:tavLst>
                                    </p:anim>
                                    <p:animEffect transition="out" filter="wipe(down)">
                                      <p:cBhvr>
                                        <p:cTn id="291" dur="500"/>
                                        <p:tgtEl>
                                          <p:spTgt spid="5"/>
                                        </p:tgtEl>
                                      </p:cBhvr>
                                    </p:animEffect>
                                    <p:set>
                                      <p:cBhvr>
                                        <p:cTn id="292" dur="1" fill="hold">
                                          <p:stCondLst>
                                            <p:cond delay="499"/>
                                          </p:stCondLst>
                                        </p:cTn>
                                        <p:tgtEl>
                                          <p:spTgt spid="5"/>
                                        </p:tgtEl>
                                        <p:attrNameLst>
                                          <p:attrName>style.visibility</p:attrName>
                                        </p:attrNameLst>
                                      </p:cBhvr>
                                      <p:to>
                                        <p:strVal val="hidden"/>
                                      </p:to>
                                    </p:set>
                                  </p:childTnLst>
                                </p:cTn>
                              </p:par>
                              <p:par>
                                <p:cTn id="293" presetID="12" presetClass="entr" presetSubtype="1" fill="hold" grpId="4" nodeType="withEffect">
                                  <p:stCondLst>
                                    <p:cond delay="500"/>
                                  </p:stCondLst>
                                  <p:childTnLst>
                                    <p:set>
                                      <p:cBhvr>
                                        <p:cTn id="294" dur="1" fill="hold">
                                          <p:stCondLst>
                                            <p:cond delay="0"/>
                                          </p:stCondLst>
                                        </p:cTn>
                                        <p:tgtEl>
                                          <p:spTgt spid="4"/>
                                        </p:tgtEl>
                                        <p:attrNameLst>
                                          <p:attrName>style.visibility</p:attrName>
                                        </p:attrNameLst>
                                      </p:cBhvr>
                                      <p:to>
                                        <p:strVal val="visible"/>
                                      </p:to>
                                    </p:set>
                                    <p:anim calcmode="lin" valueType="num">
                                      <p:cBhvr additive="base">
                                        <p:cTn id="295" dur="500"/>
                                        <p:tgtEl>
                                          <p:spTgt spid="4"/>
                                        </p:tgtEl>
                                        <p:attrNameLst>
                                          <p:attrName>ppt_y</p:attrName>
                                        </p:attrNameLst>
                                      </p:cBhvr>
                                      <p:tavLst>
                                        <p:tav tm="0">
                                          <p:val>
                                            <p:strVal val="#ppt_y-#ppt_h*1.125000"/>
                                          </p:val>
                                        </p:tav>
                                        <p:tav tm="100000">
                                          <p:val>
                                            <p:strVal val="#ppt_y"/>
                                          </p:val>
                                        </p:tav>
                                      </p:tavLst>
                                    </p:anim>
                                    <p:animEffect transition="in" filter="wipe(down)">
                                      <p:cBhvr>
                                        <p:cTn id="296" dur="500"/>
                                        <p:tgtEl>
                                          <p:spTgt spid="4"/>
                                        </p:tgtEl>
                                      </p:cBhvr>
                                    </p:animEffect>
                                  </p:childTnLst>
                                </p:cTn>
                              </p:par>
                            </p:childTnLst>
                          </p:cTn>
                        </p:par>
                        <p:par>
                          <p:cTn id="297" fill="hold">
                            <p:stCondLst>
                              <p:cond delay="29000"/>
                            </p:stCondLst>
                            <p:childTnLst>
                              <p:par>
                                <p:cTn id="298" presetID="12" presetClass="exit" presetSubtype="4" fill="hold" grpId="5" nodeType="afterEffect">
                                  <p:stCondLst>
                                    <p:cond delay="500"/>
                                  </p:stCondLst>
                                  <p:childTnLst>
                                    <p:anim calcmode="lin" valueType="num">
                                      <p:cBhvr additive="base">
                                        <p:cTn id="299" dur="500"/>
                                        <p:tgtEl>
                                          <p:spTgt spid="4"/>
                                        </p:tgtEl>
                                        <p:attrNameLst>
                                          <p:attrName>ppt_y</p:attrName>
                                        </p:attrNameLst>
                                      </p:cBhvr>
                                      <p:tavLst>
                                        <p:tav tm="0">
                                          <p:val>
                                            <p:strVal val="#ppt_y"/>
                                          </p:val>
                                        </p:tav>
                                        <p:tav tm="100000">
                                          <p:val>
                                            <p:strVal val="#ppt_y+#ppt_h*1.125000"/>
                                          </p:val>
                                        </p:tav>
                                      </p:tavLst>
                                    </p:anim>
                                    <p:animEffect transition="out" filter="wipe(down)">
                                      <p:cBhvr>
                                        <p:cTn id="300" dur="500"/>
                                        <p:tgtEl>
                                          <p:spTgt spid="4"/>
                                        </p:tgtEl>
                                      </p:cBhvr>
                                    </p:animEffect>
                                    <p:set>
                                      <p:cBhvr>
                                        <p:cTn id="301" dur="1" fill="hold">
                                          <p:stCondLst>
                                            <p:cond delay="499"/>
                                          </p:stCondLst>
                                        </p:cTn>
                                        <p:tgtEl>
                                          <p:spTgt spid="4"/>
                                        </p:tgtEl>
                                        <p:attrNameLst>
                                          <p:attrName>style.visibility</p:attrName>
                                        </p:attrNameLst>
                                      </p:cBhvr>
                                      <p:to>
                                        <p:strVal val="hidden"/>
                                      </p:to>
                                    </p:set>
                                  </p:childTnLst>
                                </p:cTn>
                              </p:par>
                              <p:par>
                                <p:cTn id="302" presetID="12" presetClass="entr" presetSubtype="1" fill="hold" grpId="5" nodeType="withEffect">
                                  <p:stCondLst>
                                    <p:cond delay="500"/>
                                  </p:stCondLst>
                                  <p:childTnLst>
                                    <p:set>
                                      <p:cBhvr>
                                        <p:cTn id="303" dur="1" fill="hold">
                                          <p:stCondLst>
                                            <p:cond delay="0"/>
                                          </p:stCondLst>
                                        </p:cTn>
                                        <p:tgtEl>
                                          <p:spTgt spid="3"/>
                                        </p:tgtEl>
                                        <p:attrNameLst>
                                          <p:attrName>style.visibility</p:attrName>
                                        </p:attrNameLst>
                                      </p:cBhvr>
                                      <p:to>
                                        <p:strVal val="visible"/>
                                      </p:to>
                                    </p:set>
                                    <p:anim calcmode="lin" valueType="num">
                                      <p:cBhvr additive="base">
                                        <p:cTn id="304" dur="500"/>
                                        <p:tgtEl>
                                          <p:spTgt spid="3"/>
                                        </p:tgtEl>
                                        <p:attrNameLst>
                                          <p:attrName>ppt_y</p:attrName>
                                        </p:attrNameLst>
                                      </p:cBhvr>
                                      <p:tavLst>
                                        <p:tav tm="0">
                                          <p:val>
                                            <p:strVal val="#ppt_y-#ppt_h*1.125000"/>
                                          </p:val>
                                        </p:tav>
                                        <p:tav tm="100000">
                                          <p:val>
                                            <p:strVal val="#ppt_y"/>
                                          </p:val>
                                        </p:tav>
                                      </p:tavLst>
                                    </p:anim>
                                    <p:animEffect transition="in" filter="wipe(down)">
                                      <p:cBhvr>
                                        <p:cTn id="305" dur="500"/>
                                        <p:tgtEl>
                                          <p:spTgt spid="3"/>
                                        </p:tgtEl>
                                      </p:cBhvr>
                                    </p:animEffect>
                                  </p:childTnLst>
                                </p:cTn>
                              </p:par>
                            </p:childTnLst>
                          </p:cTn>
                        </p:par>
                        <p:par>
                          <p:cTn id="306" fill="hold">
                            <p:stCondLst>
                              <p:cond delay="30000"/>
                            </p:stCondLst>
                            <p:childTnLst>
                              <p:par>
                                <p:cTn id="307" presetID="12" presetClass="exit" presetSubtype="4" fill="hold" grpId="1" nodeType="afterEffect">
                                  <p:stCondLst>
                                    <p:cond delay="500"/>
                                  </p:stCondLst>
                                  <p:childTnLst>
                                    <p:anim calcmode="lin" valueType="num">
                                      <p:cBhvr additive="base">
                                        <p:cTn id="308" dur="500"/>
                                        <p:tgtEl>
                                          <p:spTgt spid="16"/>
                                        </p:tgtEl>
                                        <p:attrNameLst>
                                          <p:attrName>ppt_y</p:attrName>
                                        </p:attrNameLst>
                                      </p:cBhvr>
                                      <p:tavLst>
                                        <p:tav tm="0">
                                          <p:val>
                                            <p:strVal val="#ppt_y"/>
                                          </p:val>
                                        </p:tav>
                                        <p:tav tm="100000">
                                          <p:val>
                                            <p:strVal val="#ppt_y+#ppt_h*1.125000"/>
                                          </p:val>
                                        </p:tav>
                                      </p:tavLst>
                                    </p:anim>
                                    <p:animEffect transition="out" filter="wipe(down)">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2" presetClass="entr" presetSubtype="1" fill="hold" grpId="0" nodeType="withEffect">
                                  <p:stCondLst>
                                    <p:cond delay="500"/>
                                  </p:stCondLst>
                                  <p:childTnLst>
                                    <p:set>
                                      <p:cBhvr>
                                        <p:cTn id="312" dur="1" fill="hold">
                                          <p:stCondLst>
                                            <p:cond delay="0"/>
                                          </p:stCondLst>
                                        </p:cTn>
                                        <p:tgtEl>
                                          <p:spTgt spid="15"/>
                                        </p:tgtEl>
                                        <p:attrNameLst>
                                          <p:attrName>style.visibility</p:attrName>
                                        </p:attrNameLst>
                                      </p:cBhvr>
                                      <p:to>
                                        <p:strVal val="visible"/>
                                      </p:to>
                                    </p:set>
                                    <p:anim calcmode="lin" valueType="num">
                                      <p:cBhvr additive="base">
                                        <p:cTn id="313" dur="500"/>
                                        <p:tgtEl>
                                          <p:spTgt spid="15"/>
                                        </p:tgtEl>
                                        <p:attrNameLst>
                                          <p:attrName>ppt_y</p:attrName>
                                        </p:attrNameLst>
                                      </p:cBhvr>
                                      <p:tavLst>
                                        <p:tav tm="0">
                                          <p:val>
                                            <p:strVal val="#ppt_y-#ppt_h*1.125000"/>
                                          </p:val>
                                        </p:tav>
                                        <p:tav tm="100000">
                                          <p:val>
                                            <p:strVal val="#ppt_y"/>
                                          </p:val>
                                        </p:tav>
                                      </p:tavLst>
                                    </p:anim>
                                    <p:animEffect transition="in" filter="wipe(down)">
                                      <p:cBhvr>
                                        <p:cTn id="314" dur="500"/>
                                        <p:tgtEl>
                                          <p:spTgt spid="15"/>
                                        </p:tgtEl>
                                      </p:cBhvr>
                                    </p:animEffect>
                                  </p:childTnLst>
                                </p:cTn>
                              </p:par>
                              <p:par>
                                <p:cTn id="315" presetID="12" presetClass="exit" presetSubtype="4" fill="hold" grpId="6" nodeType="withEffect">
                                  <p:stCondLst>
                                    <p:cond delay="500"/>
                                  </p:stCondLst>
                                  <p:childTnLst>
                                    <p:anim calcmode="lin" valueType="num">
                                      <p:cBhvr additive="base">
                                        <p:cTn id="316" dur="500"/>
                                        <p:tgtEl>
                                          <p:spTgt spid="3"/>
                                        </p:tgtEl>
                                        <p:attrNameLst>
                                          <p:attrName>ppt_y</p:attrName>
                                        </p:attrNameLst>
                                      </p:cBhvr>
                                      <p:tavLst>
                                        <p:tav tm="0">
                                          <p:val>
                                            <p:strVal val="#ppt_y"/>
                                          </p:val>
                                        </p:tav>
                                        <p:tav tm="100000">
                                          <p:val>
                                            <p:strVal val="#ppt_y+#ppt_h*1.125000"/>
                                          </p:val>
                                        </p:tav>
                                      </p:tavLst>
                                    </p:anim>
                                    <p:animEffect transition="out" filter="wipe(down)">
                                      <p:cBhvr>
                                        <p:cTn id="317" dur="500"/>
                                        <p:tgtEl>
                                          <p:spTgt spid="3"/>
                                        </p:tgtEl>
                                      </p:cBhvr>
                                    </p:animEffect>
                                    <p:set>
                                      <p:cBhvr>
                                        <p:cTn id="318" dur="1" fill="hold">
                                          <p:stCondLst>
                                            <p:cond delay="499"/>
                                          </p:stCondLst>
                                        </p:cTn>
                                        <p:tgtEl>
                                          <p:spTgt spid="3"/>
                                        </p:tgtEl>
                                        <p:attrNameLst>
                                          <p:attrName>style.visibility</p:attrName>
                                        </p:attrNameLst>
                                      </p:cBhvr>
                                      <p:to>
                                        <p:strVal val="hidden"/>
                                      </p:to>
                                    </p:set>
                                  </p:childTnLst>
                                </p:cTn>
                              </p:par>
                              <p:par>
                                <p:cTn id="319" presetID="12" presetClass="entr" presetSubtype="1" fill="hold" grpId="6" nodeType="withEffect">
                                  <p:stCondLst>
                                    <p:cond delay="500"/>
                                  </p:stCondLst>
                                  <p:childTnLst>
                                    <p:set>
                                      <p:cBhvr>
                                        <p:cTn id="320" dur="1" fill="hold">
                                          <p:stCondLst>
                                            <p:cond delay="0"/>
                                          </p:stCondLst>
                                        </p:cTn>
                                        <p:tgtEl>
                                          <p:spTgt spid="12"/>
                                        </p:tgtEl>
                                        <p:attrNameLst>
                                          <p:attrName>style.visibility</p:attrName>
                                        </p:attrNameLst>
                                      </p:cBhvr>
                                      <p:to>
                                        <p:strVal val="visible"/>
                                      </p:to>
                                    </p:set>
                                    <p:anim calcmode="lin" valueType="num">
                                      <p:cBhvr additive="base">
                                        <p:cTn id="321" dur="500"/>
                                        <p:tgtEl>
                                          <p:spTgt spid="12"/>
                                        </p:tgtEl>
                                        <p:attrNameLst>
                                          <p:attrName>ppt_y</p:attrName>
                                        </p:attrNameLst>
                                      </p:cBhvr>
                                      <p:tavLst>
                                        <p:tav tm="0">
                                          <p:val>
                                            <p:strVal val="#ppt_y-#ppt_h*1.125000"/>
                                          </p:val>
                                        </p:tav>
                                        <p:tav tm="100000">
                                          <p:val>
                                            <p:strVal val="#ppt_y"/>
                                          </p:val>
                                        </p:tav>
                                      </p:tavLst>
                                    </p:anim>
                                    <p:animEffect transition="in" filter="wipe(down)">
                                      <p:cBhvr>
                                        <p:cTn id="322" dur="500"/>
                                        <p:tgtEl>
                                          <p:spTgt spid="12"/>
                                        </p:tgtEl>
                                      </p:cBhvr>
                                    </p:animEffect>
                                  </p:childTnLst>
                                </p:cTn>
                              </p:par>
                            </p:childTnLst>
                          </p:cTn>
                        </p:par>
                        <p:par>
                          <p:cTn id="323" fill="hold">
                            <p:stCondLst>
                              <p:cond delay="31000"/>
                            </p:stCondLst>
                            <p:childTnLst>
                              <p:par>
                                <p:cTn id="324" presetID="12" presetClass="exit" presetSubtype="4" fill="hold" grpId="7" nodeType="afterEffect">
                                  <p:stCondLst>
                                    <p:cond delay="500"/>
                                  </p:stCondLst>
                                  <p:childTnLst>
                                    <p:anim calcmode="lin" valueType="num">
                                      <p:cBhvr additive="base">
                                        <p:cTn id="325" dur="500"/>
                                        <p:tgtEl>
                                          <p:spTgt spid="12"/>
                                        </p:tgtEl>
                                        <p:attrNameLst>
                                          <p:attrName>ppt_y</p:attrName>
                                        </p:attrNameLst>
                                      </p:cBhvr>
                                      <p:tavLst>
                                        <p:tav tm="0">
                                          <p:val>
                                            <p:strVal val="#ppt_y"/>
                                          </p:val>
                                        </p:tav>
                                        <p:tav tm="100000">
                                          <p:val>
                                            <p:strVal val="#ppt_y+#ppt_h*1.125000"/>
                                          </p:val>
                                        </p:tav>
                                      </p:tavLst>
                                    </p:anim>
                                    <p:animEffect transition="out" filter="wipe(down)">
                                      <p:cBhvr>
                                        <p:cTn id="326" dur="500"/>
                                        <p:tgtEl>
                                          <p:spTgt spid="12"/>
                                        </p:tgtEl>
                                      </p:cBhvr>
                                    </p:animEffect>
                                    <p:set>
                                      <p:cBhvr>
                                        <p:cTn id="327" dur="1" fill="hold">
                                          <p:stCondLst>
                                            <p:cond delay="499"/>
                                          </p:stCondLst>
                                        </p:cTn>
                                        <p:tgtEl>
                                          <p:spTgt spid="12"/>
                                        </p:tgtEl>
                                        <p:attrNameLst>
                                          <p:attrName>style.visibility</p:attrName>
                                        </p:attrNameLst>
                                      </p:cBhvr>
                                      <p:to>
                                        <p:strVal val="hidden"/>
                                      </p:to>
                                    </p:set>
                                  </p:childTnLst>
                                </p:cTn>
                              </p:par>
                              <p:par>
                                <p:cTn id="328" presetID="12" presetClass="entr" presetSubtype="1" fill="hold" grpId="6" nodeType="withEffect">
                                  <p:stCondLst>
                                    <p:cond delay="500"/>
                                  </p:stCondLst>
                                  <p:childTnLst>
                                    <p:set>
                                      <p:cBhvr>
                                        <p:cTn id="329" dur="1" fill="hold">
                                          <p:stCondLst>
                                            <p:cond delay="0"/>
                                          </p:stCondLst>
                                        </p:cTn>
                                        <p:tgtEl>
                                          <p:spTgt spid="11"/>
                                        </p:tgtEl>
                                        <p:attrNameLst>
                                          <p:attrName>style.visibility</p:attrName>
                                        </p:attrNameLst>
                                      </p:cBhvr>
                                      <p:to>
                                        <p:strVal val="visible"/>
                                      </p:to>
                                    </p:set>
                                    <p:anim calcmode="lin" valueType="num">
                                      <p:cBhvr additive="base">
                                        <p:cTn id="330" dur="500"/>
                                        <p:tgtEl>
                                          <p:spTgt spid="11"/>
                                        </p:tgtEl>
                                        <p:attrNameLst>
                                          <p:attrName>ppt_y</p:attrName>
                                        </p:attrNameLst>
                                      </p:cBhvr>
                                      <p:tavLst>
                                        <p:tav tm="0">
                                          <p:val>
                                            <p:strVal val="#ppt_y-#ppt_h*1.125000"/>
                                          </p:val>
                                        </p:tav>
                                        <p:tav tm="100000">
                                          <p:val>
                                            <p:strVal val="#ppt_y"/>
                                          </p:val>
                                        </p:tav>
                                      </p:tavLst>
                                    </p:anim>
                                    <p:animEffect transition="in" filter="wipe(down)">
                                      <p:cBhvr>
                                        <p:cTn id="331" dur="500"/>
                                        <p:tgtEl>
                                          <p:spTgt spid="11"/>
                                        </p:tgtEl>
                                      </p:cBhvr>
                                    </p:animEffect>
                                  </p:childTnLst>
                                </p:cTn>
                              </p:par>
                            </p:childTnLst>
                          </p:cTn>
                        </p:par>
                        <p:par>
                          <p:cTn id="332" fill="hold">
                            <p:stCondLst>
                              <p:cond delay="32000"/>
                            </p:stCondLst>
                            <p:childTnLst>
                              <p:par>
                                <p:cTn id="333" presetID="12" presetClass="exit" presetSubtype="4" fill="hold" grpId="7" nodeType="afterEffect">
                                  <p:stCondLst>
                                    <p:cond delay="500"/>
                                  </p:stCondLst>
                                  <p:childTnLst>
                                    <p:anim calcmode="lin" valueType="num">
                                      <p:cBhvr additive="base">
                                        <p:cTn id="334" dur="500"/>
                                        <p:tgtEl>
                                          <p:spTgt spid="11"/>
                                        </p:tgtEl>
                                        <p:attrNameLst>
                                          <p:attrName>ppt_y</p:attrName>
                                        </p:attrNameLst>
                                      </p:cBhvr>
                                      <p:tavLst>
                                        <p:tav tm="0">
                                          <p:val>
                                            <p:strVal val="#ppt_y"/>
                                          </p:val>
                                        </p:tav>
                                        <p:tav tm="100000">
                                          <p:val>
                                            <p:strVal val="#ppt_y+#ppt_h*1.125000"/>
                                          </p:val>
                                        </p:tav>
                                      </p:tavLst>
                                    </p:anim>
                                    <p:animEffect transition="out" filter="wipe(down)">
                                      <p:cBhvr>
                                        <p:cTn id="335" dur="500"/>
                                        <p:tgtEl>
                                          <p:spTgt spid="11"/>
                                        </p:tgtEl>
                                      </p:cBhvr>
                                    </p:animEffect>
                                    <p:set>
                                      <p:cBhvr>
                                        <p:cTn id="336" dur="1" fill="hold">
                                          <p:stCondLst>
                                            <p:cond delay="499"/>
                                          </p:stCondLst>
                                        </p:cTn>
                                        <p:tgtEl>
                                          <p:spTgt spid="11"/>
                                        </p:tgtEl>
                                        <p:attrNameLst>
                                          <p:attrName>style.visibility</p:attrName>
                                        </p:attrNameLst>
                                      </p:cBhvr>
                                      <p:to>
                                        <p:strVal val="hidden"/>
                                      </p:to>
                                    </p:set>
                                  </p:childTnLst>
                                </p:cTn>
                              </p:par>
                              <p:par>
                                <p:cTn id="337" presetID="12" presetClass="entr" presetSubtype="1" fill="hold" grpId="6" nodeType="withEffect">
                                  <p:stCondLst>
                                    <p:cond delay="500"/>
                                  </p:stCondLst>
                                  <p:childTnLst>
                                    <p:set>
                                      <p:cBhvr>
                                        <p:cTn id="338" dur="1" fill="hold">
                                          <p:stCondLst>
                                            <p:cond delay="0"/>
                                          </p:stCondLst>
                                        </p:cTn>
                                        <p:tgtEl>
                                          <p:spTgt spid="10"/>
                                        </p:tgtEl>
                                        <p:attrNameLst>
                                          <p:attrName>style.visibility</p:attrName>
                                        </p:attrNameLst>
                                      </p:cBhvr>
                                      <p:to>
                                        <p:strVal val="visible"/>
                                      </p:to>
                                    </p:set>
                                    <p:anim calcmode="lin" valueType="num">
                                      <p:cBhvr additive="base">
                                        <p:cTn id="339" dur="500"/>
                                        <p:tgtEl>
                                          <p:spTgt spid="10"/>
                                        </p:tgtEl>
                                        <p:attrNameLst>
                                          <p:attrName>ppt_y</p:attrName>
                                        </p:attrNameLst>
                                      </p:cBhvr>
                                      <p:tavLst>
                                        <p:tav tm="0">
                                          <p:val>
                                            <p:strVal val="#ppt_y-#ppt_h*1.125000"/>
                                          </p:val>
                                        </p:tav>
                                        <p:tav tm="100000">
                                          <p:val>
                                            <p:strVal val="#ppt_y"/>
                                          </p:val>
                                        </p:tav>
                                      </p:tavLst>
                                    </p:anim>
                                    <p:animEffect transition="in" filter="wipe(down)">
                                      <p:cBhvr>
                                        <p:cTn id="340" dur="500"/>
                                        <p:tgtEl>
                                          <p:spTgt spid="10"/>
                                        </p:tgtEl>
                                      </p:cBhvr>
                                    </p:animEffect>
                                  </p:childTnLst>
                                </p:cTn>
                              </p:par>
                            </p:childTnLst>
                          </p:cTn>
                        </p:par>
                        <p:par>
                          <p:cTn id="341" fill="hold">
                            <p:stCondLst>
                              <p:cond delay="33000"/>
                            </p:stCondLst>
                            <p:childTnLst>
                              <p:par>
                                <p:cTn id="342" presetID="12" presetClass="exit" presetSubtype="4" fill="hold" grpId="7" nodeType="afterEffect">
                                  <p:stCondLst>
                                    <p:cond delay="500"/>
                                  </p:stCondLst>
                                  <p:childTnLst>
                                    <p:anim calcmode="lin" valueType="num">
                                      <p:cBhvr additive="base">
                                        <p:cTn id="343" dur="500"/>
                                        <p:tgtEl>
                                          <p:spTgt spid="10"/>
                                        </p:tgtEl>
                                        <p:attrNameLst>
                                          <p:attrName>ppt_y</p:attrName>
                                        </p:attrNameLst>
                                      </p:cBhvr>
                                      <p:tavLst>
                                        <p:tav tm="0">
                                          <p:val>
                                            <p:strVal val="#ppt_y"/>
                                          </p:val>
                                        </p:tav>
                                        <p:tav tm="100000">
                                          <p:val>
                                            <p:strVal val="#ppt_y+#ppt_h*1.125000"/>
                                          </p:val>
                                        </p:tav>
                                      </p:tavLst>
                                    </p:anim>
                                    <p:animEffect transition="out" filter="wipe(down)">
                                      <p:cBhvr>
                                        <p:cTn id="344" dur="500"/>
                                        <p:tgtEl>
                                          <p:spTgt spid="10"/>
                                        </p:tgtEl>
                                      </p:cBhvr>
                                    </p:animEffect>
                                    <p:set>
                                      <p:cBhvr>
                                        <p:cTn id="345" dur="1" fill="hold">
                                          <p:stCondLst>
                                            <p:cond delay="499"/>
                                          </p:stCondLst>
                                        </p:cTn>
                                        <p:tgtEl>
                                          <p:spTgt spid="10"/>
                                        </p:tgtEl>
                                        <p:attrNameLst>
                                          <p:attrName>style.visibility</p:attrName>
                                        </p:attrNameLst>
                                      </p:cBhvr>
                                      <p:to>
                                        <p:strVal val="hidden"/>
                                      </p:to>
                                    </p:set>
                                  </p:childTnLst>
                                </p:cTn>
                              </p:par>
                              <p:par>
                                <p:cTn id="346" presetID="12" presetClass="entr" presetSubtype="1" fill="hold" grpId="6" nodeType="withEffect">
                                  <p:stCondLst>
                                    <p:cond delay="500"/>
                                  </p:stCondLst>
                                  <p:childTnLst>
                                    <p:set>
                                      <p:cBhvr>
                                        <p:cTn id="347" dur="1" fill="hold">
                                          <p:stCondLst>
                                            <p:cond delay="0"/>
                                          </p:stCondLst>
                                        </p:cTn>
                                        <p:tgtEl>
                                          <p:spTgt spid="9"/>
                                        </p:tgtEl>
                                        <p:attrNameLst>
                                          <p:attrName>style.visibility</p:attrName>
                                        </p:attrNameLst>
                                      </p:cBhvr>
                                      <p:to>
                                        <p:strVal val="visible"/>
                                      </p:to>
                                    </p:set>
                                    <p:anim calcmode="lin" valueType="num">
                                      <p:cBhvr additive="base">
                                        <p:cTn id="348" dur="500"/>
                                        <p:tgtEl>
                                          <p:spTgt spid="9"/>
                                        </p:tgtEl>
                                        <p:attrNameLst>
                                          <p:attrName>ppt_y</p:attrName>
                                        </p:attrNameLst>
                                      </p:cBhvr>
                                      <p:tavLst>
                                        <p:tav tm="0">
                                          <p:val>
                                            <p:strVal val="#ppt_y-#ppt_h*1.125000"/>
                                          </p:val>
                                        </p:tav>
                                        <p:tav tm="100000">
                                          <p:val>
                                            <p:strVal val="#ppt_y"/>
                                          </p:val>
                                        </p:tav>
                                      </p:tavLst>
                                    </p:anim>
                                    <p:animEffect transition="in" filter="wipe(down)">
                                      <p:cBhvr>
                                        <p:cTn id="349" dur="500"/>
                                        <p:tgtEl>
                                          <p:spTgt spid="9"/>
                                        </p:tgtEl>
                                      </p:cBhvr>
                                    </p:animEffect>
                                  </p:childTnLst>
                                </p:cTn>
                              </p:par>
                            </p:childTnLst>
                          </p:cTn>
                        </p:par>
                        <p:par>
                          <p:cTn id="350" fill="hold">
                            <p:stCondLst>
                              <p:cond delay="34000"/>
                            </p:stCondLst>
                            <p:childTnLst>
                              <p:par>
                                <p:cTn id="351" presetID="12" presetClass="exit" presetSubtype="4" fill="hold" grpId="7" nodeType="afterEffect">
                                  <p:stCondLst>
                                    <p:cond delay="500"/>
                                  </p:stCondLst>
                                  <p:childTnLst>
                                    <p:anim calcmode="lin" valueType="num">
                                      <p:cBhvr additive="base">
                                        <p:cTn id="352" dur="500"/>
                                        <p:tgtEl>
                                          <p:spTgt spid="9"/>
                                        </p:tgtEl>
                                        <p:attrNameLst>
                                          <p:attrName>ppt_y</p:attrName>
                                        </p:attrNameLst>
                                      </p:cBhvr>
                                      <p:tavLst>
                                        <p:tav tm="0">
                                          <p:val>
                                            <p:strVal val="#ppt_y"/>
                                          </p:val>
                                        </p:tav>
                                        <p:tav tm="100000">
                                          <p:val>
                                            <p:strVal val="#ppt_y+#ppt_h*1.125000"/>
                                          </p:val>
                                        </p:tav>
                                      </p:tavLst>
                                    </p:anim>
                                    <p:animEffect transition="out" filter="wipe(down)">
                                      <p:cBhvr>
                                        <p:cTn id="353" dur="500"/>
                                        <p:tgtEl>
                                          <p:spTgt spid="9"/>
                                        </p:tgtEl>
                                      </p:cBhvr>
                                    </p:animEffect>
                                    <p:set>
                                      <p:cBhvr>
                                        <p:cTn id="354" dur="1" fill="hold">
                                          <p:stCondLst>
                                            <p:cond delay="499"/>
                                          </p:stCondLst>
                                        </p:cTn>
                                        <p:tgtEl>
                                          <p:spTgt spid="9"/>
                                        </p:tgtEl>
                                        <p:attrNameLst>
                                          <p:attrName>style.visibility</p:attrName>
                                        </p:attrNameLst>
                                      </p:cBhvr>
                                      <p:to>
                                        <p:strVal val="hidden"/>
                                      </p:to>
                                    </p:set>
                                  </p:childTnLst>
                                </p:cTn>
                              </p:par>
                              <p:par>
                                <p:cTn id="355" presetID="12" presetClass="entr" presetSubtype="1" fill="hold" grpId="6" nodeType="withEffect">
                                  <p:stCondLst>
                                    <p:cond delay="500"/>
                                  </p:stCondLst>
                                  <p:childTnLst>
                                    <p:set>
                                      <p:cBhvr>
                                        <p:cTn id="356" dur="1" fill="hold">
                                          <p:stCondLst>
                                            <p:cond delay="0"/>
                                          </p:stCondLst>
                                        </p:cTn>
                                        <p:tgtEl>
                                          <p:spTgt spid="8"/>
                                        </p:tgtEl>
                                        <p:attrNameLst>
                                          <p:attrName>style.visibility</p:attrName>
                                        </p:attrNameLst>
                                      </p:cBhvr>
                                      <p:to>
                                        <p:strVal val="visible"/>
                                      </p:to>
                                    </p:set>
                                    <p:anim calcmode="lin" valueType="num">
                                      <p:cBhvr additive="base">
                                        <p:cTn id="357" dur="500"/>
                                        <p:tgtEl>
                                          <p:spTgt spid="8"/>
                                        </p:tgtEl>
                                        <p:attrNameLst>
                                          <p:attrName>ppt_y</p:attrName>
                                        </p:attrNameLst>
                                      </p:cBhvr>
                                      <p:tavLst>
                                        <p:tav tm="0">
                                          <p:val>
                                            <p:strVal val="#ppt_y-#ppt_h*1.125000"/>
                                          </p:val>
                                        </p:tav>
                                        <p:tav tm="100000">
                                          <p:val>
                                            <p:strVal val="#ppt_y"/>
                                          </p:val>
                                        </p:tav>
                                      </p:tavLst>
                                    </p:anim>
                                    <p:animEffect transition="in" filter="wipe(down)">
                                      <p:cBhvr>
                                        <p:cTn id="358" dur="500"/>
                                        <p:tgtEl>
                                          <p:spTgt spid="8"/>
                                        </p:tgtEl>
                                      </p:cBhvr>
                                    </p:animEffect>
                                  </p:childTnLst>
                                </p:cTn>
                              </p:par>
                            </p:childTnLst>
                          </p:cTn>
                        </p:par>
                        <p:par>
                          <p:cTn id="359" fill="hold">
                            <p:stCondLst>
                              <p:cond delay="35000"/>
                            </p:stCondLst>
                            <p:childTnLst>
                              <p:par>
                                <p:cTn id="360" presetID="12" presetClass="exit" presetSubtype="4" fill="hold" grpId="7" nodeType="afterEffect">
                                  <p:stCondLst>
                                    <p:cond delay="500"/>
                                  </p:stCondLst>
                                  <p:childTnLst>
                                    <p:anim calcmode="lin" valueType="num">
                                      <p:cBhvr additive="base">
                                        <p:cTn id="361" dur="500"/>
                                        <p:tgtEl>
                                          <p:spTgt spid="8"/>
                                        </p:tgtEl>
                                        <p:attrNameLst>
                                          <p:attrName>ppt_y</p:attrName>
                                        </p:attrNameLst>
                                      </p:cBhvr>
                                      <p:tavLst>
                                        <p:tav tm="0">
                                          <p:val>
                                            <p:strVal val="#ppt_y"/>
                                          </p:val>
                                        </p:tav>
                                        <p:tav tm="100000">
                                          <p:val>
                                            <p:strVal val="#ppt_y+#ppt_h*1.125000"/>
                                          </p:val>
                                        </p:tav>
                                      </p:tavLst>
                                    </p:anim>
                                    <p:animEffect transition="out" filter="wipe(down)">
                                      <p:cBhvr>
                                        <p:cTn id="362" dur="500"/>
                                        <p:tgtEl>
                                          <p:spTgt spid="8"/>
                                        </p:tgtEl>
                                      </p:cBhvr>
                                    </p:animEffect>
                                    <p:set>
                                      <p:cBhvr>
                                        <p:cTn id="363" dur="1" fill="hold">
                                          <p:stCondLst>
                                            <p:cond delay="499"/>
                                          </p:stCondLst>
                                        </p:cTn>
                                        <p:tgtEl>
                                          <p:spTgt spid="8"/>
                                        </p:tgtEl>
                                        <p:attrNameLst>
                                          <p:attrName>style.visibility</p:attrName>
                                        </p:attrNameLst>
                                      </p:cBhvr>
                                      <p:to>
                                        <p:strVal val="hidden"/>
                                      </p:to>
                                    </p:set>
                                  </p:childTnLst>
                                </p:cTn>
                              </p:par>
                              <p:par>
                                <p:cTn id="364" presetID="12" presetClass="entr" presetSubtype="1" fill="hold" grpId="6" nodeType="withEffect">
                                  <p:stCondLst>
                                    <p:cond delay="500"/>
                                  </p:stCondLst>
                                  <p:childTnLst>
                                    <p:set>
                                      <p:cBhvr>
                                        <p:cTn id="365" dur="1" fill="hold">
                                          <p:stCondLst>
                                            <p:cond delay="0"/>
                                          </p:stCondLst>
                                        </p:cTn>
                                        <p:tgtEl>
                                          <p:spTgt spid="7"/>
                                        </p:tgtEl>
                                        <p:attrNameLst>
                                          <p:attrName>style.visibility</p:attrName>
                                        </p:attrNameLst>
                                      </p:cBhvr>
                                      <p:to>
                                        <p:strVal val="visible"/>
                                      </p:to>
                                    </p:set>
                                    <p:anim calcmode="lin" valueType="num">
                                      <p:cBhvr additive="base">
                                        <p:cTn id="366" dur="500"/>
                                        <p:tgtEl>
                                          <p:spTgt spid="7"/>
                                        </p:tgtEl>
                                        <p:attrNameLst>
                                          <p:attrName>ppt_y</p:attrName>
                                        </p:attrNameLst>
                                      </p:cBhvr>
                                      <p:tavLst>
                                        <p:tav tm="0">
                                          <p:val>
                                            <p:strVal val="#ppt_y-#ppt_h*1.125000"/>
                                          </p:val>
                                        </p:tav>
                                        <p:tav tm="100000">
                                          <p:val>
                                            <p:strVal val="#ppt_y"/>
                                          </p:val>
                                        </p:tav>
                                      </p:tavLst>
                                    </p:anim>
                                    <p:animEffect transition="in" filter="wipe(down)">
                                      <p:cBhvr>
                                        <p:cTn id="367" dur="500"/>
                                        <p:tgtEl>
                                          <p:spTgt spid="7"/>
                                        </p:tgtEl>
                                      </p:cBhvr>
                                    </p:animEffect>
                                  </p:childTnLst>
                                </p:cTn>
                              </p:par>
                            </p:childTnLst>
                          </p:cTn>
                        </p:par>
                        <p:par>
                          <p:cTn id="368" fill="hold">
                            <p:stCondLst>
                              <p:cond delay="36000"/>
                            </p:stCondLst>
                            <p:childTnLst>
                              <p:par>
                                <p:cTn id="369" presetID="12" presetClass="exit" presetSubtype="4" fill="hold" grpId="7" nodeType="afterEffect">
                                  <p:stCondLst>
                                    <p:cond delay="500"/>
                                  </p:stCondLst>
                                  <p:childTnLst>
                                    <p:anim calcmode="lin" valueType="num">
                                      <p:cBhvr additive="base">
                                        <p:cTn id="370" dur="500"/>
                                        <p:tgtEl>
                                          <p:spTgt spid="7"/>
                                        </p:tgtEl>
                                        <p:attrNameLst>
                                          <p:attrName>ppt_y</p:attrName>
                                        </p:attrNameLst>
                                      </p:cBhvr>
                                      <p:tavLst>
                                        <p:tav tm="0">
                                          <p:val>
                                            <p:strVal val="#ppt_y"/>
                                          </p:val>
                                        </p:tav>
                                        <p:tav tm="100000">
                                          <p:val>
                                            <p:strVal val="#ppt_y+#ppt_h*1.125000"/>
                                          </p:val>
                                        </p:tav>
                                      </p:tavLst>
                                    </p:anim>
                                    <p:animEffect transition="out" filter="wipe(down)">
                                      <p:cBhvr>
                                        <p:cTn id="371" dur="500"/>
                                        <p:tgtEl>
                                          <p:spTgt spid="7"/>
                                        </p:tgtEl>
                                      </p:cBhvr>
                                    </p:animEffect>
                                    <p:set>
                                      <p:cBhvr>
                                        <p:cTn id="372" dur="1" fill="hold">
                                          <p:stCondLst>
                                            <p:cond delay="499"/>
                                          </p:stCondLst>
                                        </p:cTn>
                                        <p:tgtEl>
                                          <p:spTgt spid="7"/>
                                        </p:tgtEl>
                                        <p:attrNameLst>
                                          <p:attrName>style.visibility</p:attrName>
                                        </p:attrNameLst>
                                      </p:cBhvr>
                                      <p:to>
                                        <p:strVal val="hidden"/>
                                      </p:to>
                                    </p:set>
                                  </p:childTnLst>
                                </p:cTn>
                              </p:par>
                              <p:par>
                                <p:cTn id="373" presetID="12" presetClass="entr" presetSubtype="1" fill="hold" grpId="6" nodeType="withEffect">
                                  <p:stCondLst>
                                    <p:cond delay="500"/>
                                  </p:stCondLst>
                                  <p:childTnLst>
                                    <p:set>
                                      <p:cBhvr>
                                        <p:cTn id="374" dur="1" fill="hold">
                                          <p:stCondLst>
                                            <p:cond delay="0"/>
                                          </p:stCondLst>
                                        </p:cTn>
                                        <p:tgtEl>
                                          <p:spTgt spid="6"/>
                                        </p:tgtEl>
                                        <p:attrNameLst>
                                          <p:attrName>style.visibility</p:attrName>
                                        </p:attrNameLst>
                                      </p:cBhvr>
                                      <p:to>
                                        <p:strVal val="visible"/>
                                      </p:to>
                                    </p:set>
                                    <p:anim calcmode="lin" valueType="num">
                                      <p:cBhvr additive="base">
                                        <p:cTn id="375" dur="500"/>
                                        <p:tgtEl>
                                          <p:spTgt spid="6"/>
                                        </p:tgtEl>
                                        <p:attrNameLst>
                                          <p:attrName>ppt_y</p:attrName>
                                        </p:attrNameLst>
                                      </p:cBhvr>
                                      <p:tavLst>
                                        <p:tav tm="0">
                                          <p:val>
                                            <p:strVal val="#ppt_y-#ppt_h*1.125000"/>
                                          </p:val>
                                        </p:tav>
                                        <p:tav tm="100000">
                                          <p:val>
                                            <p:strVal val="#ppt_y"/>
                                          </p:val>
                                        </p:tav>
                                      </p:tavLst>
                                    </p:anim>
                                    <p:animEffect transition="in" filter="wipe(down)">
                                      <p:cBhvr>
                                        <p:cTn id="376" dur="500"/>
                                        <p:tgtEl>
                                          <p:spTgt spid="6"/>
                                        </p:tgtEl>
                                      </p:cBhvr>
                                    </p:animEffect>
                                  </p:childTnLst>
                                </p:cTn>
                              </p:par>
                            </p:childTnLst>
                          </p:cTn>
                        </p:par>
                        <p:par>
                          <p:cTn id="377" fill="hold">
                            <p:stCondLst>
                              <p:cond delay="37000"/>
                            </p:stCondLst>
                            <p:childTnLst>
                              <p:par>
                                <p:cTn id="378" presetID="12" presetClass="exit" presetSubtype="4" fill="hold" grpId="7" nodeType="afterEffect">
                                  <p:stCondLst>
                                    <p:cond delay="500"/>
                                  </p:stCondLst>
                                  <p:childTnLst>
                                    <p:anim calcmode="lin" valueType="num">
                                      <p:cBhvr additive="base">
                                        <p:cTn id="379" dur="500"/>
                                        <p:tgtEl>
                                          <p:spTgt spid="6"/>
                                        </p:tgtEl>
                                        <p:attrNameLst>
                                          <p:attrName>ppt_y</p:attrName>
                                        </p:attrNameLst>
                                      </p:cBhvr>
                                      <p:tavLst>
                                        <p:tav tm="0">
                                          <p:val>
                                            <p:strVal val="#ppt_y"/>
                                          </p:val>
                                        </p:tav>
                                        <p:tav tm="100000">
                                          <p:val>
                                            <p:strVal val="#ppt_y+#ppt_h*1.125000"/>
                                          </p:val>
                                        </p:tav>
                                      </p:tavLst>
                                    </p:anim>
                                    <p:animEffect transition="out" filter="wipe(down)">
                                      <p:cBhvr>
                                        <p:cTn id="380" dur="500"/>
                                        <p:tgtEl>
                                          <p:spTgt spid="6"/>
                                        </p:tgtEl>
                                      </p:cBhvr>
                                    </p:animEffect>
                                    <p:set>
                                      <p:cBhvr>
                                        <p:cTn id="381" dur="1" fill="hold">
                                          <p:stCondLst>
                                            <p:cond delay="499"/>
                                          </p:stCondLst>
                                        </p:cTn>
                                        <p:tgtEl>
                                          <p:spTgt spid="6"/>
                                        </p:tgtEl>
                                        <p:attrNameLst>
                                          <p:attrName>style.visibility</p:attrName>
                                        </p:attrNameLst>
                                      </p:cBhvr>
                                      <p:to>
                                        <p:strVal val="hidden"/>
                                      </p:to>
                                    </p:set>
                                  </p:childTnLst>
                                </p:cTn>
                              </p:par>
                              <p:par>
                                <p:cTn id="382" presetID="12" presetClass="entr" presetSubtype="1" fill="hold" grpId="6" nodeType="withEffect">
                                  <p:stCondLst>
                                    <p:cond delay="500"/>
                                  </p:stCondLst>
                                  <p:childTnLst>
                                    <p:set>
                                      <p:cBhvr>
                                        <p:cTn id="383" dur="1" fill="hold">
                                          <p:stCondLst>
                                            <p:cond delay="0"/>
                                          </p:stCondLst>
                                        </p:cTn>
                                        <p:tgtEl>
                                          <p:spTgt spid="5"/>
                                        </p:tgtEl>
                                        <p:attrNameLst>
                                          <p:attrName>style.visibility</p:attrName>
                                        </p:attrNameLst>
                                      </p:cBhvr>
                                      <p:to>
                                        <p:strVal val="visible"/>
                                      </p:to>
                                    </p:set>
                                    <p:anim calcmode="lin" valueType="num">
                                      <p:cBhvr additive="base">
                                        <p:cTn id="384" dur="500"/>
                                        <p:tgtEl>
                                          <p:spTgt spid="5"/>
                                        </p:tgtEl>
                                        <p:attrNameLst>
                                          <p:attrName>ppt_y</p:attrName>
                                        </p:attrNameLst>
                                      </p:cBhvr>
                                      <p:tavLst>
                                        <p:tav tm="0">
                                          <p:val>
                                            <p:strVal val="#ppt_y-#ppt_h*1.125000"/>
                                          </p:val>
                                        </p:tav>
                                        <p:tav tm="100000">
                                          <p:val>
                                            <p:strVal val="#ppt_y"/>
                                          </p:val>
                                        </p:tav>
                                      </p:tavLst>
                                    </p:anim>
                                    <p:animEffect transition="in" filter="wipe(down)">
                                      <p:cBhvr>
                                        <p:cTn id="385" dur="500"/>
                                        <p:tgtEl>
                                          <p:spTgt spid="5"/>
                                        </p:tgtEl>
                                      </p:cBhvr>
                                    </p:animEffect>
                                  </p:childTnLst>
                                </p:cTn>
                              </p:par>
                            </p:childTnLst>
                          </p:cTn>
                        </p:par>
                        <p:par>
                          <p:cTn id="386" fill="hold">
                            <p:stCondLst>
                              <p:cond delay="38000"/>
                            </p:stCondLst>
                            <p:childTnLst>
                              <p:par>
                                <p:cTn id="387" presetID="12" presetClass="exit" presetSubtype="4" fill="hold" grpId="7" nodeType="afterEffect">
                                  <p:stCondLst>
                                    <p:cond delay="500"/>
                                  </p:stCondLst>
                                  <p:childTnLst>
                                    <p:anim calcmode="lin" valueType="num">
                                      <p:cBhvr additive="base">
                                        <p:cTn id="388" dur="500"/>
                                        <p:tgtEl>
                                          <p:spTgt spid="5"/>
                                        </p:tgtEl>
                                        <p:attrNameLst>
                                          <p:attrName>ppt_y</p:attrName>
                                        </p:attrNameLst>
                                      </p:cBhvr>
                                      <p:tavLst>
                                        <p:tav tm="0">
                                          <p:val>
                                            <p:strVal val="#ppt_y"/>
                                          </p:val>
                                        </p:tav>
                                        <p:tav tm="100000">
                                          <p:val>
                                            <p:strVal val="#ppt_y+#ppt_h*1.125000"/>
                                          </p:val>
                                        </p:tav>
                                      </p:tavLst>
                                    </p:anim>
                                    <p:animEffect transition="out" filter="wipe(down)">
                                      <p:cBhvr>
                                        <p:cTn id="389" dur="500"/>
                                        <p:tgtEl>
                                          <p:spTgt spid="5"/>
                                        </p:tgtEl>
                                      </p:cBhvr>
                                    </p:animEffect>
                                    <p:set>
                                      <p:cBhvr>
                                        <p:cTn id="390" dur="1" fill="hold">
                                          <p:stCondLst>
                                            <p:cond delay="499"/>
                                          </p:stCondLst>
                                        </p:cTn>
                                        <p:tgtEl>
                                          <p:spTgt spid="5"/>
                                        </p:tgtEl>
                                        <p:attrNameLst>
                                          <p:attrName>style.visibility</p:attrName>
                                        </p:attrNameLst>
                                      </p:cBhvr>
                                      <p:to>
                                        <p:strVal val="hidden"/>
                                      </p:to>
                                    </p:set>
                                  </p:childTnLst>
                                </p:cTn>
                              </p:par>
                              <p:par>
                                <p:cTn id="391" presetID="12" presetClass="entr" presetSubtype="1" fill="hold" grpId="6" nodeType="withEffect">
                                  <p:stCondLst>
                                    <p:cond delay="500"/>
                                  </p:stCondLst>
                                  <p:childTnLst>
                                    <p:set>
                                      <p:cBhvr>
                                        <p:cTn id="392" dur="1" fill="hold">
                                          <p:stCondLst>
                                            <p:cond delay="0"/>
                                          </p:stCondLst>
                                        </p:cTn>
                                        <p:tgtEl>
                                          <p:spTgt spid="4"/>
                                        </p:tgtEl>
                                        <p:attrNameLst>
                                          <p:attrName>style.visibility</p:attrName>
                                        </p:attrNameLst>
                                      </p:cBhvr>
                                      <p:to>
                                        <p:strVal val="visible"/>
                                      </p:to>
                                    </p:set>
                                    <p:anim calcmode="lin" valueType="num">
                                      <p:cBhvr additive="base">
                                        <p:cTn id="393" dur="500"/>
                                        <p:tgtEl>
                                          <p:spTgt spid="4"/>
                                        </p:tgtEl>
                                        <p:attrNameLst>
                                          <p:attrName>ppt_y</p:attrName>
                                        </p:attrNameLst>
                                      </p:cBhvr>
                                      <p:tavLst>
                                        <p:tav tm="0">
                                          <p:val>
                                            <p:strVal val="#ppt_y-#ppt_h*1.125000"/>
                                          </p:val>
                                        </p:tav>
                                        <p:tav tm="100000">
                                          <p:val>
                                            <p:strVal val="#ppt_y"/>
                                          </p:val>
                                        </p:tav>
                                      </p:tavLst>
                                    </p:anim>
                                    <p:animEffect transition="in" filter="wipe(down)">
                                      <p:cBhvr>
                                        <p:cTn id="394" dur="500"/>
                                        <p:tgtEl>
                                          <p:spTgt spid="4"/>
                                        </p:tgtEl>
                                      </p:cBhvr>
                                    </p:animEffect>
                                  </p:childTnLst>
                                </p:cTn>
                              </p:par>
                            </p:childTnLst>
                          </p:cTn>
                        </p:par>
                        <p:par>
                          <p:cTn id="395" fill="hold">
                            <p:stCondLst>
                              <p:cond delay="39000"/>
                            </p:stCondLst>
                            <p:childTnLst>
                              <p:par>
                                <p:cTn id="396" presetID="12" presetClass="exit" presetSubtype="4" fill="hold" grpId="7" nodeType="afterEffect">
                                  <p:stCondLst>
                                    <p:cond delay="500"/>
                                  </p:stCondLst>
                                  <p:childTnLst>
                                    <p:anim calcmode="lin" valueType="num">
                                      <p:cBhvr additive="base">
                                        <p:cTn id="397" dur="500"/>
                                        <p:tgtEl>
                                          <p:spTgt spid="4"/>
                                        </p:tgtEl>
                                        <p:attrNameLst>
                                          <p:attrName>ppt_y</p:attrName>
                                        </p:attrNameLst>
                                      </p:cBhvr>
                                      <p:tavLst>
                                        <p:tav tm="0">
                                          <p:val>
                                            <p:strVal val="#ppt_y"/>
                                          </p:val>
                                        </p:tav>
                                        <p:tav tm="100000">
                                          <p:val>
                                            <p:strVal val="#ppt_y+#ppt_h*1.125000"/>
                                          </p:val>
                                        </p:tav>
                                      </p:tavLst>
                                    </p:anim>
                                    <p:animEffect transition="out" filter="wipe(down)">
                                      <p:cBhvr>
                                        <p:cTn id="398" dur="500"/>
                                        <p:tgtEl>
                                          <p:spTgt spid="4"/>
                                        </p:tgtEl>
                                      </p:cBhvr>
                                    </p:animEffect>
                                    <p:set>
                                      <p:cBhvr>
                                        <p:cTn id="399" dur="1" fill="hold">
                                          <p:stCondLst>
                                            <p:cond delay="499"/>
                                          </p:stCondLst>
                                        </p:cTn>
                                        <p:tgtEl>
                                          <p:spTgt spid="4"/>
                                        </p:tgtEl>
                                        <p:attrNameLst>
                                          <p:attrName>style.visibility</p:attrName>
                                        </p:attrNameLst>
                                      </p:cBhvr>
                                      <p:to>
                                        <p:strVal val="hidden"/>
                                      </p:to>
                                    </p:set>
                                  </p:childTnLst>
                                </p:cTn>
                              </p:par>
                              <p:par>
                                <p:cTn id="400" presetID="12" presetClass="entr" presetSubtype="1" fill="hold" grpId="7" nodeType="withEffect">
                                  <p:stCondLst>
                                    <p:cond delay="500"/>
                                  </p:stCondLst>
                                  <p:childTnLst>
                                    <p:set>
                                      <p:cBhvr>
                                        <p:cTn id="401" dur="1" fill="hold">
                                          <p:stCondLst>
                                            <p:cond delay="0"/>
                                          </p:stCondLst>
                                        </p:cTn>
                                        <p:tgtEl>
                                          <p:spTgt spid="3"/>
                                        </p:tgtEl>
                                        <p:attrNameLst>
                                          <p:attrName>style.visibility</p:attrName>
                                        </p:attrNameLst>
                                      </p:cBhvr>
                                      <p:to>
                                        <p:strVal val="visible"/>
                                      </p:to>
                                    </p:set>
                                    <p:anim calcmode="lin" valueType="num">
                                      <p:cBhvr additive="base">
                                        <p:cTn id="402" dur="500"/>
                                        <p:tgtEl>
                                          <p:spTgt spid="3"/>
                                        </p:tgtEl>
                                        <p:attrNameLst>
                                          <p:attrName>ppt_y</p:attrName>
                                        </p:attrNameLst>
                                      </p:cBhvr>
                                      <p:tavLst>
                                        <p:tav tm="0">
                                          <p:val>
                                            <p:strVal val="#ppt_y-#ppt_h*1.125000"/>
                                          </p:val>
                                        </p:tav>
                                        <p:tav tm="100000">
                                          <p:val>
                                            <p:strVal val="#ppt_y"/>
                                          </p:val>
                                        </p:tav>
                                      </p:tavLst>
                                    </p:anim>
                                    <p:animEffect transition="in" filter="wipe(down)">
                                      <p:cBhvr>
                                        <p:cTn id="403" dur="500"/>
                                        <p:tgtEl>
                                          <p:spTgt spid="3"/>
                                        </p:tgtEl>
                                      </p:cBhvr>
                                    </p:animEffect>
                                  </p:childTnLst>
                                </p:cTn>
                              </p:par>
                            </p:childTnLst>
                          </p:cTn>
                        </p:par>
                        <p:par>
                          <p:cTn id="404" fill="hold">
                            <p:stCondLst>
                              <p:cond delay="40000"/>
                            </p:stCondLst>
                            <p:childTnLst>
                              <p:par>
                                <p:cTn id="405" presetID="12" presetClass="exit" presetSubtype="4" fill="hold" grpId="1" nodeType="afterEffect">
                                  <p:stCondLst>
                                    <p:cond delay="500"/>
                                  </p:stCondLst>
                                  <p:childTnLst>
                                    <p:anim calcmode="lin" valueType="num">
                                      <p:cBhvr additive="base">
                                        <p:cTn id="406" dur="500"/>
                                        <p:tgtEl>
                                          <p:spTgt spid="15"/>
                                        </p:tgtEl>
                                        <p:attrNameLst>
                                          <p:attrName>ppt_y</p:attrName>
                                        </p:attrNameLst>
                                      </p:cBhvr>
                                      <p:tavLst>
                                        <p:tav tm="0">
                                          <p:val>
                                            <p:strVal val="#ppt_y"/>
                                          </p:val>
                                        </p:tav>
                                        <p:tav tm="100000">
                                          <p:val>
                                            <p:strVal val="#ppt_y+#ppt_h*1.125000"/>
                                          </p:val>
                                        </p:tav>
                                      </p:tavLst>
                                    </p:anim>
                                    <p:animEffect transition="out" filter="wipe(down)">
                                      <p:cBhvr>
                                        <p:cTn id="407" dur="500"/>
                                        <p:tgtEl>
                                          <p:spTgt spid="15"/>
                                        </p:tgtEl>
                                      </p:cBhvr>
                                    </p:animEffect>
                                    <p:set>
                                      <p:cBhvr>
                                        <p:cTn id="408" dur="1" fill="hold">
                                          <p:stCondLst>
                                            <p:cond delay="499"/>
                                          </p:stCondLst>
                                        </p:cTn>
                                        <p:tgtEl>
                                          <p:spTgt spid="15"/>
                                        </p:tgtEl>
                                        <p:attrNameLst>
                                          <p:attrName>style.visibility</p:attrName>
                                        </p:attrNameLst>
                                      </p:cBhvr>
                                      <p:to>
                                        <p:strVal val="hidden"/>
                                      </p:to>
                                    </p:set>
                                  </p:childTnLst>
                                </p:cTn>
                              </p:par>
                              <p:par>
                                <p:cTn id="409" presetID="12" presetClass="entr" presetSubtype="1" fill="hold" grpId="0" nodeType="withEffect">
                                  <p:stCondLst>
                                    <p:cond delay="500"/>
                                  </p:stCondLst>
                                  <p:childTnLst>
                                    <p:set>
                                      <p:cBhvr>
                                        <p:cTn id="410" dur="1" fill="hold">
                                          <p:stCondLst>
                                            <p:cond delay="0"/>
                                          </p:stCondLst>
                                        </p:cTn>
                                        <p:tgtEl>
                                          <p:spTgt spid="14"/>
                                        </p:tgtEl>
                                        <p:attrNameLst>
                                          <p:attrName>style.visibility</p:attrName>
                                        </p:attrNameLst>
                                      </p:cBhvr>
                                      <p:to>
                                        <p:strVal val="visible"/>
                                      </p:to>
                                    </p:set>
                                    <p:anim calcmode="lin" valueType="num">
                                      <p:cBhvr additive="base">
                                        <p:cTn id="411" dur="500"/>
                                        <p:tgtEl>
                                          <p:spTgt spid="14"/>
                                        </p:tgtEl>
                                        <p:attrNameLst>
                                          <p:attrName>ppt_y</p:attrName>
                                        </p:attrNameLst>
                                      </p:cBhvr>
                                      <p:tavLst>
                                        <p:tav tm="0">
                                          <p:val>
                                            <p:strVal val="#ppt_y-#ppt_h*1.125000"/>
                                          </p:val>
                                        </p:tav>
                                        <p:tav tm="100000">
                                          <p:val>
                                            <p:strVal val="#ppt_y"/>
                                          </p:val>
                                        </p:tav>
                                      </p:tavLst>
                                    </p:anim>
                                    <p:animEffect transition="in" filter="wipe(down)">
                                      <p:cBhvr>
                                        <p:cTn id="412" dur="500"/>
                                        <p:tgtEl>
                                          <p:spTgt spid="14"/>
                                        </p:tgtEl>
                                      </p:cBhvr>
                                    </p:animEffect>
                                  </p:childTnLst>
                                </p:cTn>
                              </p:par>
                              <p:par>
                                <p:cTn id="413" presetID="12" presetClass="exit" presetSubtype="4" fill="hold" grpId="8" nodeType="withEffect">
                                  <p:stCondLst>
                                    <p:cond delay="500"/>
                                  </p:stCondLst>
                                  <p:childTnLst>
                                    <p:anim calcmode="lin" valueType="num">
                                      <p:cBhvr additive="base">
                                        <p:cTn id="414" dur="500"/>
                                        <p:tgtEl>
                                          <p:spTgt spid="3"/>
                                        </p:tgtEl>
                                        <p:attrNameLst>
                                          <p:attrName>ppt_y</p:attrName>
                                        </p:attrNameLst>
                                      </p:cBhvr>
                                      <p:tavLst>
                                        <p:tav tm="0">
                                          <p:val>
                                            <p:strVal val="#ppt_y"/>
                                          </p:val>
                                        </p:tav>
                                        <p:tav tm="100000">
                                          <p:val>
                                            <p:strVal val="#ppt_y+#ppt_h*1.125000"/>
                                          </p:val>
                                        </p:tav>
                                      </p:tavLst>
                                    </p:anim>
                                    <p:animEffect transition="out" filter="wipe(down)">
                                      <p:cBhvr>
                                        <p:cTn id="415" dur="500"/>
                                        <p:tgtEl>
                                          <p:spTgt spid="3"/>
                                        </p:tgtEl>
                                      </p:cBhvr>
                                    </p:animEffect>
                                    <p:set>
                                      <p:cBhvr>
                                        <p:cTn id="416" dur="1" fill="hold">
                                          <p:stCondLst>
                                            <p:cond delay="499"/>
                                          </p:stCondLst>
                                        </p:cTn>
                                        <p:tgtEl>
                                          <p:spTgt spid="3"/>
                                        </p:tgtEl>
                                        <p:attrNameLst>
                                          <p:attrName>style.visibility</p:attrName>
                                        </p:attrNameLst>
                                      </p:cBhvr>
                                      <p:to>
                                        <p:strVal val="hidden"/>
                                      </p:to>
                                    </p:set>
                                  </p:childTnLst>
                                </p:cTn>
                              </p:par>
                              <p:par>
                                <p:cTn id="417" presetID="12" presetClass="entr" presetSubtype="1" fill="hold" grpId="8" nodeType="withEffect">
                                  <p:stCondLst>
                                    <p:cond delay="500"/>
                                  </p:stCondLst>
                                  <p:childTnLst>
                                    <p:set>
                                      <p:cBhvr>
                                        <p:cTn id="418" dur="1" fill="hold">
                                          <p:stCondLst>
                                            <p:cond delay="0"/>
                                          </p:stCondLst>
                                        </p:cTn>
                                        <p:tgtEl>
                                          <p:spTgt spid="12"/>
                                        </p:tgtEl>
                                        <p:attrNameLst>
                                          <p:attrName>style.visibility</p:attrName>
                                        </p:attrNameLst>
                                      </p:cBhvr>
                                      <p:to>
                                        <p:strVal val="visible"/>
                                      </p:to>
                                    </p:set>
                                    <p:anim calcmode="lin" valueType="num">
                                      <p:cBhvr additive="base">
                                        <p:cTn id="419" dur="500"/>
                                        <p:tgtEl>
                                          <p:spTgt spid="12"/>
                                        </p:tgtEl>
                                        <p:attrNameLst>
                                          <p:attrName>ppt_y</p:attrName>
                                        </p:attrNameLst>
                                      </p:cBhvr>
                                      <p:tavLst>
                                        <p:tav tm="0">
                                          <p:val>
                                            <p:strVal val="#ppt_y-#ppt_h*1.125000"/>
                                          </p:val>
                                        </p:tav>
                                        <p:tav tm="100000">
                                          <p:val>
                                            <p:strVal val="#ppt_y"/>
                                          </p:val>
                                        </p:tav>
                                      </p:tavLst>
                                    </p:anim>
                                    <p:animEffect transition="in" filter="wipe(down)">
                                      <p:cBhvr>
                                        <p:cTn id="420" dur="500"/>
                                        <p:tgtEl>
                                          <p:spTgt spid="12"/>
                                        </p:tgtEl>
                                      </p:cBhvr>
                                    </p:animEffect>
                                  </p:childTnLst>
                                </p:cTn>
                              </p:par>
                            </p:childTnLst>
                          </p:cTn>
                        </p:par>
                        <p:par>
                          <p:cTn id="421" fill="hold">
                            <p:stCondLst>
                              <p:cond delay="41000"/>
                            </p:stCondLst>
                            <p:childTnLst>
                              <p:par>
                                <p:cTn id="422" presetID="12" presetClass="exit" presetSubtype="4" fill="hold" grpId="9" nodeType="afterEffect">
                                  <p:stCondLst>
                                    <p:cond delay="500"/>
                                  </p:stCondLst>
                                  <p:childTnLst>
                                    <p:anim calcmode="lin" valueType="num">
                                      <p:cBhvr additive="base">
                                        <p:cTn id="423" dur="500"/>
                                        <p:tgtEl>
                                          <p:spTgt spid="12"/>
                                        </p:tgtEl>
                                        <p:attrNameLst>
                                          <p:attrName>ppt_y</p:attrName>
                                        </p:attrNameLst>
                                      </p:cBhvr>
                                      <p:tavLst>
                                        <p:tav tm="0">
                                          <p:val>
                                            <p:strVal val="#ppt_y"/>
                                          </p:val>
                                        </p:tav>
                                        <p:tav tm="100000">
                                          <p:val>
                                            <p:strVal val="#ppt_y+#ppt_h*1.125000"/>
                                          </p:val>
                                        </p:tav>
                                      </p:tavLst>
                                    </p:anim>
                                    <p:animEffect transition="out" filter="wipe(down)">
                                      <p:cBhvr>
                                        <p:cTn id="424" dur="500"/>
                                        <p:tgtEl>
                                          <p:spTgt spid="12"/>
                                        </p:tgtEl>
                                      </p:cBhvr>
                                    </p:animEffect>
                                    <p:set>
                                      <p:cBhvr>
                                        <p:cTn id="425" dur="1" fill="hold">
                                          <p:stCondLst>
                                            <p:cond delay="499"/>
                                          </p:stCondLst>
                                        </p:cTn>
                                        <p:tgtEl>
                                          <p:spTgt spid="12"/>
                                        </p:tgtEl>
                                        <p:attrNameLst>
                                          <p:attrName>style.visibility</p:attrName>
                                        </p:attrNameLst>
                                      </p:cBhvr>
                                      <p:to>
                                        <p:strVal val="hidden"/>
                                      </p:to>
                                    </p:set>
                                  </p:childTnLst>
                                </p:cTn>
                              </p:par>
                              <p:par>
                                <p:cTn id="426" presetID="12" presetClass="entr" presetSubtype="1" fill="hold" grpId="8" nodeType="withEffect">
                                  <p:stCondLst>
                                    <p:cond delay="500"/>
                                  </p:stCondLst>
                                  <p:childTnLst>
                                    <p:set>
                                      <p:cBhvr>
                                        <p:cTn id="427" dur="1" fill="hold">
                                          <p:stCondLst>
                                            <p:cond delay="0"/>
                                          </p:stCondLst>
                                        </p:cTn>
                                        <p:tgtEl>
                                          <p:spTgt spid="11"/>
                                        </p:tgtEl>
                                        <p:attrNameLst>
                                          <p:attrName>style.visibility</p:attrName>
                                        </p:attrNameLst>
                                      </p:cBhvr>
                                      <p:to>
                                        <p:strVal val="visible"/>
                                      </p:to>
                                    </p:set>
                                    <p:anim calcmode="lin" valueType="num">
                                      <p:cBhvr additive="base">
                                        <p:cTn id="428" dur="500"/>
                                        <p:tgtEl>
                                          <p:spTgt spid="11"/>
                                        </p:tgtEl>
                                        <p:attrNameLst>
                                          <p:attrName>ppt_y</p:attrName>
                                        </p:attrNameLst>
                                      </p:cBhvr>
                                      <p:tavLst>
                                        <p:tav tm="0">
                                          <p:val>
                                            <p:strVal val="#ppt_y-#ppt_h*1.125000"/>
                                          </p:val>
                                        </p:tav>
                                        <p:tav tm="100000">
                                          <p:val>
                                            <p:strVal val="#ppt_y"/>
                                          </p:val>
                                        </p:tav>
                                      </p:tavLst>
                                    </p:anim>
                                    <p:animEffect transition="in" filter="wipe(down)">
                                      <p:cBhvr>
                                        <p:cTn id="429" dur="500"/>
                                        <p:tgtEl>
                                          <p:spTgt spid="11"/>
                                        </p:tgtEl>
                                      </p:cBhvr>
                                    </p:animEffect>
                                  </p:childTnLst>
                                </p:cTn>
                              </p:par>
                            </p:childTnLst>
                          </p:cTn>
                        </p:par>
                        <p:par>
                          <p:cTn id="430" fill="hold">
                            <p:stCondLst>
                              <p:cond delay="42000"/>
                            </p:stCondLst>
                            <p:childTnLst>
                              <p:par>
                                <p:cTn id="431" presetID="12" presetClass="exit" presetSubtype="4" fill="hold" grpId="9" nodeType="afterEffect">
                                  <p:stCondLst>
                                    <p:cond delay="500"/>
                                  </p:stCondLst>
                                  <p:childTnLst>
                                    <p:anim calcmode="lin" valueType="num">
                                      <p:cBhvr additive="base">
                                        <p:cTn id="432" dur="500"/>
                                        <p:tgtEl>
                                          <p:spTgt spid="11"/>
                                        </p:tgtEl>
                                        <p:attrNameLst>
                                          <p:attrName>ppt_y</p:attrName>
                                        </p:attrNameLst>
                                      </p:cBhvr>
                                      <p:tavLst>
                                        <p:tav tm="0">
                                          <p:val>
                                            <p:strVal val="#ppt_y"/>
                                          </p:val>
                                        </p:tav>
                                        <p:tav tm="100000">
                                          <p:val>
                                            <p:strVal val="#ppt_y+#ppt_h*1.125000"/>
                                          </p:val>
                                        </p:tav>
                                      </p:tavLst>
                                    </p:anim>
                                    <p:animEffect transition="out" filter="wipe(down)">
                                      <p:cBhvr>
                                        <p:cTn id="433" dur="500"/>
                                        <p:tgtEl>
                                          <p:spTgt spid="11"/>
                                        </p:tgtEl>
                                      </p:cBhvr>
                                    </p:animEffect>
                                    <p:set>
                                      <p:cBhvr>
                                        <p:cTn id="434" dur="1" fill="hold">
                                          <p:stCondLst>
                                            <p:cond delay="499"/>
                                          </p:stCondLst>
                                        </p:cTn>
                                        <p:tgtEl>
                                          <p:spTgt spid="11"/>
                                        </p:tgtEl>
                                        <p:attrNameLst>
                                          <p:attrName>style.visibility</p:attrName>
                                        </p:attrNameLst>
                                      </p:cBhvr>
                                      <p:to>
                                        <p:strVal val="hidden"/>
                                      </p:to>
                                    </p:set>
                                  </p:childTnLst>
                                </p:cTn>
                              </p:par>
                              <p:par>
                                <p:cTn id="435" presetID="12" presetClass="entr" presetSubtype="1" fill="hold" grpId="8" nodeType="withEffect">
                                  <p:stCondLst>
                                    <p:cond delay="500"/>
                                  </p:stCondLst>
                                  <p:childTnLst>
                                    <p:set>
                                      <p:cBhvr>
                                        <p:cTn id="436" dur="1" fill="hold">
                                          <p:stCondLst>
                                            <p:cond delay="0"/>
                                          </p:stCondLst>
                                        </p:cTn>
                                        <p:tgtEl>
                                          <p:spTgt spid="10"/>
                                        </p:tgtEl>
                                        <p:attrNameLst>
                                          <p:attrName>style.visibility</p:attrName>
                                        </p:attrNameLst>
                                      </p:cBhvr>
                                      <p:to>
                                        <p:strVal val="visible"/>
                                      </p:to>
                                    </p:set>
                                    <p:anim calcmode="lin" valueType="num">
                                      <p:cBhvr additive="base">
                                        <p:cTn id="437" dur="500"/>
                                        <p:tgtEl>
                                          <p:spTgt spid="10"/>
                                        </p:tgtEl>
                                        <p:attrNameLst>
                                          <p:attrName>ppt_y</p:attrName>
                                        </p:attrNameLst>
                                      </p:cBhvr>
                                      <p:tavLst>
                                        <p:tav tm="0">
                                          <p:val>
                                            <p:strVal val="#ppt_y-#ppt_h*1.125000"/>
                                          </p:val>
                                        </p:tav>
                                        <p:tav tm="100000">
                                          <p:val>
                                            <p:strVal val="#ppt_y"/>
                                          </p:val>
                                        </p:tav>
                                      </p:tavLst>
                                    </p:anim>
                                    <p:animEffect transition="in" filter="wipe(down)">
                                      <p:cBhvr>
                                        <p:cTn id="438" dur="500"/>
                                        <p:tgtEl>
                                          <p:spTgt spid="10"/>
                                        </p:tgtEl>
                                      </p:cBhvr>
                                    </p:animEffect>
                                  </p:childTnLst>
                                </p:cTn>
                              </p:par>
                            </p:childTnLst>
                          </p:cTn>
                        </p:par>
                        <p:par>
                          <p:cTn id="439" fill="hold">
                            <p:stCondLst>
                              <p:cond delay="43000"/>
                            </p:stCondLst>
                            <p:childTnLst>
                              <p:par>
                                <p:cTn id="440" presetID="12" presetClass="exit" presetSubtype="4" fill="hold" grpId="9" nodeType="afterEffect">
                                  <p:stCondLst>
                                    <p:cond delay="500"/>
                                  </p:stCondLst>
                                  <p:childTnLst>
                                    <p:anim calcmode="lin" valueType="num">
                                      <p:cBhvr additive="base">
                                        <p:cTn id="441" dur="500"/>
                                        <p:tgtEl>
                                          <p:spTgt spid="10"/>
                                        </p:tgtEl>
                                        <p:attrNameLst>
                                          <p:attrName>ppt_y</p:attrName>
                                        </p:attrNameLst>
                                      </p:cBhvr>
                                      <p:tavLst>
                                        <p:tav tm="0">
                                          <p:val>
                                            <p:strVal val="#ppt_y"/>
                                          </p:val>
                                        </p:tav>
                                        <p:tav tm="100000">
                                          <p:val>
                                            <p:strVal val="#ppt_y+#ppt_h*1.125000"/>
                                          </p:val>
                                        </p:tav>
                                      </p:tavLst>
                                    </p:anim>
                                    <p:animEffect transition="out" filter="wipe(down)">
                                      <p:cBhvr>
                                        <p:cTn id="442" dur="500"/>
                                        <p:tgtEl>
                                          <p:spTgt spid="10"/>
                                        </p:tgtEl>
                                      </p:cBhvr>
                                    </p:animEffect>
                                    <p:set>
                                      <p:cBhvr>
                                        <p:cTn id="443" dur="1" fill="hold">
                                          <p:stCondLst>
                                            <p:cond delay="499"/>
                                          </p:stCondLst>
                                        </p:cTn>
                                        <p:tgtEl>
                                          <p:spTgt spid="10"/>
                                        </p:tgtEl>
                                        <p:attrNameLst>
                                          <p:attrName>style.visibility</p:attrName>
                                        </p:attrNameLst>
                                      </p:cBhvr>
                                      <p:to>
                                        <p:strVal val="hidden"/>
                                      </p:to>
                                    </p:set>
                                  </p:childTnLst>
                                </p:cTn>
                              </p:par>
                              <p:par>
                                <p:cTn id="444" presetID="12" presetClass="entr" presetSubtype="1" fill="hold" grpId="8" nodeType="withEffect">
                                  <p:stCondLst>
                                    <p:cond delay="500"/>
                                  </p:stCondLst>
                                  <p:childTnLst>
                                    <p:set>
                                      <p:cBhvr>
                                        <p:cTn id="445" dur="1" fill="hold">
                                          <p:stCondLst>
                                            <p:cond delay="0"/>
                                          </p:stCondLst>
                                        </p:cTn>
                                        <p:tgtEl>
                                          <p:spTgt spid="9"/>
                                        </p:tgtEl>
                                        <p:attrNameLst>
                                          <p:attrName>style.visibility</p:attrName>
                                        </p:attrNameLst>
                                      </p:cBhvr>
                                      <p:to>
                                        <p:strVal val="visible"/>
                                      </p:to>
                                    </p:set>
                                    <p:anim calcmode="lin" valueType="num">
                                      <p:cBhvr additive="base">
                                        <p:cTn id="446" dur="500"/>
                                        <p:tgtEl>
                                          <p:spTgt spid="9"/>
                                        </p:tgtEl>
                                        <p:attrNameLst>
                                          <p:attrName>ppt_y</p:attrName>
                                        </p:attrNameLst>
                                      </p:cBhvr>
                                      <p:tavLst>
                                        <p:tav tm="0">
                                          <p:val>
                                            <p:strVal val="#ppt_y-#ppt_h*1.125000"/>
                                          </p:val>
                                        </p:tav>
                                        <p:tav tm="100000">
                                          <p:val>
                                            <p:strVal val="#ppt_y"/>
                                          </p:val>
                                        </p:tav>
                                      </p:tavLst>
                                    </p:anim>
                                    <p:animEffect transition="in" filter="wipe(down)">
                                      <p:cBhvr>
                                        <p:cTn id="447" dur="500"/>
                                        <p:tgtEl>
                                          <p:spTgt spid="9"/>
                                        </p:tgtEl>
                                      </p:cBhvr>
                                    </p:animEffect>
                                  </p:childTnLst>
                                </p:cTn>
                              </p:par>
                            </p:childTnLst>
                          </p:cTn>
                        </p:par>
                        <p:par>
                          <p:cTn id="448" fill="hold">
                            <p:stCondLst>
                              <p:cond delay="44000"/>
                            </p:stCondLst>
                            <p:childTnLst>
                              <p:par>
                                <p:cTn id="449" presetID="12" presetClass="exit" presetSubtype="4" fill="hold" grpId="9" nodeType="afterEffect">
                                  <p:stCondLst>
                                    <p:cond delay="500"/>
                                  </p:stCondLst>
                                  <p:childTnLst>
                                    <p:anim calcmode="lin" valueType="num">
                                      <p:cBhvr additive="base">
                                        <p:cTn id="450" dur="500"/>
                                        <p:tgtEl>
                                          <p:spTgt spid="9"/>
                                        </p:tgtEl>
                                        <p:attrNameLst>
                                          <p:attrName>ppt_y</p:attrName>
                                        </p:attrNameLst>
                                      </p:cBhvr>
                                      <p:tavLst>
                                        <p:tav tm="0">
                                          <p:val>
                                            <p:strVal val="#ppt_y"/>
                                          </p:val>
                                        </p:tav>
                                        <p:tav tm="100000">
                                          <p:val>
                                            <p:strVal val="#ppt_y+#ppt_h*1.125000"/>
                                          </p:val>
                                        </p:tav>
                                      </p:tavLst>
                                    </p:anim>
                                    <p:animEffect transition="out" filter="wipe(down)">
                                      <p:cBhvr>
                                        <p:cTn id="451" dur="500"/>
                                        <p:tgtEl>
                                          <p:spTgt spid="9"/>
                                        </p:tgtEl>
                                      </p:cBhvr>
                                    </p:animEffect>
                                    <p:set>
                                      <p:cBhvr>
                                        <p:cTn id="452" dur="1" fill="hold">
                                          <p:stCondLst>
                                            <p:cond delay="499"/>
                                          </p:stCondLst>
                                        </p:cTn>
                                        <p:tgtEl>
                                          <p:spTgt spid="9"/>
                                        </p:tgtEl>
                                        <p:attrNameLst>
                                          <p:attrName>style.visibility</p:attrName>
                                        </p:attrNameLst>
                                      </p:cBhvr>
                                      <p:to>
                                        <p:strVal val="hidden"/>
                                      </p:to>
                                    </p:set>
                                  </p:childTnLst>
                                </p:cTn>
                              </p:par>
                              <p:par>
                                <p:cTn id="453" presetID="12" presetClass="entr" presetSubtype="1" fill="hold" grpId="8" nodeType="withEffect">
                                  <p:stCondLst>
                                    <p:cond delay="500"/>
                                  </p:stCondLst>
                                  <p:childTnLst>
                                    <p:set>
                                      <p:cBhvr>
                                        <p:cTn id="454" dur="1" fill="hold">
                                          <p:stCondLst>
                                            <p:cond delay="0"/>
                                          </p:stCondLst>
                                        </p:cTn>
                                        <p:tgtEl>
                                          <p:spTgt spid="8"/>
                                        </p:tgtEl>
                                        <p:attrNameLst>
                                          <p:attrName>style.visibility</p:attrName>
                                        </p:attrNameLst>
                                      </p:cBhvr>
                                      <p:to>
                                        <p:strVal val="visible"/>
                                      </p:to>
                                    </p:set>
                                    <p:anim calcmode="lin" valueType="num">
                                      <p:cBhvr additive="base">
                                        <p:cTn id="455" dur="500"/>
                                        <p:tgtEl>
                                          <p:spTgt spid="8"/>
                                        </p:tgtEl>
                                        <p:attrNameLst>
                                          <p:attrName>ppt_y</p:attrName>
                                        </p:attrNameLst>
                                      </p:cBhvr>
                                      <p:tavLst>
                                        <p:tav tm="0">
                                          <p:val>
                                            <p:strVal val="#ppt_y-#ppt_h*1.125000"/>
                                          </p:val>
                                        </p:tav>
                                        <p:tav tm="100000">
                                          <p:val>
                                            <p:strVal val="#ppt_y"/>
                                          </p:val>
                                        </p:tav>
                                      </p:tavLst>
                                    </p:anim>
                                    <p:animEffect transition="in" filter="wipe(down)">
                                      <p:cBhvr>
                                        <p:cTn id="456" dur="500"/>
                                        <p:tgtEl>
                                          <p:spTgt spid="8"/>
                                        </p:tgtEl>
                                      </p:cBhvr>
                                    </p:animEffect>
                                  </p:childTnLst>
                                </p:cTn>
                              </p:par>
                            </p:childTnLst>
                          </p:cTn>
                        </p:par>
                        <p:par>
                          <p:cTn id="457" fill="hold">
                            <p:stCondLst>
                              <p:cond delay="45000"/>
                            </p:stCondLst>
                            <p:childTnLst>
                              <p:par>
                                <p:cTn id="458" presetID="12" presetClass="exit" presetSubtype="4" fill="hold" grpId="9" nodeType="afterEffect">
                                  <p:stCondLst>
                                    <p:cond delay="500"/>
                                  </p:stCondLst>
                                  <p:childTnLst>
                                    <p:anim calcmode="lin" valueType="num">
                                      <p:cBhvr additive="base">
                                        <p:cTn id="459" dur="500"/>
                                        <p:tgtEl>
                                          <p:spTgt spid="8"/>
                                        </p:tgtEl>
                                        <p:attrNameLst>
                                          <p:attrName>ppt_y</p:attrName>
                                        </p:attrNameLst>
                                      </p:cBhvr>
                                      <p:tavLst>
                                        <p:tav tm="0">
                                          <p:val>
                                            <p:strVal val="#ppt_y"/>
                                          </p:val>
                                        </p:tav>
                                        <p:tav tm="100000">
                                          <p:val>
                                            <p:strVal val="#ppt_y+#ppt_h*1.125000"/>
                                          </p:val>
                                        </p:tav>
                                      </p:tavLst>
                                    </p:anim>
                                    <p:animEffect transition="out" filter="wipe(down)">
                                      <p:cBhvr>
                                        <p:cTn id="460" dur="500"/>
                                        <p:tgtEl>
                                          <p:spTgt spid="8"/>
                                        </p:tgtEl>
                                      </p:cBhvr>
                                    </p:animEffect>
                                    <p:set>
                                      <p:cBhvr>
                                        <p:cTn id="461" dur="1" fill="hold">
                                          <p:stCondLst>
                                            <p:cond delay="499"/>
                                          </p:stCondLst>
                                        </p:cTn>
                                        <p:tgtEl>
                                          <p:spTgt spid="8"/>
                                        </p:tgtEl>
                                        <p:attrNameLst>
                                          <p:attrName>style.visibility</p:attrName>
                                        </p:attrNameLst>
                                      </p:cBhvr>
                                      <p:to>
                                        <p:strVal val="hidden"/>
                                      </p:to>
                                    </p:set>
                                  </p:childTnLst>
                                </p:cTn>
                              </p:par>
                              <p:par>
                                <p:cTn id="462" presetID="12" presetClass="entr" presetSubtype="1" fill="hold" grpId="8" nodeType="withEffect">
                                  <p:stCondLst>
                                    <p:cond delay="500"/>
                                  </p:stCondLst>
                                  <p:childTnLst>
                                    <p:set>
                                      <p:cBhvr>
                                        <p:cTn id="463" dur="1" fill="hold">
                                          <p:stCondLst>
                                            <p:cond delay="0"/>
                                          </p:stCondLst>
                                        </p:cTn>
                                        <p:tgtEl>
                                          <p:spTgt spid="7"/>
                                        </p:tgtEl>
                                        <p:attrNameLst>
                                          <p:attrName>style.visibility</p:attrName>
                                        </p:attrNameLst>
                                      </p:cBhvr>
                                      <p:to>
                                        <p:strVal val="visible"/>
                                      </p:to>
                                    </p:set>
                                    <p:anim calcmode="lin" valueType="num">
                                      <p:cBhvr additive="base">
                                        <p:cTn id="464" dur="500"/>
                                        <p:tgtEl>
                                          <p:spTgt spid="7"/>
                                        </p:tgtEl>
                                        <p:attrNameLst>
                                          <p:attrName>ppt_y</p:attrName>
                                        </p:attrNameLst>
                                      </p:cBhvr>
                                      <p:tavLst>
                                        <p:tav tm="0">
                                          <p:val>
                                            <p:strVal val="#ppt_y-#ppt_h*1.125000"/>
                                          </p:val>
                                        </p:tav>
                                        <p:tav tm="100000">
                                          <p:val>
                                            <p:strVal val="#ppt_y"/>
                                          </p:val>
                                        </p:tav>
                                      </p:tavLst>
                                    </p:anim>
                                    <p:animEffect transition="in" filter="wipe(down)">
                                      <p:cBhvr>
                                        <p:cTn id="465" dur="500"/>
                                        <p:tgtEl>
                                          <p:spTgt spid="7"/>
                                        </p:tgtEl>
                                      </p:cBhvr>
                                    </p:animEffect>
                                  </p:childTnLst>
                                </p:cTn>
                              </p:par>
                            </p:childTnLst>
                          </p:cTn>
                        </p:par>
                        <p:par>
                          <p:cTn id="466" fill="hold">
                            <p:stCondLst>
                              <p:cond delay="46000"/>
                            </p:stCondLst>
                            <p:childTnLst>
                              <p:par>
                                <p:cTn id="467" presetID="12" presetClass="exit" presetSubtype="4" fill="hold" grpId="9" nodeType="afterEffect">
                                  <p:stCondLst>
                                    <p:cond delay="500"/>
                                  </p:stCondLst>
                                  <p:childTnLst>
                                    <p:anim calcmode="lin" valueType="num">
                                      <p:cBhvr additive="base">
                                        <p:cTn id="468" dur="500"/>
                                        <p:tgtEl>
                                          <p:spTgt spid="7"/>
                                        </p:tgtEl>
                                        <p:attrNameLst>
                                          <p:attrName>ppt_y</p:attrName>
                                        </p:attrNameLst>
                                      </p:cBhvr>
                                      <p:tavLst>
                                        <p:tav tm="0">
                                          <p:val>
                                            <p:strVal val="#ppt_y"/>
                                          </p:val>
                                        </p:tav>
                                        <p:tav tm="100000">
                                          <p:val>
                                            <p:strVal val="#ppt_y+#ppt_h*1.125000"/>
                                          </p:val>
                                        </p:tav>
                                      </p:tavLst>
                                    </p:anim>
                                    <p:animEffect transition="out" filter="wipe(down)">
                                      <p:cBhvr>
                                        <p:cTn id="469" dur="500"/>
                                        <p:tgtEl>
                                          <p:spTgt spid="7"/>
                                        </p:tgtEl>
                                      </p:cBhvr>
                                    </p:animEffect>
                                    <p:set>
                                      <p:cBhvr>
                                        <p:cTn id="470" dur="1" fill="hold">
                                          <p:stCondLst>
                                            <p:cond delay="499"/>
                                          </p:stCondLst>
                                        </p:cTn>
                                        <p:tgtEl>
                                          <p:spTgt spid="7"/>
                                        </p:tgtEl>
                                        <p:attrNameLst>
                                          <p:attrName>style.visibility</p:attrName>
                                        </p:attrNameLst>
                                      </p:cBhvr>
                                      <p:to>
                                        <p:strVal val="hidden"/>
                                      </p:to>
                                    </p:set>
                                  </p:childTnLst>
                                </p:cTn>
                              </p:par>
                              <p:par>
                                <p:cTn id="471" presetID="12" presetClass="entr" presetSubtype="1" fill="hold" grpId="8" nodeType="withEffect">
                                  <p:stCondLst>
                                    <p:cond delay="500"/>
                                  </p:stCondLst>
                                  <p:childTnLst>
                                    <p:set>
                                      <p:cBhvr>
                                        <p:cTn id="472" dur="1" fill="hold">
                                          <p:stCondLst>
                                            <p:cond delay="0"/>
                                          </p:stCondLst>
                                        </p:cTn>
                                        <p:tgtEl>
                                          <p:spTgt spid="6"/>
                                        </p:tgtEl>
                                        <p:attrNameLst>
                                          <p:attrName>style.visibility</p:attrName>
                                        </p:attrNameLst>
                                      </p:cBhvr>
                                      <p:to>
                                        <p:strVal val="visible"/>
                                      </p:to>
                                    </p:set>
                                    <p:anim calcmode="lin" valueType="num">
                                      <p:cBhvr additive="base">
                                        <p:cTn id="473" dur="500"/>
                                        <p:tgtEl>
                                          <p:spTgt spid="6"/>
                                        </p:tgtEl>
                                        <p:attrNameLst>
                                          <p:attrName>ppt_y</p:attrName>
                                        </p:attrNameLst>
                                      </p:cBhvr>
                                      <p:tavLst>
                                        <p:tav tm="0">
                                          <p:val>
                                            <p:strVal val="#ppt_y-#ppt_h*1.125000"/>
                                          </p:val>
                                        </p:tav>
                                        <p:tav tm="100000">
                                          <p:val>
                                            <p:strVal val="#ppt_y"/>
                                          </p:val>
                                        </p:tav>
                                      </p:tavLst>
                                    </p:anim>
                                    <p:animEffect transition="in" filter="wipe(down)">
                                      <p:cBhvr>
                                        <p:cTn id="474" dur="500"/>
                                        <p:tgtEl>
                                          <p:spTgt spid="6"/>
                                        </p:tgtEl>
                                      </p:cBhvr>
                                    </p:animEffect>
                                  </p:childTnLst>
                                </p:cTn>
                              </p:par>
                            </p:childTnLst>
                          </p:cTn>
                        </p:par>
                        <p:par>
                          <p:cTn id="475" fill="hold">
                            <p:stCondLst>
                              <p:cond delay="47000"/>
                            </p:stCondLst>
                            <p:childTnLst>
                              <p:par>
                                <p:cTn id="476" presetID="12" presetClass="exit" presetSubtype="4" fill="hold" grpId="9" nodeType="afterEffect">
                                  <p:stCondLst>
                                    <p:cond delay="500"/>
                                  </p:stCondLst>
                                  <p:childTnLst>
                                    <p:anim calcmode="lin" valueType="num">
                                      <p:cBhvr additive="base">
                                        <p:cTn id="477" dur="500"/>
                                        <p:tgtEl>
                                          <p:spTgt spid="6"/>
                                        </p:tgtEl>
                                        <p:attrNameLst>
                                          <p:attrName>ppt_y</p:attrName>
                                        </p:attrNameLst>
                                      </p:cBhvr>
                                      <p:tavLst>
                                        <p:tav tm="0">
                                          <p:val>
                                            <p:strVal val="#ppt_y"/>
                                          </p:val>
                                        </p:tav>
                                        <p:tav tm="100000">
                                          <p:val>
                                            <p:strVal val="#ppt_y+#ppt_h*1.125000"/>
                                          </p:val>
                                        </p:tav>
                                      </p:tavLst>
                                    </p:anim>
                                    <p:animEffect transition="out" filter="wipe(down)">
                                      <p:cBhvr>
                                        <p:cTn id="478" dur="500"/>
                                        <p:tgtEl>
                                          <p:spTgt spid="6"/>
                                        </p:tgtEl>
                                      </p:cBhvr>
                                    </p:animEffect>
                                    <p:set>
                                      <p:cBhvr>
                                        <p:cTn id="479" dur="1" fill="hold">
                                          <p:stCondLst>
                                            <p:cond delay="499"/>
                                          </p:stCondLst>
                                        </p:cTn>
                                        <p:tgtEl>
                                          <p:spTgt spid="6"/>
                                        </p:tgtEl>
                                        <p:attrNameLst>
                                          <p:attrName>style.visibility</p:attrName>
                                        </p:attrNameLst>
                                      </p:cBhvr>
                                      <p:to>
                                        <p:strVal val="hidden"/>
                                      </p:to>
                                    </p:set>
                                  </p:childTnLst>
                                </p:cTn>
                              </p:par>
                              <p:par>
                                <p:cTn id="480" presetID="12" presetClass="entr" presetSubtype="1" fill="hold" grpId="8" nodeType="withEffect">
                                  <p:stCondLst>
                                    <p:cond delay="500"/>
                                  </p:stCondLst>
                                  <p:childTnLst>
                                    <p:set>
                                      <p:cBhvr>
                                        <p:cTn id="481" dur="1" fill="hold">
                                          <p:stCondLst>
                                            <p:cond delay="0"/>
                                          </p:stCondLst>
                                        </p:cTn>
                                        <p:tgtEl>
                                          <p:spTgt spid="5"/>
                                        </p:tgtEl>
                                        <p:attrNameLst>
                                          <p:attrName>style.visibility</p:attrName>
                                        </p:attrNameLst>
                                      </p:cBhvr>
                                      <p:to>
                                        <p:strVal val="visible"/>
                                      </p:to>
                                    </p:set>
                                    <p:anim calcmode="lin" valueType="num">
                                      <p:cBhvr additive="base">
                                        <p:cTn id="482" dur="500"/>
                                        <p:tgtEl>
                                          <p:spTgt spid="5"/>
                                        </p:tgtEl>
                                        <p:attrNameLst>
                                          <p:attrName>ppt_y</p:attrName>
                                        </p:attrNameLst>
                                      </p:cBhvr>
                                      <p:tavLst>
                                        <p:tav tm="0">
                                          <p:val>
                                            <p:strVal val="#ppt_y-#ppt_h*1.125000"/>
                                          </p:val>
                                        </p:tav>
                                        <p:tav tm="100000">
                                          <p:val>
                                            <p:strVal val="#ppt_y"/>
                                          </p:val>
                                        </p:tav>
                                      </p:tavLst>
                                    </p:anim>
                                    <p:animEffect transition="in" filter="wipe(down)">
                                      <p:cBhvr>
                                        <p:cTn id="483" dur="500"/>
                                        <p:tgtEl>
                                          <p:spTgt spid="5"/>
                                        </p:tgtEl>
                                      </p:cBhvr>
                                    </p:animEffect>
                                  </p:childTnLst>
                                </p:cTn>
                              </p:par>
                            </p:childTnLst>
                          </p:cTn>
                        </p:par>
                        <p:par>
                          <p:cTn id="484" fill="hold">
                            <p:stCondLst>
                              <p:cond delay="48000"/>
                            </p:stCondLst>
                            <p:childTnLst>
                              <p:par>
                                <p:cTn id="485" presetID="12" presetClass="exit" presetSubtype="4" fill="hold" grpId="9" nodeType="afterEffect">
                                  <p:stCondLst>
                                    <p:cond delay="500"/>
                                  </p:stCondLst>
                                  <p:childTnLst>
                                    <p:anim calcmode="lin" valueType="num">
                                      <p:cBhvr additive="base">
                                        <p:cTn id="486" dur="500"/>
                                        <p:tgtEl>
                                          <p:spTgt spid="5"/>
                                        </p:tgtEl>
                                        <p:attrNameLst>
                                          <p:attrName>ppt_y</p:attrName>
                                        </p:attrNameLst>
                                      </p:cBhvr>
                                      <p:tavLst>
                                        <p:tav tm="0">
                                          <p:val>
                                            <p:strVal val="#ppt_y"/>
                                          </p:val>
                                        </p:tav>
                                        <p:tav tm="100000">
                                          <p:val>
                                            <p:strVal val="#ppt_y+#ppt_h*1.125000"/>
                                          </p:val>
                                        </p:tav>
                                      </p:tavLst>
                                    </p:anim>
                                    <p:animEffect transition="out" filter="wipe(down)">
                                      <p:cBhvr>
                                        <p:cTn id="487" dur="500"/>
                                        <p:tgtEl>
                                          <p:spTgt spid="5"/>
                                        </p:tgtEl>
                                      </p:cBhvr>
                                    </p:animEffect>
                                    <p:set>
                                      <p:cBhvr>
                                        <p:cTn id="488" dur="1" fill="hold">
                                          <p:stCondLst>
                                            <p:cond delay="499"/>
                                          </p:stCondLst>
                                        </p:cTn>
                                        <p:tgtEl>
                                          <p:spTgt spid="5"/>
                                        </p:tgtEl>
                                        <p:attrNameLst>
                                          <p:attrName>style.visibility</p:attrName>
                                        </p:attrNameLst>
                                      </p:cBhvr>
                                      <p:to>
                                        <p:strVal val="hidden"/>
                                      </p:to>
                                    </p:set>
                                  </p:childTnLst>
                                </p:cTn>
                              </p:par>
                              <p:par>
                                <p:cTn id="489" presetID="12" presetClass="entr" presetSubtype="1" fill="hold" grpId="8" nodeType="withEffect">
                                  <p:stCondLst>
                                    <p:cond delay="500"/>
                                  </p:stCondLst>
                                  <p:childTnLst>
                                    <p:set>
                                      <p:cBhvr>
                                        <p:cTn id="490" dur="1" fill="hold">
                                          <p:stCondLst>
                                            <p:cond delay="0"/>
                                          </p:stCondLst>
                                        </p:cTn>
                                        <p:tgtEl>
                                          <p:spTgt spid="4"/>
                                        </p:tgtEl>
                                        <p:attrNameLst>
                                          <p:attrName>style.visibility</p:attrName>
                                        </p:attrNameLst>
                                      </p:cBhvr>
                                      <p:to>
                                        <p:strVal val="visible"/>
                                      </p:to>
                                    </p:set>
                                    <p:anim calcmode="lin" valueType="num">
                                      <p:cBhvr additive="base">
                                        <p:cTn id="491" dur="500"/>
                                        <p:tgtEl>
                                          <p:spTgt spid="4"/>
                                        </p:tgtEl>
                                        <p:attrNameLst>
                                          <p:attrName>ppt_y</p:attrName>
                                        </p:attrNameLst>
                                      </p:cBhvr>
                                      <p:tavLst>
                                        <p:tav tm="0">
                                          <p:val>
                                            <p:strVal val="#ppt_y-#ppt_h*1.125000"/>
                                          </p:val>
                                        </p:tav>
                                        <p:tav tm="100000">
                                          <p:val>
                                            <p:strVal val="#ppt_y"/>
                                          </p:val>
                                        </p:tav>
                                      </p:tavLst>
                                    </p:anim>
                                    <p:animEffect transition="in" filter="wipe(down)">
                                      <p:cBhvr>
                                        <p:cTn id="492" dur="500"/>
                                        <p:tgtEl>
                                          <p:spTgt spid="4"/>
                                        </p:tgtEl>
                                      </p:cBhvr>
                                    </p:animEffect>
                                  </p:childTnLst>
                                </p:cTn>
                              </p:par>
                            </p:childTnLst>
                          </p:cTn>
                        </p:par>
                        <p:par>
                          <p:cTn id="493" fill="hold">
                            <p:stCondLst>
                              <p:cond delay="49000"/>
                            </p:stCondLst>
                            <p:childTnLst>
                              <p:par>
                                <p:cTn id="494" presetID="12" presetClass="exit" presetSubtype="4" fill="hold" grpId="9" nodeType="afterEffect">
                                  <p:stCondLst>
                                    <p:cond delay="500"/>
                                  </p:stCondLst>
                                  <p:childTnLst>
                                    <p:anim calcmode="lin" valueType="num">
                                      <p:cBhvr additive="base">
                                        <p:cTn id="495" dur="500"/>
                                        <p:tgtEl>
                                          <p:spTgt spid="4"/>
                                        </p:tgtEl>
                                        <p:attrNameLst>
                                          <p:attrName>ppt_y</p:attrName>
                                        </p:attrNameLst>
                                      </p:cBhvr>
                                      <p:tavLst>
                                        <p:tav tm="0">
                                          <p:val>
                                            <p:strVal val="#ppt_y"/>
                                          </p:val>
                                        </p:tav>
                                        <p:tav tm="100000">
                                          <p:val>
                                            <p:strVal val="#ppt_y+#ppt_h*1.125000"/>
                                          </p:val>
                                        </p:tav>
                                      </p:tavLst>
                                    </p:anim>
                                    <p:animEffect transition="out" filter="wipe(down)">
                                      <p:cBhvr>
                                        <p:cTn id="496" dur="500"/>
                                        <p:tgtEl>
                                          <p:spTgt spid="4"/>
                                        </p:tgtEl>
                                      </p:cBhvr>
                                    </p:animEffect>
                                    <p:set>
                                      <p:cBhvr>
                                        <p:cTn id="497" dur="1" fill="hold">
                                          <p:stCondLst>
                                            <p:cond delay="499"/>
                                          </p:stCondLst>
                                        </p:cTn>
                                        <p:tgtEl>
                                          <p:spTgt spid="4"/>
                                        </p:tgtEl>
                                        <p:attrNameLst>
                                          <p:attrName>style.visibility</p:attrName>
                                        </p:attrNameLst>
                                      </p:cBhvr>
                                      <p:to>
                                        <p:strVal val="hidden"/>
                                      </p:to>
                                    </p:set>
                                  </p:childTnLst>
                                </p:cTn>
                              </p:par>
                              <p:par>
                                <p:cTn id="498" presetID="12" presetClass="entr" presetSubtype="1" fill="hold" grpId="9" nodeType="withEffect">
                                  <p:stCondLst>
                                    <p:cond delay="500"/>
                                  </p:stCondLst>
                                  <p:childTnLst>
                                    <p:set>
                                      <p:cBhvr>
                                        <p:cTn id="499" dur="1" fill="hold">
                                          <p:stCondLst>
                                            <p:cond delay="0"/>
                                          </p:stCondLst>
                                        </p:cTn>
                                        <p:tgtEl>
                                          <p:spTgt spid="3"/>
                                        </p:tgtEl>
                                        <p:attrNameLst>
                                          <p:attrName>style.visibility</p:attrName>
                                        </p:attrNameLst>
                                      </p:cBhvr>
                                      <p:to>
                                        <p:strVal val="visible"/>
                                      </p:to>
                                    </p:set>
                                    <p:anim calcmode="lin" valueType="num">
                                      <p:cBhvr additive="base">
                                        <p:cTn id="500" dur="500"/>
                                        <p:tgtEl>
                                          <p:spTgt spid="3"/>
                                        </p:tgtEl>
                                        <p:attrNameLst>
                                          <p:attrName>ppt_y</p:attrName>
                                        </p:attrNameLst>
                                      </p:cBhvr>
                                      <p:tavLst>
                                        <p:tav tm="0">
                                          <p:val>
                                            <p:strVal val="#ppt_y-#ppt_h*1.125000"/>
                                          </p:val>
                                        </p:tav>
                                        <p:tav tm="100000">
                                          <p:val>
                                            <p:strVal val="#ppt_y"/>
                                          </p:val>
                                        </p:tav>
                                      </p:tavLst>
                                    </p:anim>
                                    <p:animEffect transition="in" filter="wipe(down)">
                                      <p:cBhvr>
                                        <p:cTn id="501" dur="500"/>
                                        <p:tgtEl>
                                          <p:spTgt spid="3"/>
                                        </p:tgtEl>
                                      </p:cBhvr>
                                    </p:animEffect>
                                  </p:childTnLst>
                                </p:cTn>
                              </p:par>
                            </p:childTnLst>
                          </p:cTn>
                        </p:par>
                        <p:par>
                          <p:cTn id="502" fill="hold">
                            <p:stCondLst>
                              <p:cond delay="50000"/>
                            </p:stCondLst>
                            <p:childTnLst>
                              <p:par>
                                <p:cTn id="503" presetID="12" presetClass="exit" presetSubtype="4" fill="hold" grpId="1" nodeType="afterEffect">
                                  <p:stCondLst>
                                    <p:cond delay="500"/>
                                  </p:stCondLst>
                                  <p:childTnLst>
                                    <p:anim calcmode="lin" valueType="num">
                                      <p:cBhvr additive="base">
                                        <p:cTn id="504" dur="500"/>
                                        <p:tgtEl>
                                          <p:spTgt spid="14"/>
                                        </p:tgtEl>
                                        <p:attrNameLst>
                                          <p:attrName>ppt_y</p:attrName>
                                        </p:attrNameLst>
                                      </p:cBhvr>
                                      <p:tavLst>
                                        <p:tav tm="0">
                                          <p:val>
                                            <p:strVal val="#ppt_y"/>
                                          </p:val>
                                        </p:tav>
                                        <p:tav tm="100000">
                                          <p:val>
                                            <p:strVal val="#ppt_y+#ppt_h*1.125000"/>
                                          </p:val>
                                        </p:tav>
                                      </p:tavLst>
                                    </p:anim>
                                    <p:animEffect transition="out" filter="wipe(down)">
                                      <p:cBhvr>
                                        <p:cTn id="505" dur="500"/>
                                        <p:tgtEl>
                                          <p:spTgt spid="14"/>
                                        </p:tgtEl>
                                      </p:cBhvr>
                                    </p:animEffect>
                                    <p:set>
                                      <p:cBhvr>
                                        <p:cTn id="506" dur="1" fill="hold">
                                          <p:stCondLst>
                                            <p:cond delay="499"/>
                                          </p:stCondLst>
                                        </p:cTn>
                                        <p:tgtEl>
                                          <p:spTgt spid="14"/>
                                        </p:tgtEl>
                                        <p:attrNameLst>
                                          <p:attrName>style.visibility</p:attrName>
                                        </p:attrNameLst>
                                      </p:cBhvr>
                                      <p:to>
                                        <p:strVal val="hidden"/>
                                      </p:to>
                                    </p:set>
                                  </p:childTnLst>
                                </p:cTn>
                              </p:par>
                              <p:par>
                                <p:cTn id="507" presetID="12" presetClass="entr" presetSubtype="1" fill="hold" grpId="1" nodeType="withEffect">
                                  <p:stCondLst>
                                    <p:cond delay="500"/>
                                  </p:stCondLst>
                                  <p:childTnLst>
                                    <p:set>
                                      <p:cBhvr>
                                        <p:cTn id="508" dur="1" fill="hold">
                                          <p:stCondLst>
                                            <p:cond delay="0"/>
                                          </p:stCondLst>
                                        </p:cTn>
                                        <p:tgtEl>
                                          <p:spTgt spid="13"/>
                                        </p:tgtEl>
                                        <p:attrNameLst>
                                          <p:attrName>style.visibility</p:attrName>
                                        </p:attrNameLst>
                                      </p:cBhvr>
                                      <p:to>
                                        <p:strVal val="visible"/>
                                      </p:to>
                                    </p:set>
                                    <p:anim calcmode="lin" valueType="num">
                                      <p:cBhvr additive="base">
                                        <p:cTn id="509" dur="500"/>
                                        <p:tgtEl>
                                          <p:spTgt spid="13"/>
                                        </p:tgtEl>
                                        <p:attrNameLst>
                                          <p:attrName>ppt_y</p:attrName>
                                        </p:attrNameLst>
                                      </p:cBhvr>
                                      <p:tavLst>
                                        <p:tav tm="0">
                                          <p:val>
                                            <p:strVal val="#ppt_y-#ppt_h*1.125000"/>
                                          </p:val>
                                        </p:tav>
                                        <p:tav tm="100000">
                                          <p:val>
                                            <p:strVal val="#ppt_y"/>
                                          </p:val>
                                        </p:tav>
                                      </p:tavLst>
                                    </p:anim>
                                    <p:animEffect transition="in" filter="wipe(down)">
                                      <p:cBhvr>
                                        <p:cTn id="510" dur="500"/>
                                        <p:tgtEl>
                                          <p:spTgt spid="13"/>
                                        </p:tgtEl>
                                      </p:cBhvr>
                                    </p:animEffect>
                                  </p:childTnLst>
                                </p:cTn>
                              </p:par>
                              <p:par>
                                <p:cTn id="511" presetID="12" presetClass="exit" presetSubtype="4" fill="hold" grpId="10" nodeType="withEffect">
                                  <p:stCondLst>
                                    <p:cond delay="500"/>
                                  </p:stCondLst>
                                  <p:childTnLst>
                                    <p:anim calcmode="lin" valueType="num">
                                      <p:cBhvr additive="base">
                                        <p:cTn id="512" dur="500"/>
                                        <p:tgtEl>
                                          <p:spTgt spid="3"/>
                                        </p:tgtEl>
                                        <p:attrNameLst>
                                          <p:attrName>ppt_y</p:attrName>
                                        </p:attrNameLst>
                                      </p:cBhvr>
                                      <p:tavLst>
                                        <p:tav tm="0">
                                          <p:val>
                                            <p:strVal val="#ppt_y"/>
                                          </p:val>
                                        </p:tav>
                                        <p:tav tm="100000">
                                          <p:val>
                                            <p:strVal val="#ppt_y+#ppt_h*1.125000"/>
                                          </p:val>
                                        </p:tav>
                                      </p:tavLst>
                                    </p:anim>
                                    <p:animEffect transition="out" filter="wipe(down)">
                                      <p:cBhvr>
                                        <p:cTn id="513" dur="500"/>
                                        <p:tgtEl>
                                          <p:spTgt spid="3"/>
                                        </p:tgtEl>
                                      </p:cBhvr>
                                    </p:animEffect>
                                    <p:set>
                                      <p:cBhvr>
                                        <p:cTn id="514" dur="1" fill="hold">
                                          <p:stCondLst>
                                            <p:cond delay="499"/>
                                          </p:stCondLst>
                                        </p:cTn>
                                        <p:tgtEl>
                                          <p:spTgt spid="3"/>
                                        </p:tgtEl>
                                        <p:attrNameLst>
                                          <p:attrName>style.visibility</p:attrName>
                                        </p:attrNameLst>
                                      </p:cBhvr>
                                      <p:to>
                                        <p:strVal val="hidden"/>
                                      </p:to>
                                    </p:set>
                                  </p:childTnLst>
                                </p:cTn>
                              </p:par>
                              <p:par>
                                <p:cTn id="515" presetID="12" presetClass="entr" presetSubtype="1" fill="hold" grpId="10" nodeType="withEffect">
                                  <p:stCondLst>
                                    <p:cond delay="500"/>
                                  </p:stCondLst>
                                  <p:childTnLst>
                                    <p:set>
                                      <p:cBhvr>
                                        <p:cTn id="516" dur="1" fill="hold">
                                          <p:stCondLst>
                                            <p:cond delay="0"/>
                                          </p:stCondLst>
                                        </p:cTn>
                                        <p:tgtEl>
                                          <p:spTgt spid="12"/>
                                        </p:tgtEl>
                                        <p:attrNameLst>
                                          <p:attrName>style.visibility</p:attrName>
                                        </p:attrNameLst>
                                      </p:cBhvr>
                                      <p:to>
                                        <p:strVal val="visible"/>
                                      </p:to>
                                    </p:set>
                                    <p:anim calcmode="lin" valueType="num">
                                      <p:cBhvr additive="base">
                                        <p:cTn id="517" dur="500"/>
                                        <p:tgtEl>
                                          <p:spTgt spid="12"/>
                                        </p:tgtEl>
                                        <p:attrNameLst>
                                          <p:attrName>ppt_y</p:attrName>
                                        </p:attrNameLst>
                                      </p:cBhvr>
                                      <p:tavLst>
                                        <p:tav tm="0">
                                          <p:val>
                                            <p:strVal val="#ppt_y-#ppt_h*1.125000"/>
                                          </p:val>
                                        </p:tav>
                                        <p:tav tm="100000">
                                          <p:val>
                                            <p:strVal val="#ppt_y"/>
                                          </p:val>
                                        </p:tav>
                                      </p:tavLst>
                                    </p:anim>
                                    <p:animEffect transition="in" filter="wipe(down)">
                                      <p:cBhvr>
                                        <p:cTn id="518" dur="500"/>
                                        <p:tgtEl>
                                          <p:spTgt spid="12"/>
                                        </p:tgtEl>
                                      </p:cBhvr>
                                    </p:animEffect>
                                  </p:childTnLst>
                                </p:cTn>
                              </p:par>
                            </p:childTnLst>
                          </p:cTn>
                        </p:par>
                        <p:par>
                          <p:cTn id="519" fill="hold">
                            <p:stCondLst>
                              <p:cond delay="51000"/>
                            </p:stCondLst>
                            <p:childTnLst>
                              <p:par>
                                <p:cTn id="520" presetID="12" presetClass="exit" presetSubtype="4" fill="hold" grpId="11" nodeType="afterEffect">
                                  <p:stCondLst>
                                    <p:cond delay="500"/>
                                  </p:stCondLst>
                                  <p:childTnLst>
                                    <p:anim calcmode="lin" valueType="num">
                                      <p:cBhvr additive="base">
                                        <p:cTn id="521" dur="500"/>
                                        <p:tgtEl>
                                          <p:spTgt spid="12"/>
                                        </p:tgtEl>
                                        <p:attrNameLst>
                                          <p:attrName>ppt_y</p:attrName>
                                        </p:attrNameLst>
                                      </p:cBhvr>
                                      <p:tavLst>
                                        <p:tav tm="0">
                                          <p:val>
                                            <p:strVal val="#ppt_y"/>
                                          </p:val>
                                        </p:tav>
                                        <p:tav tm="100000">
                                          <p:val>
                                            <p:strVal val="#ppt_y+#ppt_h*1.125000"/>
                                          </p:val>
                                        </p:tav>
                                      </p:tavLst>
                                    </p:anim>
                                    <p:animEffect transition="out" filter="wipe(down)">
                                      <p:cBhvr>
                                        <p:cTn id="522" dur="500"/>
                                        <p:tgtEl>
                                          <p:spTgt spid="12"/>
                                        </p:tgtEl>
                                      </p:cBhvr>
                                    </p:animEffect>
                                    <p:set>
                                      <p:cBhvr>
                                        <p:cTn id="523" dur="1" fill="hold">
                                          <p:stCondLst>
                                            <p:cond delay="499"/>
                                          </p:stCondLst>
                                        </p:cTn>
                                        <p:tgtEl>
                                          <p:spTgt spid="12"/>
                                        </p:tgtEl>
                                        <p:attrNameLst>
                                          <p:attrName>style.visibility</p:attrName>
                                        </p:attrNameLst>
                                      </p:cBhvr>
                                      <p:to>
                                        <p:strVal val="hidden"/>
                                      </p:to>
                                    </p:set>
                                  </p:childTnLst>
                                </p:cTn>
                              </p:par>
                              <p:par>
                                <p:cTn id="524" presetID="12" presetClass="entr" presetSubtype="1" fill="hold" grpId="10" nodeType="withEffect">
                                  <p:stCondLst>
                                    <p:cond delay="500"/>
                                  </p:stCondLst>
                                  <p:childTnLst>
                                    <p:set>
                                      <p:cBhvr>
                                        <p:cTn id="525" dur="1" fill="hold">
                                          <p:stCondLst>
                                            <p:cond delay="0"/>
                                          </p:stCondLst>
                                        </p:cTn>
                                        <p:tgtEl>
                                          <p:spTgt spid="11"/>
                                        </p:tgtEl>
                                        <p:attrNameLst>
                                          <p:attrName>style.visibility</p:attrName>
                                        </p:attrNameLst>
                                      </p:cBhvr>
                                      <p:to>
                                        <p:strVal val="visible"/>
                                      </p:to>
                                    </p:set>
                                    <p:anim calcmode="lin" valueType="num">
                                      <p:cBhvr additive="base">
                                        <p:cTn id="526" dur="500"/>
                                        <p:tgtEl>
                                          <p:spTgt spid="11"/>
                                        </p:tgtEl>
                                        <p:attrNameLst>
                                          <p:attrName>ppt_y</p:attrName>
                                        </p:attrNameLst>
                                      </p:cBhvr>
                                      <p:tavLst>
                                        <p:tav tm="0">
                                          <p:val>
                                            <p:strVal val="#ppt_y-#ppt_h*1.125000"/>
                                          </p:val>
                                        </p:tav>
                                        <p:tav tm="100000">
                                          <p:val>
                                            <p:strVal val="#ppt_y"/>
                                          </p:val>
                                        </p:tav>
                                      </p:tavLst>
                                    </p:anim>
                                    <p:animEffect transition="in" filter="wipe(down)">
                                      <p:cBhvr>
                                        <p:cTn id="527" dur="500"/>
                                        <p:tgtEl>
                                          <p:spTgt spid="11"/>
                                        </p:tgtEl>
                                      </p:cBhvr>
                                    </p:animEffect>
                                  </p:childTnLst>
                                </p:cTn>
                              </p:par>
                            </p:childTnLst>
                          </p:cTn>
                        </p:par>
                        <p:par>
                          <p:cTn id="528" fill="hold">
                            <p:stCondLst>
                              <p:cond delay="52000"/>
                            </p:stCondLst>
                            <p:childTnLst>
                              <p:par>
                                <p:cTn id="529" presetID="12" presetClass="exit" presetSubtype="4" fill="hold" grpId="11" nodeType="afterEffect">
                                  <p:stCondLst>
                                    <p:cond delay="500"/>
                                  </p:stCondLst>
                                  <p:childTnLst>
                                    <p:anim calcmode="lin" valueType="num">
                                      <p:cBhvr additive="base">
                                        <p:cTn id="530" dur="500"/>
                                        <p:tgtEl>
                                          <p:spTgt spid="11"/>
                                        </p:tgtEl>
                                        <p:attrNameLst>
                                          <p:attrName>ppt_y</p:attrName>
                                        </p:attrNameLst>
                                      </p:cBhvr>
                                      <p:tavLst>
                                        <p:tav tm="0">
                                          <p:val>
                                            <p:strVal val="#ppt_y"/>
                                          </p:val>
                                        </p:tav>
                                        <p:tav tm="100000">
                                          <p:val>
                                            <p:strVal val="#ppt_y+#ppt_h*1.125000"/>
                                          </p:val>
                                        </p:tav>
                                      </p:tavLst>
                                    </p:anim>
                                    <p:animEffect transition="out" filter="wipe(down)">
                                      <p:cBhvr>
                                        <p:cTn id="531" dur="500"/>
                                        <p:tgtEl>
                                          <p:spTgt spid="11"/>
                                        </p:tgtEl>
                                      </p:cBhvr>
                                    </p:animEffect>
                                    <p:set>
                                      <p:cBhvr>
                                        <p:cTn id="532" dur="1" fill="hold">
                                          <p:stCondLst>
                                            <p:cond delay="499"/>
                                          </p:stCondLst>
                                        </p:cTn>
                                        <p:tgtEl>
                                          <p:spTgt spid="11"/>
                                        </p:tgtEl>
                                        <p:attrNameLst>
                                          <p:attrName>style.visibility</p:attrName>
                                        </p:attrNameLst>
                                      </p:cBhvr>
                                      <p:to>
                                        <p:strVal val="hidden"/>
                                      </p:to>
                                    </p:set>
                                  </p:childTnLst>
                                </p:cTn>
                              </p:par>
                              <p:par>
                                <p:cTn id="533" presetID="12" presetClass="entr" presetSubtype="1" fill="hold" grpId="10" nodeType="withEffect">
                                  <p:stCondLst>
                                    <p:cond delay="500"/>
                                  </p:stCondLst>
                                  <p:childTnLst>
                                    <p:set>
                                      <p:cBhvr>
                                        <p:cTn id="534" dur="1" fill="hold">
                                          <p:stCondLst>
                                            <p:cond delay="0"/>
                                          </p:stCondLst>
                                        </p:cTn>
                                        <p:tgtEl>
                                          <p:spTgt spid="10"/>
                                        </p:tgtEl>
                                        <p:attrNameLst>
                                          <p:attrName>style.visibility</p:attrName>
                                        </p:attrNameLst>
                                      </p:cBhvr>
                                      <p:to>
                                        <p:strVal val="visible"/>
                                      </p:to>
                                    </p:set>
                                    <p:anim calcmode="lin" valueType="num">
                                      <p:cBhvr additive="base">
                                        <p:cTn id="535" dur="500"/>
                                        <p:tgtEl>
                                          <p:spTgt spid="10"/>
                                        </p:tgtEl>
                                        <p:attrNameLst>
                                          <p:attrName>ppt_y</p:attrName>
                                        </p:attrNameLst>
                                      </p:cBhvr>
                                      <p:tavLst>
                                        <p:tav tm="0">
                                          <p:val>
                                            <p:strVal val="#ppt_y-#ppt_h*1.125000"/>
                                          </p:val>
                                        </p:tav>
                                        <p:tav tm="100000">
                                          <p:val>
                                            <p:strVal val="#ppt_y"/>
                                          </p:val>
                                        </p:tav>
                                      </p:tavLst>
                                    </p:anim>
                                    <p:animEffect transition="in" filter="wipe(down)">
                                      <p:cBhvr>
                                        <p:cTn id="536" dur="500"/>
                                        <p:tgtEl>
                                          <p:spTgt spid="10"/>
                                        </p:tgtEl>
                                      </p:cBhvr>
                                    </p:animEffect>
                                  </p:childTnLst>
                                </p:cTn>
                              </p:par>
                            </p:childTnLst>
                          </p:cTn>
                        </p:par>
                        <p:par>
                          <p:cTn id="537" fill="hold">
                            <p:stCondLst>
                              <p:cond delay="53000"/>
                            </p:stCondLst>
                            <p:childTnLst>
                              <p:par>
                                <p:cTn id="538" presetID="12" presetClass="exit" presetSubtype="4" fill="hold" grpId="11" nodeType="afterEffect">
                                  <p:stCondLst>
                                    <p:cond delay="500"/>
                                  </p:stCondLst>
                                  <p:childTnLst>
                                    <p:anim calcmode="lin" valueType="num">
                                      <p:cBhvr additive="base">
                                        <p:cTn id="539" dur="500"/>
                                        <p:tgtEl>
                                          <p:spTgt spid="10"/>
                                        </p:tgtEl>
                                        <p:attrNameLst>
                                          <p:attrName>ppt_y</p:attrName>
                                        </p:attrNameLst>
                                      </p:cBhvr>
                                      <p:tavLst>
                                        <p:tav tm="0">
                                          <p:val>
                                            <p:strVal val="#ppt_y"/>
                                          </p:val>
                                        </p:tav>
                                        <p:tav tm="100000">
                                          <p:val>
                                            <p:strVal val="#ppt_y+#ppt_h*1.125000"/>
                                          </p:val>
                                        </p:tav>
                                      </p:tavLst>
                                    </p:anim>
                                    <p:animEffect transition="out" filter="wipe(down)">
                                      <p:cBhvr>
                                        <p:cTn id="540" dur="500"/>
                                        <p:tgtEl>
                                          <p:spTgt spid="10"/>
                                        </p:tgtEl>
                                      </p:cBhvr>
                                    </p:animEffect>
                                    <p:set>
                                      <p:cBhvr>
                                        <p:cTn id="541" dur="1" fill="hold">
                                          <p:stCondLst>
                                            <p:cond delay="499"/>
                                          </p:stCondLst>
                                        </p:cTn>
                                        <p:tgtEl>
                                          <p:spTgt spid="10"/>
                                        </p:tgtEl>
                                        <p:attrNameLst>
                                          <p:attrName>style.visibility</p:attrName>
                                        </p:attrNameLst>
                                      </p:cBhvr>
                                      <p:to>
                                        <p:strVal val="hidden"/>
                                      </p:to>
                                    </p:set>
                                  </p:childTnLst>
                                </p:cTn>
                              </p:par>
                              <p:par>
                                <p:cTn id="542" presetID="12" presetClass="entr" presetSubtype="1" fill="hold" grpId="10" nodeType="withEffect">
                                  <p:stCondLst>
                                    <p:cond delay="500"/>
                                  </p:stCondLst>
                                  <p:childTnLst>
                                    <p:set>
                                      <p:cBhvr>
                                        <p:cTn id="543" dur="1" fill="hold">
                                          <p:stCondLst>
                                            <p:cond delay="0"/>
                                          </p:stCondLst>
                                        </p:cTn>
                                        <p:tgtEl>
                                          <p:spTgt spid="9"/>
                                        </p:tgtEl>
                                        <p:attrNameLst>
                                          <p:attrName>style.visibility</p:attrName>
                                        </p:attrNameLst>
                                      </p:cBhvr>
                                      <p:to>
                                        <p:strVal val="visible"/>
                                      </p:to>
                                    </p:set>
                                    <p:anim calcmode="lin" valueType="num">
                                      <p:cBhvr additive="base">
                                        <p:cTn id="544" dur="500"/>
                                        <p:tgtEl>
                                          <p:spTgt spid="9"/>
                                        </p:tgtEl>
                                        <p:attrNameLst>
                                          <p:attrName>ppt_y</p:attrName>
                                        </p:attrNameLst>
                                      </p:cBhvr>
                                      <p:tavLst>
                                        <p:tav tm="0">
                                          <p:val>
                                            <p:strVal val="#ppt_y-#ppt_h*1.125000"/>
                                          </p:val>
                                        </p:tav>
                                        <p:tav tm="100000">
                                          <p:val>
                                            <p:strVal val="#ppt_y"/>
                                          </p:val>
                                        </p:tav>
                                      </p:tavLst>
                                    </p:anim>
                                    <p:animEffect transition="in" filter="wipe(down)">
                                      <p:cBhvr>
                                        <p:cTn id="545" dur="500"/>
                                        <p:tgtEl>
                                          <p:spTgt spid="9"/>
                                        </p:tgtEl>
                                      </p:cBhvr>
                                    </p:animEffect>
                                  </p:childTnLst>
                                </p:cTn>
                              </p:par>
                            </p:childTnLst>
                          </p:cTn>
                        </p:par>
                        <p:par>
                          <p:cTn id="546" fill="hold">
                            <p:stCondLst>
                              <p:cond delay="54000"/>
                            </p:stCondLst>
                            <p:childTnLst>
                              <p:par>
                                <p:cTn id="547" presetID="12" presetClass="exit" presetSubtype="4" fill="hold" grpId="11" nodeType="afterEffect">
                                  <p:stCondLst>
                                    <p:cond delay="500"/>
                                  </p:stCondLst>
                                  <p:childTnLst>
                                    <p:anim calcmode="lin" valueType="num">
                                      <p:cBhvr additive="base">
                                        <p:cTn id="548" dur="500"/>
                                        <p:tgtEl>
                                          <p:spTgt spid="9"/>
                                        </p:tgtEl>
                                        <p:attrNameLst>
                                          <p:attrName>ppt_y</p:attrName>
                                        </p:attrNameLst>
                                      </p:cBhvr>
                                      <p:tavLst>
                                        <p:tav tm="0">
                                          <p:val>
                                            <p:strVal val="#ppt_y"/>
                                          </p:val>
                                        </p:tav>
                                        <p:tav tm="100000">
                                          <p:val>
                                            <p:strVal val="#ppt_y+#ppt_h*1.125000"/>
                                          </p:val>
                                        </p:tav>
                                      </p:tavLst>
                                    </p:anim>
                                    <p:animEffect transition="out" filter="wipe(down)">
                                      <p:cBhvr>
                                        <p:cTn id="549" dur="500"/>
                                        <p:tgtEl>
                                          <p:spTgt spid="9"/>
                                        </p:tgtEl>
                                      </p:cBhvr>
                                    </p:animEffect>
                                    <p:set>
                                      <p:cBhvr>
                                        <p:cTn id="550" dur="1" fill="hold">
                                          <p:stCondLst>
                                            <p:cond delay="499"/>
                                          </p:stCondLst>
                                        </p:cTn>
                                        <p:tgtEl>
                                          <p:spTgt spid="9"/>
                                        </p:tgtEl>
                                        <p:attrNameLst>
                                          <p:attrName>style.visibility</p:attrName>
                                        </p:attrNameLst>
                                      </p:cBhvr>
                                      <p:to>
                                        <p:strVal val="hidden"/>
                                      </p:to>
                                    </p:set>
                                  </p:childTnLst>
                                </p:cTn>
                              </p:par>
                              <p:par>
                                <p:cTn id="551" presetID="12" presetClass="entr" presetSubtype="1" fill="hold" grpId="10" nodeType="withEffect">
                                  <p:stCondLst>
                                    <p:cond delay="500"/>
                                  </p:stCondLst>
                                  <p:childTnLst>
                                    <p:set>
                                      <p:cBhvr>
                                        <p:cTn id="552" dur="1" fill="hold">
                                          <p:stCondLst>
                                            <p:cond delay="0"/>
                                          </p:stCondLst>
                                        </p:cTn>
                                        <p:tgtEl>
                                          <p:spTgt spid="8"/>
                                        </p:tgtEl>
                                        <p:attrNameLst>
                                          <p:attrName>style.visibility</p:attrName>
                                        </p:attrNameLst>
                                      </p:cBhvr>
                                      <p:to>
                                        <p:strVal val="visible"/>
                                      </p:to>
                                    </p:set>
                                    <p:anim calcmode="lin" valueType="num">
                                      <p:cBhvr additive="base">
                                        <p:cTn id="553" dur="500"/>
                                        <p:tgtEl>
                                          <p:spTgt spid="8"/>
                                        </p:tgtEl>
                                        <p:attrNameLst>
                                          <p:attrName>ppt_y</p:attrName>
                                        </p:attrNameLst>
                                      </p:cBhvr>
                                      <p:tavLst>
                                        <p:tav tm="0">
                                          <p:val>
                                            <p:strVal val="#ppt_y-#ppt_h*1.125000"/>
                                          </p:val>
                                        </p:tav>
                                        <p:tav tm="100000">
                                          <p:val>
                                            <p:strVal val="#ppt_y"/>
                                          </p:val>
                                        </p:tav>
                                      </p:tavLst>
                                    </p:anim>
                                    <p:animEffect transition="in" filter="wipe(down)">
                                      <p:cBhvr>
                                        <p:cTn id="554" dur="500"/>
                                        <p:tgtEl>
                                          <p:spTgt spid="8"/>
                                        </p:tgtEl>
                                      </p:cBhvr>
                                    </p:animEffect>
                                  </p:childTnLst>
                                </p:cTn>
                              </p:par>
                            </p:childTnLst>
                          </p:cTn>
                        </p:par>
                        <p:par>
                          <p:cTn id="555" fill="hold">
                            <p:stCondLst>
                              <p:cond delay="55000"/>
                            </p:stCondLst>
                            <p:childTnLst>
                              <p:par>
                                <p:cTn id="556" presetID="12" presetClass="exit" presetSubtype="4" fill="hold" grpId="11" nodeType="afterEffect">
                                  <p:stCondLst>
                                    <p:cond delay="500"/>
                                  </p:stCondLst>
                                  <p:childTnLst>
                                    <p:anim calcmode="lin" valueType="num">
                                      <p:cBhvr additive="base">
                                        <p:cTn id="557" dur="500"/>
                                        <p:tgtEl>
                                          <p:spTgt spid="8"/>
                                        </p:tgtEl>
                                        <p:attrNameLst>
                                          <p:attrName>ppt_y</p:attrName>
                                        </p:attrNameLst>
                                      </p:cBhvr>
                                      <p:tavLst>
                                        <p:tav tm="0">
                                          <p:val>
                                            <p:strVal val="#ppt_y"/>
                                          </p:val>
                                        </p:tav>
                                        <p:tav tm="100000">
                                          <p:val>
                                            <p:strVal val="#ppt_y+#ppt_h*1.125000"/>
                                          </p:val>
                                        </p:tav>
                                      </p:tavLst>
                                    </p:anim>
                                    <p:animEffect transition="out" filter="wipe(down)">
                                      <p:cBhvr>
                                        <p:cTn id="558" dur="500"/>
                                        <p:tgtEl>
                                          <p:spTgt spid="8"/>
                                        </p:tgtEl>
                                      </p:cBhvr>
                                    </p:animEffect>
                                    <p:set>
                                      <p:cBhvr>
                                        <p:cTn id="559" dur="1" fill="hold">
                                          <p:stCondLst>
                                            <p:cond delay="499"/>
                                          </p:stCondLst>
                                        </p:cTn>
                                        <p:tgtEl>
                                          <p:spTgt spid="8"/>
                                        </p:tgtEl>
                                        <p:attrNameLst>
                                          <p:attrName>style.visibility</p:attrName>
                                        </p:attrNameLst>
                                      </p:cBhvr>
                                      <p:to>
                                        <p:strVal val="hidden"/>
                                      </p:to>
                                    </p:set>
                                  </p:childTnLst>
                                </p:cTn>
                              </p:par>
                              <p:par>
                                <p:cTn id="560" presetID="12" presetClass="entr" presetSubtype="1" fill="hold" grpId="10" nodeType="withEffect">
                                  <p:stCondLst>
                                    <p:cond delay="500"/>
                                  </p:stCondLst>
                                  <p:childTnLst>
                                    <p:set>
                                      <p:cBhvr>
                                        <p:cTn id="561" dur="1" fill="hold">
                                          <p:stCondLst>
                                            <p:cond delay="0"/>
                                          </p:stCondLst>
                                        </p:cTn>
                                        <p:tgtEl>
                                          <p:spTgt spid="7"/>
                                        </p:tgtEl>
                                        <p:attrNameLst>
                                          <p:attrName>style.visibility</p:attrName>
                                        </p:attrNameLst>
                                      </p:cBhvr>
                                      <p:to>
                                        <p:strVal val="visible"/>
                                      </p:to>
                                    </p:set>
                                    <p:anim calcmode="lin" valueType="num">
                                      <p:cBhvr additive="base">
                                        <p:cTn id="562" dur="500"/>
                                        <p:tgtEl>
                                          <p:spTgt spid="7"/>
                                        </p:tgtEl>
                                        <p:attrNameLst>
                                          <p:attrName>ppt_y</p:attrName>
                                        </p:attrNameLst>
                                      </p:cBhvr>
                                      <p:tavLst>
                                        <p:tav tm="0">
                                          <p:val>
                                            <p:strVal val="#ppt_y-#ppt_h*1.125000"/>
                                          </p:val>
                                        </p:tav>
                                        <p:tav tm="100000">
                                          <p:val>
                                            <p:strVal val="#ppt_y"/>
                                          </p:val>
                                        </p:tav>
                                      </p:tavLst>
                                    </p:anim>
                                    <p:animEffect transition="in" filter="wipe(down)">
                                      <p:cBhvr>
                                        <p:cTn id="563" dur="500"/>
                                        <p:tgtEl>
                                          <p:spTgt spid="7"/>
                                        </p:tgtEl>
                                      </p:cBhvr>
                                    </p:animEffect>
                                  </p:childTnLst>
                                </p:cTn>
                              </p:par>
                            </p:childTnLst>
                          </p:cTn>
                        </p:par>
                        <p:par>
                          <p:cTn id="564" fill="hold">
                            <p:stCondLst>
                              <p:cond delay="56000"/>
                            </p:stCondLst>
                            <p:childTnLst>
                              <p:par>
                                <p:cTn id="565" presetID="12" presetClass="exit" presetSubtype="4" fill="hold" grpId="11" nodeType="afterEffect">
                                  <p:stCondLst>
                                    <p:cond delay="500"/>
                                  </p:stCondLst>
                                  <p:childTnLst>
                                    <p:anim calcmode="lin" valueType="num">
                                      <p:cBhvr additive="base">
                                        <p:cTn id="566" dur="500"/>
                                        <p:tgtEl>
                                          <p:spTgt spid="7"/>
                                        </p:tgtEl>
                                        <p:attrNameLst>
                                          <p:attrName>ppt_y</p:attrName>
                                        </p:attrNameLst>
                                      </p:cBhvr>
                                      <p:tavLst>
                                        <p:tav tm="0">
                                          <p:val>
                                            <p:strVal val="#ppt_y"/>
                                          </p:val>
                                        </p:tav>
                                        <p:tav tm="100000">
                                          <p:val>
                                            <p:strVal val="#ppt_y+#ppt_h*1.125000"/>
                                          </p:val>
                                        </p:tav>
                                      </p:tavLst>
                                    </p:anim>
                                    <p:animEffect transition="out" filter="wipe(down)">
                                      <p:cBhvr>
                                        <p:cTn id="567" dur="500"/>
                                        <p:tgtEl>
                                          <p:spTgt spid="7"/>
                                        </p:tgtEl>
                                      </p:cBhvr>
                                    </p:animEffect>
                                    <p:set>
                                      <p:cBhvr>
                                        <p:cTn id="568" dur="1" fill="hold">
                                          <p:stCondLst>
                                            <p:cond delay="499"/>
                                          </p:stCondLst>
                                        </p:cTn>
                                        <p:tgtEl>
                                          <p:spTgt spid="7"/>
                                        </p:tgtEl>
                                        <p:attrNameLst>
                                          <p:attrName>style.visibility</p:attrName>
                                        </p:attrNameLst>
                                      </p:cBhvr>
                                      <p:to>
                                        <p:strVal val="hidden"/>
                                      </p:to>
                                    </p:set>
                                  </p:childTnLst>
                                </p:cTn>
                              </p:par>
                              <p:par>
                                <p:cTn id="569" presetID="12" presetClass="entr" presetSubtype="1" fill="hold" grpId="10" nodeType="withEffect">
                                  <p:stCondLst>
                                    <p:cond delay="500"/>
                                  </p:stCondLst>
                                  <p:childTnLst>
                                    <p:set>
                                      <p:cBhvr>
                                        <p:cTn id="570" dur="1" fill="hold">
                                          <p:stCondLst>
                                            <p:cond delay="0"/>
                                          </p:stCondLst>
                                        </p:cTn>
                                        <p:tgtEl>
                                          <p:spTgt spid="6"/>
                                        </p:tgtEl>
                                        <p:attrNameLst>
                                          <p:attrName>style.visibility</p:attrName>
                                        </p:attrNameLst>
                                      </p:cBhvr>
                                      <p:to>
                                        <p:strVal val="visible"/>
                                      </p:to>
                                    </p:set>
                                    <p:anim calcmode="lin" valueType="num">
                                      <p:cBhvr additive="base">
                                        <p:cTn id="571" dur="500"/>
                                        <p:tgtEl>
                                          <p:spTgt spid="6"/>
                                        </p:tgtEl>
                                        <p:attrNameLst>
                                          <p:attrName>ppt_y</p:attrName>
                                        </p:attrNameLst>
                                      </p:cBhvr>
                                      <p:tavLst>
                                        <p:tav tm="0">
                                          <p:val>
                                            <p:strVal val="#ppt_y-#ppt_h*1.125000"/>
                                          </p:val>
                                        </p:tav>
                                        <p:tav tm="100000">
                                          <p:val>
                                            <p:strVal val="#ppt_y"/>
                                          </p:val>
                                        </p:tav>
                                      </p:tavLst>
                                    </p:anim>
                                    <p:animEffect transition="in" filter="wipe(down)">
                                      <p:cBhvr>
                                        <p:cTn id="572" dur="500"/>
                                        <p:tgtEl>
                                          <p:spTgt spid="6"/>
                                        </p:tgtEl>
                                      </p:cBhvr>
                                    </p:animEffect>
                                  </p:childTnLst>
                                </p:cTn>
                              </p:par>
                            </p:childTnLst>
                          </p:cTn>
                        </p:par>
                        <p:par>
                          <p:cTn id="573" fill="hold">
                            <p:stCondLst>
                              <p:cond delay="57000"/>
                            </p:stCondLst>
                            <p:childTnLst>
                              <p:par>
                                <p:cTn id="574" presetID="12" presetClass="exit" presetSubtype="4" fill="hold" grpId="11" nodeType="afterEffect">
                                  <p:stCondLst>
                                    <p:cond delay="500"/>
                                  </p:stCondLst>
                                  <p:childTnLst>
                                    <p:anim calcmode="lin" valueType="num">
                                      <p:cBhvr additive="base">
                                        <p:cTn id="575" dur="500"/>
                                        <p:tgtEl>
                                          <p:spTgt spid="6"/>
                                        </p:tgtEl>
                                        <p:attrNameLst>
                                          <p:attrName>ppt_y</p:attrName>
                                        </p:attrNameLst>
                                      </p:cBhvr>
                                      <p:tavLst>
                                        <p:tav tm="0">
                                          <p:val>
                                            <p:strVal val="#ppt_y"/>
                                          </p:val>
                                        </p:tav>
                                        <p:tav tm="100000">
                                          <p:val>
                                            <p:strVal val="#ppt_y+#ppt_h*1.125000"/>
                                          </p:val>
                                        </p:tav>
                                      </p:tavLst>
                                    </p:anim>
                                    <p:animEffect transition="out" filter="wipe(down)">
                                      <p:cBhvr>
                                        <p:cTn id="576" dur="500"/>
                                        <p:tgtEl>
                                          <p:spTgt spid="6"/>
                                        </p:tgtEl>
                                      </p:cBhvr>
                                    </p:animEffect>
                                    <p:set>
                                      <p:cBhvr>
                                        <p:cTn id="577" dur="1" fill="hold">
                                          <p:stCondLst>
                                            <p:cond delay="499"/>
                                          </p:stCondLst>
                                        </p:cTn>
                                        <p:tgtEl>
                                          <p:spTgt spid="6"/>
                                        </p:tgtEl>
                                        <p:attrNameLst>
                                          <p:attrName>style.visibility</p:attrName>
                                        </p:attrNameLst>
                                      </p:cBhvr>
                                      <p:to>
                                        <p:strVal val="hidden"/>
                                      </p:to>
                                    </p:set>
                                  </p:childTnLst>
                                </p:cTn>
                              </p:par>
                              <p:par>
                                <p:cTn id="578" presetID="12" presetClass="entr" presetSubtype="1" fill="hold" grpId="10" nodeType="withEffect">
                                  <p:stCondLst>
                                    <p:cond delay="500"/>
                                  </p:stCondLst>
                                  <p:childTnLst>
                                    <p:set>
                                      <p:cBhvr>
                                        <p:cTn id="579" dur="1" fill="hold">
                                          <p:stCondLst>
                                            <p:cond delay="0"/>
                                          </p:stCondLst>
                                        </p:cTn>
                                        <p:tgtEl>
                                          <p:spTgt spid="5"/>
                                        </p:tgtEl>
                                        <p:attrNameLst>
                                          <p:attrName>style.visibility</p:attrName>
                                        </p:attrNameLst>
                                      </p:cBhvr>
                                      <p:to>
                                        <p:strVal val="visible"/>
                                      </p:to>
                                    </p:set>
                                    <p:anim calcmode="lin" valueType="num">
                                      <p:cBhvr additive="base">
                                        <p:cTn id="580" dur="500"/>
                                        <p:tgtEl>
                                          <p:spTgt spid="5"/>
                                        </p:tgtEl>
                                        <p:attrNameLst>
                                          <p:attrName>ppt_y</p:attrName>
                                        </p:attrNameLst>
                                      </p:cBhvr>
                                      <p:tavLst>
                                        <p:tav tm="0">
                                          <p:val>
                                            <p:strVal val="#ppt_y-#ppt_h*1.125000"/>
                                          </p:val>
                                        </p:tav>
                                        <p:tav tm="100000">
                                          <p:val>
                                            <p:strVal val="#ppt_y"/>
                                          </p:val>
                                        </p:tav>
                                      </p:tavLst>
                                    </p:anim>
                                    <p:animEffect transition="in" filter="wipe(down)">
                                      <p:cBhvr>
                                        <p:cTn id="581" dur="500"/>
                                        <p:tgtEl>
                                          <p:spTgt spid="5"/>
                                        </p:tgtEl>
                                      </p:cBhvr>
                                    </p:animEffect>
                                  </p:childTnLst>
                                </p:cTn>
                              </p:par>
                            </p:childTnLst>
                          </p:cTn>
                        </p:par>
                        <p:par>
                          <p:cTn id="582" fill="hold">
                            <p:stCondLst>
                              <p:cond delay="58000"/>
                            </p:stCondLst>
                            <p:childTnLst>
                              <p:par>
                                <p:cTn id="583" presetID="12" presetClass="exit" presetSubtype="4" fill="hold" grpId="11" nodeType="afterEffect">
                                  <p:stCondLst>
                                    <p:cond delay="500"/>
                                  </p:stCondLst>
                                  <p:childTnLst>
                                    <p:anim calcmode="lin" valueType="num">
                                      <p:cBhvr additive="base">
                                        <p:cTn id="584" dur="500"/>
                                        <p:tgtEl>
                                          <p:spTgt spid="5"/>
                                        </p:tgtEl>
                                        <p:attrNameLst>
                                          <p:attrName>ppt_y</p:attrName>
                                        </p:attrNameLst>
                                      </p:cBhvr>
                                      <p:tavLst>
                                        <p:tav tm="0">
                                          <p:val>
                                            <p:strVal val="#ppt_y"/>
                                          </p:val>
                                        </p:tav>
                                        <p:tav tm="100000">
                                          <p:val>
                                            <p:strVal val="#ppt_y+#ppt_h*1.125000"/>
                                          </p:val>
                                        </p:tav>
                                      </p:tavLst>
                                    </p:anim>
                                    <p:animEffect transition="out" filter="wipe(down)">
                                      <p:cBhvr>
                                        <p:cTn id="585" dur="500"/>
                                        <p:tgtEl>
                                          <p:spTgt spid="5"/>
                                        </p:tgtEl>
                                      </p:cBhvr>
                                    </p:animEffect>
                                    <p:set>
                                      <p:cBhvr>
                                        <p:cTn id="586" dur="1" fill="hold">
                                          <p:stCondLst>
                                            <p:cond delay="499"/>
                                          </p:stCondLst>
                                        </p:cTn>
                                        <p:tgtEl>
                                          <p:spTgt spid="5"/>
                                        </p:tgtEl>
                                        <p:attrNameLst>
                                          <p:attrName>style.visibility</p:attrName>
                                        </p:attrNameLst>
                                      </p:cBhvr>
                                      <p:to>
                                        <p:strVal val="hidden"/>
                                      </p:to>
                                    </p:set>
                                  </p:childTnLst>
                                </p:cTn>
                              </p:par>
                              <p:par>
                                <p:cTn id="587" presetID="12" presetClass="entr" presetSubtype="1" fill="hold" grpId="10" nodeType="withEffect">
                                  <p:stCondLst>
                                    <p:cond delay="500"/>
                                  </p:stCondLst>
                                  <p:childTnLst>
                                    <p:set>
                                      <p:cBhvr>
                                        <p:cTn id="588" dur="1" fill="hold">
                                          <p:stCondLst>
                                            <p:cond delay="0"/>
                                          </p:stCondLst>
                                        </p:cTn>
                                        <p:tgtEl>
                                          <p:spTgt spid="4"/>
                                        </p:tgtEl>
                                        <p:attrNameLst>
                                          <p:attrName>style.visibility</p:attrName>
                                        </p:attrNameLst>
                                      </p:cBhvr>
                                      <p:to>
                                        <p:strVal val="visible"/>
                                      </p:to>
                                    </p:set>
                                    <p:anim calcmode="lin" valueType="num">
                                      <p:cBhvr additive="base">
                                        <p:cTn id="589" dur="500"/>
                                        <p:tgtEl>
                                          <p:spTgt spid="4"/>
                                        </p:tgtEl>
                                        <p:attrNameLst>
                                          <p:attrName>ppt_y</p:attrName>
                                        </p:attrNameLst>
                                      </p:cBhvr>
                                      <p:tavLst>
                                        <p:tav tm="0">
                                          <p:val>
                                            <p:strVal val="#ppt_y-#ppt_h*1.125000"/>
                                          </p:val>
                                        </p:tav>
                                        <p:tav tm="100000">
                                          <p:val>
                                            <p:strVal val="#ppt_y"/>
                                          </p:val>
                                        </p:tav>
                                      </p:tavLst>
                                    </p:anim>
                                    <p:animEffect transition="in" filter="wipe(down)">
                                      <p:cBhvr>
                                        <p:cTn id="590" dur="500"/>
                                        <p:tgtEl>
                                          <p:spTgt spid="4"/>
                                        </p:tgtEl>
                                      </p:cBhvr>
                                    </p:animEffect>
                                  </p:childTnLst>
                                </p:cTn>
                              </p:par>
                            </p:childTnLst>
                          </p:cTn>
                        </p:par>
                        <p:par>
                          <p:cTn id="591" fill="hold">
                            <p:stCondLst>
                              <p:cond delay="59000"/>
                            </p:stCondLst>
                            <p:childTnLst>
                              <p:par>
                                <p:cTn id="592" presetID="12" presetClass="exit" presetSubtype="4" fill="hold" grpId="11" nodeType="afterEffect">
                                  <p:stCondLst>
                                    <p:cond delay="500"/>
                                  </p:stCondLst>
                                  <p:childTnLst>
                                    <p:anim calcmode="lin" valueType="num">
                                      <p:cBhvr additive="base">
                                        <p:cTn id="593" dur="500"/>
                                        <p:tgtEl>
                                          <p:spTgt spid="4"/>
                                        </p:tgtEl>
                                        <p:attrNameLst>
                                          <p:attrName>ppt_y</p:attrName>
                                        </p:attrNameLst>
                                      </p:cBhvr>
                                      <p:tavLst>
                                        <p:tav tm="0">
                                          <p:val>
                                            <p:strVal val="#ppt_y"/>
                                          </p:val>
                                        </p:tav>
                                        <p:tav tm="100000">
                                          <p:val>
                                            <p:strVal val="#ppt_y+#ppt_h*1.125000"/>
                                          </p:val>
                                        </p:tav>
                                      </p:tavLst>
                                    </p:anim>
                                    <p:animEffect transition="out" filter="wipe(down)">
                                      <p:cBhvr>
                                        <p:cTn id="594" dur="500"/>
                                        <p:tgtEl>
                                          <p:spTgt spid="4"/>
                                        </p:tgtEl>
                                      </p:cBhvr>
                                    </p:animEffect>
                                    <p:set>
                                      <p:cBhvr>
                                        <p:cTn id="595" dur="1" fill="hold">
                                          <p:stCondLst>
                                            <p:cond delay="499"/>
                                          </p:stCondLst>
                                        </p:cTn>
                                        <p:tgtEl>
                                          <p:spTgt spid="4"/>
                                        </p:tgtEl>
                                        <p:attrNameLst>
                                          <p:attrName>style.visibility</p:attrName>
                                        </p:attrNameLst>
                                      </p:cBhvr>
                                      <p:to>
                                        <p:strVal val="hidden"/>
                                      </p:to>
                                    </p:set>
                                  </p:childTnLst>
                                </p:cTn>
                              </p:par>
                              <p:par>
                                <p:cTn id="596" presetID="12" presetClass="entr" presetSubtype="1" fill="hold" grpId="11" nodeType="withEffect">
                                  <p:stCondLst>
                                    <p:cond delay="500"/>
                                  </p:stCondLst>
                                  <p:childTnLst>
                                    <p:set>
                                      <p:cBhvr>
                                        <p:cTn id="597" dur="1" fill="hold">
                                          <p:stCondLst>
                                            <p:cond delay="0"/>
                                          </p:stCondLst>
                                        </p:cTn>
                                        <p:tgtEl>
                                          <p:spTgt spid="3"/>
                                        </p:tgtEl>
                                        <p:attrNameLst>
                                          <p:attrName>style.visibility</p:attrName>
                                        </p:attrNameLst>
                                      </p:cBhvr>
                                      <p:to>
                                        <p:strVal val="visible"/>
                                      </p:to>
                                    </p:set>
                                    <p:anim calcmode="lin" valueType="num">
                                      <p:cBhvr additive="base">
                                        <p:cTn id="598" dur="500"/>
                                        <p:tgtEl>
                                          <p:spTgt spid="3"/>
                                        </p:tgtEl>
                                        <p:attrNameLst>
                                          <p:attrName>ppt_y</p:attrName>
                                        </p:attrNameLst>
                                      </p:cBhvr>
                                      <p:tavLst>
                                        <p:tav tm="0">
                                          <p:val>
                                            <p:strVal val="#ppt_y-#ppt_h*1.125000"/>
                                          </p:val>
                                        </p:tav>
                                        <p:tav tm="100000">
                                          <p:val>
                                            <p:strVal val="#ppt_y"/>
                                          </p:val>
                                        </p:tav>
                                      </p:tavLst>
                                    </p:anim>
                                    <p:animEffect transition="in" filter="wipe(down)">
                                      <p:cBhvr>
                                        <p:cTn id="5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P spid="4" grpId="0"/>
      <p:bldP spid="4" grpId="1"/>
      <p:bldP spid="4" grpId="2"/>
      <p:bldP spid="4" grpId="3"/>
      <p:bldP spid="4" grpId="4"/>
      <p:bldP spid="4" grpId="5"/>
      <p:bldP spid="4" grpId="6"/>
      <p:bldP spid="4" grpId="7"/>
      <p:bldP spid="4" grpId="8"/>
      <p:bldP spid="4" grpId="9"/>
      <p:bldP spid="4" grpId="10"/>
      <p:bldP spid="4" grpId="11"/>
      <p:bldP spid="5" grpId="0"/>
      <p:bldP spid="5" grpId="1"/>
      <p:bldP spid="5" grpId="2"/>
      <p:bldP spid="5" grpId="3"/>
      <p:bldP spid="5" grpId="4"/>
      <p:bldP spid="5" grpId="5"/>
      <p:bldP spid="5" grpId="6"/>
      <p:bldP spid="5" grpId="7"/>
      <p:bldP spid="5" grpId="8"/>
      <p:bldP spid="5" grpId="9"/>
      <p:bldP spid="5" grpId="10"/>
      <p:bldP spid="5" grpId="11"/>
      <p:bldP spid="6" grpId="0"/>
      <p:bldP spid="6" grpId="1"/>
      <p:bldP spid="6" grpId="2"/>
      <p:bldP spid="6" grpId="3"/>
      <p:bldP spid="6" grpId="4"/>
      <p:bldP spid="6" grpId="5"/>
      <p:bldP spid="6" grpId="6"/>
      <p:bldP spid="6" grpId="7"/>
      <p:bldP spid="6" grpId="8"/>
      <p:bldP spid="6" grpId="9"/>
      <p:bldP spid="6" grpId="10"/>
      <p:bldP spid="6" grpId="11"/>
      <p:bldP spid="7" grpId="0"/>
      <p:bldP spid="7" grpId="1"/>
      <p:bldP spid="7" grpId="2"/>
      <p:bldP spid="7" grpId="3"/>
      <p:bldP spid="7" grpId="4"/>
      <p:bldP spid="7" grpId="5"/>
      <p:bldP spid="7" grpId="6"/>
      <p:bldP spid="7" grpId="7"/>
      <p:bldP spid="7" grpId="8"/>
      <p:bldP spid="7" grpId="9"/>
      <p:bldP spid="7" grpId="10"/>
      <p:bldP spid="7" grpId="11"/>
      <p:bldP spid="8" grpId="0"/>
      <p:bldP spid="8" grpId="1"/>
      <p:bldP spid="8" grpId="2"/>
      <p:bldP spid="8" grpId="3"/>
      <p:bldP spid="8" grpId="4"/>
      <p:bldP spid="8" grpId="5"/>
      <p:bldP spid="8" grpId="6"/>
      <p:bldP spid="8" grpId="7"/>
      <p:bldP spid="8" grpId="8"/>
      <p:bldP spid="8" grpId="9"/>
      <p:bldP spid="8" grpId="10"/>
      <p:bldP spid="8" grpId="11"/>
      <p:bldP spid="9" grpId="0"/>
      <p:bldP spid="9" grpId="1"/>
      <p:bldP spid="9" grpId="2"/>
      <p:bldP spid="9" grpId="3"/>
      <p:bldP spid="9" grpId="4"/>
      <p:bldP spid="9" grpId="5"/>
      <p:bldP spid="9" grpId="6"/>
      <p:bldP spid="9" grpId="7"/>
      <p:bldP spid="9" grpId="8"/>
      <p:bldP spid="9" grpId="9"/>
      <p:bldP spid="9" grpId="10"/>
      <p:bldP spid="9" grpId="11"/>
      <p:bldP spid="10" grpId="0"/>
      <p:bldP spid="10" grpId="1"/>
      <p:bldP spid="10" grpId="2"/>
      <p:bldP spid="10" grpId="3"/>
      <p:bldP spid="10" grpId="4"/>
      <p:bldP spid="10" grpId="5"/>
      <p:bldP spid="10" grpId="6"/>
      <p:bldP spid="10" grpId="7"/>
      <p:bldP spid="10" grpId="8"/>
      <p:bldP spid="10" grpId="9"/>
      <p:bldP spid="10" grpId="10"/>
      <p:bldP spid="10" grpId="11"/>
      <p:bldP spid="11" grpId="0"/>
      <p:bldP spid="11" grpId="1"/>
      <p:bldP spid="11" grpId="2"/>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5"/>
      <p:bldP spid="12" grpId="6"/>
      <p:bldP spid="12" grpId="7"/>
      <p:bldP spid="12" grpId="8"/>
      <p:bldP spid="12" grpId="9"/>
      <p:bldP spid="12" grpId="10"/>
      <p:bldP spid="12" grpId="11"/>
      <p:bldP spid="13" grpId="0"/>
      <p:bldP spid="13" grpId="1"/>
      <p:bldP spid="14" grpId="0"/>
      <p:bldP spid="14" grpId="1"/>
      <p:bldP spid="15" grpId="0"/>
      <p:bldP spid="15" grpId="1"/>
      <p:bldP spid="16" grpId="0"/>
      <p:bldP spid="16" grpId="1"/>
      <p:bldP spid="17" grpId="0"/>
      <p:bldP spid="17" grpId="1"/>
      <p:bldP spid="18" grpId="0"/>
      <p:bldP spid="18" grpId="1"/>
      <p:bldP spid="19" grpId="0" build="p">
        <p:tmplLst>
          <p:tmpl lvl="1">
            <p:tnLst>
              <p:par>
                <p:cTn presetID="12" presetClass="exit" presetSubtype="4" fill="hold" nodeType="withEffect">
                  <p:stCondLst>
                    <p:cond delay="500"/>
                  </p:stCondLst>
                  <p:childTnLst>
                    <p:anim calcmode="lin" valueType="num">
                      <p:cBhvr additive="base">
                        <p:cTn dur="500"/>
                        <p:tgtEl>
                          <p:spTgt spid="19"/>
                        </p:tgtEl>
                        <p:attrNameLst>
                          <p:attrName>ppt_y</p:attrName>
                        </p:attrNameLst>
                      </p:cBhvr>
                      <p:tavLst>
                        <p:tav tm="0">
                          <p:val>
                            <p:strVal val="#ppt_y"/>
                          </p:val>
                        </p:tav>
                        <p:tav tm="100000">
                          <p:val>
                            <p:strVal val="#ppt_y+#ppt_h*1.125000"/>
                          </p:val>
                        </p:tav>
                      </p:tavLst>
                    </p:anim>
                    <p:animEffect transition="out" filter="wipe(down)">
                      <p:cBhvr>
                        <p:cTn dur="500"/>
                        <p:tgtEl>
                          <p:spTgt spid="19"/>
                        </p:tgtEl>
                      </p:cBhvr>
                    </p:animEffect>
                    <p:set>
                      <p:cBhvr>
                        <p:cTn dur="1" fill="hold">
                          <p:stCondLst>
                            <p:cond delay="499"/>
                          </p:stCondLst>
                        </p:cTn>
                        <p:tgtEl>
                          <p:spTgt spid="19"/>
                        </p:tgtEl>
                        <p:attrNameLst>
                          <p:attrName>style.visibility</p:attrName>
                        </p:attrNameLst>
                      </p:cBhvr>
                      <p:to>
                        <p:strVal val="hidden"/>
                      </p:to>
                    </p:set>
                  </p:childTnLst>
                </p:cTn>
              </p:par>
            </p:tnLst>
          </p:tmpl>
        </p:tmplLst>
      </p:bldP>
      <p:bldP spid="20" grpId="0" build="p">
        <p:tmplLst>
          <p:tmpl lvl="1">
            <p:tnLst>
              <p:par>
                <p:cTn presetID="12" presetClass="entr" presetSubtype="1"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down)">
                      <p:cBhvr>
                        <p:cTn dur="500"/>
                        <p:tgtEl>
                          <p:spTgt spid="2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6685136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7DCF1-BC1A-45AA-88FA-A57DD5ADB8B2}"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0536611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F7DCF1-BC1A-45AA-88FA-A57DD5ADB8B2}"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61665702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F7DCF1-BC1A-45AA-88FA-A57DD5ADB8B2}" type="datetimeFigureOut">
              <a:rPr lang="en-US" smtClean="0"/>
              <a:pPr/>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643259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F7DCF1-BC1A-45AA-88FA-A57DD5ADB8B2}" type="datetimeFigureOut">
              <a:rPr lang="en-US" smtClean="0"/>
              <a:pPr/>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7933132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7DCF1-BC1A-45AA-88FA-A57DD5ADB8B2}"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pPr lvl="0">
                <a:spcBef>
                  <a:spcPts val="0"/>
                </a:spcBef>
                <a:buNone/>
              </a:pPr>
              <a:t>‹#›</a:t>
            </a:fld>
            <a:endParaRPr lang="en"/>
          </a:p>
        </p:txBody>
      </p:sp>
    </p:spTree>
    <p:extLst>
      <p:ext uri="{BB962C8B-B14F-4D97-AF65-F5344CB8AC3E}">
        <p14:creationId xmlns:p14="http://schemas.microsoft.com/office/powerpoint/2010/main" val="2723344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7DCF1-BC1A-45AA-88FA-A57DD5ADB8B2}"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483485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7DCF1-BC1A-45AA-88FA-A57DD5ADB8B2}"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85526036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F7DCF1-BC1A-45AA-88FA-A57DD5ADB8B2}" type="datetimeFigureOut">
              <a:rPr lang="en-US" smtClean="0"/>
              <a:pPr/>
              <a:t>1/19/2022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0478519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image" Target="../media/image8.jpeg"/><Relationship Id="rId2" Type="http://schemas.microsoft.com/office/2007/relationships/media" Target="../media/media1.mp3"/><Relationship Id="rId1" Type="http://schemas.openxmlformats.org/officeDocument/2006/relationships/audio" Target="file:///D:\NHOT84\Thi%20bai%20giang%20dien%20tu-%20QUYEN-2012\duong%20len%20dinh.mp3"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2000" t="25002" r="17999" b="71873"/>
          <a:stretch>
            <a:fillRect/>
          </a:stretch>
        </p:blipFill>
        <p:spPr bwMode="auto">
          <a:xfrm>
            <a:off x="1200150" y="1543050"/>
            <a:ext cx="6743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duong len dinh.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7772400" y="4329113"/>
            <a:ext cx="2286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l="71873" t="12000" r="25002" b="17999"/>
          <a:stretch>
            <a:fillRect/>
          </a:stretch>
        </p:blipFill>
        <p:spPr bwMode="auto">
          <a:xfrm>
            <a:off x="1282304" y="1628775"/>
            <a:ext cx="28575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8">
            <a:lum bright="6000" contrast="6000"/>
            <a:extLst>
              <a:ext uri="{28A0092B-C50C-407E-A947-70E740481C1C}">
                <a14:useLocalDpi xmlns:a14="http://schemas.microsoft.com/office/drawing/2010/main" val="0"/>
              </a:ext>
            </a:extLst>
          </a:blip>
          <a:srcRect l="17999" t="71873" r="12000" b="25002"/>
          <a:stretch>
            <a:fillRect/>
          </a:stretch>
        </p:blipFill>
        <p:spPr bwMode="auto">
          <a:xfrm>
            <a:off x="1314450" y="4254103"/>
            <a:ext cx="66865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https://sites.google.com/site/hocvuicunghoahoc/_/rsrc/1492354572444/home/mot-so-hinh-anh-hoa-hoc/h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750" y="1843087"/>
            <a:ext cx="3343275" cy="2014538"/>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9"/>
          <p:cNvSpPr>
            <a:spLocks noChangeArrowheads="1" noChangeShapeType="1" noTextEdit="1"/>
          </p:cNvSpPr>
          <p:nvPr/>
        </p:nvSpPr>
        <p:spPr bwMode="auto">
          <a:xfrm>
            <a:off x="4710972" y="4138612"/>
            <a:ext cx="3014996" cy="642938"/>
          </a:xfrm>
          <a:prstGeom prst="rect">
            <a:avLst/>
          </a:prstGeom>
        </p:spPr>
        <p:txBody>
          <a:bodyPr wrap="none" lIns="68580" tIns="34290" rIns="68580" bIns="34290" fromWordArt="1">
            <a:prstTxWarp prst="textPlain">
              <a:avLst>
                <a:gd name="adj" fmla="val 50000"/>
              </a:avLst>
            </a:prstTxWarp>
          </a:bodyPr>
          <a:lstStyle/>
          <a:p>
            <a:pPr algn="ctr"/>
            <a:r>
              <a:rPr lang="en-US" sz="2000" b="1" kern="10" dirty="0">
                <a:ln w="9525">
                  <a:solidFill>
                    <a:srgbClr val="FF00FF"/>
                  </a:solidFill>
                  <a:round/>
                  <a:headEnd/>
                  <a:tailEnd/>
                </a:ln>
                <a:solidFill>
                  <a:srgbClr val="002060"/>
                </a:solidFill>
                <a:latin typeface="+mj-lt"/>
              </a:rPr>
              <a:t>NĂM HỌC: 2021 - 2022</a:t>
            </a:r>
          </a:p>
        </p:txBody>
      </p:sp>
      <p:sp>
        <p:nvSpPr>
          <p:cNvPr id="9" name="WordArt 4"/>
          <p:cNvSpPr>
            <a:spLocks noChangeArrowheads="1" noChangeShapeType="1" noTextEdit="1"/>
          </p:cNvSpPr>
          <p:nvPr/>
        </p:nvSpPr>
        <p:spPr bwMode="auto">
          <a:xfrm>
            <a:off x="1378745" y="1082279"/>
            <a:ext cx="6347222" cy="2143125"/>
          </a:xfrm>
          <a:prstGeom prst="rect">
            <a:avLst/>
          </a:prstGeom>
          <a:effectLst>
            <a:outerShdw blurRad="50800" dist="38100" dir="18900000" algn="bl" rotWithShape="0">
              <a:prstClr val="black">
                <a:alpha val="40000"/>
              </a:prstClr>
            </a:outerShdw>
          </a:effectLst>
        </p:spPr>
        <p:txBody>
          <a:bodyPr spcFirstLastPara="1" wrap="none" lIns="68580" tIns="34290" rIns="68580" bIns="34290" fromWordArt="1">
            <a:prstTxWarp prst="textArchUp">
              <a:avLst>
                <a:gd name="adj" fmla="val 10800000"/>
              </a:avLst>
            </a:prstTxWarp>
          </a:bodyPr>
          <a:lstStyle/>
          <a:p>
            <a:pPr algn="ctr"/>
            <a:endParaRPr lang="en-US" b="1" kern="10" dirty="0">
              <a:ln w="9525">
                <a:solidFill>
                  <a:srgbClr val="FF0066"/>
                </a:solidFill>
                <a:round/>
                <a:headEnd/>
                <a:tailEnd/>
              </a:ln>
              <a:solidFill>
                <a:srgbClr val="FF0000"/>
              </a:solidFill>
              <a:latin typeface=".Vn3DH"/>
            </a:endParaRPr>
          </a:p>
        </p:txBody>
      </p:sp>
      <p:pic>
        <p:nvPicPr>
          <p:cNvPr id="2" name="MaiTruongMenYeu.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819085" y="471488"/>
            <a:ext cx="342900" cy="342900"/>
          </a:xfrm>
          <a:prstGeom prst="rect">
            <a:avLst/>
          </a:prstGeom>
        </p:spPr>
      </p:pic>
      <p:sp>
        <p:nvSpPr>
          <p:cNvPr id="4" name="TextBox 3"/>
          <p:cNvSpPr txBox="1"/>
          <p:nvPr/>
        </p:nvSpPr>
        <p:spPr>
          <a:xfrm>
            <a:off x="457200" y="514350"/>
            <a:ext cx="2380380" cy="400110"/>
          </a:xfrm>
          <a:prstGeom prst="rect">
            <a:avLst/>
          </a:prstGeom>
          <a:noFill/>
        </p:spPr>
        <p:txBody>
          <a:bodyPr wrap="square" rtlCol="0">
            <a:spAutoFit/>
          </a:bodyPr>
          <a:lstStyle/>
          <a:p>
            <a:r>
              <a:rPr lang="en-US" sz="2000" b="1" smtClean="0">
                <a:solidFill>
                  <a:srgbClr val="FF0000"/>
                </a:solidFill>
                <a:latin typeface="Times New Roman" pitchFamily="18" charset="0"/>
                <a:cs typeface="Times New Roman" pitchFamily="18" charset="0"/>
              </a:rPr>
              <a:t>Khoa học tự nhiên 6</a:t>
            </a:r>
            <a:endParaRPr lang="vi-VN" sz="2000" b="1">
              <a:solidFill>
                <a:srgbClr val="FF0000"/>
              </a:solidFill>
              <a:latin typeface="Times New Roman" pitchFamily="18" charset="0"/>
              <a:cs typeface="Times New Roman" pitchFamily="18" charset="0"/>
            </a:endParaRPr>
          </a:p>
        </p:txBody>
      </p:sp>
      <p:pic>
        <p:nvPicPr>
          <p:cNvPr id="12" name="Picture 2" descr="Cúm gia cầm: Nguyên nhân, triệu chứng, chẩn đoán, điều trị | Vinme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4100" y="163047"/>
            <a:ext cx="2806700" cy="187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Đến khi nào thì đại dịch COVID-19 sẽ chấm dứ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2014696"/>
            <a:ext cx="3333750" cy="18524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3330772"/>
            <a:ext cx="1428750" cy="307777"/>
          </a:xfrm>
          <a:prstGeom prst="rect">
            <a:avLst/>
          </a:prstGeom>
          <a:noFill/>
        </p:spPr>
        <p:txBody>
          <a:bodyPr wrap="square" rtlCol="0">
            <a:spAutoFit/>
          </a:bodyPr>
          <a:lstStyle/>
          <a:p>
            <a:r>
              <a:rPr lang="en-US" b="1" smtClean="0"/>
              <a:t>Corona - 2019</a:t>
            </a:r>
            <a:endParaRPr lang="vi-VN" b="1"/>
          </a:p>
        </p:txBody>
      </p:sp>
    </p:spTree>
    <p:extLst>
      <p:ext uri="{BB962C8B-B14F-4D97-AF65-F5344CB8AC3E}">
        <p14:creationId xmlns:p14="http://schemas.microsoft.com/office/powerpoint/2010/main" val="3122512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835" fill="hold"/>
                                        <p:tgtEl>
                                          <p:spTgt spid="2"/>
                                        </p:tgtEl>
                                      </p:cBhvr>
                                    </p:cmd>
                                  </p:childTnLst>
                                </p:cTn>
                              </p:par>
                              <p:par>
                                <p:cTn id="7" presetID="7" presetClass="entr" presetSubtype="2" repeatCount="indefinite"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0" fill="hold"/>
                                        <p:tgtEl>
                                          <p:spTgt spid="8"/>
                                        </p:tgtEl>
                                        <p:attrNameLst>
                                          <p:attrName>ppt_x</p:attrName>
                                        </p:attrNameLst>
                                      </p:cBhvr>
                                      <p:tavLst>
                                        <p:tav tm="0">
                                          <p:val>
                                            <p:strVal val="1+#ppt_w/2"/>
                                          </p:val>
                                        </p:tav>
                                        <p:tav tm="100000">
                                          <p:val>
                                            <p:strVal val="#ppt_x"/>
                                          </p:val>
                                        </p:tav>
                                      </p:tavLst>
                                    </p:anim>
                                    <p:anim calcmode="lin" valueType="num">
                                      <p:cBhvr additive="base">
                                        <p:cTn id="10" dur="10000" fill="hold"/>
                                        <p:tgtEl>
                                          <p:spTgt spid="8"/>
                                        </p:tgtEl>
                                        <p:attrNameLst>
                                          <p:attrName>ppt_y</p:attrName>
                                        </p:attrNameLst>
                                      </p:cBhvr>
                                      <p:tavLst>
                                        <p:tav tm="0">
                                          <p:val>
                                            <p:strVal val="#ppt_y"/>
                                          </p:val>
                                        </p:tav>
                                        <p:tav tm="100000">
                                          <p:val>
                                            <p:strVal val="#ppt_y"/>
                                          </p:val>
                                        </p:tav>
                                      </p:tavLst>
                                    </p:anim>
                                  </p:childTnLst>
                                </p:cTn>
                              </p:par>
                              <p:par>
                                <p:cTn id="11" presetID="51"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fade">
                                      <p:cBhvr>
                                        <p:cTn id="13" dur="770" decel="100000"/>
                                        <p:tgtEl>
                                          <p:spTgt spid="9"/>
                                        </p:tgtEl>
                                      </p:cBhvr>
                                    </p:animEffect>
                                    <p:animScale>
                                      <p:cBhvr>
                                        <p:cTn id="14" dur="770" decel="100000"/>
                                        <p:tgtEl>
                                          <p:spTgt spid="9"/>
                                        </p:tgtEl>
                                      </p:cBhvr>
                                      <p:from x="10000" y="10000"/>
                                      <p:to x="200000" y="450000"/>
                                    </p:animScale>
                                    <p:animScale>
                                      <p:cBhvr>
                                        <p:cTn id="15" dur="1230" accel="100000" fill="hold">
                                          <p:stCondLst>
                                            <p:cond delay="770"/>
                                          </p:stCondLst>
                                        </p:cTn>
                                        <p:tgtEl>
                                          <p:spTgt spid="9"/>
                                        </p:tgtEl>
                                      </p:cBhvr>
                                      <p:from x="200000" y="450000"/>
                                      <p:to x="100000" y="100000"/>
                                    </p:animScale>
                                    <p:set>
                                      <p:cBhvr>
                                        <p:cTn id="16" dur="770" fill="hold"/>
                                        <p:tgtEl>
                                          <p:spTgt spid="9"/>
                                        </p:tgtEl>
                                        <p:attrNameLst>
                                          <p:attrName>ppt_x</p:attrName>
                                        </p:attrNameLst>
                                      </p:cBhvr>
                                      <p:to>
                                        <p:strVal val="(0.5)"/>
                                      </p:to>
                                    </p:set>
                                    <p:anim from="(0.5)" to="(#ppt_x)" calcmode="lin" valueType="num">
                                      <p:cBhvr>
                                        <p:cTn id="17" dur="1230" accel="100000" fill="hold">
                                          <p:stCondLst>
                                            <p:cond delay="770"/>
                                          </p:stCondLst>
                                        </p:cTn>
                                        <p:tgtEl>
                                          <p:spTgt spid="9"/>
                                        </p:tgtEl>
                                        <p:attrNameLst>
                                          <p:attrName>ppt_x</p:attrName>
                                        </p:attrNameLst>
                                      </p:cBhvr>
                                    </p:anim>
                                    <p:set>
                                      <p:cBhvr>
                                        <p:cTn id="18" dur="770" fill="hold"/>
                                        <p:tgtEl>
                                          <p:spTgt spid="9"/>
                                        </p:tgtEl>
                                        <p:attrNameLst>
                                          <p:attrName>ppt_y</p:attrName>
                                        </p:attrNameLst>
                                      </p:cBhvr>
                                      <p:to>
                                        <p:strVal val="(#ppt_y+0.4)"/>
                                      </p:to>
                                    </p:set>
                                    <p:anim from="(#ppt_y+0.4)" to="(#ppt_y)" calcmode="lin" valueType="num">
                                      <p:cBhvr>
                                        <p:cTn id="19"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175"/>
                </p:tgtEl>
              </p:cMediaNode>
            </p:audio>
            <p:audio>
              <p:cMediaNode vol="80000">
                <p:cTn id="21"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B8367BA-6639-4D93-944A-F0D0645386A7}"/>
              </a:ext>
            </a:extLst>
          </p:cNvPr>
          <p:cNvSpPr>
            <a:spLocks noGrp="1"/>
          </p:cNvSpPr>
          <p:nvPr>
            <p:ph type="ftr" sz="quarter" idx="11"/>
          </p:nvPr>
        </p:nvSpPr>
        <p:spPr/>
        <p:txBody>
          <a:bodyPr/>
          <a:lstStyle/>
          <a:p>
            <a:pPr>
              <a:defRPr/>
            </a:pPr>
            <a:r>
              <a:rPr lang="en-US"/>
              <a:t>www.themegallery.com</a:t>
            </a:r>
          </a:p>
        </p:txBody>
      </p:sp>
      <p:sp>
        <p:nvSpPr>
          <p:cNvPr id="11267" name="Rectangle 2">
            <a:extLst>
              <a:ext uri="{FF2B5EF4-FFF2-40B4-BE49-F238E27FC236}">
                <a16:creationId xmlns:a16="http://schemas.microsoft.com/office/drawing/2014/main" xmlns="" id="{E57A372E-0D67-45B1-B8F5-A29A60C0439B}"/>
              </a:ext>
            </a:extLst>
          </p:cNvPr>
          <p:cNvSpPr>
            <a:spLocks noGrp="1" noChangeArrowheads="1"/>
          </p:cNvSpPr>
          <p:nvPr>
            <p:ph type="title"/>
          </p:nvPr>
        </p:nvSpPr>
        <p:spPr>
          <a:xfrm>
            <a:off x="381000" y="895350"/>
            <a:ext cx="8229600" cy="1143000"/>
          </a:xfrm>
        </p:spPr>
        <p:txBody>
          <a:bodyPr>
            <a:normAutofit fontScale="90000"/>
          </a:bodyPr>
          <a:lstStyle/>
          <a:p>
            <a:pPr algn="l" eaLnBrk="1" hangingPunct="1"/>
            <a:r>
              <a:rPr lang="en-US" altLang="en-US" sz="2700" smtClean="0">
                <a:latin typeface="Times New Roman" pitchFamily="18" charset="0"/>
                <a:cs typeface="Times New Roman" pitchFamily="18" charset="0"/>
              </a:rPr>
              <a:t>Để quan sát thấy các virus, những nhà nghiên cứu phải sử dụng kính hiển vi điện tử hoặc kính hiển vi sinh học. Điều đó cho thấy  virus có kích thước như thế nào?</a:t>
            </a:r>
            <a:br>
              <a:rPr lang="en-US" altLang="en-US" sz="2700" smtClean="0">
                <a:latin typeface="Times New Roman" pitchFamily="18" charset="0"/>
                <a:cs typeface="Times New Roman" pitchFamily="18" charset="0"/>
              </a:rPr>
            </a:br>
            <a:r>
              <a:rPr lang="en-US" altLang="en-US" sz="2000" smtClean="0">
                <a:latin typeface="Times New Roman" pitchFamily="18" charset="0"/>
                <a:cs typeface="Times New Roman" pitchFamily="18" charset="0"/>
              </a:rPr>
              <a:t/>
            </a:r>
            <a:br>
              <a:rPr lang="en-US" altLang="en-US" sz="2000" smtClean="0">
                <a:latin typeface="Times New Roman" pitchFamily="18" charset="0"/>
                <a:cs typeface="Times New Roman" pitchFamily="18" charset="0"/>
              </a:rPr>
            </a:br>
            <a:endParaRPr lang="en-US" altLang="en-US" sz="200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9F158F04-4449-4442-9420-ABDF999D41A5}"/>
              </a:ext>
            </a:extLst>
          </p:cNvPr>
          <p:cNvSpPr/>
          <p:nvPr/>
        </p:nvSpPr>
        <p:spPr>
          <a:xfrm>
            <a:off x="6372226" y="4857751"/>
            <a:ext cx="1704975" cy="17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270" name="Group 1">
            <a:extLst>
              <a:ext uri="{FF2B5EF4-FFF2-40B4-BE49-F238E27FC236}">
                <a16:creationId xmlns:a16="http://schemas.microsoft.com/office/drawing/2014/main" xmlns="" id="{D8EE4764-8509-49A2-9378-902144840F3C}"/>
              </a:ext>
            </a:extLst>
          </p:cNvPr>
          <p:cNvGrpSpPr>
            <a:grpSpLocks/>
          </p:cNvGrpSpPr>
          <p:nvPr/>
        </p:nvGrpSpPr>
        <p:grpSpPr bwMode="auto">
          <a:xfrm>
            <a:off x="7938" y="2193132"/>
            <a:ext cx="8164512" cy="2574131"/>
            <a:chOff x="8627" y="3413594"/>
            <a:chExt cx="8163773" cy="2943293"/>
          </a:xfrm>
        </p:grpSpPr>
        <p:pic>
          <p:nvPicPr>
            <p:cNvPr id="11272" name="Picture 2" descr="Áo Sơ Mi Trắng Nam">
              <a:extLst>
                <a:ext uri="{FF2B5EF4-FFF2-40B4-BE49-F238E27FC236}">
                  <a16:creationId xmlns:a16="http://schemas.microsoft.com/office/drawing/2014/main" xmlns="" id="{575C2361-B79D-424F-96B6-3EABEBFE6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 y="3413594"/>
              <a:ext cx="4419358" cy="294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 descr="Cận Cảnh Kính Hiển Vi">
              <a:extLst>
                <a:ext uri="{FF2B5EF4-FFF2-40B4-BE49-F238E27FC236}">
                  <a16:creationId xmlns:a16="http://schemas.microsoft.com/office/drawing/2014/main" xmlns="" id="{9A58650C-92BE-4C7F-BB5E-3B81EEB67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282" y="3435079"/>
              <a:ext cx="3721118" cy="292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457200" y="503694"/>
            <a:ext cx="7924800" cy="2677656"/>
          </a:xfrm>
          <a:prstGeom prst="rect">
            <a:avLst/>
          </a:prstGeom>
          <a:noFill/>
        </p:spPr>
        <p:txBody>
          <a:bodyPr wrap="square" rtlCol="0">
            <a:spAutoFit/>
          </a:bodyPr>
          <a:lstStyle/>
          <a:p>
            <a:r>
              <a:rPr lang="en-US" altLang="en-US" sz="2800" smtClean="0">
                <a:latin typeface="Times New Roman" pitchFamily="18" charset="0"/>
                <a:cs typeface="Times New Roman" pitchFamily="18" charset="0"/>
              </a:rPr>
              <a:t> </a:t>
            </a:r>
            <a:r>
              <a:rPr lang="en-US" altLang="en-US" sz="2800">
                <a:latin typeface="Times New Roman" pitchFamily="18" charset="0"/>
                <a:cs typeface="Times New Roman" pitchFamily="18" charset="0"/>
              </a:rPr>
              <a:t>Điều đó cho thấy  virus có kích thước rất nhỏ bé, siêu hiển vi. Đơn vị </a:t>
            </a:r>
            <a:r>
              <a:rPr lang="en-US" altLang="en-US" sz="2800" smtClean="0">
                <a:latin typeface="Times New Roman" pitchFamily="18" charset="0"/>
                <a:cs typeface="Times New Roman" pitchFamily="18" charset="0"/>
              </a:rPr>
              <a:t>nm,  các loại virus thường có kích thước từ 20 - 300nm nhỏ hơn rất nhiều so với bụi mịn.</a:t>
            </a:r>
            <a:r>
              <a:rPr lang="en-US" altLang="en-US" sz="2800">
                <a:latin typeface="Times New Roman" pitchFamily="18" charset="0"/>
                <a:cs typeface="Times New Roman" pitchFamily="18" charset="0"/>
              </a:rPr>
              <a:t/>
            </a:r>
            <a:br>
              <a:rPr lang="en-US" altLang="en-US" sz="2800">
                <a:latin typeface="Times New Roman" pitchFamily="18" charset="0"/>
                <a:cs typeface="Times New Roman" pitchFamily="18" charset="0"/>
              </a:rPr>
            </a:br>
            <a:r>
              <a:rPr lang="en-US" altLang="en-US" sz="2800">
                <a:latin typeface="Times New Roman" pitchFamily="18" charset="0"/>
                <a:cs typeface="Times New Roman" pitchFamily="18" charset="0"/>
              </a:rPr>
              <a:t/>
            </a:r>
            <a:br>
              <a:rPr lang="en-US" altLang="en-US" sz="2800">
                <a:latin typeface="Times New Roman" pitchFamily="18" charset="0"/>
                <a:cs typeface="Times New Roman" pitchFamily="18" charset="0"/>
              </a:rPr>
            </a:br>
            <a:endParaRPr lang="vi-VN" sz="280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7150"/>
            <a:ext cx="40481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7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267"/>
                                        </p:tgtEl>
                                      </p:cBhvr>
                                    </p:animEffect>
                                    <p:set>
                                      <p:cBhvr>
                                        <p:cTn id="7" dur="1" fill="hold">
                                          <p:stCondLst>
                                            <p:cond delay="499"/>
                                          </p:stCondLst>
                                        </p:cTn>
                                        <p:tgtEl>
                                          <p:spTgt spid="112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FDCEED0-B002-440B-98EA-4D8213AAD793}"/>
              </a:ext>
            </a:extLst>
          </p:cNvPr>
          <p:cNvSpPr txBox="1"/>
          <p:nvPr/>
        </p:nvSpPr>
        <p:spPr>
          <a:xfrm>
            <a:off x="306676" y="434926"/>
            <a:ext cx="8641775" cy="807913"/>
          </a:xfrm>
          <a:prstGeom prst="rect">
            <a:avLst/>
          </a:prstGeom>
          <a:solidFill>
            <a:schemeClr val="accent2"/>
          </a:solidFill>
        </p:spPr>
        <p:txBody>
          <a:bodyPr wrap="square" lIns="68580" tIns="34290" rIns="68580" bIns="34290" rtlCol="0">
            <a:spAutoFit/>
          </a:bodyPr>
          <a:lstStyle/>
          <a:p>
            <a:r>
              <a:rPr lang="en-US" sz="2400" b="1" smtClean="0">
                <a:solidFill>
                  <a:srgbClr val="002060"/>
                </a:solidFill>
                <a:latin typeface="Arial" pitchFamily="34" charset="0"/>
                <a:cs typeface="Arial" pitchFamily="34" charset="0"/>
              </a:rPr>
              <a:t>Quan sát hình </a:t>
            </a:r>
            <a:r>
              <a:rPr lang="en-US" sz="2400" b="1" smtClean="0">
                <a:solidFill>
                  <a:srgbClr val="002060"/>
                </a:solidFill>
                <a:latin typeface="Arial" pitchFamily="34" charset="0"/>
                <a:cs typeface="Arial" pitchFamily="34" charset="0"/>
              </a:rPr>
              <a:t>24.1 và </a:t>
            </a:r>
            <a:r>
              <a:rPr lang="en-US" sz="2400" b="1" smtClean="0">
                <a:solidFill>
                  <a:srgbClr val="002060"/>
                </a:solidFill>
                <a:latin typeface="Arial" pitchFamily="34" charset="0"/>
                <a:cs typeface="Arial" pitchFamily="34" charset="0"/>
              </a:rPr>
              <a:t>thông tin sgk hoàn thành phiếu học tập sau:</a:t>
            </a:r>
            <a:endParaRPr lang="en-US" sz="2400" b="1" dirty="0">
              <a:solidFill>
                <a:srgbClr val="00206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xmlns="" id="{93022DE4-543F-4432-8214-D3DA155D6AB7}"/>
              </a:ext>
            </a:extLst>
          </p:cNvPr>
          <p:cNvPicPr>
            <a:picLocks noChangeAspect="1"/>
          </p:cNvPicPr>
          <p:nvPr/>
        </p:nvPicPr>
        <p:blipFill>
          <a:blip r:embed="rId2"/>
          <a:stretch>
            <a:fillRect/>
          </a:stretch>
        </p:blipFill>
        <p:spPr>
          <a:xfrm>
            <a:off x="397566" y="1401417"/>
            <a:ext cx="1837120" cy="1610139"/>
          </a:xfrm>
          <a:prstGeom prst="rect">
            <a:avLst/>
          </a:prstGeom>
        </p:spPr>
      </p:pic>
      <p:pic>
        <p:nvPicPr>
          <p:cNvPr id="3" name="Picture 2">
            <a:extLst>
              <a:ext uri="{FF2B5EF4-FFF2-40B4-BE49-F238E27FC236}">
                <a16:creationId xmlns:a16="http://schemas.microsoft.com/office/drawing/2014/main" xmlns="" id="{F2A0AD87-D5AD-4753-B738-D53B0A23A4F4}"/>
              </a:ext>
            </a:extLst>
          </p:cNvPr>
          <p:cNvPicPr>
            <a:picLocks noChangeAspect="1"/>
          </p:cNvPicPr>
          <p:nvPr/>
        </p:nvPicPr>
        <p:blipFill>
          <a:blip r:embed="rId3"/>
          <a:stretch>
            <a:fillRect/>
          </a:stretch>
        </p:blipFill>
        <p:spPr>
          <a:xfrm>
            <a:off x="2234685" y="1419547"/>
            <a:ext cx="2047127" cy="1514210"/>
          </a:xfrm>
          <a:prstGeom prst="rect">
            <a:avLst/>
          </a:prstGeom>
        </p:spPr>
      </p:pic>
      <p:pic>
        <p:nvPicPr>
          <p:cNvPr id="6" name="Picture 5">
            <a:extLst>
              <a:ext uri="{FF2B5EF4-FFF2-40B4-BE49-F238E27FC236}">
                <a16:creationId xmlns:a16="http://schemas.microsoft.com/office/drawing/2014/main" xmlns="" id="{B48B442B-7008-4D35-BD89-633740C62BFD}"/>
              </a:ext>
            </a:extLst>
          </p:cNvPr>
          <p:cNvPicPr>
            <a:picLocks noChangeAspect="1"/>
          </p:cNvPicPr>
          <p:nvPr/>
        </p:nvPicPr>
        <p:blipFill>
          <a:blip r:embed="rId4"/>
          <a:stretch>
            <a:fillRect/>
          </a:stretch>
        </p:blipFill>
        <p:spPr>
          <a:xfrm>
            <a:off x="4281812" y="1420191"/>
            <a:ext cx="2420324" cy="1572591"/>
          </a:xfrm>
          <a:prstGeom prst="rect">
            <a:avLst/>
          </a:prstGeom>
        </p:spPr>
      </p:pic>
      <p:pic>
        <p:nvPicPr>
          <p:cNvPr id="7" name="Picture 6">
            <a:extLst>
              <a:ext uri="{FF2B5EF4-FFF2-40B4-BE49-F238E27FC236}">
                <a16:creationId xmlns:a16="http://schemas.microsoft.com/office/drawing/2014/main" xmlns="" id="{0D36562F-FE95-41C6-8D55-658C212C3C05}"/>
              </a:ext>
            </a:extLst>
          </p:cNvPr>
          <p:cNvPicPr>
            <a:picLocks noChangeAspect="1"/>
          </p:cNvPicPr>
          <p:nvPr/>
        </p:nvPicPr>
        <p:blipFill>
          <a:blip r:embed="rId5"/>
          <a:stretch>
            <a:fillRect/>
          </a:stretch>
        </p:blipFill>
        <p:spPr>
          <a:xfrm>
            <a:off x="6702136" y="1366898"/>
            <a:ext cx="1977350" cy="1679177"/>
          </a:xfrm>
          <a:prstGeom prst="rect">
            <a:avLst/>
          </a:prstGeom>
        </p:spPr>
      </p:pic>
      <p:pic>
        <p:nvPicPr>
          <p:cNvPr id="11" name="Picture 10">
            <a:extLst>
              <a:ext uri="{FF2B5EF4-FFF2-40B4-BE49-F238E27FC236}">
                <a16:creationId xmlns:a16="http://schemas.microsoft.com/office/drawing/2014/main" xmlns="" id="{4DF610DA-094B-4FB4-A43C-01AC02C51940}"/>
              </a:ext>
            </a:extLst>
          </p:cNvPr>
          <p:cNvPicPr>
            <a:picLocks noChangeAspect="1"/>
          </p:cNvPicPr>
          <p:nvPr/>
        </p:nvPicPr>
        <p:blipFill>
          <a:blip r:embed="rId6"/>
          <a:stretch>
            <a:fillRect/>
          </a:stretch>
        </p:blipFill>
        <p:spPr>
          <a:xfrm>
            <a:off x="2691557" y="2904478"/>
            <a:ext cx="1636608" cy="1735274"/>
          </a:xfrm>
          <a:prstGeom prst="rect">
            <a:avLst/>
          </a:prstGeom>
        </p:spPr>
      </p:pic>
      <p:pic>
        <p:nvPicPr>
          <p:cNvPr id="16" name="Picture 15">
            <a:extLst>
              <a:ext uri="{FF2B5EF4-FFF2-40B4-BE49-F238E27FC236}">
                <a16:creationId xmlns:a16="http://schemas.microsoft.com/office/drawing/2014/main" xmlns="" id="{29F0EE98-F56B-447B-B199-CE7A7CA6A9D9}"/>
              </a:ext>
            </a:extLst>
          </p:cNvPr>
          <p:cNvPicPr>
            <a:picLocks noChangeAspect="1"/>
          </p:cNvPicPr>
          <p:nvPr/>
        </p:nvPicPr>
        <p:blipFill>
          <a:blip r:embed="rId7"/>
          <a:stretch>
            <a:fillRect/>
          </a:stretch>
        </p:blipFill>
        <p:spPr>
          <a:xfrm>
            <a:off x="443919" y="3015010"/>
            <a:ext cx="2201285" cy="1514210"/>
          </a:xfrm>
          <a:prstGeom prst="rect">
            <a:avLst/>
          </a:prstGeom>
        </p:spPr>
      </p:pic>
    </p:spTree>
    <p:extLst>
      <p:ext uri="{BB962C8B-B14F-4D97-AF65-F5344CB8AC3E}">
        <p14:creationId xmlns:p14="http://schemas.microsoft.com/office/powerpoint/2010/main" val="3340240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CF1C2-6826-48E7-8DE0-E00C14066866}"/>
              </a:ext>
            </a:extLst>
          </p:cNvPr>
          <p:cNvSpPr txBox="1"/>
          <p:nvPr/>
        </p:nvSpPr>
        <p:spPr>
          <a:xfrm>
            <a:off x="275063" y="0"/>
            <a:ext cx="4045227" cy="438581"/>
          </a:xfrm>
          <a:prstGeom prst="rect">
            <a:avLst/>
          </a:prstGeom>
          <a:solidFill>
            <a:schemeClr val="accent2">
              <a:lumMod val="40000"/>
              <a:lumOff val="60000"/>
            </a:schemeClr>
          </a:solidFill>
        </p:spPr>
        <p:txBody>
          <a:bodyPr wrap="square" lIns="68580" tIns="34290" rIns="68580" bIns="34290" rtlCol="0">
            <a:spAutoFit/>
          </a:bodyPr>
          <a:lstStyle/>
          <a:p>
            <a:pPr marL="642938" lvl="1" indent="-300038">
              <a:buAutoNum type="romanUcPeriod"/>
            </a:pPr>
            <a:r>
              <a:rPr lang="en-US" sz="2400" dirty="0">
                <a:latin typeface="Times New Roman" panose="02020603050405020304" pitchFamily="18" charset="0"/>
                <a:cs typeface="Times New Roman" panose="02020603050405020304" pitchFamily="18" charset="0"/>
              </a:rPr>
              <a:t>ĐẶC ĐIỂM VIRUS</a:t>
            </a:r>
          </a:p>
        </p:txBody>
      </p:sp>
      <p:pic>
        <p:nvPicPr>
          <p:cNvPr id="2" name="Picture 1">
            <a:extLst>
              <a:ext uri="{FF2B5EF4-FFF2-40B4-BE49-F238E27FC236}">
                <a16:creationId xmlns:a16="http://schemas.microsoft.com/office/drawing/2014/main" xmlns="" id="{93022DE4-543F-4432-8214-D3DA155D6AB7}"/>
              </a:ext>
            </a:extLst>
          </p:cNvPr>
          <p:cNvPicPr>
            <a:picLocks noChangeAspect="1"/>
          </p:cNvPicPr>
          <p:nvPr/>
        </p:nvPicPr>
        <p:blipFill>
          <a:blip r:embed="rId2"/>
          <a:stretch>
            <a:fillRect/>
          </a:stretch>
        </p:blipFill>
        <p:spPr>
          <a:xfrm>
            <a:off x="397566" y="666750"/>
            <a:ext cx="2269434" cy="1610139"/>
          </a:xfrm>
          <a:prstGeom prst="rect">
            <a:avLst/>
          </a:prstGeom>
        </p:spPr>
      </p:pic>
      <p:pic>
        <p:nvPicPr>
          <p:cNvPr id="3" name="Picture 2">
            <a:extLst>
              <a:ext uri="{FF2B5EF4-FFF2-40B4-BE49-F238E27FC236}">
                <a16:creationId xmlns:a16="http://schemas.microsoft.com/office/drawing/2014/main" xmlns="" id="{F2A0AD87-D5AD-4753-B738-D53B0A23A4F4}"/>
              </a:ext>
            </a:extLst>
          </p:cNvPr>
          <p:cNvPicPr>
            <a:picLocks noChangeAspect="1"/>
          </p:cNvPicPr>
          <p:nvPr/>
        </p:nvPicPr>
        <p:blipFill>
          <a:blip r:embed="rId3"/>
          <a:stretch>
            <a:fillRect/>
          </a:stretch>
        </p:blipFill>
        <p:spPr>
          <a:xfrm>
            <a:off x="3134473" y="524140"/>
            <a:ext cx="2351927" cy="1514210"/>
          </a:xfrm>
          <a:prstGeom prst="rect">
            <a:avLst/>
          </a:prstGeom>
        </p:spPr>
      </p:pic>
      <p:pic>
        <p:nvPicPr>
          <p:cNvPr id="6" name="Picture 5">
            <a:extLst>
              <a:ext uri="{FF2B5EF4-FFF2-40B4-BE49-F238E27FC236}">
                <a16:creationId xmlns:a16="http://schemas.microsoft.com/office/drawing/2014/main" xmlns="" id="{B48B442B-7008-4D35-BD89-633740C62BFD}"/>
              </a:ext>
            </a:extLst>
          </p:cNvPr>
          <p:cNvPicPr>
            <a:picLocks noChangeAspect="1"/>
          </p:cNvPicPr>
          <p:nvPr/>
        </p:nvPicPr>
        <p:blipFill>
          <a:blip r:embed="rId4"/>
          <a:stretch>
            <a:fillRect/>
          </a:stretch>
        </p:blipFill>
        <p:spPr>
          <a:xfrm>
            <a:off x="5733076" y="361950"/>
            <a:ext cx="2420324" cy="1572591"/>
          </a:xfrm>
          <a:prstGeom prst="rect">
            <a:avLst/>
          </a:prstGeom>
        </p:spPr>
      </p:pic>
      <p:sp>
        <p:nvSpPr>
          <p:cNvPr id="9" name="Down Arrow 8"/>
          <p:cNvSpPr/>
          <p:nvPr/>
        </p:nvSpPr>
        <p:spPr>
          <a:xfrm>
            <a:off x="1295400" y="2315541"/>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utoShape 2" descr="Triệu chứng và phòng trừ bệnh khảm lá thuốc l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AutoShape 4" descr="Triệu chứng và phòng trừ bệnh khảm lá thuốc lá"/>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 y="29527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own Arrow 14"/>
          <p:cNvSpPr/>
          <p:nvPr/>
        </p:nvSpPr>
        <p:spPr>
          <a:xfrm>
            <a:off x="6754368" y="2114550"/>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Down Arrow 16"/>
          <p:cNvSpPr/>
          <p:nvPr/>
        </p:nvSpPr>
        <p:spPr>
          <a:xfrm>
            <a:off x="4239768" y="2266950"/>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96227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2914650"/>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551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fade">
                                      <p:cBhvr>
                                        <p:cTn id="13" dur="1000"/>
                                        <p:tgtEl>
                                          <p:spTgt spid="1029"/>
                                        </p:tgtEl>
                                      </p:cBhvr>
                                    </p:animEffect>
                                    <p:anim calcmode="lin" valueType="num">
                                      <p:cBhvr>
                                        <p:cTn id="14" dur="1000" fill="hold"/>
                                        <p:tgtEl>
                                          <p:spTgt spid="1029"/>
                                        </p:tgtEl>
                                        <p:attrNameLst>
                                          <p:attrName>ppt_x</p:attrName>
                                        </p:attrNameLst>
                                      </p:cBhvr>
                                      <p:tavLst>
                                        <p:tav tm="0">
                                          <p:val>
                                            <p:strVal val="#ppt_x"/>
                                          </p:val>
                                        </p:tav>
                                        <p:tav tm="100000">
                                          <p:val>
                                            <p:strVal val="#ppt_x"/>
                                          </p:val>
                                        </p:tav>
                                      </p:tavLst>
                                    </p:anim>
                                    <p:anim calcmode="lin" valueType="num">
                                      <p:cBhvr>
                                        <p:cTn id="15"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arn(inVertical)">
                                      <p:cBhvr>
                                        <p:cTn id="25" dur="500"/>
                                        <p:tgtEl>
                                          <p:spTgt spid="10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barn(inVertical)">
                                      <p:cBhvr>
                                        <p:cTn id="34"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CF1C2-6826-48E7-8DE0-E00C14066866}"/>
              </a:ext>
            </a:extLst>
          </p:cNvPr>
          <p:cNvSpPr txBox="1"/>
          <p:nvPr/>
        </p:nvSpPr>
        <p:spPr>
          <a:xfrm>
            <a:off x="282938" y="133350"/>
            <a:ext cx="4045227" cy="438581"/>
          </a:xfrm>
          <a:prstGeom prst="rect">
            <a:avLst/>
          </a:prstGeom>
          <a:solidFill>
            <a:schemeClr val="accent2">
              <a:lumMod val="40000"/>
              <a:lumOff val="60000"/>
            </a:schemeClr>
          </a:solidFill>
        </p:spPr>
        <p:txBody>
          <a:bodyPr wrap="square" lIns="68580" tIns="34290" rIns="68580" bIns="34290" rtlCol="0">
            <a:spAutoFit/>
          </a:bodyPr>
          <a:lstStyle/>
          <a:p>
            <a:pPr marL="642938" lvl="1" indent="-300038">
              <a:buAutoNum type="romanUcPeriod"/>
            </a:pPr>
            <a:r>
              <a:rPr lang="en-US" sz="2400">
                <a:latin typeface="Times New Roman" panose="02020603050405020304" pitchFamily="18" charset="0"/>
                <a:cs typeface="Times New Roman" panose="02020603050405020304" pitchFamily="18" charset="0"/>
              </a:rPr>
              <a:t>ĐẶC </a:t>
            </a:r>
            <a:r>
              <a:rPr lang="en-US" sz="2400" smtClean="0">
                <a:latin typeface="Times New Roman" panose="02020603050405020304" pitchFamily="18" charset="0"/>
                <a:cs typeface="Times New Roman" panose="02020603050405020304" pitchFamily="18" charset="0"/>
              </a:rPr>
              <a:t>ĐIỂM </a:t>
            </a:r>
            <a:r>
              <a:rPr lang="en-US" sz="2400" dirty="0">
                <a:latin typeface="Times New Roman" panose="02020603050405020304" pitchFamily="18" charset="0"/>
                <a:cs typeface="Times New Roman" panose="02020603050405020304" pitchFamily="18" charset="0"/>
              </a:rPr>
              <a:t>VIRUS</a:t>
            </a:r>
          </a:p>
        </p:txBody>
      </p:sp>
      <p:pic>
        <p:nvPicPr>
          <p:cNvPr id="7" name="Picture 6">
            <a:extLst>
              <a:ext uri="{FF2B5EF4-FFF2-40B4-BE49-F238E27FC236}">
                <a16:creationId xmlns:a16="http://schemas.microsoft.com/office/drawing/2014/main" xmlns="" id="{0D36562F-FE95-41C6-8D55-658C212C3C05}"/>
              </a:ext>
            </a:extLst>
          </p:cNvPr>
          <p:cNvPicPr>
            <a:picLocks noChangeAspect="1"/>
          </p:cNvPicPr>
          <p:nvPr/>
        </p:nvPicPr>
        <p:blipFill>
          <a:blip r:embed="rId2"/>
          <a:stretch>
            <a:fillRect/>
          </a:stretch>
        </p:blipFill>
        <p:spPr>
          <a:xfrm>
            <a:off x="685800" y="666750"/>
            <a:ext cx="1977350" cy="1679177"/>
          </a:xfrm>
          <a:prstGeom prst="rect">
            <a:avLst/>
          </a:prstGeom>
        </p:spPr>
      </p:pic>
      <p:pic>
        <p:nvPicPr>
          <p:cNvPr id="11" name="Picture 10">
            <a:extLst>
              <a:ext uri="{FF2B5EF4-FFF2-40B4-BE49-F238E27FC236}">
                <a16:creationId xmlns:a16="http://schemas.microsoft.com/office/drawing/2014/main" xmlns="" id="{4DF610DA-094B-4FB4-A43C-01AC02C51940}"/>
              </a:ext>
            </a:extLst>
          </p:cNvPr>
          <p:cNvPicPr>
            <a:picLocks noChangeAspect="1"/>
          </p:cNvPicPr>
          <p:nvPr/>
        </p:nvPicPr>
        <p:blipFill>
          <a:blip r:embed="rId3"/>
          <a:stretch>
            <a:fillRect/>
          </a:stretch>
        </p:blipFill>
        <p:spPr>
          <a:xfrm>
            <a:off x="6365452" y="590550"/>
            <a:ext cx="2168948" cy="1735274"/>
          </a:xfrm>
          <a:prstGeom prst="rect">
            <a:avLst/>
          </a:prstGeom>
        </p:spPr>
      </p:pic>
      <p:pic>
        <p:nvPicPr>
          <p:cNvPr id="16" name="Picture 15">
            <a:extLst>
              <a:ext uri="{FF2B5EF4-FFF2-40B4-BE49-F238E27FC236}">
                <a16:creationId xmlns:a16="http://schemas.microsoft.com/office/drawing/2014/main" xmlns="" id="{29F0EE98-F56B-447B-B199-CE7A7CA6A9D9}"/>
              </a:ext>
            </a:extLst>
          </p:cNvPr>
          <p:cNvPicPr>
            <a:picLocks noChangeAspect="1"/>
          </p:cNvPicPr>
          <p:nvPr/>
        </p:nvPicPr>
        <p:blipFill>
          <a:blip r:embed="rId4"/>
          <a:stretch>
            <a:fillRect/>
          </a:stretch>
        </p:blipFill>
        <p:spPr>
          <a:xfrm>
            <a:off x="3513715" y="895350"/>
            <a:ext cx="2201285" cy="1514210"/>
          </a:xfrm>
          <a:prstGeom prst="rect">
            <a:avLst/>
          </a:prstGeom>
        </p:spPr>
      </p:pic>
      <p:sp>
        <p:nvSpPr>
          <p:cNvPr id="10" name="Down Arrow 9"/>
          <p:cNvSpPr/>
          <p:nvPr/>
        </p:nvSpPr>
        <p:spPr>
          <a:xfrm>
            <a:off x="1295400" y="2315541"/>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Down Arrow 11"/>
          <p:cNvSpPr/>
          <p:nvPr/>
        </p:nvSpPr>
        <p:spPr>
          <a:xfrm>
            <a:off x="4149013" y="2301950"/>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Down Arrow 12"/>
          <p:cNvSpPr/>
          <p:nvPr/>
        </p:nvSpPr>
        <p:spPr>
          <a:xfrm>
            <a:off x="7287768" y="2343150"/>
            <a:ext cx="484632" cy="56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3076575"/>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2313" y="31051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3076575"/>
            <a:ext cx="28575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412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in)">
                                      <p:cBhvr>
                                        <p:cTn id="22" dur="2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7" name="TextBox 4"/>
          <p:cNvSpPr txBox="1">
            <a:spLocks noChangeArrowheads="1"/>
          </p:cNvSpPr>
          <p:nvPr/>
        </p:nvSpPr>
        <p:spPr bwMode="auto">
          <a:xfrm>
            <a:off x="196850" y="-28308"/>
            <a:ext cx="4441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latin typeface="Times New Roman" pitchFamily="18" charset="0"/>
                <a:cs typeface="Times New Roman" pitchFamily="18" charset="0"/>
              </a:rPr>
              <a:t>Phiếu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1:</a:t>
            </a:r>
            <a:endParaRPr lang="en-US" sz="1800" b="1"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90059201"/>
              </p:ext>
            </p:extLst>
          </p:nvPr>
        </p:nvGraphicFramePr>
        <p:xfrm>
          <a:off x="333374" y="433357"/>
          <a:ext cx="8610600" cy="4533917"/>
        </p:xfrm>
        <a:graphic>
          <a:graphicData uri="http://schemas.openxmlformats.org/drawingml/2006/table">
            <a:tbl>
              <a:tblPr firstRow="1" firstCol="1" bandRow="1">
                <a:tableStyleId>{55F38B71-4E83-4317-82EC-3F3A27C44999}</a:tableStyleId>
              </a:tblPr>
              <a:tblGrid>
                <a:gridCol w="538163">
                  <a:extLst>
                    <a:ext uri="{9D8B030D-6E8A-4147-A177-3AD203B41FA5}">
                      <a16:colId xmlns="" xmlns:a16="http://schemas.microsoft.com/office/drawing/2014/main" val="20000"/>
                    </a:ext>
                  </a:extLst>
                </a:gridCol>
                <a:gridCol w="1537607">
                  <a:extLst>
                    <a:ext uri="{9D8B030D-6E8A-4147-A177-3AD203B41FA5}">
                      <a16:colId xmlns="" xmlns:a16="http://schemas.microsoft.com/office/drawing/2014/main" val="20001"/>
                    </a:ext>
                  </a:extLst>
                </a:gridCol>
                <a:gridCol w="1460727">
                  <a:extLst>
                    <a:ext uri="{9D8B030D-6E8A-4147-A177-3AD203B41FA5}">
                      <a16:colId xmlns="" xmlns:a16="http://schemas.microsoft.com/office/drawing/2014/main" val="20002"/>
                    </a:ext>
                  </a:extLst>
                </a:gridCol>
                <a:gridCol w="1540329">
                  <a:extLst>
                    <a:ext uri="{9D8B030D-6E8A-4147-A177-3AD203B41FA5}">
                      <a16:colId xmlns="" xmlns:a16="http://schemas.microsoft.com/office/drawing/2014/main" val="20003"/>
                    </a:ext>
                  </a:extLst>
                </a:gridCol>
                <a:gridCol w="1304244">
                  <a:extLst>
                    <a:ext uri="{9D8B030D-6E8A-4147-A177-3AD203B41FA5}">
                      <a16:colId xmlns="" xmlns:a16="http://schemas.microsoft.com/office/drawing/2014/main" val="20004"/>
                    </a:ext>
                  </a:extLst>
                </a:gridCol>
                <a:gridCol w="2229530">
                  <a:extLst>
                    <a:ext uri="{9D8B030D-6E8A-4147-A177-3AD203B41FA5}">
                      <a16:colId xmlns="" xmlns:a16="http://schemas.microsoft.com/office/drawing/2014/main" val="20005"/>
                    </a:ext>
                  </a:extLst>
                </a:gridCol>
              </a:tblGrid>
              <a:tr h="952462">
                <a:tc>
                  <a:txBody>
                    <a:bodyPr/>
                    <a:lstStyle/>
                    <a:p>
                      <a:pPr algn="ctr">
                        <a:lnSpc>
                          <a:spcPct val="115000"/>
                        </a:lnSpc>
                        <a:spcAft>
                          <a:spcPts val="0"/>
                        </a:spcAft>
                      </a:pPr>
                      <a:r>
                        <a:rPr lang="en-US" sz="1400" b="1" dirty="0">
                          <a:effectLst/>
                        </a:rPr>
                        <a:t>STT</a:t>
                      </a:r>
                      <a:endParaRPr lang="en-US"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err="1">
                          <a:effectLst/>
                        </a:rPr>
                        <a:t>Tên</a:t>
                      </a:r>
                      <a:r>
                        <a:rPr lang="en-US" sz="1400" b="1">
                          <a:effectLst/>
                        </a:rPr>
                        <a:t> </a:t>
                      </a:r>
                      <a:r>
                        <a:rPr lang="en-US" sz="1400" b="1" smtClean="0">
                          <a:effectLst/>
                        </a:rPr>
                        <a:t>virus</a:t>
                      </a:r>
                      <a:endParaRPr lang="en-US"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dirty="0" err="1">
                          <a:effectLst/>
                        </a:rPr>
                        <a:t>Dạng</a:t>
                      </a:r>
                      <a:r>
                        <a:rPr lang="en-US" sz="1400" b="1" dirty="0">
                          <a:effectLst/>
                        </a:rPr>
                        <a:t> </a:t>
                      </a:r>
                      <a:r>
                        <a:rPr lang="en-US" sz="1400" b="1" dirty="0" err="1">
                          <a:effectLst/>
                        </a:rPr>
                        <a:t>xoắn</a:t>
                      </a:r>
                      <a:endParaRPr lang="en-US" sz="1400" b="1" dirty="0">
                        <a:effectLst/>
                      </a:endParaRPr>
                    </a:p>
                    <a:p>
                      <a:pPr algn="ctr">
                        <a:lnSpc>
                          <a:spcPct val="115000"/>
                        </a:lnSpc>
                        <a:spcAft>
                          <a:spcPts val="0"/>
                        </a:spcAft>
                      </a:pPr>
                      <a:r>
                        <a:rPr lang="en-US" sz="1400" b="1" dirty="0">
                          <a:effectLst/>
                        </a:rPr>
                        <a:t>(1)</a:t>
                      </a:r>
                      <a:endParaRPr lang="en-US"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dirty="0" err="1">
                          <a:effectLst/>
                        </a:rPr>
                        <a:t>Dạng</a:t>
                      </a:r>
                      <a:r>
                        <a:rPr lang="en-US" sz="1400" b="1" dirty="0">
                          <a:effectLst/>
                        </a:rPr>
                        <a:t> </a:t>
                      </a:r>
                      <a:r>
                        <a:rPr lang="en-US" sz="1400" b="1" dirty="0" err="1">
                          <a:effectLst/>
                        </a:rPr>
                        <a:t>hình</a:t>
                      </a:r>
                      <a:r>
                        <a:rPr lang="en-US" sz="1400" b="1" dirty="0">
                          <a:effectLst/>
                        </a:rPr>
                        <a:t> </a:t>
                      </a:r>
                      <a:r>
                        <a:rPr lang="en-US" sz="1400" b="1" dirty="0" err="1">
                          <a:effectLst/>
                        </a:rPr>
                        <a:t>khối</a:t>
                      </a:r>
                      <a:endParaRPr lang="en-US" sz="1400" b="1" dirty="0">
                        <a:effectLst/>
                      </a:endParaRPr>
                    </a:p>
                    <a:p>
                      <a:pPr algn="ctr">
                        <a:lnSpc>
                          <a:spcPct val="115000"/>
                        </a:lnSpc>
                        <a:spcAft>
                          <a:spcPts val="0"/>
                        </a:spcAft>
                      </a:pPr>
                      <a:r>
                        <a:rPr lang="en-US" sz="1400" b="1" dirty="0">
                          <a:effectLst/>
                        </a:rPr>
                        <a:t>(2)</a:t>
                      </a:r>
                      <a:endParaRPr lang="en-US"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dirty="0" err="1">
                          <a:effectLst/>
                        </a:rPr>
                        <a:t>Dạng</a:t>
                      </a:r>
                      <a:r>
                        <a:rPr lang="en-US" sz="1400" b="1" dirty="0">
                          <a:effectLst/>
                        </a:rPr>
                        <a:t> </a:t>
                      </a:r>
                      <a:r>
                        <a:rPr lang="en-US" sz="1400" b="1" dirty="0" err="1">
                          <a:effectLst/>
                        </a:rPr>
                        <a:t>hỗn</a:t>
                      </a:r>
                      <a:r>
                        <a:rPr lang="en-US" sz="1400" b="1" dirty="0">
                          <a:effectLst/>
                        </a:rPr>
                        <a:t> </a:t>
                      </a:r>
                      <a:r>
                        <a:rPr lang="en-US" sz="1400" b="1" dirty="0" err="1">
                          <a:effectLst/>
                        </a:rPr>
                        <a:t>hợp</a:t>
                      </a:r>
                      <a:endParaRPr lang="en-US" sz="1400" b="1" dirty="0">
                        <a:effectLst/>
                      </a:endParaRPr>
                    </a:p>
                    <a:p>
                      <a:pPr algn="ctr">
                        <a:lnSpc>
                          <a:spcPct val="115000"/>
                        </a:lnSpc>
                        <a:spcAft>
                          <a:spcPts val="0"/>
                        </a:spcAft>
                      </a:pPr>
                      <a:r>
                        <a:rPr lang="en-US" sz="1400" b="1" dirty="0">
                          <a:effectLst/>
                        </a:rPr>
                        <a:t>(3)</a:t>
                      </a:r>
                      <a:endParaRPr lang="en-US"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smtClean="0">
                          <a:effectLst/>
                        </a:rPr>
                        <a:t>Kết </a:t>
                      </a:r>
                      <a:r>
                        <a:rPr lang="en-US" sz="1400" b="1" dirty="0" err="1">
                          <a:effectLst/>
                        </a:rPr>
                        <a:t>luận</a:t>
                      </a:r>
                      <a:r>
                        <a:rPr lang="en-US" sz="1400" b="1" dirty="0">
                          <a:effectLst/>
                        </a:rPr>
                        <a:t> </a:t>
                      </a:r>
                      <a:r>
                        <a:rPr lang="en-US" sz="1400" b="1" dirty="0" err="1">
                          <a:effectLst/>
                        </a:rPr>
                        <a:t>về</a:t>
                      </a:r>
                      <a:r>
                        <a:rPr lang="en-US" sz="1400" b="1" dirty="0">
                          <a:effectLst/>
                        </a:rPr>
                        <a:t> </a:t>
                      </a:r>
                      <a:r>
                        <a:rPr lang="en-US" sz="1400" b="1" dirty="0" err="1">
                          <a:effectLst/>
                        </a:rPr>
                        <a:t>hình</a:t>
                      </a:r>
                      <a:r>
                        <a:rPr lang="en-US" sz="1400" b="1" dirty="0">
                          <a:effectLst/>
                        </a:rPr>
                        <a:t> </a:t>
                      </a:r>
                      <a:r>
                        <a:rPr lang="en-US" sz="1400" b="1" dirty="0" err="1">
                          <a:effectLst/>
                        </a:rPr>
                        <a:t>dạng</a:t>
                      </a:r>
                      <a:r>
                        <a:rPr lang="en-US" sz="1400" b="1" dirty="0">
                          <a:effectLst/>
                        </a:rPr>
                        <a:t> </a:t>
                      </a:r>
                      <a:r>
                        <a:rPr lang="en-US" sz="1400" b="1" err="1">
                          <a:effectLst/>
                        </a:rPr>
                        <a:t>của</a:t>
                      </a:r>
                      <a:r>
                        <a:rPr lang="en-US" sz="1400" b="1">
                          <a:effectLst/>
                        </a:rPr>
                        <a:t> </a:t>
                      </a:r>
                      <a:r>
                        <a:rPr lang="en-US" sz="1400" b="1" smtClean="0">
                          <a:effectLst/>
                        </a:rPr>
                        <a:t>virus</a:t>
                      </a:r>
                      <a:endParaRPr lang="en-US" sz="1400" b="1" dirty="0">
                        <a:effectLst/>
                      </a:endParaRPr>
                    </a:p>
                    <a:p>
                      <a:pPr algn="ctr">
                        <a:lnSpc>
                          <a:spcPct val="115000"/>
                        </a:lnSpc>
                        <a:spcAft>
                          <a:spcPts val="0"/>
                        </a:spcAft>
                      </a:pPr>
                      <a:r>
                        <a:rPr lang="en-US" sz="1400" b="1" dirty="0">
                          <a:effectLst/>
                        </a:rPr>
                        <a:t>(4)</a:t>
                      </a:r>
                      <a:endParaRPr lang="en-US" sz="1400" b="1"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0"/>
                  </a:ext>
                </a:extLst>
              </a:tr>
              <a:tr h="546306">
                <a:tc>
                  <a:txBody>
                    <a:bodyPr/>
                    <a:lstStyle/>
                    <a:p>
                      <a:pPr algn="just">
                        <a:lnSpc>
                          <a:spcPct val="115000"/>
                        </a:lnSpc>
                        <a:spcAft>
                          <a:spcPts val="0"/>
                        </a:spcAft>
                      </a:pPr>
                      <a:r>
                        <a:rPr lang="en-US" sz="1400" b="1" dirty="0">
                          <a:effectLst/>
                        </a:rPr>
                        <a:t>1</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dirty="0" err="1">
                          <a:effectLst/>
                          <a:latin typeface="Times New Roman" pitchFamily="18" charset="0"/>
                          <a:cs typeface="Times New Roman" pitchFamily="18" charset="0"/>
                        </a:rPr>
                        <a:t>Khảm</a:t>
                      </a:r>
                      <a:r>
                        <a:rPr lang="en-US" sz="1600" b="1" i="0" dirty="0">
                          <a:effectLst/>
                          <a:latin typeface="Times New Roman" pitchFamily="18" charset="0"/>
                          <a:cs typeface="Times New Roman" pitchFamily="18" charset="0"/>
                        </a:rPr>
                        <a:t> </a:t>
                      </a:r>
                      <a:r>
                        <a:rPr lang="en-US" sz="1600" b="1" i="0" dirty="0" err="1">
                          <a:effectLst/>
                          <a:latin typeface="Times New Roman" pitchFamily="18" charset="0"/>
                          <a:cs typeface="Times New Roman" pitchFamily="18" charset="0"/>
                        </a:rPr>
                        <a:t>thuốc</a:t>
                      </a:r>
                      <a:r>
                        <a:rPr lang="en-US" sz="1600" b="1" i="0" dirty="0">
                          <a:effectLst/>
                          <a:latin typeface="Times New Roman" pitchFamily="18" charset="0"/>
                          <a:cs typeface="Times New Roman" pitchFamily="18" charset="0"/>
                        </a:rPr>
                        <a:t> </a:t>
                      </a:r>
                      <a:r>
                        <a:rPr lang="en-US" sz="1600" b="1" i="0" dirty="0" err="1">
                          <a:effectLst/>
                          <a:latin typeface="Times New Roman" pitchFamily="18" charset="0"/>
                          <a:cs typeface="Times New Roman" pitchFamily="18" charset="0"/>
                        </a:rPr>
                        <a:t>lá</a:t>
                      </a: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endParaRPr lang="en-US" sz="16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rowSpan="6">
                  <a:txBody>
                    <a:bodyPr/>
                    <a:lstStyle/>
                    <a:p>
                      <a:pPr algn="just">
                        <a:lnSpc>
                          <a:spcPct val="115000"/>
                        </a:lnSpc>
                        <a:spcAft>
                          <a:spcPts val="0"/>
                        </a:spcAft>
                      </a:pPr>
                      <a:endParaRPr lang="en-US" sz="1600" dirty="0">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577366">
                <a:tc>
                  <a:txBody>
                    <a:bodyPr/>
                    <a:lstStyle/>
                    <a:p>
                      <a:pPr algn="just">
                        <a:lnSpc>
                          <a:spcPct val="115000"/>
                        </a:lnSpc>
                        <a:spcAft>
                          <a:spcPts val="0"/>
                        </a:spcAft>
                      </a:pPr>
                      <a:r>
                        <a:rPr lang="en-US" sz="1400" b="1" dirty="0">
                          <a:effectLst/>
                        </a:rPr>
                        <a:t>2</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smtClean="0">
                          <a:effectLst/>
                          <a:latin typeface="Times New Roman" pitchFamily="18" charset="0"/>
                          <a:cs typeface="Times New Roman" pitchFamily="18" charset="0"/>
                        </a:rPr>
                        <a:t>Corona</a:t>
                      </a:r>
                    </a:p>
                    <a:p>
                      <a:pPr algn="just">
                        <a:lnSpc>
                          <a:spcPct val="115000"/>
                        </a:lnSpc>
                        <a:spcAft>
                          <a:spcPts val="0"/>
                        </a:spcAft>
                      </a:pP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endParaRPr lang="en-US" sz="16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vMerge="1">
                  <a:txBody>
                    <a:bodyPr/>
                    <a:lstStyle/>
                    <a:p>
                      <a:endParaRPr lang="en-US"/>
                    </a:p>
                  </a:txBody>
                  <a:tcPr/>
                </a:tc>
                <a:extLst>
                  <a:ext uri="{0D108BD9-81ED-4DB2-BD59-A6C34878D82A}">
                    <a16:rowId xmlns="" xmlns:a16="http://schemas.microsoft.com/office/drawing/2014/main" val="10002"/>
                  </a:ext>
                </a:extLst>
              </a:tr>
              <a:tr h="577366">
                <a:tc>
                  <a:txBody>
                    <a:bodyPr/>
                    <a:lstStyle/>
                    <a:p>
                      <a:pPr algn="just">
                        <a:lnSpc>
                          <a:spcPct val="115000"/>
                        </a:lnSpc>
                        <a:spcAft>
                          <a:spcPts val="0"/>
                        </a:spcAft>
                      </a:pPr>
                      <a:r>
                        <a:rPr lang="en-US" sz="1400" b="1" dirty="0">
                          <a:effectLst/>
                        </a:rPr>
                        <a:t>3</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smtClean="0">
                          <a:effectLst/>
                          <a:latin typeface="Times New Roman" pitchFamily="18" charset="0"/>
                          <a:cs typeface="Times New Roman" pitchFamily="18" charset="0"/>
                        </a:rPr>
                        <a:t>Dại</a:t>
                      </a:r>
                    </a:p>
                    <a:p>
                      <a:pPr algn="just">
                        <a:lnSpc>
                          <a:spcPct val="115000"/>
                        </a:lnSpc>
                        <a:spcAft>
                          <a:spcPts val="0"/>
                        </a:spcAft>
                      </a:pP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vMerge="1">
                  <a:txBody>
                    <a:bodyPr/>
                    <a:lstStyle/>
                    <a:p>
                      <a:endParaRPr lang="en-US"/>
                    </a:p>
                  </a:txBody>
                  <a:tcPr/>
                </a:tc>
                <a:extLst>
                  <a:ext uri="{0D108BD9-81ED-4DB2-BD59-A6C34878D82A}">
                    <a16:rowId xmlns="" xmlns:a16="http://schemas.microsoft.com/office/drawing/2014/main" val="10003"/>
                  </a:ext>
                </a:extLst>
              </a:tr>
              <a:tr h="577366">
                <a:tc>
                  <a:txBody>
                    <a:bodyPr/>
                    <a:lstStyle/>
                    <a:p>
                      <a:pPr algn="just">
                        <a:lnSpc>
                          <a:spcPct val="115000"/>
                        </a:lnSpc>
                        <a:spcAft>
                          <a:spcPts val="0"/>
                        </a:spcAft>
                      </a:pPr>
                      <a:r>
                        <a:rPr lang="en-US" sz="1400" b="1" dirty="0">
                          <a:effectLst/>
                        </a:rPr>
                        <a:t>4</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dirty="0" err="1">
                          <a:effectLst/>
                          <a:latin typeface="Times New Roman" pitchFamily="18" charset="0"/>
                          <a:cs typeface="Times New Roman" pitchFamily="18" charset="0"/>
                        </a:rPr>
                        <a:t>Viêm</a:t>
                      </a:r>
                      <a:r>
                        <a:rPr lang="en-US" sz="1600" b="1" i="0" dirty="0">
                          <a:effectLst/>
                          <a:latin typeface="Times New Roman" pitchFamily="18" charset="0"/>
                          <a:cs typeface="Times New Roman" pitchFamily="18" charset="0"/>
                        </a:rPr>
                        <a:t> </a:t>
                      </a:r>
                      <a:r>
                        <a:rPr lang="en-US" sz="1600" b="1" i="0" err="1">
                          <a:effectLst/>
                          <a:latin typeface="Times New Roman" pitchFamily="18" charset="0"/>
                          <a:cs typeface="Times New Roman" pitchFamily="18" charset="0"/>
                        </a:rPr>
                        <a:t>kết</a:t>
                      </a:r>
                      <a:r>
                        <a:rPr lang="en-US" sz="1600" b="1" i="0">
                          <a:effectLst/>
                          <a:latin typeface="Times New Roman" pitchFamily="18" charset="0"/>
                          <a:cs typeface="Times New Roman" pitchFamily="18" charset="0"/>
                        </a:rPr>
                        <a:t> </a:t>
                      </a:r>
                      <a:r>
                        <a:rPr lang="en-US" sz="1600" b="1" i="0" smtClean="0">
                          <a:effectLst/>
                          <a:latin typeface="Times New Roman" pitchFamily="18" charset="0"/>
                          <a:cs typeface="Times New Roman" pitchFamily="18" charset="0"/>
                        </a:rPr>
                        <a:t>mạc</a:t>
                      </a:r>
                    </a:p>
                    <a:p>
                      <a:pPr algn="just">
                        <a:lnSpc>
                          <a:spcPct val="115000"/>
                        </a:lnSpc>
                        <a:spcAft>
                          <a:spcPts val="0"/>
                        </a:spcAft>
                      </a:pP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vMerge="1">
                  <a:txBody>
                    <a:bodyPr/>
                    <a:lstStyle/>
                    <a:p>
                      <a:endParaRPr lang="en-US"/>
                    </a:p>
                  </a:txBody>
                  <a:tcPr/>
                </a:tc>
                <a:extLst>
                  <a:ext uri="{0D108BD9-81ED-4DB2-BD59-A6C34878D82A}">
                    <a16:rowId xmlns="" xmlns:a16="http://schemas.microsoft.com/office/drawing/2014/main" val="10004"/>
                  </a:ext>
                </a:extLst>
              </a:tr>
              <a:tr h="577366">
                <a:tc>
                  <a:txBody>
                    <a:bodyPr/>
                    <a:lstStyle/>
                    <a:p>
                      <a:pPr algn="just">
                        <a:lnSpc>
                          <a:spcPct val="115000"/>
                        </a:lnSpc>
                        <a:spcAft>
                          <a:spcPts val="0"/>
                        </a:spcAft>
                      </a:pPr>
                      <a:r>
                        <a:rPr lang="en-US" sz="1400" b="1" dirty="0">
                          <a:effectLst/>
                        </a:rPr>
                        <a:t>5</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smtClean="0">
                          <a:effectLst/>
                          <a:latin typeface="Times New Roman" pitchFamily="18" charset="0"/>
                          <a:cs typeface="Times New Roman" pitchFamily="18" charset="0"/>
                        </a:rPr>
                        <a:t>HIV</a:t>
                      </a:r>
                    </a:p>
                    <a:p>
                      <a:pPr algn="just">
                        <a:lnSpc>
                          <a:spcPct val="115000"/>
                        </a:lnSpc>
                        <a:spcAft>
                          <a:spcPts val="0"/>
                        </a:spcAft>
                      </a:pP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vMerge="1">
                  <a:txBody>
                    <a:bodyPr/>
                    <a:lstStyle/>
                    <a:p>
                      <a:endParaRPr lang="en-US"/>
                    </a:p>
                  </a:txBody>
                  <a:tcPr/>
                </a:tc>
                <a:extLst>
                  <a:ext uri="{0D108BD9-81ED-4DB2-BD59-A6C34878D82A}">
                    <a16:rowId xmlns="" xmlns:a16="http://schemas.microsoft.com/office/drawing/2014/main" val="10005"/>
                  </a:ext>
                </a:extLst>
              </a:tr>
              <a:tr h="725685">
                <a:tc>
                  <a:txBody>
                    <a:bodyPr/>
                    <a:lstStyle/>
                    <a:p>
                      <a:pPr algn="just">
                        <a:lnSpc>
                          <a:spcPct val="115000"/>
                        </a:lnSpc>
                        <a:spcAft>
                          <a:spcPts val="0"/>
                        </a:spcAft>
                      </a:pPr>
                      <a:r>
                        <a:rPr lang="en-US" sz="1400" b="1" dirty="0">
                          <a:effectLst/>
                        </a:rPr>
                        <a:t>6</a:t>
                      </a:r>
                      <a:endParaRPr lang="en-US" sz="11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b="1" i="0" smtClean="0">
                          <a:effectLst/>
                          <a:latin typeface="Times New Roman" pitchFamily="18" charset="0"/>
                          <a:cs typeface="Times New Roman" pitchFamily="18" charset="0"/>
                        </a:rPr>
                        <a:t>Thực</a:t>
                      </a:r>
                      <a:r>
                        <a:rPr lang="en-US" sz="1600" b="1" i="0" baseline="0" dirty="0">
                          <a:effectLst/>
                          <a:latin typeface="Times New Roman" pitchFamily="18" charset="0"/>
                          <a:cs typeface="Times New Roman" pitchFamily="18" charset="0"/>
                        </a:rPr>
                        <a:t> </a:t>
                      </a:r>
                      <a:r>
                        <a:rPr lang="en-US" sz="1600" b="1" i="0" smtClean="0">
                          <a:effectLst/>
                          <a:latin typeface="Times New Roman" pitchFamily="18" charset="0"/>
                          <a:cs typeface="Times New Roman" pitchFamily="18" charset="0"/>
                        </a:rPr>
                        <a:t>khuẩn </a:t>
                      </a:r>
                      <a:r>
                        <a:rPr lang="en-US" sz="1600" b="1" i="0" dirty="0" err="1">
                          <a:effectLst/>
                          <a:latin typeface="Times New Roman" pitchFamily="18" charset="0"/>
                          <a:cs typeface="Times New Roman" pitchFamily="18" charset="0"/>
                        </a:rPr>
                        <a:t>thể</a:t>
                      </a:r>
                      <a:endParaRPr lang="en-US" sz="1600" b="1" i="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600">
                          <a:effectLst/>
                        </a:rPr>
                        <a:t> </a:t>
                      </a:r>
                      <a:endParaRPr lang="en-US" sz="1600">
                        <a:effectLst/>
                        <a:latin typeface="Calibri"/>
                        <a:ea typeface="Calibri"/>
                        <a:cs typeface="Times New Roman"/>
                      </a:endParaRPr>
                    </a:p>
                  </a:txBody>
                  <a:tcPr marL="68580" marR="68580" marT="0" marB="0"/>
                </a:tc>
                <a:tc>
                  <a:txBody>
                    <a:bodyPr/>
                    <a:lstStyle/>
                    <a:p>
                      <a:pPr algn="just">
                        <a:lnSpc>
                          <a:spcPct val="115000"/>
                        </a:lnSpc>
                        <a:spcAft>
                          <a:spcPts val="0"/>
                        </a:spcAft>
                      </a:pPr>
                      <a:endParaRPr lang="en-US" sz="1600" dirty="0">
                        <a:effectLst/>
                        <a:latin typeface="Calibri"/>
                        <a:ea typeface="Calibri"/>
                        <a:cs typeface="Times New Roman"/>
                      </a:endParaRPr>
                    </a:p>
                  </a:txBody>
                  <a:tcPr marL="68580" marR="68580" marT="0" marB="0"/>
                </a:tc>
                <a:tc vMerge="1">
                  <a:txBody>
                    <a:bodyPr/>
                    <a:lstStyle/>
                    <a:p>
                      <a:endParaRPr lang="en-US"/>
                    </a:p>
                  </a:txBody>
                  <a:tcPr/>
                </a:tc>
                <a:extLst>
                  <a:ext uri="{0D108BD9-81ED-4DB2-BD59-A6C34878D82A}">
                    <a16:rowId xmlns="" xmlns:a16="http://schemas.microsoft.com/office/drawing/2014/main" val="10006"/>
                  </a:ext>
                </a:extLst>
              </a:tr>
            </a:tbl>
          </a:graphicData>
        </a:graphic>
      </p:graphicFrame>
      <p:sp>
        <p:nvSpPr>
          <p:cNvPr id="10" name="TextBox 9"/>
          <p:cNvSpPr txBox="1"/>
          <p:nvPr/>
        </p:nvSpPr>
        <p:spPr>
          <a:xfrm>
            <a:off x="2849766" y="1428750"/>
            <a:ext cx="274434" cy="646331"/>
          </a:xfrm>
          <a:prstGeom prst="rect">
            <a:avLst/>
          </a:prstGeom>
          <a:noFill/>
        </p:spPr>
        <p:txBody>
          <a:bodyPr wrap="square" rtlCol="0">
            <a:spAutoFit/>
          </a:bodyPr>
          <a:lstStyle/>
          <a:p>
            <a:r>
              <a:rPr lang="en-US" sz="1800" smtClean="0">
                <a:solidFill>
                  <a:srgbClr val="FF0000"/>
                </a:solidFill>
              </a:rPr>
              <a:t>x</a:t>
            </a:r>
            <a:endParaRPr lang="en-US" sz="1800" smtClean="0">
              <a:solidFill>
                <a:srgbClr val="FF0000"/>
              </a:solidFill>
              <a:latin typeface="Calibri"/>
              <a:ea typeface="Calibri"/>
              <a:cs typeface="Times New Roman"/>
            </a:endParaRPr>
          </a:p>
          <a:p>
            <a:endParaRPr lang="vi-VN" sz="1800">
              <a:solidFill>
                <a:srgbClr val="FF0000"/>
              </a:solidFill>
            </a:endParaRPr>
          </a:p>
        </p:txBody>
      </p:sp>
      <p:sp>
        <p:nvSpPr>
          <p:cNvPr id="11" name="TextBox 10"/>
          <p:cNvSpPr txBox="1"/>
          <p:nvPr/>
        </p:nvSpPr>
        <p:spPr>
          <a:xfrm>
            <a:off x="4348118" y="2038350"/>
            <a:ext cx="300082" cy="410882"/>
          </a:xfrm>
          <a:prstGeom prst="rect">
            <a:avLst/>
          </a:prstGeom>
          <a:noFill/>
        </p:spPr>
        <p:txBody>
          <a:bodyPr wrap="none" rtlCol="0">
            <a:spAutoFit/>
          </a:bodyPr>
          <a:lstStyle/>
          <a:p>
            <a:pPr algn="just">
              <a:lnSpc>
                <a:spcPct val="115000"/>
              </a:lnSpc>
            </a:pPr>
            <a:r>
              <a:rPr lang="en-US" sz="1800" smtClean="0">
                <a:solidFill>
                  <a:srgbClr val="FF0000"/>
                </a:solidFill>
              </a:rPr>
              <a:t>x</a:t>
            </a:r>
            <a:endParaRPr lang="en-US" sz="1800" dirty="0">
              <a:solidFill>
                <a:srgbClr val="FF0000"/>
              </a:solidFill>
              <a:latin typeface="Calibri"/>
              <a:ea typeface="Calibri"/>
              <a:cs typeface="Times New Roman"/>
            </a:endParaRPr>
          </a:p>
        </p:txBody>
      </p:sp>
      <p:sp>
        <p:nvSpPr>
          <p:cNvPr id="12" name="TextBox 11"/>
          <p:cNvSpPr txBox="1"/>
          <p:nvPr/>
        </p:nvSpPr>
        <p:spPr>
          <a:xfrm>
            <a:off x="2900318" y="2611219"/>
            <a:ext cx="300082" cy="646331"/>
          </a:xfrm>
          <a:prstGeom prst="rect">
            <a:avLst/>
          </a:prstGeom>
          <a:noFill/>
        </p:spPr>
        <p:txBody>
          <a:bodyPr wrap="none" rtlCol="0">
            <a:spAutoFit/>
          </a:bodyPr>
          <a:lstStyle/>
          <a:p>
            <a:r>
              <a:rPr lang="en-US" sz="1800" smtClean="0">
                <a:solidFill>
                  <a:srgbClr val="FF0000"/>
                </a:solidFill>
              </a:rPr>
              <a:t>x</a:t>
            </a:r>
            <a:endParaRPr lang="en-US" sz="1800" smtClean="0">
              <a:solidFill>
                <a:srgbClr val="FF0000"/>
              </a:solidFill>
              <a:latin typeface="Calibri"/>
              <a:ea typeface="Calibri"/>
              <a:cs typeface="Times New Roman"/>
            </a:endParaRPr>
          </a:p>
          <a:p>
            <a:endParaRPr lang="vi-VN" sz="1800">
              <a:solidFill>
                <a:srgbClr val="FF0000"/>
              </a:solidFill>
            </a:endParaRPr>
          </a:p>
        </p:txBody>
      </p:sp>
      <p:sp>
        <p:nvSpPr>
          <p:cNvPr id="13" name="TextBox 12"/>
          <p:cNvSpPr txBox="1"/>
          <p:nvPr/>
        </p:nvSpPr>
        <p:spPr>
          <a:xfrm>
            <a:off x="4424318" y="3105150"/>
            <a:ext cx="300082" cy="410882"/>
          </a:xfrm>
          <a:prstGeom prst="rect">
            <a:avLst/>
          </a:prstGeom>
          <a:noFill/>
        </p:spPr>
        <p:txBody>
          <a:bodyPr wrap="none" rtlCol="0">
            <a:spAutoFit/>
          </a:bodyPr>
          <a:lstStyle/>
          <a:p>
            <a:pPr algn="just">
              <a:lnSpc>
                <a:spcPct val="115000"/>
              </a:lnSpc>
            </a:pPr>
            <a:r>
              <a:rPr lang="en-US" sz="1800" smtClean="0">
                <a:solidFill>
                  <a:srgbClr val="FF0000"/>
                </a:solidFill>
              </a:rPr>
              <a:t>x</a:t>
            </a:r>
            <a:endParaRPr lang="en-US" sz="1800" dirty="0">
              <a:solidFill>
                <a:srgbClr val="FF0000"/>
              </a:solidFill>
              <a:latin typeface="Calibri"/>
              <a:ea typeface="Calibri"/>
              <a:cs typeface="Times New Roman"/>
            </a:endParaRPr>
          </a:p>
        </p:txBody>
      </p:sp>
      <p:sp>
        <p:nvSpPr>
          <p:cNvPr id="14" name="TextBox 13"/>
          <p:cNvSpPr txBox="1"/>
          <p:nvPr/>
        </p:nvSpPr>
        <p:spPr>
          <a:xfrm>
            <a:off x="4424318" y="3761068"/>
            <a:ext cx="300082" cy="410882"/>
          </a:xfrm>
          <a:prstGeom prst="rect">
            <a:avLst/>
          </a:prstGeom>
          <a:noFill/>
        </p:spPr>
        <p:txBody>
          <a:bodyPr wrap="none" rtlCol="0">
            <a:spAutoFit/>
          </a:bodyPr>
          <a:lstStyle/>
          <a:p>
            <a:pPr algn="just">
              <a:lnSpc>
                <a:spcPct val="115000"/>
              </a:lnSpc>
            </a:pPr>
            <a:r>
              <a:rPr lang="en-US" sz="1800" smtClean="0">
                <a:solidFill>
                  <a:srgbClr val="FF0000"/>
                </a:solidFill>
              </a:rPr>
              <a:t>x</a:t>
            </a:r>
            <a:endParaRPr lang="en-US" sz="1800" dirty="0">
              <a:solidFill>
                <a:srgbClr val="FF0000"/>
              </a:solidFill>
              <a:latin typeface="Calibri"/>
              <a:ea typeface="Calibri"/>
              <a:cs typeface="Times New Roman"/>
            </a:endParaRPr>
          </a:p>
        </p:txBody>
      </p:sp>
      <p:sp>
        <p:nvSpPr>
          <p:cNvPr id="15" name="TextBox 14"/>
          <p:cNvSpPr txBox="1"/>
          <p:nvPr/>
        </p:nvSpPr>
        <p:spPr>
          <a:xfrm>
            <a:off x="5872118" y="4370668"/>
            <a:ext cx="300082" cy="410882"/>
          </a:xfrm>
          <a:prstGeom prst="rect">
            <a:avLst/>
          </a:prstGeom>
          <a:noFill/>
        </p:spPr>
        <p:txBody>
          <a:bodyPr wrap="none" rtlCol="0">
            <a:spAutoFit/>
          </a:bodyPr>
          <a:lstStyle/>
          <a:p>
            <a:pPr algn="just">
              <a:lnSpc>
                <a:spcPct val="115000"/>
              </a:lnSpc>
            </a:pPr>
            <a:r>
              <a:rPr lang="en-US" sz="1800" smtClean="0">
                <a:solidFill>
                  <a:srgbClr val="FF0000"/>
                </a:solidFill>
              </a:rPr>
              <a:t>x</a:t>
            </a:r>
            <a:endParaRPr lang="en-US" sz="1800" dirty="0">
              <a:solidFill>
                <a:srgbClr val="FF0000"/>
              </a:solidFill>
              <a:latin typeface="Calibri"/>
              <a:ea typeface="Calibri"/>
              <a:cs typeface="Times New Roman"/>
            </a:endParaRPr>
          </a:p>
        </p:txBody>
      </p:sp>
      <p:sp>
        <p:nvSpPr>
          <p:cNvPr id="16" name="TextBox 15"/>
          <p:cNvSpPr txBox="1"/>
          <p:nvPr/>
        </p:nvSpPr>
        <p:spPr>
          <a:xfrm>
            <a:off x="6858000" y="1910536"/>
            <a:ext cx="1981200" cy="1877437"/>
          </a:xfrm>
          <a:prstGeom prst="rect">
            <a:avLst/>
          </a:prstGeom>
          <a:noFill/>
        </p:spPr>
        <p:txBody>
          <a:bodyPr wrap="square" rtlCol="0">
            <a:spAutoFit/>
          </a:bodyPr>
          <a:lstStyle/>
          <a:p>
            <a:r>
              <a:rPr lang="en-US" sz="2000" smtClean="0">
                <a:solidFill>
                  <a:srgbClr val="FF0000"/>
                </a:solidFill>
                <a:latin typeface="Times New Roman" pitchFamily="18" charset="0"/>
                <a:cs typeface="Times New Roman" pitchFamily="18" charset="0"/>
              </a:rPr>
              <a:t>Virus </a:t>
            </a:r>
            <a:r>
              <a:rPr lang="en-US" sz="2000" smtClean="0">
                <a:solidFill>
                  <a:srgbClr val="FF0000"/>
                </a:solidFill>
                <a:latin typeface="Times New Roman" pitchFamily="18" charset="0"/>
                <a:cs typeface="Times New Roman" pitchFamily="18" charset="0"/>
              </a:rPr>
              <a:t>có 3 hình dạng đặc trưng: Dạng xoắn, dạng hình khối và dạng hỗn hợp.</a:t>
            </a:r>
            <a:endParaRPr lang="en-US" sz="2000" smtClean="0">
              <a:solidFill>
                <a:srgbClr val="FF0000"/>
              </a:solidFill>
              <a:latin typeface="Times New Roman" pitchFamily="18" charset="0"/>
              <a:ea typeface="Calibri"/>
              <a:cs typeface="Times New Roman" pitchFamily="18" charset="0"/>
            </a:endParaRPr>
          </a:p>
          <a:p>
            <a:endParaRPr lang="vi-VN" sz="1600">
              <a:solidFill>
                <a:srgbClr val="FF0000"/>
              </a:solidFill>
            </a:endParaRPr>
          </a:p>
        </p:txBody>
      </p:sp>
    </p:spTree>
    <p:extLst>
      <p:ext uri="{BB962C8B-B14F-4D97-AF65-F5344CB8AC3E}">
        <p14:creationId xmlns:p14="http://schemas.microsoft.com/office/powerpoint/2010/main" val="1424626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9" name="Picture 8" descr="C:\Users\viettel\Pictures\4.png"/>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90650"/>
            <a:ext cx="4114800" cy="2095500"/>
          </a:xfrm>
          <a:prstGeom prst="rect">
            <a:avLst/>
          </a:prstGeom>
          <a:noFill/>
          <a:ln>
            <a:noFill/>
          </a:ln>
        </p:spPr>
      </p:pic>
      <p:sp>
        <p:nvSpPr>
          <p:cNvPr id="6" name="TextBox 5"/>
          <p:cNvSpPr txBox="1"/>
          <p:nvPr/>
        </p:nvSpPr>
        <p:spPr>
          <a:xfrm>
            <a:off x="5105400" y="2419350"/>
            <a:ext cx="2895600" cy="923330"/>
          </a:xfrm>
          <a:prstGeom prst="rect">
            <a:avLst/>
          </a:prstGeom>
          <a:noFill/>
        </p:spPr>
        <p:txBody>
          <a:bodyPr wrap="square" rtlCol="0">
            <a:spAutoFit/>
          </a:bodyPr>
          <a:lstStyle/>
          <a:p>
            <a:r>
              <a:rPr lang="en-US" sz="1800" dirty="0">
                <a:latin typeface="Times New Roman" pitchFamily="18" charset="0"/>
                <a:cs typeface="Times New Roman" pitchFamily="18" charset="0"/>
              </a:rPr>
              <a:t>1</a:t>
            </a:r>
            <a:r>
              <a:rPr lang="en-US" sz="1800"/>
              <a:t>. </a:t>
            </a:r>
            <a:endParaRPr lang="en-US" sz="1800" dirty="0"/>
          </a:p>
          <a:p>
            <a:r>
              <a:rPr lang="en-US" sz="1800" dirty="0">
                <a:latin typeface="Times New Roman" pitchFamily="18" charset="0"/>
                <a:cs typeface="Times New Roman" pitchFamily="18" charset="0"/>
              </a:rPr>
              <a:t>2</a:t>
            </a:r>
            <a:r>
              <a:rPr lang="en-US" sz="1800"/>
              <a:t>. </a:t>
            </a:r>
            <a:endParaRPr lang="en-US" sz="1800" dirty="0"/>
          </a:p>
          <a:p>
            <a:r>
              <a:rPr lang="en-US" sz="1800" dirty="0">
                <a:latin typeface="Times New Roman" pitchFamily="18" charset="0"/>
                <a:cs typeface="Times New Roman" pitchFamily="18" charset="0"/>
              </a:rPr>
              <a:t>3</a:t>
            </a:r>
            <a:r>
              <a:rPr lang="en-US" sz="1800"/>
              <a:t>. </a:t>
            </a:r>
            <a:endParaRPr lang="en-US" sz="1800" dirty="0"/>
          </a:p>
        </p:txBody>
      </p:sp>
      <p:sp>
        <p:nvSpPr>
          <p:cNvPr id="17" name="TextBox 16"/>
          <p:cNvSpPr txBox="1"/>
          <p:nvPr/>
        </p:nvSpPr>
        <p:spPr>
          <a:xfrm>
            <a:off x="5410200" y="2419350"/>
            <a:ext cx="1371600" cy="646331"/>
          </a:xfrm>
          <a:prstGeom prst="rect">
            <a:avLst/>
          </a:prstGeom>
          <a:noFill/>
        </p:spPr>
        <p:txBody>
          <a:bodyPr wrap="square" rtlCol="0">
            <a:spAutoFit/>
          </a:bodyPr>
          <a:lstStyle/>
          <a:p>
            <a:r>
              <a:rPr lang="en-US" sz="1800" b="1" smtClean="0">
                <a:latin typeface="Times New Roman" pitchFamily="18" charset="0"/>
                <a:cs typeface="Times New Roman" pitchFamily="18" charset="0"/>
              </a:rPr>
              <a:t>Phần </a:t>
            </a:r>
            <a:r>
              <a:rPr lang="en-US" sz="1800" b="1" smtClean="0">
                <a:latin typeface="Times New Roman" pitchFamily="18" charset="0"/>
                <a:cs typeface="Times New Roman" pitchFamily="18" charset="0"/>
              </a:rPr>
              <a:t>lõi</a:t>
            </a:r>
          </a:p>
          <a:p>
            <a:endParaRPr lang="vi-VN" sz="1800" b="1">
              <a:latin typeface="Times New Roman" pitchFamily="18" charset="0"/>
              <a:cs typeface="Times New Roman" pitchFamily="18" charset="0"/>
            </a:endParaRPr>
          </a:p>
        </p:txBody>
      </p:sp>
      <p:sp>
        <p:nvSpPr>
          <p:cNvPr id="18" name="TextBox 17"/>
          <p:cNvSpPr txBox="1"/>
          <p:nvPr/>
        </p:nvSpPr>
        <p:spPr>
          <a:xfrm>
            <a:off x="5410200" y="2690396"/>
            <a:ext cx="1242648" cy="369332"/>
          </a:xfrm>
          <a:prstGeom prst="rect">
            <a:avLst/>
          </a:prstGeom>
          <a:noFill/>
        </p:spPr>
        <p:txBody>
          <a:bodyPr wrap="none" rtlCol="0">
            <a:spAutoFit/>
          </a:bodyPr>
          <a:lstStyle/>
          <a:p>
            <a:r>
              <a:rPr lang="en-US" sz="1800" b="1" smtClean="0">
                <a:latin typeface="Times New Roman" pitchFamily="18" charset="0"/>
                <a:cs typeface="Times New Roman" pitchFamily="18" charset="0"/>
              </a:rPr>
              <a:t>Vỏ protein</a:t>
            </a:r>
            <a:endParaRPr lang="vi-VN" sz="1800" b="1">
              <a:latin typeface="Times New Roman" pitchFamily="18" charset="0"/>
              <a:cs typeface="Times New Roman" pitchFamily="18" charset="0"/>
            </a:endParaRPr>
          </a:p>
        </p:txBody>
      </p:sp>
      <p:sp>
        <p:nvSpPr>
          <p:cNvPr id="19" name="TextBox 18"/>
          <p:cNvSpPr txBox="1"/>
          <p:nvPr/>
        </p:nvSpPr>
        <p:spPr>
          <a:xfrm>
            <a:off x="5435471" y="2952750"/>
            <a:ext cx="1063112" cy="369332"/>
          </a:xfrm>
          <a:prstGeom prst="rect">
            <a:avLst/>
          </a:prstGeom>
          <a:noFill/>
        </p:spPr>
        <p:txBody>
          <a:bodyPr wrap="none" rtlCol="0">
            <a:spAutoFit/>
          </a:bodyPr>
          <a:lstStyle/>
          <a:p>
            <a:r>
              <a:rPr lang="en-US" sz="1800" b="1" smtClean="0">
                <a:latin typeface="Times New Roman" pitchFamily="18" charset="0"/>
                <a:cs typeface="Times New Roman" pitchFamily="18" charset="0"/>
              </a:rPr>
              <a:t>Vỏ ngoài</a:t>
            </a:r>
            <a:endParaRPr lang="vi-VN" sz="1800" b="1">
              <a:latin typeface="Times New Roman" pitchFamily="18" charset="0"/>
              <a:cs typeface="Times New Roman" pitchFamily="18" charset="0"/>
            </a:endParaRPr>
          </a:p>
        </p:txBody>
      </p:sp>
      <p:sp>
        <p:nvSpPr>
          <p:cNvPr id="2" name="Rectangle 1"/>
          <p:cNvSpPr/>
          <p:nvPr/>
        </p:nvSpPr>
        <p:spPr>
          <a:xfrm>
            <a:off x="3269926" y="3635573"/>
            <a:ext cx="1149674" cy="307777"/>
          </a:xfrm>
          <a:prstGeom prst="rect">
            <a:avLst/>
          </a:prstGeom>
        </p:spPr>
        <p:txBody>
          <a:bodyPr wrap="none">
            <a:spAutoFit/>
          </a:bodyPr>
          <a:lstStyle/>
          <a:p>
            <a:r>
              <a:rPr lang="en-US" b="1" smtClean="0"/>
              <a:t>Virus có vỏ</a:t>
            </a:r>
            <a:endParaRPr lang="vi-VN" b="1"/>
          </a:p>
        </p:txBody>
      </p:sp>
      <p:sp>
        <p:nvSpPr>
          <p:cNvPr id="3" name="Rectangle 2"/>
          <p:cNvSpPr/>
          <p:nvPr/>
        </p:nvSpPr>
        <p:spPr>
          <a:xfrm>
            <a:off x="654967" y="3559373"/>
            <a:ext cx="1021433" cy="307777"/>
          </a:xfrm>
          <a:prstGeom prst="rect">
            <a:avLst/>
          </a:prstGeom>
        </p:spPr>
        <p:txBody>
          <a:bodyPr wrap="none">
            <a:spAutoFit/>
          </a:bodyPr>
          <a:lstStyle/>
          <a:p>
            <a:r>
              <a:rPr lang="en-US" b="1"/>
              <a:t>Virus trần</a:t>
            </a:r>
            <a:endParaRPr lang="vi-VN" b="1"/>
          </a:p>
        </p:txBody>
      </p:sp>
      <p:sp>
        <p:nvSpPr>
          <p:cNvPr id="4" name="TextBox 3"/>
          <p:cNvSpPr txBox="1"/>
          <p:nvPr/>
        </p:nvSpPr>
        <p:spPr>
          <a:xfrm>
            <a:off x="381000" y="209550"/>
            <a:ext cx="8489825" cy="523220"/>
          </a:xfrm>
          <a:prstGeom prst="rect">
            <a:avLst/>
          </a:prstGeom>
          <a:noFill/>
        </p:spPr>
        <p:txBody>
          <a:bodyPr wrap="none" rtlCol="0">
            <a:spAutoFit/>
          </a:bodyPr>
          <a:lstStyle/>
          <a:p>
            <a:r>
              <a:rPr lang="en-US" sz="2800" b="1" smtClean="0">
                <a:latin typeface="Times New Roman" pitchFamily="18" charset="0"/>
                <a:cs typeface="Times New Roman" pitchFamily="18" charset="0"/>
              </a:rPr>
              <a:t>Quan sát H 24.2 điền chú thích vào phiếu học tập số 2 </a:t>
            </a:r>
            <a:endParaRPr lang="vi-VN" sz="2800" b="1">
              <a:latin typeface="Times New Roman" pitchFamily="18" charset="0"/>
              <a:cs typeface="Times New Roman" pitchFamily="18" charset="0"/>
            </a:endParaRPr>
          </a:p>
        </p:txBody>
      </p:sp>
    </p:spTree>
    <p:extLst>
      <p:ext uri="{BB962C8B-B14F-4D97-AF65-F5344CB8AC3E}">
        <p14:creationId xmlns:p14="http://schemas.microsoft.com/office/powerpoint/2010/main" val="2130140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virus_(new)_(new)_(new_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514350"/>
            <a:ext cx="8077200" cy="4079875"/>
          </a:xfrm>
        </p:spPr>
      </p:pic>
      <p:sp>
        <p:nvSpPr>
          <p:cNvPr id="4" name="Slide Number Placeholder 3"/>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16</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838188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028950" y="2268104"/>
            <a:ext cx="138564"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n-US">
                <a:solidFill>
                  <a:schemeClr val="tx1"/>
                </a:solidFill>
                <a:latin typeface="Arial" pitchFamily="34" charset="0"/>
                <a:cs typeface="Arial" pitchFamily="34" charset="0"/>
              </a:rPr>
              <a:t/>
            </a:r>
            <a:br>
              <a:rPr lang="en-US">
                <a:solidFill>
                  <a:schemeClr val="tx1"/>
                </a:solidFill>
                <a:latin typeface="Arial" pitchFamily="34" charset="0"/>
                <a:cs typeface="Arial" pitchFamily="34" charset="0"/>
              </a:rPr>
            </a:br>
            <a:endParaRPr lang="en-US">
              <a:solidFill>
                <a:schemeClr val="tx1"/>
              </a:solidFill>
              <a:latin typeface="Arial" pitchFamily="34" charset="0"/>
              <a:cs typeface="Arial" pitchFamily="34" charset="0"/>
            </a:endParaRPr>
          </a:p>
        </p:txBody>
      </p:sp>
      <p:pic>
        <p:nvPicPr>
          <p:cNvPr id="7" name="Picture 6"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7980"/>
            <a:ext cx="857250"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0600" y="742950"/>
            <a:ext cx="7620000" cy="2677656"/>
          </a:xfrm>
          <a:prstGeom prst="rect">
            <a:avLst/>
          </a:prstGeom>
          <a:noFill/>
        </p:spPr>
        <p:txBody>
          <a:bodyPr wrap="square" rtlCol="0">
            <a:spAutoFit/>
          </a:bodyPr>
          <a:lstStyle/>
          <a:p>
            <a:r>
              <a:rPr lang="vi-VN" sz="2400" smtClean="0">
                <a:latin typeface="+mj-lt"/>
              </a:rPr>
              <a:t>Virus có kích thước </a:t>
            </a:r>
            <a:r>
              <a:rPr lang="vi-VN" sz="2400" smtClean="0">
                <a:solidFill>
                  <a:srgbClr val="FF0000"/>
                </a:solidFill>
                <a:latin typeface="+mj-lt"/>
              </a:rPr>
              <a:t>rất nhỏ bé, siêu hiển vi</a:t>
            </a:r>
          </a:p>
          <a:p>
            <a:r>
              <a:rPr lang="vi-VN" sz="2400" smtClean="0">
                <a:latin typeface="+mj-lt"/>
              </a:rPr>
              <a:t>Virus có 3 dạng hình dạng đặc trưng:</a:t>
            </a:r>
          </a:p>
          <a:p>
            <a:r>
              <a:rPr lang="vi-VN" sz="2400" b="1" i="1" smtClean="0">
                <a:latin typeface="+mj-lt"/>
              </a:rPr>
              <a:t>Dạng xoắn</a:t>
            </a:r>
            <a:r>
              <a:rPr lang="vi-VN" sz="2400" b="1" smtClean="0">
                <a:latin typeface="+mj-lt"/>
              </a:rPr>
              <a:t>: </a:t>
            </a:r>
            <a:r>
              <a:rPr lang="vi-VN" sz="2400" smtClean="0">
                <a:latin typeface="+mj-lt"/>
              </a:rPr>
              <a:t>Virus khảm thuốc lá, virus dại</a:t>
            </a:r>
          </a:p>
          <a:p>
            <a:r>
              <a:rPr lang="vi-VN" sz="2400" b="1" i="1" smtClean="0">
                <a:latin typeface="+mj-lt"/>
              </a:rPr>
              <a:t>Dạng hình khối</a:t>
            </a:r>
            <a:r>
              <a:rPr lang="vi-VN" sz="2400" b="1" smtClean="0">
                <a:latin typeface="+mj-lt"/>
              </a:rPr>
              <a:t>: </a:t>
            </a:r>
            <a:r>
              <a:rPr lang="vi-VN" sz="2400" smtClean="0">
                <a:latin typeface="+mj-lt"/>
              </a:rPr>
              <a:t>Virus cúm, virus viêm kết mạc</a:t>
            </a:r>
          </a:p>
          <a:p>
            <a:r>
              <a:rPr lang="vi-VN" sz="2400" b="1" i="1" smtClean="0">
                <a:latin typeface="+mj-lt"/>
              </a:rPr>
              <a:t>Dạng hỗn hợp</a:t>
            </a:r>
            <a:r>
              <a:rPr lang="vi-VN" sz="2400" smtClean="0">
                <a:latin typeface="+mj-lt"/>
              </a:rPr>
              <a:t>: Thực khuẩn thể ( phage)</a:t>
            </a:r>
          </a:p>
          <a:p>
            <a:r>
              <a:rPr lang="vi-VN" sz="2400" smtClean="0">
                <a:latin typeface="+mj-lt"/>
              </a:rPr>
              <a:t>Virus có cấu tạo đơn giản, gồm </a:t>
            </a:r>
            <a:r>
              <a:rPr lang="vi-VN" sz="2400" smtClean="0">
                <a:solidFill>
                  <a:srgbClr val="FF0000"/>
                </a:solidFill>
                <a:latin typeface="+mj-lt"/>
              </a:rPr>
              <a:t>lớp vỏ protein</a:t>
            </a:r>
            <a:r>
              <a:rPr lang="vi-VN" sz="2400" smtClean="0">
                <a:latin typeface="+mj-lt"/>
              </a:rPr>
              <a:t> và </a:t>
            </a:r>
            <a:r>
              <a:rPr lang="vi-VN" sz="2400" smtClean="0">
                <a:solidFill>
                  <a:srgbClr val="FF0000"/>
                </a:solidFill>
                <a:latin typeface="+mj-lt"/>
              </a:rPr>
              <a:t>phần lõi chứa vật chất di truyền</a:t>
            </a:r>
            <a:r>
              <a:rPr lang="vi-VN" sz="2400" smtClean="0">
                <a:latin typeface="+mj-lt"/>
              </a:rPr>
              <a:t>, một số virus có thêm lớp vỏ ngoài</a:t>
            </a:r>
          </a:p>
        </p:txBody>
      </p:sp>
    </p:spTree>
    <p:extLst>
      <p:ext uri="{BB962C8B-B14F-4D97-AF65-F5344CB8AC3E}">
        <p14:creationId xmlns:p14="http://schemas.microsoft.com/office/powerpoint/2010/main" val="28718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algn="l"/>
            <a:r>
              <a:rPr lang="en-US" smtClean="0"/>
              <a:t/>
            </a:r>
            <a:br>
              <a:rPr lang="en-US" smtClean="0"/>
            </a:br>
            <a:r>
              <a:rPr lang="en-US" smtClean="0"/>
              <a:t> </a:t>
            </a:r>
          </a:p>
        </p:txBody>
      </p:sp>
      <p:pic>
        <p:nvPicPr>
          <p:cNvPr id="12291" name="Content Placeholder 6" descr="https://i.vdoc.vn/data/image/2021/10/10/KHTN-6-chan-troi-sang-tao-bai-17.png"/>
          <p:cNvPicPr>
            <a:picLocks noGrp="1"/>
          </p:cNvPicPr>
          <p:nvPr>
            <p:ph sz="half" idx="1"/>
          </p:nvPr>
        </p:nvPicPr>
        <p:blipFill>
          <a:blip r:embed="rId2"/>
          <a:srcRect/>
          <a:stretch>
            <a:fillRect/>
          </a:stretch>
        </p:blipFill>
        <p:spPr>
          <a:xfrm>
            <a:off x="228600" y="285750"/>
            <a:ext cx="2971800" cy="1828800"/>
          </a:xfrm>
        </p:spPr>
      </p:pic>
      <p:pic>
        <p:nvPicPr>
          <p:cNvPr id="12292" name="Content Placeholder 7" descr="https://i.vdoc.vn/data/image/2021/10/10/KHTN-6-bai-17-chan-troi-sang-tao.png"/>
          <p:cNvPicPr>
            <a:picLocks noGrp="1"/>
          </p:cNvPicPr>
          <p:nvPr>
            <p:ph sz="half" idx="2"/>
          </p:nvPr>
        </p:nvPicPr>
        <p:blipFill>
          <a:blip r:embed="rId3"/>
          <a:srcRect/>
          <a:stretch>
            <a:fillRect/>
          </a:stretch>
        </p:blipFill>
        <p:spPr>
          <a:xfrm>
            <a:off x="5632450" y="209550"/>
            <a:ext cx="3511550" cy="4308872"/>
          </a:xfrm>
        </p:spPr>
      </p:pic>
      <p:pic>
        <p:nvPicPr>
          <p:cNvPr id="5" name="image2.jpeg"/>
          <p:cNvPicPr>
            <a:picLocks/>
          </p:cNvPicPr>
          <p:nvPr/>
        </p:nvPicPr>
        <p:blipFill>
          <a:blip r:embed="rId4"/>
          <a:srcRect/>
          <a:stretch>
            <a:fillRect/>
          </a:stretch>
        </p:blipFill>
        <p:spPr bwMode="auto">
          <a:xfrm>
            <a:off x="457200" y="2647950"/>
            <a:ext cx="3810000" cy="2057400"/>
          </a:xfrm>
          <a:prstGeom prst="rect">
            <a:avLst/>
          </a:prstGeom>
          <a:noFill/>
          <a:ln w="9525">
            <a:noFill/>
            <a:miter lim="800000"/>
            <a:headEnd/>
            <a:tailEnd/>
          </a:ln>
        </p:spPr>
      </p:pic>
      <p:sp>
        <p:nvSpPr>
          <p:cNvPr id="6" name="TextBox 5"/>
          <p:cNvSpPr txBox="1"/>
          <p:nvPr/>
        </p:nvSpPr>
        <p:spPr>
          <a:xfrm>
            <a:off x="3429000" y="285750"/>
            <a:ext cx="2667000" cy="1631216"/>
          </a:xfrm>
          <a:prstGeom prst="rect">
            <a:avLst/>
          </a:prstGeom>
          <a:noFill/>
        </p:spPr>
        <p:txBody>
          <a:bodyPr wrap="square" rtlCol="0">
            <a:spAutoFit/>
          </a:bodyPr>
          <a:lstStyle/>
          <a:p>
            <a:r>
              <a:rPr lang="en-US" sz="2000" smtClean="0">
                <a:solidFill>
                  <a:srgbClr val="FF0000"/>
                </a:solidFill>
              </a:rPr>
              <a:t> </a:t>
            </a:r>
            <a:r>
              <a:rPr lang="en-US" sz="2000" dirty="0" err="1">
                <a:solidFill>
                  <a:srgbClr val="FF0000"/>
                </a:solidFill>
              </a:rPr>
              <a:t>Cấu</a:t>
            </a:r>
            <a:r>
              <a:rPr lang="en-US" sz="2000" dirty="0">
                <a:solidFill>
                  <a:srgbClr val="FF0000"/>
                </a:solidFill>
              </a:rPr>
              <a:t> </a:t>
            </a:r>
            <a:r>
              <a:rPr lang="en-US" sz="2000" dirty="0" err="1">
                <a:solidFill>
                  <a:srgbClr val="FF0000"/>
                </a:solidFill>
              </a:rPr>
              <a:t>tạo</a:t>
            </a:r>
            <a:r>
              <a:rPr lang="en-US" sz="2000" dirty="0">
                <a:solidFill>
                  <a:srgbClr val="FF0000"/>
                </a:solidFill>
              </a:rPr>
              <a:t> </a:t>
            </a:r>
            <a:r>
              <a:rPr lang="en-US" sz="2000" err="1">
                <a:solidFill>
                  <a:srgbClr val="FF0000"/>
                </a:solidFill>
              </a:rPr>
              <a:t>của</a:t>
            </a:r>
            <a:r>
              <a:rPr lang="en-US" sz="2000">
                <a:solidFill>
                  <a:srgbClr val="FF0000"/>
                </a:solidFill>
              </a:rPr>
              <a:t> </a:t>
            </a:r>
            <a:r>
              <a:rPr lang="en-US" sz="2000" smtClean="0">
                <a:solidFill>
                  <a:srgbClr val="FF0000"/>
                </a:solidFill>
              </a:rPr>
              <a:t>virus </a:t>
            </a:r>
            <a:r>
              <a:rPr lang="en-US" sz="2000" dirty="0" err="1">
                <a:solidFill>
                  <a:srgbClr val="FF0000"/>
                </a:solidFill>
              </a:rPr>
              <a:t>có</a:t>
            </a:r>
            <a:r>
              <a:rPr lang="en-US" sz="2000" dirty="0">
                <a:solidFill>
                  <a:srgbClr val="FF0000"/>
                </a:solidFill>
              </a:rPr>
              <a:t> </a:t>
            </a:r>
            <a:r>
              <a:rPr lang="en-US" sz="2000" dirty="0" err="1">
                <a:solidFill>
                  <a:srgbClr val="FF0000"/>
                </a:solidFill>
              </a:rPr>
              <a:t>gì</a:t>
            </a:r>
            <a:r>
              <a:rPr lang="en-US" sz="2000" dirty="0">
                <a:solidFill>
                  <a:srgbClr val="FF0000"/>
                </a:solidFill>
              </a:rPr>
              <a:t> </a:t>
            </a:r>
            <a:r>
              <a:rPr lang="en-US" sz="2000" dirty="0" err="1">
                <a:solidFill>
                  <a:srgbClr val="FF0000"/>
                </a:solidFill>
              </a:rPr>
              <a:t>khác</a:t>
            </a:r>
            <a:r>
              <a:rPr lang="en-US" sz="2000" dirty="0">
                <a:solidFill>
                  <a:srgbClr val="FF0000"/>
                </a:solidFill>
              </a:rPr>
              <a:t> so </a:t>
            </a:r>
            <a:r>
              <a:rPr lang="en-US" sz="2000" dirty="0" err="1">
                <a:solidFill>
                  <a:srgbClr val="FF0000"/>
                </a:solidFill>
              </a:rPr>
              <a:t>với</a:t>
            </a:r>
            <a:r>
              <a:rPr lang="en-US" sz="2000" dirty="0">
                <a:solidFill>
                  <a:srgbClr val="FF0000"/>
                </a:solidFill>
              </a:rPr>
              <a:t> </a:t>
            </a:r>
            <a:r>
              <a:rPr lang="en-US" sz="2000" dirty="0" err="1">
                <a:solidFill>
                  <a:srgbClr val="FF0000"/>
                </a:solidFill>
              </a:rPr>
              <a:t>cấu</a:t>
            </a:r>
            <a:r>
              <a:rPr lang="en-US" sz="2000" dirty="0">
                <a:solidFill>
                  <a:srgbClr val="FF0000"/>
                </a:solidFill>
              </a:rPr>
              <a:t> </a:t>
            </a:r>
            <a:r>
              <a:rPr lang="en-US" sz="2000" dirty="0" err="1">
                <a:solidFill>
                  <a:srgbClr val="FF0000"/>
                </a:solidFill>
              </a:rPr>
              <a:t>tạo</a:t>
            </a:r>
            <a:r>
              <a:rPr lang="en-US" sz="2000" dirty="0">
                <a:solidFill>
                  <a:srgbClr val="FF0000"/>
                </a:solidFill>
              </a:rPr>
              <a:t> </a:t>
            </a:r>
            <a:r>
              <a:rPr lang="en-US" sz="2000" dirty="0" err="1">
                <a:solidFill>
                  <a:srgbClr val="FF0000"/>
                </a:solidFill>
              </a:rPr>
              <a:t>của</a:t>
            </a:r>
            <a:r>
              <a:rPr lang="en-US" sz="2000" dirty="0">
                <a:solidFill>
                  <a:srgbClr val="FF0000"/>
                </a:solidFill>
              </a:rPr>
              <a:t> </a:t>
            </a:r>
            <a:r>
              <a:rPr lang="en-US" sz="2000" dirty="0" err="1">
                <a:solidFill>
                  <a:srgbClr val="FF0000"/>
                </a:solidFill>
              </a:rPr>
              <a:t>tế</a:t>
            </a:r>
            <a:r>
              <a:rPr lang="en-US" sz="2000" dirty="0">
                <a:solidFill>
                  <a:srgbClr val="FF0000"/>
                </a:solidFill>
              </a:rPr>
              <a:t> </a:t>
            </a:r>
            <a:r>
              <a:rPr lang="en-US" sz="2000" dirty="0" err="1">
                <a:solidFill>
                  <a:srgbClr val="FF0000"/>
                </a:solidFill>
              </a:rPr>
              <a:t>bào</a:t>
            </a:r>
            <a:r>
              <a:rPr lang="en-US" sz="2000" dirty="0">
                <a:solidFill>
                  <a:srgbClr val="FF0000"/>
                </a:solidFill>
              </a:rPr>
              <a:t> </a:t>
            </a:r>
            <a:r>
              <a:rPr lang="en-US" sz="2000" dirty="0" err="1">
                <a:solidFill>
                  <a:srgbClr val="FF0000"/>
                </a:solidFill>
              </a:rPr>
              <a:t>nhân</a:t>
            </a:r>
            <a:r>
              <a:rPr lang="en-US" sz="2000" dirty="0">
                <a:solidFill>
                  <a:srgbClr val="FF0000"/>
                </a:solidFill>
              </a:rPr>
              <a:t> </a:t>
            </a:r>
            <a:r>
              <a:rPr lang="en-US" sz="2000" dirty="0" err="1">
                <a:solidFill>
                  <a:srgbClr val="FF0000"/>
                </a:solidFill>
              </a:rPr>
              <a:t>sơ</a:t>
            </a:r>
            <a:r>
              <a:rPr lang="en-US" sz="2000" dirty="0">
                <a:solidFill>
                  <a:srgbClr val="FF0000"/>
                </a:solidFill>
              </a:rPr>
              <a:t> </a:t>
            </a:r>
            <a:r>
              <a:rPr lang="en-US" sz="2000" dirty="0" err="1">
                <a:solidFill>
                  <a:srgbClr val="FF0000"/>
                </a:solidFill>
              </a:rPr>
              <a:t>và</a:t>
            </a:r>
            <a:r>
              <a:rPr lang="en-US" sz="2000" dirty="0">
                <a:solidFill>
                  <a:srgbClr val="FF0000"/>
                </a:solidFill>
              </a:rPr>
              <a:t> </a:t>
            </a:r>
            <a:r>
              <a:rPr lang="en-US" sz="2000" dirty="0" err="1">
                <a:solidFill>
                  <a:srgbClr val="FF0000"/>
                </a:solidFill>
              </a:rPr>
              <a:t>tế</a:t>
            </a:r>
            <a:r>
              <a:rPr lang="en-US" sz="2000" dirty="0">
                <a:solidFill>
                  <a:srgbClr val="FF0000"/>
                </a:solidFill>
              </a:rPr>
              <a:t> </a:t>
            </a:r>
            <a:r>
              <a:rPr lang="en-US" sz="2000" dirty="0" err="1">
                <a:solidFill>
                  <a:srgbClr val="FF0000"/>
                </a:solidFill>
              </a:rPr>
              <a:t>bào</a:t>
            </a:r>
            <a:r>
              <a:rPr lang="en-US" sz="2000" dirty="0">
                <a:solidFill>
                  <a:srgbClr val="FF0000"/>
                </a:solidFill>
              </a:rPr>
              <a:t> </a:t>
            </a:r>
            <a:r>
              <a:rPr lang="en-US" sz="2000" err="1">
                <a:solidFill>
                  <a:srgbClr val="FF0000"/>
                </a:solidFill>
              </a:rPr>
              <a:t>nhân</a:t>
            </a:r>
            <a:r>
              <a:rPr lang="en-US" sz="2000">
                <a:solidFill>
                  <a:srgbClr val="FF0000"/>
                </a:solidFill>
              </a:rPr>
              <a:t> </a:t>
            </a:r>
            <a:r>
              <a:rPr lang="en-US" sz="2000" smtClean="0">
                <a:solidFill>
                  <a:srgbClr val="FF0000"/>
                </a:solidFill>
              </a:rPr>
              <a:t>thực</a:t>
            </a:r>
            <a:r>
              <a:rPr lang="en-US" sz="2000" dirty="0">
                <a:solidFill>
                  <a:srgbClr val="FF0000"/>
                </a:solidFill>
              </a:rPr>
              <a:t>?</a:t>
            </a:r>
          </a:p>
          <a:p>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hững con đường không lây truyền HI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Phòng, chống Covid-19 trong trạng thái “bình thường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0338"/>
            <a:ext cx="7921625"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p:cNvSpPr/>
          <p:nvPr/>
        </p:nvSpPr>
        <p:spPr>
          <a:xfrm>
            <a:off x="762000" y="590550"/>
            <a:ext cx="6400800" cy="25908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endParaRPr lang="vi-VN" sz="1800" smtClean="0">
              <a:solidFill>
                <a:srgbClr val="002060"/>
              </a:solidFill>
              <a:latin typeface="Open Sans"/>
              <a:cs typeface="Arial" pitchFamily="34" charset="0"/>
            </a:endParaRPr>
          </a:p>
          <a:p>
            <a:pPr lvl="0" algn="ctr"/>
            <a:r>
              <a:rPr lang="vi-VN" sz="1800" smtClean="0">
                <a:solidFill>
                  <a:srgbClr val="002060"/>
                </a:solidFill>
                <a:latin typeface="Open Sans"/>
                <a:cs typeface="Arial" pitchFamily="34" charset="0"/>
              </a:rPr>
              <a:t>Corona virus 2019 (2019 – nCoV) là một loại virus gây viêm đường hô hấp cấp ở người và có thể lây từ người này sang người khác. Em hãy nêu một số biện pháp phòng chống bệnh do virus corona gây nên.</a:t>
            </a:r>
            <a:endParaRPr lang="vi-VN" sz="1800" smtClean="0">
              <a:solidFill>
                <a:srgbClr val="002060"/>
              </a:solidFill>
              <a:latin typeface="Arial" pitchFamily="34" charset="0"/>
              <a:cs typeface="Arial" pitchFamily="34" charset="0"/>
            </a:endParaRPr>
          </a:p>
          <a:p>
            <a:pPr algn="ctr"/>
            <a:endParaRPr lang="vi-VN" sz="1800">
              <a:solidFill>
                <a:srgbClr val="002060"/>
              </a:solidFill>
            </a:endParaRPr>
          </a:p>
        </p:txBody>
      </p:sp>
    </p:spTree>
    <p:extLst>
      <p:ext uri="{BB962C8B-B14F-4D97-AF65-F5344CB8AC3E}">
        <p14:creationId xmlns:p14="http://schemas.microsoft.com/office/powerpoint/2010/main" val="95741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ox(in)">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Rectangle 1"/>
          <p:cNvSpPr/>
          <p:nvPr/>
        </p:nvSpPr>
        <p:spPr>
          <a:xfrm>
            <a:off x="1565624" y="57150"/>
            <a:ext cx="621997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Đuổi</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hình</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bắt</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chữ</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1600200" y="1885950"/>
            <a:ext cx="7467599" cy="2246769"/>
          </a:xfrm>
          <a:prstGeom prst="rect">
            <a:avLst/>
          </a:prstGeom>
          <a:noFill/>
        </p:spPr>
        <p:txBody>
          <a:bodyPr wrap="square">
            <a:spAutoFit/>
          </a:bodyPr>
          <a:lstStyle/>
          <a:p>
            <a:pPr algn="just"/>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ảnh</a:t>
            </a:r>
            <a:r>
              <a:rPr lang="en-US" sz="2800" dirty="0">
                <a:latin typeface="Arial" pitchFamily="34" charset="0"/>
                <a:cs typeface="Arial" pitchFamily="34" charset="0"/>
              </a:rPr>
              <a:t> </a:t>
            </a:r>
            <a:r>
              <a:rPr lang="en-US" sz="2800" dirty="0" err="1">
                <a:latin typeface="Arial" pitchFamily="34" charset="0"/>
                <a:cs typeface="Arial" pitchFamily="34" charset="0"/>
              </a:rPr>
              <a:t>về</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đại</a:t>
            </a:r>
            <a:r>
              <a:rPr lang="en-US" sz="2800" dirty="0">
                <a:latin typeface="Arial" pitchFamily="34" charset="0"/>
                <a:cs typeface="Arial" pitchFamily="34" charset="0"/>
              </a:rPr>
              <a:t> </a:t>
            </a:r>
            <a:r>
              <a:rPr lang="en-US" sz="2800" dirty="0" err="1">
                <a:latin typeface="Arial" pitchFamily="34" charset="0"/>
                <a:cs typeface="Arial" pitchFamily="34" charset="0"/>
              </a:rPr>
              <a:t>dịch</a:t>
            </a:r>
            <a:r>
              <a:rPr lang="en-US" sz="2800" dirty="0">
                <a:latin typeface="Arial" pitchFamily="34" charset="0"/>
                <a:cs typeface="Arial" pitchFamily="34" charset="0"/>
              </a:rPr>
              <a:t> </a:t>
            </a:r>
            <a:r>
              <a:rPr lang="en-US" sz="2800" dirty="0" err="1">
                <a:latin typeface="Arial" pitchFamily="34" charset="0"/>
                <a:cs typeface="Arial" pitchFamily="34" charset="0"/>
              </a:rPr>
              <a:t>mà</a:t>
            </a:r>
            <a:r>
              <a:rPr lang="en-US" sz="2800" dirty="0">
                <a:latin typeface="Arial" pitchFamily="34" charset="0"/>
                <a:cs typeface="Arial" pitchFamily="34" charset="0"/>
              </a:rPr>
              <a:t> </a:t>
            </a:r>
            <a:r>
              <a:rPr lang="en-US" sz="2800" dirty="0" err="1">
                <a:latin typeface="Arial" pitchFamily="34" charset="0"/>
                <a:cs typeface="Arial" pitchFamily="34" charset="0"/>
              </a:rPr>
              <a:t>thế</a:t>
            </a:r>
            <a:r>
              <a:rPr lang="en-US" sz="2800" dirty="0">
                <a:latin typeface="Arial" pitchFamily="34" charset="0"/>
                <a:cs typeface="Arial" pitchFamily="34" charset="0"/>
              </a:rPr>
              <a:t> </a:t>
            </a:r>
            <a:r>
              <a:rPr lang="en-US" sz="2800" dirty="0" err="1">
                <a:latin typeface="Arial" pitchFamily="34" charset="0"/>
                <a:cs typeface="Arial" pitchFamily="34" charset="0"/>
              </a:rPr>
              <a:t>giới</a:t>
            </a:r>
            <a:r>
              <a:rPr lang="en-US" sz="2800" dirty="0">
                <a:latin typeface="Arial" pitchFamily="34" charset="0"/>
                <a:cs typeface="Arial" pitchFamily="34" charset="0"/>
              </a:rPr>
              <a:t> </a:t>
            </a:r>
            <a:r>
              <a:rPr lang="en-US" sz="2800" dirty="0" err="1">
                <a:latin typeface="Arial" pitchFamily="34" charset="0"/>
                <a:cs typeface="Arial" pitchFamily="34" charset="0"/>
              </a:rPr>
              <a:t>đã</a:t>
            </a:r>
            <a:r>
              <a:rPr lang="en-US" sz="2800" dirty="0">
                <a:latin typeface="Arial" pitchFamily="34" charset="0"/>
                <a:cs typeface="Arial" pitchFamily="34" charset="0"/>
              </a:rPr>
              <a:t> </a:t>
            </a:r>
            <a:r>
              <a:rPr lang="en-US" sz="2800" dirty="0" err="1">
                <a:latin typeface="Arial" pitchFamily="34" charset="0"/>
                <a:cs typeface="Arial" pitchFamily="34" charset="0"/>
              </a:rPr>
              <a:t>phải</a:t>
            </a:r>
            <a:r>
              <a:rPr lang="en-US" sz="2800" dirty="0">
                <a:latin typeface="Arial" pitchFamily="34" charset="0"/>
                <a:cs typeface="Arial" pitchFamily="34" charset="0"/>
              </a:rPr>
              <a:t> </a:t>
            </a:r>
            <a:r>
              <a:rPr lang="en-US" sz="2800" dirty="0" err="1">
                <a:latin typeface="Arial" pitchFamily="34" charset="0"/>
                <a:cs typeface="Arial" pitchFamily="34" charset="0"/>
              </a:rPr>
              <a:t>trải</a:t>
            </a:r>
            <a:r>
              <a:rPr lang="en-US" sz="2800" dirty="0">
                <a:latin typeface="Arial" pitchFamily="34" charset="0"/>
                <a:cs typeface="Arial" pitchFamily="34" charset="0"/>
              </a:rPr>
              <a:t> qua.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ảnh</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lên</a:t>
            </a:r>
            <a:r>
              <a:rPr lang="en-US" sz="2800" dirty="0">
                <a:latin typeface="Arial" pitchFamily="34" charset="0"/>
                <a:cs typeface="Arial" pitchFamily="34" charset="0"/>
              </a:rPr>
              <a:t> </a:t>
            </a:r>
            <a:r>
              <a:rPr lang="en-US" sz="2800" dirty="0" err="1">
                <a:latin typeface="Arial" pitchFamily="34" charset="0"/>
                <a:cs typeface="Arial" pitchFamily="34" charset="0"/>
              </a:rPr>
              <a:t>trong</a:t>
            </a:r>
            <a:r>
              <a:rPr lang="en-US" sz="2800" dirty="0">
                <a:latin typeface="Arial" pitchFamily="34" charset="0"/>
                <a:cs typeface="Arial" pitchFamily="34" charset="0"/>
              </a:rPr>
              <a:t> 30 </a:t>
            </a:r>
            <a:r>
              <a:rPr lang="en-US" sz="2800" dirty="0" err="1">
                <a:latin typeface="Arial" pitchFamily="34" charset="0"/>
                <a:cs typeface="Arial" pitchFamily="34" charset="0"/>
              </a:rPr>
              <a:t>giây</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tín</a:t>
            </a:r>
            <a:r>
              <a:rPr lang="en-US" sz="2800" dirty="0">
                <a:latin typeface="Arial" pitchFamily="34" charset="0"/>
                <a:cs typeface="Arial" pitchFamily="34" charset="0"/>
              </a:rPr>
              <a:t> </a:t>
            </a:r>
            <a:r>
              <a:rPr lang="en-US" sz="2800" dirty="0" err="1">
                <a:latin typeface="Arial" pitchFamily="34" charset="0"/>
                <a:cs typeface="Arial" pitchFamily="34" charset="0"/>
              </a:rPr>
              <a:t>hiệu</a:t>
            </a:r>
            <a:r>
              <a:rPr lang="en-US" sz="2800" dirty="0">
                <a:latin typeface="Arial" pitchFamily="34" charset="0"/>
                <a:cs typeface="Arial" pitchFamily="34" charset="0"/>
              </a:rPr>
              <a:t> </a:t>
            </a:r>
            <a:r>
              <a:rPr lang="en-US" sz="2800" dirty="0" err="1">
                <a:latin typeface="Arial" pitchFamily="34" charset="0"/>
                <a:cs typeface="Arial" pitchFamily="34" charset="0"/>
              </a:rPr>
              <a:t>trả</a:t>
            </a:r>
            <a:r>
              <a:rPr lang="en-US" sz="2800" dirty="0">
                <a:latin typeface="Arial" pitchFamily="34" charset="0"/>
                <a:cs typeface="Arial" pitchFamily="34" charset="0"/>
              </a:rPr>
              <a:t> </a:t>
            </a:r>
            <a:r>
              <a:rPr lang="en-US" sz="2800" dirty="0" err="1">
                <a:latin typeface="Arial" pitchFamily="34" charset="0"/>
                <a:cs typeface="Arial" pitchFamily="34" charset="0"/>
              </a:rPr>
              <a:t>lời</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trả</a:t>
            </a:r>
            <a:r>
              <a:rPr lang="en-US" sz="2800" dirty="0">
                <a:latin typeface="Arial" pitchFamily="34" charset="0"/>
                <a:cs typeface="Arial" pitchFamily="34" charset="0"/>
              </a:rPr>
              <a:t> </a:t>
            </a:r>
            <a:r>
              <a:rPr lang="en-US" sz="2800" dirty="0" err="1">
                <a:latin typeface="Arial" pitchFamily="34" charset="0"/>
                <a:cs typeface="Arial" pitchFamily="34" charset="0"/>
              </a:rPr>
              <a:t>lời</a:t>
            </a:r>
            <a:r>
              <a:rPr lang="en-US" sz="2800" dirty="0">
                <a:latin typeface="Arial" pitchFamily="34" charset="0"/>
                <a:cs typeface="Arial" pitchFamily="34" charset="0"/>
              </a:rPr>
              <a:t> </a:t>
            </a:r>
            <a:r>
              <a:rPr lang="en-US" sz="2800" dirty="0" err="1">
                <a:latin typeface="Arial" pitchFamily="34" charset="0"/>
                <a:cs typeface="Arial" pitchFamily="34" charset="0"/>
              </a:rPr>
              <a:t>đúng</a:t>
            </a:r>
            <a:r>
              <a:rPr lang="en-US" sz="2800" dirty="0">
                <a:latin typeface="Arial" pitchFamily="34" charset="0"/>
                <a:cs typeface="Arial" pitchFamily="34" charset="0"/>
              </a:rPr>
              <a:t> </a:t>
            </a:r>
            <a:r>
              <a:rPr lang="en-US" sz="2800" dirty="0" err="1">
                <a:latin typeface="Arial" pitchFamily="34" charset="0"/>
                <a:cs typeface="Arial" pitchFamily="34" charset="0"/>
              </a:rPr>
              <a:t>tên</a:t>
            </a:r>
            <a:r>
              <a:rPr lang="en-US" sz="2800" dirty="0">
                <a:latin typeface="Arial" pitchFamily="34" charset="0"/>
                <a:cs typeface="Arial" pitchFamily="34" charset="0"/>
              </a:rPr>
              <a:t> </a:t>
            </a:r>
            <a:r>
              <a:rPr lang="en-US" sz="2800" dirty="0" err="1">
                <a:latin typeface="Arial" pitchFamily="34" charset="0"/>
                <a:cs typeface="Arial" pitchFamily="34" charset="0"/>
              </a:rPr>
              <a:t>đại</a:t>
            </a:r>
            <a:r>
              <a:rPr lang="en-US" sz="2800" dirty="0">
                <a:latin typeface="Arial" pitchFamily="34" charset="0"/>
                <a:cs typeface="Arial" pitchFamily="34" charset="0"/>
              </a:rPr>
              <a:t> </a:t>
            </a:r>
            <a:r>
              <a:rPr lang="en-US" sz="2800" dirty="0" err="1">
                <a:latin typeface="Arial" pitchFamily="34" charset="0"/>
                <a:cs typeface="Arial" pitchFamily="34" charset="0"/>
              </a:rPr>
              <a:t>dịch</a:t>
            </a:r>
            <a:r>
              <a:rPr lang="en-US" sz="2800" dirty="0">
                <a:latin typeface="Arial" pitchFamily="34" charset="0"/>
                <a:cs typeface="Arial" pitchFamily="34" charset="0"/>
              </a:rPr>
              <a:t> </a:t>
            </a:r>
            <a:r>
              <a:rPr lang="en-US" sz="2800" dirty="0" err="1">
                <a:latin typeface="Arial" pitchFamily="34" charset="0"/>
                <a:cs typeface="Arial" pitchFamily="34" charset="0"/>
              </a:rPr>
              <a:t>sẽ</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được</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phần</a:t>
            </a:r>
            <a:r>
              <a:rPr lang="en-US" sz="2800" dirty="0">
                <a:latin typeface="Arial" pitchFamily="34" charset="0"/>
                <a:cs typeface="Arial" pitchFamily="34" charset="0"/>
              </a:rPr>
              <a:t> </a:t>
            </a:r>
            <a:r>
              <a:rPr lang="en-US" sz="2800" dirty="0" err="1">
                <a:latin typeface="Arial" pitchFamily="34" charset="0"/>
                <a:cs typeface="Arial" pitchFamily="34" charset="0"/>
              </a:rPr>
              <a:t>quà</a:t>
            </a:r>
            <a:r>
              <a:rPr lang="en-US" sz="2800" dirty="0">
                <a:latin typeface="Arial" pitchFamily="34" charset="0"/>
                <a:cs typeface="Arial" pitchFamily="34" charset="0"/>
              </a:rPr>
              <a:t>.</a:t>
            </a:r>
          </a:p>
        </p:txBody>
      </p:sp>
      <p:pic>
        <p:nvPicPr>
          <p:cNvPr id="6" name="Picture 13" descr="50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3786"/>
            <a:ext cx="1524000" cy="14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1276350"/>
            <a:ext cx="2362199" cy="646331"/>
          </a:xfrm>
          <a:prstGeom prst="rect">
            <a:avLst/>
          </a:prstGeom>
          <a:noFill/>
        </p:spPr>
        <p:txBody>
          <a:bodyPr wrap="square" lIns="91440" tIns="45720" rIns="91440" bIns="45720">
            <a:spAutoFit/>
          </a:bodyPr>
          <a:lstStyle/>
          <a:p>
            <a:pPr algn="ctr"/>
            <a:r>
              <a:rPr lang="en-US" sz="36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Luật</a:t>
            </a: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36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chơi</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TextBox 7"/>
          <p:cNvSpPr txBox="1"/>
          <p:nvPr/>
        </p:nvSpPr>
        <p:spPr>
          <a:xfrm>
            <a:off x="1676401" y="3695625"/>
            <a:ext cx="7467599" cy="523220"/>
          </a:xfrm>
          <a:prstGeom prst="rect">
            <a:avLst/>
          </a:prstGeom>
          <a:noFill/>
        </p:spPr>
        <p:txBody>
          <a:bodyPr wrap="square">
            <a:spAutoFit/>
          </a:bodyPr>
          <a:lstStyle/>
          <a:p>
            <a:pPr algn="ctr"/>
            <a:r>
              <a:rPr lang="en-US" sz="2800" dirty="0" err="1">
                <a:solidFill>
                  <a:srgbClr val="FF0000"/>
                </a:solidFill>
                <a:latin typeface="Arial" pitchFamily="34" charset="0"/>
                <a:cs typeface="Arial" pitchFamily="34" charset="0"/>
              </a:rPr>
              <a:t>Chúc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các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may </a:t>
            </a:r>
            <a:r>
              <a:rPr lang="en-US" sz="2800" dirty="0" err="1">
                <a:solidFill>
                  <a:srgbClr val="FF0000"/>
                </a:solidFill>
                <a:latin typeface="Arial" pitchFamily="34" charset="0"/>
                <a:cs typeface="Arial" pitchFamily="34" charset="0"/>
              </a:rPr>
              <a:t>mắn</a:t>
            </a:r>
            <a:r>
              <a:rPr lang="en-US" sz="2800" dirty="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618182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9E798CF-DEF6-4703-83D2-FF661FD6AF46}"/>
              </a:ext>
            </a:extLst>
          </p:cNvPr>
          <p:cNvSpPr txBox="1"/>
          <p:nvPr/>
        </p:nvSpPr>
        <p:spPr>
          <a:xfrm>
            <a:off x="3352800" y="209550"/>
            <a:ext cx="2590799" cy="3924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68580" tIns="34290" rIns="68580" bIns="34290" rtlCol="0">
            <a:spAutoFit/>
          </a:bodyPr>
          <a:lstStyle/>
          <a:p>
            <a:pPr algn="ctr"/>
            <a:r>
              <a:rPr lang="en-US" sz="2100" dirty="0" smtClean="0">
                <a:latin typeface="Times New Roman" panose="02020603050405020304" pitchFamily="18" charset="0"/>
                <a:cs typeface="Times New Roman" panose="02020603050405020304" pitchFamily="18" charset="0"/>
              </a:rPr>
              <a:t>LUYỆN TẬP </a:t>
            </a:r>
            <a:endParaRPr lang="en-US" sz="21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BED78BF-28B7-4431-89A6-ADA90391D195}"/>
              </a:ext>
            </a:extLst>
          </p:cNvPr>
          <p:cNvSpPr txBox="1"/>
          <p:nvPr/>
        </p:nvSpPr>
        <p:spPr>
          <a:xfrm>
            <a:off x="789708" y="1722135"/>
            <a:ext cx="8064668" cy="392415"/>
          </a:xfrm>
          <a:prstGeom prst="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a. Virus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2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tr</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ng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xoắn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khối</a:t>
            </a:r>
            <a:endParaRPr lang="en-US" sz="21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1660FDB-5779-44EB-8031-69C2ED171650}"/>
              </a:ext>
            </a:extLst>
          </p:cNvPr>
          <p:cNvSpPr txBox="1"/>
          <p:nvPr/>
        </p:nvSpPr>
        <p:spPr>
          <a:xfrm>
            <a:off x="789709" y="2191458"/>
            <a:ext cx="8064667" cy="392415"/>
          </a:xfrm>
          <a:prstGeom prst="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b. Virus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3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tr</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ng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xoắn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hỗn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endParaRPr lang="en-US" sz="21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A9AB70D-7B90-4746-8703-142F0A8AC284}"/>
              </a:ext>
            </a:extLst>
          </p:cNvPr>
          <p:cNvSpPr txBox="1"/>
          <p:nvPr/>
        </p:nvSpPr>
        <p:spPr>
          <a:xfrm>
            <a:off x="789707" y="2647950"/>
            <a:ext cx="8064668" cy="392415"/>
          </a:xfrm>
          <a:prstGeom prst="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c. Virus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3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tr</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ng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xoắn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tròn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hỗn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endParaRPr lang="en-US" sz="21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9E798CF-DEF6-4703-83D2-FF661FD6AF46}"/>
              </a:ext>
            </a:extLst>
          </p:cNvPr>
          <p:cNvSpPr txBox="1"/>
          <p:nvPr/>
        </p:nvSpPr>
        <p:spPr>
          <a:xfrm>
            <a:off x="741385" y="1120317"/>
            <a:ext cx="8174015" cy="392415"/>
          </a:xfrm>
          <a:prstGeom prst="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spAutoFit/>
          </a:bodyPr>
          <a:lstStyle/>
          <a:p>
            <a:r>
              <a:rPr lang="en-US" sz="2100" dirty="0" err="1">
                <a:latin typeface="Times New Roman" panose="02020603050405020304" pitchFamily="18" charset="0"/>
                <a:cs typeface="Times New Roman" panose="02020603050405020304" pitchFamily="18" charset="0"/>
              </a:rPr>
              <a:t>Câu</a:t>
            </a:r>
            <a:r>
              <a:rPr lang="en-US" sz="2100" dirty="0">
                <a:latin typeface="Times New Roman" panose="02020603050405020304" pitchFamily="18" charset="0"/>
                <a:cs typeface="Times New Roman" panose="02020603050405020304" pitchFamily="18" charset="0"/>
              </a:rPr>
              <a:t> 1: Virus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mấy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tr</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ng?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gì</a:t>
            </a:r>
            <a:r>
              <a:rPr lang="en-US" sz="21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91660FDB-5779-44EB-8031-69C2ED171650}"/>
              </a:ext>
            </a:extLst>
          </p:cNvPr>
          <p:cNvSpPr txBox="1"/>
          <p:nvPr/>
        </p:nvSpPr>
        <p:spPr>
          <a:xfrm>
            <a:off x="762000" y="2190750"/>
            <a:ext cx="8064667" cy="392415"/>
          </a:xfrm>
          <a:prstGeom prst="rect">
            <a:avLst/>
          </a:prstGeom>
        </p:spPr>
        <p:style>
          <a:lnRef idx="1">
            <a:schemeClr val="accent1"/>
          </a:lnRef>
          <a:fillRef idx="3">
            <a:schemeClr val="accent1"/>
          </a:fillRef>
          <a:effectRef idx="2">
            <a:schemeClr val="accent1"/>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b. Virus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3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tr</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ng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xoắn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hỗn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72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3F2D0B9-28BA-476A-B340-BA97FE9B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67" y="641718"/>
            <a:ext cx="3907631" cy="2727613"/>
          </a:xfrm>
          <a:prstGeom prst="rect">
            <a:avLst/>
          </a:prstGeom>
        </p:spPr>
      </p:pic>
      <p:pic>
        <p:nvPicPr>
          <p:cNvPr id="7" name="Picture 6">
            <a:extLst>
              <a:ext uri="{FF2B5EF4-FFF2-40B4-BE49-F238E27FC236}">
                <a16:creationId xmlns:a16="http://schemas.microsoft.com/office/drawing/2014/main" xmlns="" id="{777FBA75-7C79-4745-A1B2-80ED4759F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18" y="636523"/>
            <a:ext cx="3656950" cy="2796453"/>
          </a:xfrm>
          <a:prstGeom prst="rect">
            <a:avLst/>
          </a:prstGeom>
        </p:spPr>
      </p:pic>
      <p:sp>
        <p:nvSpPr>
          <p:cNvPr id="8" name="Rectangle 7">
            <a:extLst>
              <a:ext uri="{FF2B5EF4-FFF2-40B4-BE49-F238E27FC236}">
                <a16:creationId xmlns:a16="http://schemas.microsoft.com/office/drawing/2014/main" xmlns="" id="{A2365682-BD32-4CA1-B4AD-78892DAA1D6A}"/>
              </a:ext>
            </a:extLst>
          </p:cNvPr>
          <p:cNvSpPr/>
          <p:nvPr/>
        </p:nvSpPr>
        <p:spPr>
          <a:xfrm>
            <a:off x="780618" y="3016041"/>
            <a:ext cx="3636818" cy="353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xmlns="" id="{678EC8E2-311D-495B-AE43-5BE903C17F67}"/>
              </a:ext>
            </a:extLst>
          </p:cNvPr>
          <p:cNvSpPr txBox="1"/>
          <p:nvPr/>
        </p:nvSpPr>
        <p:spPr>
          <a:xfrm>
            <a:off x="529937" y="145473"/>
            <a:ext cx="8229600" cy="392415"/>
          </a:xfrm>
          <a:prstGeom prst="rect">
            <a:avLst/>
          </a:prstGeom>
          <a:solidFill>
            <a:schemeClr val="accent2">
              <a:lumMod val="60000"/>
              <a:lumOff val="40000"/>
            </a:schemeClr>
          </a:solidFill>
        </p:spPr>
        <p:txBody>
          <a:bodyPr wrap="square" lIns="68580" tIns="34290" rIns="68580" bIns="34290" rtlCol="0">
            <a:spAutoFit/>
          </a:bodyPr>
          <a:lstStyle/>
          <a:p>
            <a:r>
              <a:rPr lang="en-US" sz="2100" dirty="0" err="1">
                <a:latin typeface="Times New Roman" panose="02020603050405020304" pitchFamily="18" charset="0"/>
                <a:cs typeface="Times New Roman" panose="02020603050405020304" pitchFamily="18" charset="0"/>
              </a:rPr>
              <a:t>Câu</a:t>
            </a:r>
            <a:r>
              <a:rPr lang="en-US" sz="2100" dirty="0">
                <a:latin typeface="Times New Roman" panose="02020603050405020304" pitchFamily="18" charset="0"/>
                <a:cs typeface="Times New Roman" panose="02020603050405020304" pitchFamily="18" charset="0"/>
              </a:rPr>
              <a:t> 2: </a:t>
            </a:r>
            <a:r>
              <a:rPr lang="en-US" sz="2100" dirty="0" err="1">
                <a:latin typeface="Times New Roman" panose="02020603050405020304" pitchFamily="18" charset="0"/>
                <a:cs typeface="Times New Roman" panose="02020603050405020304" pitchFamily="18" charset="0"/>
              </a:rPr>
              <a:t>Cây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ớt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chuông</a:t>
            </a:r>
            <a:r>
              <a:rPr lang="en-US" sz="2100" dirty="0">
                <a:latin typeface="Times New Roman" panose="02020603050405020304" pitchFamily="18" charset="0"/>
                <a:cs typeface="Times New Roman" panose="02020603050405020304" pitchFamily="18" charset="0"/>
              </a:rPr>
              <a:t> </a:t>
            </a:r>
            <a:r>
              <a:rPr lang="en-US" sz="2100" err="1">
                <a:latin typeface="Times New Roman" panose="02020603050405020304" pitchFamily="18" charset="0"/>
                <a:cs typeface="Times New Roman" panose="02020603050405020304" pitchFamily="18" charset="0"/>
              </a:rPr>
              <a:t>và</a:t>
            </a:r>
            <a:r>
              <a:rPr lang="en-US" sz="2100">
                <a:latin typeface="Times New Roman" panose="02020603050405020304" pitchFamily="18" charset="0"/>
                <a:cs typeface="Times New Roman" panose="02020603050405020304" pitchFamily="18" charset="0"/>
              </a:rPr>
              <a:t> </a:t>
            </a:r>
            <a:r>
              <a:rPr lang="en-US" sz="2100" smtClean="0">
                <a:latin typeface="Times New Roman" panose="02020603050405020304" pitchFamily="18" charset="0"/>
                <a:cs typeface="Times New Roman" panose="02020603050405020304" pitchFamily="18" charset="0"/>
              </a:rPr>
              <a:t>cây</a:t>
            </a:r>
            <a:r>
              <a:rPr lang="en-US" sz="2100">
                <a:latin typeface="Times New Roman" panose="02020603050405020304" pitchFamily="18" charset="0"/>
                <a:cs typeface="Times New Roman" panose="02020603050405020304" pitchFamily="18" charset="0"/>
              </a:rPr>
              <a:t> </a:t>
            </a:r>
            <a:r>
              <a:rPr lang="en-US" sz="2100" smtClean="0">
                <a:latin typeface="Times New Roman" panose="02020603050405020304" pitchFamily="18" charset="0"/>
                <a:cs typeface="Times New Roman" panose="02020603050405020304" pitchFamily="18" charset="0"/>
              </a:rPr>
              <a:t>sắn tàu( khoai mì) </a:t>
            </a:r>
            <a:r>
              <a:rPr lang="en-US" sz="2100" dirty="0" err="1" smtClean="0">
                <a:latin typeface="Times New Roman" panose="02020603050405020304" pitchFamily="18" charset="0"/>
                <a:cs typeface="Times New Roman" panose="02020603050405020304" pitchFamily="18" charset="0"/>
              </a:rPr>
              <a:t>bị</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loại</a:t>
            </a:r>
            <a:r>
              <a:rPr lang="en-US" sz="2100" dirty="0">
                <a:latin typeface="Times New Roman" panose="02020603050405020304" pitchFamily="18" charset="0"/>
                <a:cs typeface="Times New Roman" panose="02020603050405020304" pitchFamily="18" charset="0"/>
              </a:rPr>
              <a:t> virus </a:t>
            </a:r>
            <a:r>
              <a:rPr lang="en-US" sz="2100" dirty="0" err="1">
                <a:latin typeface="Times New Roman" panose="02020603050405020304" pitchFamily="18" charset="0"/>
                <a:cs typeface="Times New Roman" panose="02020603050405020304" pitchFamily="18" charset="0"/>
              </a:rPr>
              <a:t>nào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tấn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công</a:t>
            </a:r>
            <a:r>
              <a:rPr lang="en-US" sz="21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06D4EA3F-F658-4070-A27D-65347BF060EF}"/>
              </a:ext>
            </a:extLst>
          </p:cNvPr>
          <p:cNvSpPr txBox="1"/>
          <p:nvPr/>
        </p:nvSpPr>
        <p:spPr>
          <a:xfrm>
            <a:off x="780617" y="3616036"/>
            <a:ext cx="324066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a. Virus corona</a:t>
            </a:r>
          </a:p>
        </p:txBody>
      </p:sp>
      <p:sp>
        <p:nvSpPr>
          <p:cNvPr id="11" name="TextBox 10">
            <a:extLst>
              <a:ext uri="{FF2B5EF4-FFF2-40B4-BE49-F238E27FC236}">
                <a16:creationId xmlns:a16="http://schemas.microsoft.com/office/drawing/2014/main" xmlns="" id="{9CC46774-7939-4579-9C85-85EBDCEDF415}"/>
              </a:ext>
            </a:extLst>
          </p:cNvPr>
          <p:cNvSpPr txBox="1"/>
          <p:nvPr/>
        </p:nvSpPr>
        <p:spPr>
          <a:xfrm>
            <a:off x="780617" y="4114562"/>
            <a:ext cx="324066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b.  Virus </a:t>
            </a:r>
            <a:r>
              <a:rPr lang="en-US" sz="2100" dirty="0" err="1">
                <a:latin typeface="Times New Roman" panose="02020603050405020304" pitchFamily="18" charset="0"/>
                <a:cs typeface="Times New Roman" panose="02020603050405020304" pitchFamily="18" charset="0"/>
              </a:rPr>
              <a:t>dại</a:t>
            </a:r>
            <a:endParaRPr lang="en-US" sz="21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463FAAB-2472-45DE-A198-C5E8C67236BA}"/>
              </a:ext>
            </a:extLst>
          </p:cNvPr>
          <p:cNvSpPr txBox="1"/>
          <p:nvPr/>
        </p:nvSpPr>
        <p:spPr>
          <a:xfrm>
            <a:off x="4417435" y="3616036"/>
            <a:ext cx="324066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c.  Virus </a:t>
            </a:r>
            <a:r>
              <a:rPr lang="en-US" sz="2100" dirty="0" err="1">
                <a:latin typeface="Times New Roman" panose="02020603050405020304" pitchFamily="18" charset="0"/>
                <a:cs typeface="Times New Roman" panose="02020603050405020304" pitchFamily="18" charset="0"/>
              </a:rPr>
              <a:t>khảm</a:t>
            </a:r>
            <a:endParaRPr lang="en-US" sz="21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B35827E-A275-408B-956E-B455707F2147}"/>
              </a:ext>
            </a:extLst>
          </p:cNvPr>
          <p:cNvSpPr txBox="1"/>
          <p:nvPr/>
        </p:nvSpPr>
        <p:spPr>
          <a:xfrm>
            <a:off x="4417435" y="4114562"/>
            <a:ext cx="324066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d.  </a:t>
            </a:r>
            <a:r>
              <a:rPr lang="en-US" sz="2100" dirty="0" err="1">
                <a:latin typeface="Times New Roman" panose="02020603050405020304" pitchFamily="18" charset="0"/>
                <a:cs typeface="Times New Roman" panose="02020603050405020304" pitchFamily="18" charset="0"/>
              </a:rPr>
              <a:t>Thực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khuẩn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thể</a:t>
            </a:r>
            <a:endParaRPr lang="en-US" sz="21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E463FAAB-2472-45DE-A198-C5E8C67236BA}"/>
              </a:ext>
            </a:extLst>
          </p:cNvPr>
          <p:cNvSpPr txBox="1"/>
          <p:nvPr/>
        </p:nvSpPr>
        <p:spPr>
          <a:xfrm>
            <a:off x="4419600" y="3638550"/>
            <a:ext cx="3240665" cy="392415"/>
          </a:xfrm>
          <a:prstGeom prst="rect">
            <a:avLst/>
          </a:prstGeom>
        </p:spPr>
        <p:style>
          <a:lnRef idx="1">
            <a:schemeClr val="accent1"/>
          </a:lnRef>
          <a:fillRef idx="3">
            <a:schemeClr val="accent1"/>
          </a:fillRef>
          <a:effectRef idx="2">
            <a:schemeClr val="accent1"/>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c.  Virus </a:t>
            </a:r>
            <a:r>
              <a:rPr lang="en-US" sz="2100" dirty="0" err="1">
                <a:latin typeface="Times New Roman" panose="02020603050405020304" pitchFamily="18" charset="0"/>
                <a:cs typeface="Times New Roman" panose="02020603050405020304" pitchFamily="18" charset="0"/>
              </a:rPr>
              <a:t>khảm</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5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box(in)">
                                      <p:cBhvr>
                                        <p:cTn id="13" dur="500"/>
                                        <p:tgtEl>
                                          <p:spTgt spid="12">
                                            <p:bg/>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ox(in)">
                                      <p:cBhvr>
                                        <p:cTn id="16" dur="500"/>
                                        <p:tgtEl>
                                          <p:spTgt spid="12">
                                            <p:txEl>
                                              <p:pRg st="0" end="0"/>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ox(i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ox(i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build="allAtOnce"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1E47A86-781F-4E40-8471-75575E9C7CFE}"/>
              </a:ext>
            </a:extLst>
          </p:cNvPr>
          <p:cNvSpPr txBox="1"/>
          <p:nvPr/>
        </p:nvSpPr>
        <p:spPr>
          <a:xfrm>
            <a:off x="342900" y="270163"/>
            <a:ext cx="8447809" cy="1361911"/>
          </a:xfrm>
          <a:prstGeom prst="rect">
            <a:avLst/>
          </a:prstGeom>
          <a:solidFill>
            <a:schemeClr val="accent2">
              <a:lumMod val="60000"/>
              <a:lumOff val="40000"/>
            </a:schemeClr>
          </a:solidFill>
        </p:spPr>
        <p:txBody>
          <a:bodyPr wrap="square" lIns="68580" tIns="34290" rIns="68580" bIns="34290" rtlCol="0">
            <a:spAutoFit/>
          </a:bodyPr>
          <a:lstStyle/>
          <a:p>
            <a:r>
              <a:rPr lang="en-US" sz="2100" err="1">
                <a:latin typeface="Times New Roman" panose="02020603050405020304" pitchFamily="18" charset="0"/>
                <a:cs typeface="Times New Roman" panose="02020603050405020304" pitchFamily="18" charset="0"/>
              </a:rPr>
              <a:t>Câu</a:t>
            </a:r>
            <a:r>
              <a:rPr lang="en-US" sz="2100">
                <a:latin typeface="Times New Roman" panose="02020603050405020304" pitchFamily="18" charset="0"/>
                <a:cs typeface="Times New Roman" panose="02020603050405020304" pitchFamily="18" charset="0"/>
              </a:rPr>
              <a:t> </a:t>
            </a:r>
            <a:r>
              <a:rPr lang="en-US" sz="2100" smtClean="0">
                <a:latin typeface="Times New Roman" panose="02020603050405020304" pitchFamily="18" charset="0"/>
                <a:cs typeface="Times New Roman" panose="02020603050405020304" pitchFamily="18" charset="0"/>
              </a:rPr>
              <a:t>3: </a:t>
            </a:r>
            <a:r>
              <a:rPr lang="en-US" sz="2100" dirty="0" err="1">
                <a:latin typeface="Times New Roman" panose="02020603050405020304" pitchFamily="18" charset="0"/>
                <a:cs typeface="Times New Roman" panose="02020603050405020304" pitchFamily="18" charset="0"/>
              </a:rPr>
              <a:t>Nguyên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bệnh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xuất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huyết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do </a:t>
            </a:r>
            <a:r>
              <a:rPr lang="en-US" sz="2100" dirty="0" err="1">
                <a:latin typeface="Times New Roman" panose="02020603050405020304" pitchFamily="18" charset="0"/>
                <a:cs typeface="Times New Roman" panose="02020603050405020304" pitchFamily="18" charset="0"/>
              </a:rPr>
              <a:t>muỗi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vằn</a:t>
            </a:r>
            <a:r>
              <a:rPr lang="en-US" sz="2100" dirty="0">
                <a:latin typeface="Times New Roman" panose="02020603050405020304" pitchFamily="18" charset="0"/>
                <a:cs typeface="Times New Roman" panose="02020603050405020304" pitchFamily="18" charset="0"/>
              </a:rPr>
              <a:t> (Aedes </a:t>
            </a:r>
            <a:r>
              <a:rPr lang="en-US" sz="2100" dirty="0" err="1">
                <a:latin typeface="Times New Roman" panose="02020603050405020304" pitchFamily="18" charset="0"/>
                <a:cs typeface="Times New Roman" panose="02020603050405020304" pitchFamily="18" charset="0"/>
              </a:rPr>
              <a:t>aegypt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hoặc</a:t>
            </a:r>
            <a:r>
              <a:rPr lang="en-US" sz="2100" dirty="0">
                <a:latin typeface="Times New Roman" panose="02020603050405020304" pitchFamily="18" charset="0"/>
                <a:cs typeface="Times New Roman" panose="02020603050405020304" pitchFamily="18" charset="0"/>
              </a:rPr>
              <a:t> Aedes albopictus). </a:t>
            </a:r>
            <a:r>
              <a:rPr lang="en-US" sz="2100" dirty="0" err="1">
                <a:latin typeface="Times New Roman" panose="02020603050405020304" pitchFamily="18" charset="0"/>
                <a:cs typeface="Times New Roman" panose="02020603050405020304" pitchFamily="18" charset="0"/>
              </a:rPr>
              <a:t>Muỗi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vằn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đốt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hút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máu</a:t>
            </a:r>
            <a:r>
              <a:rPr lang="en-US" sz="2100" dirty="0">
                <a:latin typeface="Times New Roman" panose="02020603050405020304" pitchFamily="18" charset="0"/>
                <a:cs typeface="Times New Roman" panose="02020603050405020304" pitchFamily="18" charset="0"/>
              </a:rPr>
              <a:t> ng</a:t>
            </a:r>
            <a:r>
              <a:rPr lang="vi-VN" sz="2100" dirty="0">
                <a:latin typeface="Times New Roman" panose="02020603050405020304" pitchFamily="18" charset="0"/>
                <a:cs typeface="Times New Roman" panose="02020603050405020304" pitchFamily="18" charset="0"/>
              </a:rPr>
              <a:t>ư</a:t>
            </a:r>
            <a:r>
              <a:rPr lang="en-US" sz="2100" dirty="0" err="1">
                <a:latin typeface="Times New Roman" panose="02020603050405020304" pitchFamily="18" charset="0"/>
                <a:cs typeface="Times New Roman" panose="02020603050405020304" pitchFamily="18" charset="0"/>
              </a:rPr>
              <a:t>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bệnh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rồi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đốt</a:t>
            </a:r>
            <a:r>
              <a:rPr lang="en-US" sz="2100" dirty="0">
                <a:latin typeface="Times New Roman" panose="02020603050405020304" pitchFamily="18" charset="0"/>
                <a:cs typeface="Times New Roman" panose="02020603050405020304" pitchFamily="18" charset="0"/>
              </a:rPr>
              <a:t> ng</a:t>
            </a:r>
            <a:r>
              <a:rPr lang="vi-VN" sz="2100" dirty="0">
                <a:latin typeface="Times New Roman" panose="02020603050405020304" pitchFamily="18" charset="0"/>
                <a:cs typeface="Times New Roman" panose="02020603050405020304" pitchFamily="18" charset="0"/>
              </a:rPr>
              <a:t>ư</a:t>
            </a:r>
            <a:r>
              <a:rPr lang="en-US" sz="2100" dirty="0" err="1">
                <a:latin typeface="Times New Roman" panose="02020603050405020304" pitchFamily="18" charset="0"/>
                <a:cs typeface="Times New Roman" panose="02020603050405020304" pitchFamily="18" charset="0"/>
              </a:rPr>
              <a:t>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khỏe</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sẽ</a:t>
            </a:r>
            <a:r>
              <a:rPr lang="en-US" sz="2100" dirty="0">
                <a:latin typeface="Times New Roman" panose="02020603050405020304" pitchFamily="18" charset="0"/>
                <a:cs typeface="Times New Roman" panose="02020603050405020304" pitchFamily="18" charset="0"/>
              </a:rPr>
              <a:t> đ</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a virus </a:t>
            </a:r>
            <a:r>
              <a:rPr lang="en-US" sz="2100" dirty="0" err="1">
                <a:latin typeface="Times New Roman" panose="02020603050405020304" pitchFamily="18" charset="0"/>
                <a:cs typeface="Times New Roman" panose="02020603050405020304" pitchFamily="18" charset="0"/>
              </a:rPr>
              <a:t>vào</a:t>
            </a:r>
            <a:r>
              <a:rPr lang="en-US" sz="2100" dirty="0">
                <a:latin typeface="Times New Roman" panose="02020603050405020304" pitchFamily="18" charset="0"/>
                <a:cs typeface="Times New Roman" panose="02020603050405020304" pitchFamily="18" charset="0"/>
              </a:rPr>
              <a:t> c</a:t>
            </a:r>
            <a:r>
              <a:rPr lang="vi-VN" sz="2100" dirty="0">
                <a:latin typeface="Times New Roman" panose="02020603050405020304" pitchFamily="18" charset="0"/>
                <a:cs typeface="Times New Roman" panose="02020603050405020304" pitchFamily="18" charset="0"/>
              </a:rPr>
              <a:t>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thể</a:t>
            </a:r>
            <a:r>
              <a:rPr lang="en-US" sz="2100" dirty="0">
                <a:latin typeface="Times New Roman" panose="02020603050405020304" pitchFamily="18" charset="0"/>
                <a:cs typeface="Times New Roman" panose="02020603050405020304" pitchFamily="18" charset="0"/>
              </a:rPr>
              <a:t> ng</a:t>
            </a:r>
            <a:r>
              <a:rPr lang="vi-VN" sz="2100" dirty="0">
                <a:latin typeface="Times New Roman" panose="02020603050405020304" pitchFamily="18" charset="0"/>
                <a:cs typeface="Times New Roman" panose="02020603050405020304" pitchFamily="18" charset="0"/>
              </a:rPr>
              <a:t>ư</a:t>
            </a:r>
            <a:r>
              <a:rPr lang="en-US" sz="2100" dirty="0" err="1">
                <a:latin typeface="Times New Roman" panose="02020603050405020304" pitchFamily="18" charset="0"/>
                <a:cs typeface="Times New Roman" panose="02020603050405020304" pitchFamily="18" charset="0"/>
              </a:rPr>
              <a:t>ời</a:t>
            </a:r>
            <a:r>
              <a:rPr lang="en-US" sz="2100" dirty="0">
                <a:latin typeface="Times New Roman" panose="02020603050405020304" pitchFamily="18" charset="0"/>
                <a:cs typeface="Times New Roman" panose="02020603050405020304" pitchFamily="18" charset="0"/>
              </a:rPr>
              <a:t> qua </a:t>
            </a:r>
            <a:r>
              <a:rPr lang="en-US" sz="2100" dirty="0" err="1">
                <a:latin typeface="Times New Roman" panose="02020603050405020304" pitchFamily="18" charset="0"/>
                <a:cs typeface="Times New Roman" panose="02020603050405020304" pitchFamily="18" charset="0"/>
              </a:rPr>
              <a:t>vết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đốt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phòng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bệnh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xuất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huyết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gì</a:t>
            </a:r>
            <a:r>
              <a:rPr lang="en-US" sz="21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929C42BA-7228-42AF-84EE-A27375F51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766454"/>
            <a:ext cx="3553692" cy="3106882"/>
          </a:xfrm>
          <a:prstGeom prst="rect">
            <a:avLst/>
          </a:prstGeom>
        </p:spPr>
      </p:pic>
      <p:sp>
        <p:nvSpPr>
          <p:cNvPr id="7" name="TextBox 6">
            <a:extLst>
              <a:ext uri="{FF2B5EF4-FFF2-40B4-BE49-F238E27FC236}">
                <a16:creationId xmlns:a16="http://schemas.microsoft.com/office/drawing/2014/main" xmlns="" id="{7EBE5AFF-969C-4AA2-B303-98BE11FBE7EA}"/>
              </a:ext>
            </a:extLst>
          </p:cNvPr>
          <p:cNvSpPr txBox="1"/>
          <p:nvPr/>
        </p:nvSpPr>
        <p:spPr>
          <a:xfrm>
            <a:off x="4270664" y="1859974"/>
            <a:ext cx="4520045" cy="715581"/>
          </a:xfrm>
          <a:prstGeom prst="rect">
            <a:avLst/>
          </a:prstGeom>
          <a:solidFill>
            <a:schemeClr val="accent2">
              <a:lumMod val="40000"/>
              <a:lumOff val="60000"/>
            </a:schemeClr>
          </a:solidFill>
        </p:spPr>
        <p:txBody>
          <a:bodyPr wrap="square" lIns="68580" tIns="34290" rIns="68580" bIns="34290" rtlCol="0">
            <a:spAutoFit/>
          </a:bodyPr>
          <a:lstStyle/>
          <a:p>
            <a:pPr marL="385763" indent="-385763"/>
            <a:r>
              <a:rPr lang="en-US" sz="2100" dirty="0" err="1" smtClean="0">
                <a:latin typeface="Times New Roman" panose="02020603050405020304" pitchFamily="18" charset="0"/>
                <a:cs typeface="Times New Roman" panose="02020603050405020304" pitchFamily="18" charset="0"/>
              </a:rPr>
              <a:t>a.Phát</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quang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bụi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rậm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dọn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sạch</a:t>
            </a:r>
            <a:r>
              <a:rPr lang="en-US" sz="2100" dirty="0">
                <a:latin typeface="Times New Roman" panose="02020603050405020304" pitchFamily="18" charset="0"/>
                <a:cs typeface="Times New Roman" panose="02020603050405020304" pitchFamily="18" charset="0"/>
              </a:rPr>
              <a:t> n</a:t>
            </a:r>
            <a:r>
              <a:rPr lang="vi-VN" sz="2100" dirty="0">
                <a:latin typeface="Times New Roman" panose="02020603050405020304" pitchFamily="18" charset="0"/>
                <a:cs typeface="Times New Roman" panose="02020603050405020304" pitchFamily="18" charset="0"/>
              </a:rPr>
              <a:t>ơ</a:t>
            </a:r>
            <a:r>
              <a:rPr lang="en-US" sz="2100" dirty="0" err="1">
                <a:latin typeface="Times New Roman" panose="02020603050405020304" pitchFamily="18" charset="0"/>
                <a:cs typeface="Times New Roman" panose="02020603050405020304" pitchFamily="18" charset="0"/>
              </a:rPr>
              <a:t>i</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chứa</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nước</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quanh</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nhà</a:t>
            </a:r>
            <a:r>
              <a:rPr lang="en-US" sz="210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9B7F8001-24FC-40FC-BCC8-4137373C9AF2}"/>
              </a:ext>
            </a:extLst>
          </p:cNvPr>
          <p:cNvSpPr txBox="1"/>
          <p:nvPr/>
        </p:nvSpPr>
        <p:spPr>
          <a:xfrm>
            <a:off x="4270663" y="2604315"/>
            <a:ext cx="4520045" cy="715581"/>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b. </a:t>
            </a:r>
            <a:r>
              <a:rPr lang="en-US" sz="2100" dirty="0" err="1">
                <a:latin typeface="Times New Roman" panose="02020603050405020304" pitchFamily="18" charset="0"/>
                <a:cs typeface="Times New Roman" panose="02020603050405020304" pitchFamily="18" charset="0"/>
              </a:rPr>
              <a:t>Nuôi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hồ</a:t>
            </a:r>
            <a:r>
              <a:rPr lang="en-US" sz="2100" dirty="0">
                <a:latin typeface="Times New Roman" panose="02020603050405020304" pitchFamily="18" charset="0"/>
                <a:cs typeface="Times New Roman" panose="02020603050405020304" pitchFamily="18" charset="0"/>
              </a:rPr>
              <a:t> n</a:t>
            </a:r>
            <a:r>
              <a:rPr lang="vi-VN" sz="2100" dirty="0">
                <a:latin typeface="Times New Roman" panose="02020603050405020304" pitchFamily="18" charset="0"/>
                <a:cs typeface="Times New Roman" panose="02020603050405020304" pitchFamily="18" charset="0"/>
              </a:rPr>
              <a:t>ư</a:t>
            </a:r>
            <a:r>
              <a:rPr lang="en-US" sz="2100" dirty="0" err="1">
                <a:latin typeface="Times New Roman" panose="02020603050405020304" pitchFamily="18" charset="0"/>
                <a:cs typeface="Times New Roman" panose="02020603050405020304" pitchFamily="18" charset="0"/>
              </a:rPr>
              <a:t>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kiểng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chậu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trồng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thủy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sinh</a:t>
            </a:r>
            <a:r>
              <a:rPr lang="en-US" sz="21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AA7F681-0FBF-4AE0-90DB-88CBFB2CD521}"/>
              </a:ext>
            </a:extLst>
          </p:cNvPr>
          <p:cNvSpPr txBox="1"/>
          <p:nvPr/>
        </p:nvSpPr>
        <p:spPr>
          <a:xfrm>
            <a:off x="4270663" y="3348656"/>
            <a:ext cx="452004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c. </a:t>
            </a:r>
            <a:r>
              <a:rPr lang="en-US" sz="2100" dirty="0" err="1">
                <a:latin typeface="Times New Roman" panose="02020603050405020304" pitchFamily="18" charset="0"/>
                <a:cs typeface="Times New Roman" panose="02020603050405020304" pitchFamily="18" charset="0"/>
              </a:rPr>
              <a:t>Ngủ</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muỗi</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đốt</a:t>
            </a:r>
            <a:r>
              <a:rPr lang="en-US" sz="210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9B7BEC5-5442-4F6D-B4AE-9EA31364A943}"/>
              </a:ext>
            </a:extLst>
          </p:cNvPr>
          <p:cNvSpPr txBox="1"/>
          <p:nvPr/>
        </p:nvSpPr>
        <p:spPr>
          <a:xfrm>
            <a:off x="4281055" y="3769832"/>
            <a:ext cx="4520045" cy="392415"/>
          </a:xfrm>
          <a:prstGeom prst="rect">
            <a:avLst/>
          </a:prstGeom>
          <a:solidFill>
            <a:schemeClr val="accent2">
              <a:lumMod val="40000"/>
              <a:lumOff val="60000"/>
            </a:schemeClr>
          </a:solidFill>
        </p:spPr>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d. </a:t>
            </a:r>
            <a:r>
              <a:rPr lang="en-US" sz="2100" dirty="0" err="1" smtClean="0">
                <a:latin typeface="Times New Roman" panose="02020603050405020304" pitchFamily="18" charset="0"/>
                <a:cs typeface="Times New Roman" panose="02020603050405020304" pitchFamily="18" charset="0"/>
              </a:rPr>
              <a:t>Tất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cả</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phương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trên</a:t>
            </a:r>
            <a:r>
              <a:rPr lang="en-US" sz="210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59B7BEC5-5442-4F6D-B4AE-9EA31364A943}"/>
              </a:ext>
            </a:extLst>
          </p:cNvPr>
          <p:cNvSpPr txBox="1"/>
          <p:nvPr/>
        </p:nvSpPr>
        <p:spPr>
          <a:xfrm>
            <a:off x="4267200" y="3790950"/>
            <a:ext cx="4520045" cy="392415"/>
          </a:xfrm>
          <a:prstGeom prst="rect">
            <a:avLst/>
          </a:prstGeom>
        </p:spPr>
        <p:style>
          <a:lnRef idx="0">
            <a:schemeClr val="accent1"/>
          </a:lnRef>
          <a:fillRef idx="3">
            <a:schemeClr val="accent1"/>
          </a:fillRef>
          <a:effectRef idx="3">
            <a:schemeClr val="accent1"/>
          </a:effectRef>
          <a:fontRef idx="minor">
            <a:schemeClr val="lt1"/>
          </a:fontRef>
        </p:style>
        <p:txBody>
          <a:bodyPr wrap="square" lIns="68580" tIns="34290" rIns="68580" bIns="34290" rtlCol="0">
            <a:spAutoFit/>
          </a:bodyPr>
          <a:lstStyle/>
          <a:p>
            <a:r>
              <a:rPr lang="en-US" sz="2100" dirty="0">
                <a:latin typeface="Times New Roman" panose="02020603050405020304" pitchFamily="18" charset="0"/>
                <a:cs typeface="Times New Roman" panose="02020603050405020304" pitchFamily="18" charset="0"/>
              </a:rPr>
              <a:t>d. </a:t>
            </a:r>
            <a:r>
              <a:rPr lang="en-US" sz="2100" dirty="0" err="1" smtClean="0">
                <a:latin typeface="Times New Roman" panose="02020603050405020304" pitchFamily="18" charset="0"/>
                <a:cs typeface="Times New Roman" panose="02020603050405020304" pitchFamily="18" charset="0"/>
              </a:rPr>
              <a:t>Tất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cả</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phương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trên</a:t>
            </a:r>
            <a:r>
              <a:rPr lang="en-US" sz="210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4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 y="1962150"/>
            <a:ext cx="3962400"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dirty="0"/>
              <a:t>- </a:t>
            </a: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virut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hình</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24.1 </a:t>
            </a:r>
            <a:r>
              <a:rPr lang="en-US" sz="3200">
                <a:latin typeface="Times New Roman" pitchFamily="18" charset="0"/>
                <a:cs typeface="Times New Roman" pitchFamily="18" charset="0"/>
              </a:rPr>
              <a:t>SGK </a:t>
            </a:r>
            <a:r>
              <a:rPr lang="en-US" sz="320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algn="ctr"/>
            <a:endParaRPr lang="en-US" sz="3200" dirty="0">
              <a:solidFill>
                <a:schemeClr val="tx1"/>
              </a:solidFill>
              <a:latin typeface="Arial" pitchFamily="34" charset="0"/>
              <a:cs typeface="Arial" pitchFamily="34" charset="0"/>
            </a:endParaRPr>
          </a:p>
        </p:txBody>
      </p:sp>
      <p:pic>
        <p:nvPicPr>
          <p:cNvPr id="3"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3350"/>
            <a:ext cx="15430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9600" y="1176338"/>
            <a:ext cx="4495800"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dirty="0"/>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poster, </a:t>
            </a:r>
            <a:r>
              <a:rPr lang="en-US" sz="3200" dirty="0" err="1">
                <a:latin typeface="Times New Roman" pitchFamily="18" charset="0"/>
                <a:cs typeface="Times New Roman" pitchFamily="18" charset="0"/>
              </a:rPr>
              <a:t>khẩu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truyền</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do 2019 - </a:t>
            </a:r>
            <a:r>
              <a:rPr lang="en-US" sz="3200" dirty="0" err="1">
                <a:latin typeface="Times New Roman" pitchFamily="18" charset="0"/>
                <a:cs typeface="Times New Roman" pitchFamily="18" charset="0"/>
              </a:rPr>
              <a:t>nCov</a:t>
            </a:r>
            <a:r>
              <a:rPr lang="en-US" sz="3200" dirty="0">
                <a:latin typeface="Times New Roman" pitchFamily="18" charset="0"/>
                <a:cs typeface="Times New Roman" pitchFamily="18" charset="0"/>
              </a:rPr>
              <a:t>. </a:t>
            </a:r>
          </a:p>
          <a:p>
            <a:pPr algn="ctr"/>
            <a:endParaRPr lang="en-US" sz="3200" dirty="0">
              <a:solidFill>
                <a:schemeClr val="tx1"/>
              </a:solidFill>
              <a:latin typeface="Arial" pitchFamily="34" charset="0"/>
              <a:cs typeface="Arial"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1663700" cy="163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8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9"/>
          <p:cNvSpPr txBox="1">
            <a:spLocks noChangeArrowheads="1"/>
          </p:cNvSpPr>
          <p:nvPr/>
        </p:nvSpPr>
        <p:spPr bwMode="auto">
          <a:xfrm>
            <a:off x="533400" y="1352550"/>
            <a:ext cx="8610600" cy="181588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2800" smtClean="0">
                <a:latin typeface="Times New Roman" panose="02020603050405020304" pitchFamily="18" charset="0"/>
                <a:cs typeface="Times New Roman" panose="02020603050405020304" pitchFamily="18" charset="0"/>
              </a:rPr>
              <a:t>+Học bài, trả lời các câu hỏi 1ở SGK. Tìm hiểu thêm về vaccine.</a:t>
            </a:r>
          </a:p>
          <a:p>
            <a:r>
              <a:rPr lang="en-US" sz="2800" smtClean="0">
                <a:latin typeface="Times New Roman" panose="02020603050405020304" pitchFamily="18" charset="0"/>
                <a:cs typeface="Times New Roman" panose="02020603050405020304" pitchFamily="18" charset="0"/>
              </a:rPr>
              <a:t>+ Tìm hiểu về vai trò của virus để học tiếp tiết sau</a:t>
            </a:r>
          </a:p>
          <a:p>
            <a:endParaRPr lang="en-US" sz="2800" dirty="0">
              <a:latin typeface="Times New Roman" panose="02020603050405020304" pitchFamily="18" charset="0"/>
              <a:cs typeface="Times New Roman" panose="02020603050405020304" pitchFamily="18" charset="0"/>
            </a:endParaRPr>
          </a:p>
        </p:txBody>
      </p:sp>
      <p:pic>
        <p:nvPicPr>
          <p:cNvPr id="2458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61950"/>
            <a:ext cx="15430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2" descr="hocba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067676"/>
            <a:ext cx="1828800" cy="10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9800" y="133350"/>
            <a:ext cx="4495800" cy="769441"/>
          </a:xfrm>
          <a:prstGeom prst="rect">
            <a:avLst/>
          </a:prstGeom>
          <a:noFill/>
        </p:spPr>
        <p:txBody>
          <a:bodyPr>
            <a:spAutoFit/>
          </a:bodyPr>
          <a:lstStyle/>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DẶN DÒ</a:t>
            </a:r>
            <a:endParaRPr lang="vi-V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258887766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1" name="TextBox 30"/>
          <p:cNvSpPr txBox="1"/>
          <p:nvPr/>
        </p:nvSpPr>
        <p:spPr>
          <a:xfrm>
            <a:off x="1828800" y="332242"/>
            <a:ext cx="5105400" cy="523220"/>
          </a:xfrm>
          <a:prstGeom prst="rect">
            <a:avLst/>
          </a:prstGeom>
          <a:noFill/>
        </p:spPr>
        <p:txBody>
          <a:bodyPr wrap="square">
            <a:spAutoFit/>
          </a:bodyPr>
          <a:lstStyle/>
          <a:p>
            <a:pPr algn="just"/>
            <a:r>
              <a:rPr lang="en-US" sz="2800" dirty="0" err="1">
                <a:solidFill>
                  <a:schemeClr val="tx1"/>
                </a:solidFill>
                <a:latin typeface="Arial" pitchFamily="34" charset="0"/>
                <a:cs typeface="Arial" pitchFamily="34" charset="0"/>
              </a:rPr>
              <a:t>Đây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đại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dịch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gì</a:t>
            </a:r>
            <a:r>
              <a:rPr lang="en-US" sz="2800" dirty="0">
                <a:solidFill>
                  <a:schemeClr val="tx1"/>
                </a:solidFill>
                <a:latin typeface="Arial" pitchFamily="34" charset="0"/>
                <a:cs typeface="Arial" pitchFamily="34"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6" y="57150"/>
            <a:ext cx="1492424" cy="1361091"/>
          </a:xfrm>
          <a:prstGeom prst="rect">
            <a:avLst/>
          </a:prstGeom>
        </p:spPr>
      </p:pic>
      <p:pic>
        <p:nvPicPr>
          <p:cNvPr id="1026" name="Picture 2" descr="Cúm gia cầm: Nguyên nhân, triệu chứng, chẩn đoán, điều trị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800503"/>
            <a:ext cx="7848601" cy="3591909"/>
          </a:xfrm>
          <a:prstGeom prst="rect">
            <a:avLst/>
          </a:prstGeom>
          <a:noFill/>
          <a:extLst>
            <a:ext uri="{909E8E84-426E-40DD-AFC4-6F175D3DCCD1}">
              <a14:hiddenFill xmlns:a14="http://schemas.microsoft.com/office/drawing/2010/main">
                <a:solidFill>
                  <a:srgbClr val="FFFFFF"/>
                </a:solidFill>
              </a14:hiddenFill>
            </a:ext>
          </a:extLst>
        </p:spPr>
      </p:pic>
      <p:sp>
        <p:nvSpPr>
          <p:cNvPr id="3" name="Up Arrow Callout 2"/>
          <p:cNvSpPr/>
          <p:nvPr/>
        </p:nvSpPr>
        <p:spPr>
          <a:xfrm>
            <a:off x="2362200" y="4392412"/>
            <a:ext cx="5334000" cy="6177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Arial" pitchFamily="34" charset="0"/>
                <a:cs typeface="Arial" pitchFamily="34" charset="0"/>
              </a:rPr>
              <a:t>Cúm</a:t>
            </a:r>
            <a:r>
              <a:rPr lang="en-US" sz="2800" b="1" dirty="0">
                <a:solidFill>
                  <a:srgbClr val="FF0000"/>
                </a:solidFill>
                <a:latin typeface="Arial" pitchFamily="34" charset="0"/>
                <a:cs typeface="Arial" pitchFamily="34" charset="0"/>
              </a:rPr>
              <a:t> </a:t>
            </a:r>
            <a:r>
              <a:rPr lang="en-US" sz="2800" b="1" err="1">
                <a:solidFill>
                  <a:srgbClr val="FF0000"/>
                </a:solidFill>
                <a:latin typeface="Arial" pitchFamily="34" charset="0"/>
                <a:cs typeface="Arial" pitchFamily="34" charset="0"/>
              </a:rPr>
              <a:t>gia</a:t>
            </a:r>
            <a:r>
              <a:rPr lang="en-US" sz="2800" b="1">
                <a:solidFill>
                  <a:srgbClr val="FF0000"/>
                </a:solidFill>
                <a:latin typeface="Arial" pitchFamily="34" charset="0"/>
                <a:cs typeface="Arial" pitchFamily="34" charset="0"/>
              </a:rPr>
              <a:t> </a:t>
            </a:r>
            <a:r>
              <a:rPr lang="en-US" sz="2800" b="1" smtClean="0">
                <a:solidFill>
                  <a:srgbClr val="FF0000"/>
                </a:solidFill>
                <a:latin typeface="Arial" pitchFamily="34" charset="0"/>
                <a:cs typeface="Arial" pitchFamily="34" charset="0"/>
              </a:rPr>
              <a:t>cầm / Cúm A- H5N1</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9612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6" y="67659"/>
            <a:ext cx="1492424" cy="1361091"/>
          </a:xfrm>
          <a:prstGeom prst="rect">
            <a:avLst/>
          </a:prstGeom>
        </p:spPr>
      </p:pic>
      <p:sp>
        <p:nvSpPr>
          <p:cNvPr id="8" name="TextBox 7"/>
          <p:cNvSpPr txBox="1"/>
          <p:nvPr/>
        </p:nvSpPr>
        <p:spPr>
          <a:xfrm>
            <a:off x="1549400" y="67659"/>
            <a:ext cx="5105400" cy="523220"/>
          </a:xfrm>
          <a:prstGeom prst="rect">
            <a:avLst/>
          </a:prstGeom>
          <a:noFill/>
        </p:spPr>
        <p:txBody>
          <a:bodyPr wrap="square">
            <a:spAutoFit/>
          </a:bodyPr>
          <a:lstStyle/>
          <a:p>
            <a:pPr algn="just"/>
            <a:r>
              <a:rPr lang="en-US" sz="2800" dirty="0" err="1">
                <a:solidFill>
                  <a:schemeClr val="tx1"/>
                </a:solidFill>
                <a:latin typeface="Arial" pitchFamily="34" charset="0"/>
                <a:cs typeface="Arial" pitchFamily="34" charset="0"/>
              </a:rPr>
              <a:t>Đây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đại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dịch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gì</a:t>
            </a:r>
            <a:r>
              <a:rPr lang="en-US" sz="2800" dirty="0">
                <a:solidFill>
                  <a:schemeClr val="tx1"/>
                </a:solidFill>
                <a:latin typeface="Arial" pitchFamily="34" charset="0"/>
                <a:cs typeface="Arial" pitchFamily="34" charset="0"/>
              </a:rPr>
              <a:t>?</a:t>
            </a:r>
          </a:p>
        </p:txBody>
      </p:sp>
      <p:pic>
        <p:nvPicPr>
          <p:cNvPr id="2050" name="Picture 2" descr="Cúm A H1N1 (cúm l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41854"/>
            <a:ext cx="7124700" cy="3734896"/>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Callout 4"/>
          <p:cNvSpPr/>
          <p:nvPr/>
        </p:nvSpPr>
        <p:spPr>
          <a:xfrm>
            <a:off x="3124200" y="4392412"/>
            <a:ext cx="3276600" cy="6177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FF0000"/>
                </a:solidFill>
                <a:latin typeface="Arial" pitchFamily="34" charset="0"/>
                <a:cs typeface="Arial" pitchFamily="34" charset="0"/>
              </a:rPr>
              <a:t>Cúm</a:t>
            </a:r>
            <a:r>
              <a:rPr lang="en-US" sz="2800" b="1">
                <a:solidFill>
                  <a:srgbClr val="FF0000"/>
                </a:solidFill>
                <a:latin typeface="Arial" pitchFamily="34" charset="0"/>
                <a:cs typeface="Arial" pitchFamily="34" charset="0"/>
              </a:rPr>
              <a:t> </a:t>
            </a:r>
            <a:r>
              <a:rPr lang="en-US" sz="2800" b="1" smtClean="0">
                <a:solidFill>
                  <a:srgbClr val="FF0000"/>
                </a:solidFill>
                <a:latin typeface="Arial" pitchFamily="34" charset="0"/>
                <a:cs typeface="Arial" pitchFamily="34" charset="0"/>
              </a:rPr>
              <a:t>lợn / H1N1</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27649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76" y="372459"/>
            <a:ext cx="1492424" cy="1361091"/>
          </a:xfrm>
          <a:prstGeom prst="rect">
            <a:avLst/>
          </a:prstGeom>
        </p:spPr>
      </p:pic>
      <p:sp>
        <p:nvSpPr>
          <p:cNvPr id="10" name="TextBox 9"/>
          <p:cNvSpPr txBox="1"/>
          <p:nvPr/>
        </p:nvSpPr>
        <p:spPr>
          <a:xfrm>
            <a:off x="1511300" y="252426"/>
            <a:ext cx="5105400" cy="523220"/>
          </a:xfrm>
          <a:prstGeom prst="rect">
            <a:avLst/>
          </a:prstGeom>
          <a:noFill/>
        </p:spPr>
        <p:txBody>
          <a:bodyPr wrap="square">
            <a:spAutoFit/>
          </a:bodyPr>
          <a:lstStyle/>
          <a:p>
            <a:pPr algn="just"/>
            <a:r>
              <a:rPr lang="en-US" sz="2800" dirty="0" err="1">
                <a:solidFill>
                  <a:schemeClr val="tx1"/>
                </a:solidFill>
                <a:latin typeface="Arial" pitchFamily="34" charset="0"/>
                <a:cs typeface="Arial" pitchFamily="34" charset="0"/>
              </a:rPr>
              <a:t>Đây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đại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dịch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gì</a:t>
            </a:r>
            <a:r>
              <a:rPr lang="en-US" sz="2800" dirty="0">
                <a:solidFill>
                  <a:schemeClr val="tx1"/>
                </a:solidFill>
                <a:latin typeface="Arial" pitchFamily="34" charset="0"/>
                <a:cs typeface="Arial" pitchFamily="34" charset="0"/>
              </a:rPr>
              <a:t>?</a:t>
            </a:r>
          </a:p>
        </p:txBody>
      </p:sp>
      <p:pic>
        <p:nvPicPr>
          <p:cNvPr id="8194" name="Picture 2" descr="TP.HCM khẩn trương đối phó dịch bệnh Ebo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95350"/>
            <a:ext cx="7391400" cy="3608843"/>
          </a:xfrm>
          <a:prstGeom prst="rect">
            <a:avLst/>
          </a:prstGeom>
          <a:noFill/>
          <a:extLst>
            <a:ext uri="{909E8E84-426E-40DD-AFC4-6F175D3DCCD1}">
              <a14:hiddenFill xmlns:a14="http://schemas.microsoft.com/office/drawing/2010/main">
                <a:solidFill>
                  <a:srgbClr val="FFFFFF"/>
                </a:solidFill>
              </a14:hiddenFill>
            </a:ext>
          </a:extLst>
        </p:spPr>
      </p:pic>
      <p:sp>
        <p:nvSpPr>
          <p:cNvPr id="7" name="Up Arrow Callout 6"/>
          <p:cNvSpPr/>
          <p:nvPr/>
        </p:nvSpPr>
        <p:spPr>
          <a:xfrm>
            <a:off x="3429000" y="4392412"/>
            <a:ext cx="2971800" cy="6177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itchFamily="34" charset="0"/>
                <a:cs typeface="Arial" pitchFamily="34" charset="0"/>
              </a:rPr>
              <a:t>Ebola</a:t>
            </a:r>
          </a:p>
        </p:txBody>
      </p:sp>
    </p:spTree>
    <p:extLst>
      <p:ext uri="{BB962C8B-B14F-4D97-AF65-F5344CB8AC3E}">
        <p14:creationId xmlns:p14="http://schemas.microsoft.com/office/powerpoint/2010/main" val="1327649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76" y="372459"/>
            <a:ext cx="1492424" cy="1361091"/>
          </a:xfrm>
          <a:prstGeom prst="rect">
            <a:avLst/>
          </a:prstGeom>
        </p:spPr>
      </p:pic>
      <p:sp>
        <p:nvSpPr>
          <p:cNvPr id="10" name="TextBox 9"/>
          <p:cNvSpPr txBox="1"/>
          <p:nvPr/>
        </p:nvSpPr>
        <p:spPr>
          <a:xfrm>
            <a:off x="1511300" y="252426"/>
            <a:ext cx="5105400" cy="523220"/>
          </a:xfrm>
          <a:prstGeom prst="rect">
            <a:avLst/>
          </a:prstGeom>
          <a:noFill/>
        </p:spPr>
        <p:txBody>
          <a:bodyPr wrap="square">
            <a:spAutoFit/>
          </a:bodyPr>
          <a:lstStyle/>
          <a:p>
            <a:pPr algn="just"/>
            <a:r>
              <a:rPr lang="en-US" sz="2800" dirty="0" err="1">
                <a:solidFill>
                  <a:schemeClr val="tx1"/>
                </a:solidFill>
                <a:latin typeface="Arial" pitchFamily="34" charset="0"/>
                <a:cs typeface="Arial" pitchFamily="34" charset="0"/>
              </a:rPr>
              <a:t>Đây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đại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dịch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gì</a:t>
            </a:r>
            <a:r>
              <a:rPr lang="en-US" sz="2800" dirty="0">
                <a:solidFill>
                  <a:schemeClr val="tx1"/>
                </a:solidFill>
                <a:latin typeface="Arial" pitchFamily="34" charset="0"/>
                <a:cs typeface="Arial" pitchFamily="34" charset="0"/>
              </a:rPr>
              <a:t>?</a:t>
            </a:r>
          </a:p>
        </p:txBody>
      </p:sp>
      <p:pic>
        <p:nvPicPr>
          <p:cNvPr id="4098" name="Picture 2" descr="Đến khi nào thì đại dịch COVID-19 sẽ chấm dứ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775646"/>
            <a:ext cx="6870700" cy="3638551"/>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Callout 4"/>
          <p:cNvSpPr/>
          <p:nvPr/>
        </p:nvSpPr>
        <p:spPr>
          <a:xfrm>
            <a:off x="3429000" y="4392412"/>
            <a:ext cx="2971800" cy="6177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Arial" pitchFamily="34" charset="0"/>
                <a:cs typeface="Arial" pitchFamily="34" charset="0"/>
              </a:rPr>
              <a:t>Covid</a:t>
            </a:r>
            <a:r>
              <a:rPr lang="en-US" sz="2800" b="1" dirty="0">
                <a:solidFill>
                  <a:srgbClr val="FF0000"/>
                </a:solidFill>
                <a:latin typeface="Arial" pitchFamily="34" charset="0"/>
                <a:cs typeface="Arial" pitchFamily="34" charset="0"/>
              </a:rPr>
              <a:t> - 19</a:t>
            </a:r>
          </a:p>
        </p:txBody>
      </p:sp>
    </p:spTree>
    <p:extLst>
      <p:ext uri="{BB962C8B-B14F-4D97-AF65-F5344CB8AC3E}">
        <p14:creationId xmlns:p14="http://schemas.microsoft.com/office/powerpoint/2010/main" val="1833805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10" name="TextBox 9"/>
          <p:cNvSpPr txBox="1"/>
          <p:nvPr/>
        </p:nvSpPr>
        <p:spPr>
          <a:xfrm>
            <a:off x="381000" y="-44450"/>
            <a:ext cx="8394700" cy="523220"/>
          </a:xfrm>
          <a:prstGeom prst="rect">
            <a:avLst/>
          </a:prstGeom>
          <a:noFill/>
        </p:spPr>
        <p:txBody>
          <a:bodyPr wrap="square">
            <a:spAutoFit/>
          </a:bodyPr>
          <a:lstStyle/>
          <a:p>
            <a:pPr algn="just"/>
            <a:r>
              <a:rPr lang="en-US" sz="2800" dirty="0" err="1">
                <a:solidFill>
                  <a:schemeClr val="tx1"/>
                </a:solidFill>
                <a:latin typeface="Arial" pitchFamily="34" charset="0"/>
                <a:cs typeface="Arial" pitchFamily="34" charset="0"/>
              </a:rPr>
              <a:t>Nguyên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nhân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nào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gây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ra</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các</a:t>
            </a:r>
            <a:r>
              <a:rPr lang="en-US" sz="2800" dirty="0">
                <a:solidFill>
                  <a:schemeClr val="tx1"/>
                </a:solidFill>
                <a:latin typeface="Arial" pitchFamily="34" charset="0"/>
                <a:cs typeface="Arial" pitchFamily="34" charset="0"/>
              </a:rPr>
              <a:t> </a:t>
            </a:r>
            <a:r>
              <a:rPr lang="en-US" sz="2800" err="1">
                <a:solidFill>
                  <a:schemeClr val="tx1"/>
                </a:solidFill>
                <a:latin typeface="Arial" pitchFamily="34" charset="0"/>
                <a:cs typeface="Arial" pitchFamily="34" charset="0"/>
              </a:rPr>
              <a:t>đại</a:t>
            </a:r>
            <a:r>
              <a:rPr lang="en-US" sz="2800">
                <a:solidFill>
                  <a:schemeClr val="tx1"/>
                </a:solidFill>
                <a:latin typeface="Arial" pitchFamily="34" charset="0"/>
                <a:cs typeface="Arial" pitchFamily="34" charset="0"/>
              </a:rPr>
              <a:t> </a:t>
            </a:r>
            <a:r>
              <a:rPr lang="en-US" sz="2800" smtClean="0">
                <a:solidFill>
                  <a:schemeClr val="tx1"/>
                </a:solidFill>
                <a:latin typeface="Arial" pitchFamily="34" charset="0"/>
                <a:cs typeface="Arial" pitchFamily="34" charset="0"/>
              </a:rPr>
              <a:t>dịch? </a:t>
            </a:r>
            <a:endParaRPr lang="en-US" sz="2800" dirty="0">
              <a:solidFill>
                <a:schemeClr val="tx1"/>
              </a:solidFill>
              <a:latin typeface="Arial" pitchFamily="34" charset="0"/>
              <a:cs typeface="Arial" pitchFamily="34" charset="0"/>
            </a:endParaRPr>
          </a:p>
        </p:txBody>
      </p:sp>
      <p:pic>
        <p:nvPicPr>
          <p:cNvPr id="4098" name="Picture 2" descr="Đến khi nào thì đại dịch COVID-19 sẽ chấm dứ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52774"/>
            <a:ext cx="4039378" cy="1936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úm gia cầm: Nguyên nhân, triệu chứng, chẩn đoán, điều trị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99" y="909657"/>
            <a:ext cx="413420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úm A H1N1 (cúm l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890607"/>
            <a:ext cx="4039378" cy="2043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P.HCM khẩn trương đối phó dịch bệnh Ebo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152775"/>
            <a:ext cx="46482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409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down)">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95400" y="85725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endParaRPr lang="vi-VN" altLang="vi-VN" sz="1800">
              <a:latin typeface="Arial" panose="020B0604020202020204" pitchFamily="34" charset="0"/>
            </a:endParaRPr>
          </a:p>
        </p:txBody>
      </p:sp>
      <p:pic>
        <p:nvPicPr>
          <p:cNvPr id="6147" name="Picture 4" descr="BAR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13193"/>
            <a:ext cx="662940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14"/>
          <p:cNvSpPr>
            <a:spLocks noChangeArrowheads="1" noChangeShapeType="1" noTextEdit="1"/>
          </p:cNvSpPr>
          <p:nvPr/>
        </p:nvSpPr>
        <p:spPr bwMode="auto">
          <a:xfrm>
            <a:off x="1752600" y="342900"/>
            <a:ext cx="5791200" cy="571500"/>
          </a:xfrm>
          <a:prstGeom prst="rect">
            <a:avLst/>
          </a:prstGeom>
        </p:spPr>
        <p:txBody>
          <a:bodyPr wrap="none" fromWordArt="1">
            <a:prstTxWarp prst="textDoubleWave1">
              <a:avLst>
                <a:gd name="adj1" fmla="val 6500"/>
                <a:gd name="adj2" fmla="val 0"/>
              </a:avLst>
            </a:prstTxWarp>
          </a:bodyPr>
          <a:lstStyle/>
          <a:p>
            <a:pPr algn="ctr"/>
            <a:r>
              <a:rPr lang="en-US" sz="3600" b="1" kern="10" spc="-360" err="1">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rPr>
              <a:t>Bài</a:t>
            </a:r>
            <a:r>
              <a:rPr lang="en-US" sz="3600" b="1" kern="10" spc="-360">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rPr>
              <a:t> </a:t>
            </a:r>
            <a:r>
              <a:rPr lang="en-US" sz="3600" b="1" kern="10" spc="-360" smtClean="0">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rPr>
              <a:t>24 - tiết 63</a:t>
            </a:r>
            <a:endParaRPr lang="en-US" sz="3600" b="1" kern="10" spc="-360" dirty="0">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endParaRPr>
          </a:p>
        </p:txBody>
      </p:sp>
      <p:sp>
        <p:nvSpPr>
          <p:cNvPr id="6152" name="WordArt 15"/>
          <p:cNvSpPr>
            <a:spLocks noChangeArrowheads="1" noChangeShapeType="1" noTextEdit="1"/>
          </p:cNvSpPr>
          <p:nvPr/>
        </p:nvSpPr>
        <p:spPr bwMode="auto">
          <a:xfrm>
            <a:off x="685800" y="1314450"/>
            <a:ext cx="7848600" cy="914400"/>
          </a:xfrm>
          <a:prstGeom prst="rect">
            <a:avLst/>
          </a:prstGeom>
        </p:spPr>
        <p:txBody>
          <a:bodyPr wrap="none" fromWordArt="1">
            <a:prstTxWarp prst="textPlain">
              <a:avLst>
                <a:gd name="adj" fmla="val 50000"/>
              </a:avLst>
            </a:prstTxWarp>
          </a:bodyPr>
          <a:lstStyle/>
          <a:p>
            <a:pPr algn="ctr"/>
            <a:r>
              <a:rPr lang="en-US" sz="3600" b="1" kern="10" smtClean="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VIRUS </a:t>
            </a:r>
            <a:endParaRPr lang="en-US" sz="3600" b="1" kern="10" dirty="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endParaRPr>
          </a:p>
        </p:txBody>
      </p:sp>
      <p:pic>
        <p:nvPicPr>
          <p:cNvPr id="10" name="Picture 2" descr="Cúm gia cầm: Nguyên nhân, triệu chứng, chẩn đoán, điều trị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571750"/>
            <a:ext cx="2806700" cy="187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úm A H1N1 (cúm l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88249"/>
            <a:ext cx="2921000" cy="1842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Đến khi nào thì đại dịch COVID-19 sẽ chấm dứ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94600"/>
            <a:ext cx="2800350" cy="185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417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65100" y="590550"/>
            <a:ext cx="8216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vi-VN" sz="1800" smtClean="0">
                <a:latin typeface="Arial" panose="020B0604020202020204" pitchFamily="34" charset="0"/>
              </a:rPr>
              <a:t>Mục tiêu: </a:t>
            </a:r>
            <a:r>
              <a:rPr lang="en-US" altLang="vi-VN" sz="1800" smtClean="0">
                <a:cs typeface="Times New Roman" pitchFamily="18" charset="0"/>
              </a:rPr>
              <a:t> - Mô tả được kích thước, hình dạng và cấu tạo đơn giản của virus</a:t>
            </a:r>
          </a:p>
          <a:p>
            <a:pPr>
              <a:spcBef>
                <a:spcPct val="50000"/>
              </a:spcBef>
            </a:pPr>
            <a:r>
              <a:rPr lang="en-US" altLang="vi-VN" sz="1800">
                <a:cs typeface="Times New Roman" pitchFamily="18" charset="0"/>
              </a:rPr>
              <a:t> </a:t>
            </a:r>
            <a:r>
              <a:rPr lang="en-US" altLang="vi-VN" sz="1800" smtClean="0">
                <a:cs typeface="Times New Roman" pitchFamily="18" charset="0"/>
              </a:rPr>
              <a:t>                    ( gồm vật chất di</a:t>
            </a:r>
            <a:r>
              <a:rPr lang="en-US" altLang="vi-VN" sz="1800" smtClean="0">
                <a:latin typeface="Arial" panose="020B0604020202020204" pitchFamily="34" charset="0"/>
                <a:cs typeface="Times New Roman" pitchFamily="18" charset="0"/>
              </a:rPr>
              <a:t> </a:t>
            </a:r>
            <a:r>
              <a:rPr lang="en-US" altLang="vi-VN" sz="1800" smtClean="0">
                <a:cs typeface="Times New Roman" pitchFamily="18" charset="0"/>
              </a:rPr>
              <a:t>truyền, lớp vỏ protein)</a:t>
            </a:r>
          </a:p>
          <a:p>
            <a:pPr>
              <a:spcBef>
                <a:spcPct val="50000"/>
              </a:spcBef>
            </a:pPr>
            <a:r>
              <a:rPr lang="en-US" altLang="vi-VN" sz="1800">
                <a:cs typeface="Times New Roman" pitchFamily="18" charset="0"/>
              </a:rPr>
              <a:t> </a:t>
            </a:r>
            <a:r>
              <a:rPr lang="en-US" altLang="vi-VN" sz="1800" smtClean="0">
                <a:cs typeface="Times New Roman" pitchFamily="18" charset="0"/>
              </a:rPr>
              <a:t>                   - Nhận dạng được virus chưa có cấu tạo tế bào</a:t>
            </a:r>
          </a:p>
          <a:p>
            <a:pPr>
              <a:spcBef>
                <a:spcPct val="50000"/>
              </a:spcBef>
            </a:pPr>
            <a:r>
              <a:rPr lang="en-US" altLang="vi-VN" sz="1800" smtClean="0">
                <a:cs typeface="Times New Roman" pitchFamily="18" charset="0"/>
              </a:rPr>
              <a:t>                   - Nêu được 1 số bệnh do virus  gây nên</a:t>
            </a:r>
          </a:p>
          <a:p>
            <a:pPr>
              <a:spcBef>
                <a:spcPct val="50000"/>
              </a:spcBef>
            </a:pPr>
            <a:r>
              <a:rPr lang="en-US" altLang="vi-VN" sz="1800" smtClean="0">
                <a:cs typeface="Times New Roman" pitchFamily="18" charset="0"/>
              </a:rPr>
              <a:t>                   - Trình bày được 1 số biện pháp phòng chống bệnh do virus </a:t>
            </a:r>
          </a:p>
        </p:txBody>
      </p:sp>
      <p:sp>
        <p:nvSpPr>
          <p:cNvPr id="6152" name="WordArt 15"/>
          <p:cNvSpPr>
            <a:spLocks noChangeArrowheads="1" noChangeShapeType="1" noTextEdit="1"/>
          </p:cNvSpPr>
          <p:nvPr/>
        </p:nvSpPr>
        <p:spPr bwMode="auto">
          <a:xfrm>
            <a:off x="381000" y="133350"/>
            <a:ext cx="1143000" cy="457200"/>
          </a:xfrm>
          <a:prstGeom prst="rect">
            <a:avLst/>
          </a:prstGeom>
        </p:spPr>
        <p:txBody>
          <a:bodyPr wrap="none" fromWordArt="1">
            <a:prstTxWarp prst="textPlain">
              <a:avLst>
                <a:gd name="adj" fmla="val 50000"/>
              </a:avLst>
            </a:prstTxWarp>
          </a:bodyPr>
          <a:lstStyle/>
          <a:p>
            <a:pPr algn="ctr"/>
            <a:r>
              <a:rPr lang="en-US" sz="3600" b="1" kern="10" smtClean="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VIRUS </a:t>
            </a:r>
            <a:endParaRPr lang="en-US" sz="3600" b="1" kern="10" dirty="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endParaRPr>
          </a:p>
        </p:txBody>
      </p:sp>
      <p:pic>
        <p:nvPicPr>
          <p:cNvPr id="10" name="Picture 2" descr="Cúm gia cầm: Nguyên nhân, triệu chứng, chẩn đoán, điều trị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601447"/>
            <a:ext cx="2806700" cy="187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úm A H1N1 (cúm l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47950"/>
            <a:ext cx="2921000" cy="1842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Đến khi nào thì đại dịch COVID-19 sẽ chấm dứ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47950"/>
            <a:ext cx="2800350" cy="185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5636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10605</TotalTime>
  <Words>913</Words>
  <Application>Microsoft Office PowerPoint</Application>
  <PresentationFormat>On-screen Show (16:9)</PresentationFormat>
  <Paragraphs>116</Paragraphs>
  <Slides>24</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Verdana</vt:lpstr>
      <vt:lpstr>.Vn3DH</vt:lpstr>
      <vt:lpstr>Open Sans</vt:lpstr>
      <vt:lpstr>Times New Roman</vt:lpstr>
      <vt:lpstr>Calibri</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Để quan sát thấy các virus, những nhà nghiên cứu phải sử dụng kính hiển vi điện tử hoặc kính hiển vi sinh học. Điều đó cho thấy  virus có kích thước như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p:lastModifiedBy>
  <cp:revision>436</cp:revision>
  <cp:lastPrinted>2020-10-26T16:30:52Z</cp:lastPrinted>
  <dcterms:modified xsi:type="dcterms:W3CDTF">2022-01-19T10:30:50Z</dcterms:modified>
</cp:coreProperties>
</file>