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45" d="100"/>
          <a:sy n="45" d="100"/>
        </p:scale>
        <p:origin x="163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sv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9.png"/><Relationship Id="rId5" Type="http://schemas.openxmlformats.org/officeDocument/2006/relationships/image" Target="../media/image18.svg"/><Relationship Id="rId10" Type="http://schemas.openxmlformats.org/officeDocument/2006/relationships/image" Target="../media/image68.png"/><Relationship Id="rId4" Type="http://schemas.openxmlformats.org/officeDocument/2006/relationships/image" Target="../media/image9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2.svg"/><Relationship Id="rId4" Type="http://schemas.openxmlformats.org/officeDocument/2006/relationships/image" Target="../media/image18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3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6.sv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sv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49.png"/><Relationship Id="rId7" Type="http://schemas.openxmlformats.org/officeDocument/2006/relationships/image" Target="../media/image3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31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4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5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3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6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0.svg"/><Relationship Id="rId4" Type="http://schemas.openxmlformats.org/officeDocument/2006/relationships/image" Target="../media/image33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svg"/><Relationship Id="rId3" Type="http://schemas.openxmlformats.org/officeDocument/2006/relationships/image" Target="../media/image16.png"/><Relationship Id="rId7" Type="http://schemas.openxmlformats.org/officeDocument/2006/relationships/image" Target="../media/image3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xmlns="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xmlns="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xmlns="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="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8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1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xmlns="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xmlns="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xmlns="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xmlns="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8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xmlns="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xmlns="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xmlns="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xmlns="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xmlns="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xmlns="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xmlns="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xmlns="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xmlns="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xmlns="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xmlns="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xmlns="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xmlns="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xmlns="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xmlns="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xmlns="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xmlns="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xmlns="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xmlns="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xmlns="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1656</Words>
  <Application>Microsoft Office PowerPoint</Application>
  <PresentationFormat>Custom</PresentationFormat>
  <Paragraphs>205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Times New Roman</vt:lpstr>
      <vt:lpstr>Wingdings</vt:lpstr>
      <vt:lpstr>Arial</vt:lpstr>
      <vt:lpstr>Cambria Math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HP</cp:lastModifiedBy>
  <cp:revision>7</cp:revision>
  <dcterms:created xsi:type="dcterms:W3CDTF">2006-08-16T00:00:00Z</dcterms:created>
  <dcterms:modified xsi:type="dcterms:W3CDTF">2025-01-13T15:18:21Z</dcterms:modified>
  <dc:identifier>DAFNewJNOJw</dc:identifier>
</cp:coreProperties>
</file>