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28" r:id="rId1"/>
  </p:sldMasterIdLst>
  <p:sldIdLst>
    <p:sldId id="256" r:id="rId2"/>
    <p:sldId id="259" r:id="rId3"/>
    <p:sldId id="266" r:id="rId4"/>
    <p:sldId id="257" r:id="rId5"/>
    <p:sldId id="258" r:id="rId6"/>
    <p:sldId id="261" r:id="rId7"/>
    <p:sldId id="263" r:id="rId8"/>
    <p:sldId id="267" r:id="rId9"/>
    <p:sldId id="265" r:id="rId10"/>
    <p:sldId id="270" r:id="rId11"/>
    <p:sldId id="269" r:id="rId12"/>
    <p:sldId id="271" r:id="rId13"/>
    <p:sldId id="272" r:id="rId14"/>
    <p:sldId id="273" r:id="rId15"/>
    <p:sldId id="274" r:id="rId16"/>
    <p:sldId id="276" r:id="rId17"/>
    <p:sldId id="277" r:id="rId18"/>
    <p:sldId id="281" r:id="rId19"/>
    <p:sldId id="283" r:id="rId20"/>
    <p:sldId id="291" r:id="rId21"/>
  </p:sldIdLst>
  <p:sldSz cx="18288000" cy="10287000"/>
  <p:notesSz cx="6858000" cy="914400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Wingdings 3" panose="05040102010807070707" pitchFamily="18" charset="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6AD"/>
    <a:srgbClr val="FAB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2433" y="2171701"/>
            <a:ext cx="13238487" cy="4994372"/>
          </a:xfrm>
        </p:spPr>
        <p:txBody>
          <a:bodyPr anchor="b"/>
          <a:lstStyle>
            <a:lvl1pPr>
              <a:defRPr sz="10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2433" y="7166070"/>
            <a:ext cx="13238487" cy="129213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7200880"/>
            <a:ext cx="13238486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32433" y="1028700"/>
            <a:ext cx="13238487" cy="546099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4" y="8050988"/>
            <a:ext cx="13238484" cy="7405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2" y="2171700"/>
            <a:ext cx="13238489" cy="2971800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13238489" cy="35433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88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2" y="2171700"/>
            <a:ext cx="11998973" cy="3485061"/>
          </a:xfrm>
        </p:spPr>
        <p:txBody>
          <a:bodyPr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895601" y="5656761"/>
            <a:ext cx="10919474" cy="51326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21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6525986"/>
            <a:ext cx="13238489" cy="2514600"/>
          </a:xfrm>
        </p:spPr>
        <p:txBody>
          <a:bodyPr anchor="ctr">
            <a:normAutofit/>
          </a:bodyPr>
          <a:lstStyle>
            <a:lvl1pPr marL="0" indent="0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47443" y="1456880"/>
            <a:ext cx="12028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83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95735" y="3920681"/>
            <a:ext cx="1202868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83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0870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1" y="4686302"/>
            <a:ext cx="13238490" cy="2479770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2" y="7166072"/>
            <a:ext cx="13238489" cy="1290600"/>
          </a:xfrm>
        </p:spPr>
        <p:txBody>
          <a:bodyPr anchor="t"/>
          <a:lstStyle>
            <a:lvl1pPr marL="0" indent="0" algn="l">
              <a:buNone/>
              <a:defRPr sz="3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86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9421" y="2971800"/>
            <a:ext cx="442029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8695" y="4000500"/>
            <a:ext cx="4391025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5489" y="2971800"/>
            <a:ext cx="4404362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09659" y="4000500"/>
            <a:ext cx="4420191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2971800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10687051" y="4000500"/>
            <a:ext cx="4398170" cy="538400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589213" y="3200400"/>
            <a:ext cx="0" cy="59436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443341" y="3200400"/>
            <a:ext cx="0" cy="595032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76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8695" y="6376424"/>
            <a:ext cx="441007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78695" y="3314700"/>
            <a:ext cx="4410075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8695" y="7240817"/>
            <a:ext cx="4410075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4063" y="6376424"/>
            <a:ext cx="4395788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834062" y="3314700"/>
            <a:ext cx="4395788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32033" y="7240816"/>
            <a:ext cx="4401609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687051" y="6376424"/>
            <a:ext cx="4398170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0687049" y="3314700"/>
            <a:ext cx="4398170" cy="228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10686863" y="7240813"/>
            <a:ext cx="4403996" cy="988784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589213" y="3200400"/>
            <a:ext cx="0" cy="59436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443341" y="3200400"/>
            <a:ext cx="0" cy="595032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18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56319" y="645320"/>
            <a:ext cx="2628902" cy="8739188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8695" y="1331121"/>
            <a:ext cx="11134724" cy="80533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7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4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5" y="4292600"/>
            <a:ext cx="13238486" cy="2873471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33" y="7166072"/>
            <a:ext cx="13238487" cy="1290600"/>
          </a:xfrm>
        </p:spPr>
        <p:txBody>
          <a:bodyPr anchor="t"/>
          <a:lstStyle>
            <a:lvl1pPr marL="0" indent="0" algn="l">
              <a:buNone/>
              <a:defRPr sz="3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4969" y="3090863"/>
            <a:ext cx="6594509" cy="6293645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81740" y="3084139"/>
            <a:ext cx="6594512" cy="6300368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8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70" y="2857500"/>
            <a:ext cx="659450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4969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481743" y="2857500"/>
            <a:ext cx="6594509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81743" y="3771900"/>
            <a:ext cx="6594509" cy="5612607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1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1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430" y="2171700"/>
            <a:ext cx="5101596" cy="2171700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925" y="2171700"/>
            <a:ext cx="7793996" cy="6858000"/>
          </a:xfrm>
        </p:spPr>
        <p:txBody>
          <a:bodyPr anchor="ctr"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0" y="4693921"/>
            <a:ext cx="5101595" cy="4343399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6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61" y="2781288"/>
            <a:ext cx="7639359" cy="2362212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24319" y="1714500"/>
            <a:ext cx="4800600" cy="6858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2432" y="5486400"/>
            <a:ext cx="7627469" cy="20574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8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4004528"/>
            <a:ext cx="6055518" cy="6282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4338521"/>
            <a:ext cx="2283618" cy="354818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2913518" y="2514600"/>
            <a:ext cx="4229100" cy="42291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11999119" y="1"/>
            <a:ext cx="2405081" cy="1712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2908817" y="9144000"/>
            <a:ext cx="1490601" cy="1143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656718" y="0"/>
            <a:ext cx="1028700" cy="171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9167" y="679077"/>
            <a:ext cx="14107085" cy="2100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69" y="3079378"/>
            <a:ext cx="13419812" cy="6293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5233459" y="2686052"/>
            <a:ext cx="1485899" cy="4571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3427360" y="4837946"/>
            <a:ext cx="5789693" cy="4572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5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5528811" y="443594"/>
            <a:ext cx="1257299" cy="11515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42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17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spcBef>
          <a:spcPct val="0"/>
        </a:spcBef>
        <a:buNone/>
        <a:defRPr sz="63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3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7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37590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73.png"/><Relationship Id="rId3" Type="http://schemas.openxmlformats.org/officeDocument/2006/relationships/image" Target="../media/image64.svg"/><Relationship Id="rId7" Type="http://schemas.openxmlformats.org/officeDocument/2006/relationships/image" Target="../media/image56.svg"/><Relationship Id="rId12" Type="http://schemas.openxmlformats.org/officeDocument/2006/relationships/image" Target="../media/image7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6.svg"/><Relationship Id="rId5" Type="http://schemas.openxmlformats.org/officeDocument/2006/relationships/image" Target="../media/image72.svg"/><Relationship Id="rId10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62.svg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6.svg"/><Relationship Id="rId3" Type="http://schemas.openxmlformats.org/officeDocument/2006/relationships/image" Target="../media/image21.svg"/><Relationship Id="rId7" Type="http://schemas.openxmlformats.org/officeDocument/2006/relationships/image" Target="../media/image82.svg"/><Relationship Id="rId12" Type="http://schemas.openxmlformats.org/officeDocument/2006/relationships/image" Target="../media/image79.png"/><Relationship Id="rId17" Type="http://schemas.openxmlformats.org/officeDocument/2006/relationships/image" Target="../media/image99.svg"/><Relationship Id="rId2" Type="http://schemas.openxmlformats.org/officeDocument/2006/relationships/image" Target="../media/image13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94.svg"/><Relationship Id="rId5" Type="http://schemas.openxmlformats.org/officeDocument/2006/relationships/image" Target="../media/image90.svg"/><Relationship Id="rId15" Type="http://schemas.openxmlformats.org/officeDocument/2006/relationships/image" Target="../media/image81.png"/><Relationship Id="rId10" Type="http://schemas.openxmlformats.org/officeDocument/2006/relationships/image" Target="../media/image78.png"/><Relationship Id="rId4" Type="http://schemas.openxmlformats.org/officeDocument/2006/relationships/image" Target="../media/image75.png"/><Relationship Id="rId9" Type="http://schemas.openxmlformats.org/officeDocument/2006/relationships/image" Target="../media/image92.svg"/><Relationship Id="rId1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60.svg"/><Relationship Id="rId3" Type="http://schemas.openxmlformats.org/officeDocument/2006/relationships/image" Target="../media/image102.svg"/><Relationship Id="rId7" Type="http://schemas.openxmlformats.org/officeDocument/2006/relationships/image" Target="../media/image46.svg"/><Relationship Id="rId12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89.png"/><Relationship Id="rId10" Type="http://schemas.openxmlformats.org/officeDocument/2006/relationships/image" Target="../media/image86.png"/><Relationship Id="rId4" Type="http://schemas.openxmlformats.org/officeDocument/2006/relationships/image" Target="../media/image6.png"/><Relationship Id="rId9" Type="http://schemas.openxmlformats.org/officeDocument/2006/relationships/image" Target="../media/image104.svg"/><Relationship Id="rId1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46.svg"/><Relationship Id="rId18" Type="http://schemas.openxmlformats.org/officeDocument/2006/relationships/image" Target="../media/image96.png"/><Relationship Id="rId3" Type="http://schemas.openxmlformats.org/officeDocument/2006/relationships/image" Target="../media/image7.svg"/><Relationship Id="rId7" Type="http://schemas.openxmlformats.org/officeDocument/2006/relationships/image" Target="../media/image109.svg"/><Relationship Id="rId12" Type="http://schemas.openxmlformats.org/officeDocument/2006/relationships/image" Target="../media/image93.png"/><Relationship Id="rId17" Type="http://schemas.openxmlformats.org/officeDocument/2006/relationships/image" Target="../media/image88.png"/><Relationship Id="rId2" Type="http://schemas.openxmlformats.org/officeDocument/2006/relationships/image" Target="../media/image6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113.svg"/><Relationship Id="rId5" Type="http://schemas.openxmlformats.org/officeDocument/2006/relationships/image" Target="../media/image107.svg"/><Relationship Id="rId15" Type="http://schemas.openxmlformats.org/officeDocument/2006/relationships/image" Target="../media/image13.svg"/><Relationship Id="rId10" Type="http://schemas.openxmlformats.org/officeDocument/2006/relationships/image" Target="../media/image92.png"/><Relationship Id="rId4" Type="http://schemas.openxmlformats.org/officeDocument/2006/relationships/image" Target="../media/image90.png"/><Relationship Id="rId9" Type="http://schemas.openxmlformats.org/officeDocument/2006/relationships/image" Target="../media/image11.svg"/><Relationship Id="rId1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46.svg"/><Relationship Id="rId3" Type="http://schemas.openxmlformats.org/officeDocument/2006/relationships/image" Target="../media/image115.svg"/><Relationship Id="rId7" Type="http://schemas.openxmlformats.org/officeDocument/2006/relationships/image" Target="../media/image52.svg"/><Relationship Id="rId12" Type="http://schemas.openxmlformats.org/officeDocument/2006/relationships/image" Target="../media/image71.png"/><Relationship Id="rId2" Type="http://schemas.openxmlformats.org/officeDocument/2006/relationships/image" Target="../media/image97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7.svg"/><Relationship Id="rId5" Type="http://schemas.openxmlformats.org/officeDocument/2006/relationships/image" Target="../media/image50.svg"/><Relationship Id="rId15" Type="http://schemas.openxmlformats.org/officeDocument/2006/relationships/image" Target="../media/image13.svg"/><Relationship Id="rId10" Type="http://schemas.openxmlformats.org/officeDocument/2006/relationships/image" Target="../media/image6.png"/><Relationship Id="rId4" Type="http://schemas.openxmlformats.org/officeDocument/2006/relationships/image" Target="../media/image98.png"/><Relationship Id="rId9" Type="http://schemas.openxmlformats.org/officeDocument/2006/relationships/image" Target="../media/image54.svg"/><Relationship Id="rId1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2.svg"/><Relationship Id="rId18" Type="http://schemas.openxmlformats.org/officeDocument/2006/relationships/image" Target="../media/image43.png"/><Relationship Id="rId3" Type="http://schemas.openxmlformats.org/officeDocument/2006/relationships/image" Target="../media/image46.svg"/><Relationship Id="rId7" Type="http://schemas.openxmlformats.org/officeDocument/2006/relationships/image" Target="../media/image56.svg"/><Relationship Id="rId12" Type="http://schemas.openxmlformats.org/officeDocument/2006/relationships/image" Target="../media/image41.png"/><Relationship Id="rId17" Type="http://schemas.openxmlformats.org/officeDocument/2006/relationships/image" Target="../media/image11.svg"/><Relationship Id="rId2" Type="http://schemas.openxmlformats.org/officeDocument/2006/relationships/image" Target="../media/image37.png"/><Relationship Id="rId16" Type="http://schemas.openxmlformats.org/officeDocument/2006/relationships/image" Target="../media/image42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60.svg"/><Relationship Id="rId5" Type="http://schemas.openxmlformats.org/officeDocument/2006/relationships/image" Target="../media/image7.svg"/><Relationship Id="rId15" Type="http://schemas.openxmlformats.org/officeDocument/2006/relationships/image" Target="../media/image64.svg"/><Relationship Id="rId10" Type="http://schemas.openxmlformats.org/officeDocument/2006/relationships/image" Target="../media/image40.png"/><Relationship Id="rId19" Type="http://schemas.openxmlformats.org/officeDocument/2006/relationships/image" Target="../media/image13.svg"/><Relationship Id="rId4" Type="http://schemas.openxmlformats.org/officeDocument/2006/relationships/image" Target="../media/image6.png"/><Relationship Id="rId9" Type="http://schemas.openxmlformats.org/officeDocument/2006/relationships/image" Target="../media/image58.sv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3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9.svg"/><Relationship Id="rId5" Type="http://schemas.openxmlformats.org/officeDocument/2006/relationships/image" Target="../media/image21.svg"/><Relationship Id="rId15" Type="http://schemas.openxmlformats.org/officeDocument/2006/relationships/image" Target="../media/image106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27.svg"/><Relationship Id="rId1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07.png"/><Relationship Id="rId3" Type="http://schemas.openxmlformats.org/officeDocument/2006/relationships/image" Target="../media/image64.svg"/><Relationship Id="rId7" Type="http://schemas.openxmlformats.org/officeDocument/2006/relationships/image" Target="../media/image74.svg"/><Relationship Id="rId12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46.svg"/><Relationship Id="rId1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33.svg"/><Relationship Id="rId3" Type="http://schemas.openxmlformats.org/officeDocument/2006/relationships/image" Target="../media/image64.svg"/><Relationship Id="rId7" Type="http://schemas.openxmlformats.org/officeDocument/2006/relationships/image" Target="../media/image27.svg"/><Relationship Id="rId12" Type="http://schemas.openxmlformats.org/officeDocument/2006/relationships/image" Target="../media/image19.png"/><Relationship Id="rId17" Type="http://schemas.openxmlformats.org/officeDocument/2006/relationships/image" Target="../media/image113.png"/><Relationship Id="rId2" Type="http://schemas.openxmlformats.org/officeDocument/2006/relationships/image" Target="../media/image44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84.svg"/><Relationship Id="rId5" Type="http://schemas.openxmlformats.org/officeDocument/2006/relationships/image" Target="../media/image82.svg"/><Relationship Id="rId15" Type="http://schemas.openxmlformats.org/officeDocument/2006/relationships/image" Target="../media/image86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29.sv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svg"/><Relationship Id="rId18" Type="http://schemas.openxmlformats.org/officeDocument/2006/relationships/image" Target="../media/image20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7.png"/><Relationship Id="rId17" Type="http://schemas.openxmlformats.org/officeDocument/2006/relationships/image" Target="../media/image33.svg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16.png"/><Relationship Id="rId19" Type="http://schemas.openxmlformats.org/officeDocument/2006/relationships/image" Target="../media/image300.png"/><Relationship Id="rId4" Type="http://schemas.openxmlformats.org/officeDocument/2006/relationships/image" Target="../media/image13.png"/><Relationship Id="rId9" Type="http://schemas.openxmlformats.org/officeDocument/2006/relationships/image" Target="../media/image25.sv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46.svg"/><Relationship Id="rId18" Type="http://schemas.openxmlformats.org/officeDocument/2006/relationships/image" Target="../media/image38.png"/><Relationship Id="rId3" Type="http://schemas.openxmlformats.org/officeDocument/2006/relationships/image" Target="../media/image115.svg"/><Relationship Id="rId21" Type="http://schemas.openxmlformats.org/officeDocument/2006/relationships/image" Target="../media/image62.svg"/><Relationship Id="rId7" Type="http://schemas.openxmlformats.org/officeDocument/2006/relationships/image" Target="../media/image52.svg"/><Relationship Id="rId12" Type="http://schemas.openxmlformats.org/officeDocument/2006/relationships/image" Target="../media/image71.png"/><Relationship Id="rId17" Type="http://schemas.openxmlformats.org/officeDocument/2006/relationships/image" Target="../media/image119.svg"/><Relationship Id="rId2" Type="http://schemas.openxmlformats.org/officeDocument/2006/relationships/image" Target="../media/image97.png"/><Relationship Id="rId16" Type="http://schemas.openxmlformats.org/officeDocument/2006/relationships/image" Target="../media/image114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7.svg"/><Relationship Id="rId5" Type="http://schemas.openxmlformats.org/officeDocument/2006/relationships/image" Target="../media/image50.svg"/><Relationship Id="rId15" Type="http://schemas.openxmlformats.org/officeDocument/2006/relationships/image" Target="../media/image13.svg"/><Relationship Id="rId10" Type="http://schemas.openxmlformats.org/officeDocument/2006/relationships/image" Target="../media/image6.png"/><Relationship Id="rId19" Type="http://schemas.openxmlformats.org/officeDocument/2006/relationships/image" Target="../media/image56.svg"/><Relationship Id="rId4" Type="http://schemas.openxmlformats.org/officeDocument/2006/relationships/image" Target="../media/image98.png"/><Relationship Id="rId9" Type="http://schemas.openxmlformats.org/officeDocument/2006/relationships/image" Target="../media/image54.svg"/><Relationship Id="rId1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6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26.png"/><Relationship Id="rId17" Type="http://schemas.openxmlformats.org/officeDocument/2006/relationships/image" Target="../media/image13.svg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11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42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6.svg"/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12" Type="http://schemas.openxmlformats.org/officeDocument/2006/relationships/image" Target="../media/image34.png"/><Relationship Id="rId17" Type="http://schemas.openxmlformats.org/officeDocument/2006/relationships/image" Target="../media/image54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13.sv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52.sv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2.svg"/><Relationship Id="rId18" Type="http://schemas.openxmlformats.org/officeDocument/2006/relationships/image" Target="../media/image44.png"/><Relationship Id="rId3" Type="http://schemas.openxmlformats.org/officeDocument/2006/relationships/image" Target="../media/image46.svg"/><Relationship Id="rId21" Type="http://schemas.openxmlformats.org/officeDocument/2006/relationships/image" Target="../media/image630.png"/><Relationship Id="rId7" Type="http://schemas.openxmlformats.org/officeDocument/2006/relationships/image" Target="../media/image56.svg"/><Relationship Id="rId12" Type="http://schemas.openxmlformats.org/officeDocument/2006/relationships/image" Target="../media/image41.png"/><Relationship Id="rId17" Type="http://schemas.openxmlformats.org/officeDocument/2006/relationships/image" Target="../media/image13.svg"/><Relationship Id="rId2" Type="http://schemas.openxmlformats.org/officeDocument/2006/relationships/image" Target="../media/image37.png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60.svg"/><Relationship Id="rId5" Type="http://schemas.openxmlformats.org/officeDocument/2006/relationships/image" Target="../media/image7.svg"/><Relationship Id="rId15" Type="http://schemas.openxmlformats.org/officeDocument/2006/relationships/image" Target="../media/image11.svg"/><Relationship Id="rId10" Type="http://schemas.openxmlformats.org/officeDocument/2006/relationships/image" Target="../media/image40.png"/><Relationship Id="rId19" Type="http://schemas.openxmlformats.org/officeDocument/2006/relationships/image" Target="../media/image64.svg"/><Relationship Id="rId4" Type="http://schemas.openxmlformats.org/officeDocument/2006/relationships/image" Target="../media/image6.png"/><Relationship Id="rId9" Type="http://schemas.openxmlformats.org/officeDocument/2006/relationships/image" Target="../media/image58.svg"/><Relationship Id="rId14" Type="http://schemas.openxmlformats.org/officeDocument/2006/relationships/image" Target="../media/image42.png"/><Relationship Id="rId2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6.png"/><Relationship Id="rId18" Type="http://schemas.openxmlformats.org/officeDocument/2006/relationships/image" Target="../media/image11.svg"/><Relationship Id="rId3" Type="http://schemas.openxmlformats.org/officeDocument/2006/relationships/image" Target="../media/image64.svg"/><Relationship Id="rId7" Type="http://schemas.openxmlformats.org/officeDocument/2006/relationships/image" Target="../media/image49.png"/><Relationship Id="rId12" Type="http://schemas.openxmlformats.org/officeDocument/2006/relationships/image" Target="../media/image72.svg"/><Relationship Id="rId17" Type="http://schemas.openxmlformats.org/officeDocument/2006/relationships/image" Target="../media/image53.png"/><Relationship Id="rId2" Type="http://schemas.openxmlformats.org/officeDocument/2006/relationships/image" Target="../media/image44.pn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5" Type="http://schemas.openxmlformats.org/officeDocument/2006/relationships/image" Target="../media/image52.png"/><Relationship Id="rId10" Type="http://schemas.openxmlformats.org/officeDocument/2006/relationships/image" Target="../media/image70.sv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image" Target="../media/image64.svg"/><Relationship Id="rId7" Type="http://schemas.openxmlformats.org/officeDocument/2006/relationships/image" Target="../media/image74.svg"/><Relationship Id="rId12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56.png"/><Relationship Id="rId4" Type="http://schemas.openxmlformats.org/officeDocument/2006/relationships/image" Target="../media/image6.png"/><Relationship Id="rId9" Type="http://schemas.openxmlformats.org/officeDocument/2006/relationships/image" Target="../media/image46.sv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02.png"/><Relationship Id="rId3" Type="http://schemas.openxmlformats.org/officeDocument/2006/relationships/image" Target="../media/image62.svg"/><Relationship Id="rId7" Type="http://schemas.openxmlformats.org/officeDocument/2006/relationships/image" Target="../media/image46.svg"/><Relationship Id="rId12" Type="http://schemas.openxmlformats.org/officeDocument/2006/relationships/image" Target="../media/image62.png"/><Relationship Id="rId17" Type="http://schemas.openxmlformats.org/officeDocument/2006/relationships/image" Target="../media/image65.png"/><Relationship Id="rId2" Type="http://schemas.openxmlformats.org/officeDocument/2006/relationships/image" Target="../media/image41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13.svg"/><Relationship Id="rId5" Type="http://schemas.openxmlformats.org/officeDocument/2006/relationships/image" Target="../media/image77.svg"/><Relationship Id="rId15" Type="http://schemas.openxmlformats.org/officeDocument/2006/relationships/image" Target="../media/image79.svg"/><Relationship Id="rId10" Type="http://schemas.openxmlformats.org/officeDocument/2006/relationships/image" Target="../media/image28.png"/><Relationship Id="rId4" Type="http://schemas.openxmlformats.org/officeDocument/2006/relationships/image" Target="../media/image60.png"/><Relationship Id="rId9" Type="http://schemas.openxmlformats.org/officeDocument/2006/relationships/image" Target="../media/image7.sv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86.svg"/><Relationship Id="rId3" Type="http://schemas.openxmlformats.org/officeDocument/2006/relationships/image" Target="../media/image82.svg"/><Relationship Id="rId7" Type="http://schemas.openxmlformats.org/officeDocument/2006/relationships/image" Target="../media/image29.svg"/><Relationship Id="rId12" Type="http://schemas.openxmlformats.org/officeDocument/2006/relationships/image" Target="../media/image69.png"/><Relationship Id="rId17" Type="http://schemas.openxmlformats.org/officeDocument/2006/relationships/image" Target="../media/image111.png"/><Relationship Id="rId2" Type="http://schemas.openxmlformats.org/officeDocument/2006/relationships/image" Target="../media/image66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109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84.sv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BB5B12E8-8385-7B71-1368-36317D774242}"/>
              </a:ext>
            </a:extLst>
          </p:cNvPr>
          <p:cNvGrpSpPr/>
          <p:nvPr/>
        </p:nvGrpSpPr>
        <p:grpSpPr>
          <a:xfrm>
            <a:off x="1784608" y="-93762"/>
            <a:ext cx="14909996" cy="8378598"/>
            <a:chOff x="1784608" y="-93762"/>
            <a:chExt cx="14909996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9080493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250">
            <a:off x="7333479" y="7783497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921833" y="747331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FF510ED6-0DA4-A390-132B-4208330E6744}"/>
              </a:ext>
            </a:extLst>
          </p:cNvPr>
          <p:cNvSpPr txBox="1"/>
          <p:nvPr/>
        </p:nvSpPr>
        <p:spPr>
          <a:xfrm>
            <a:off x="3076189" y="2825753"/>
            <a:ext cx="1213562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502247" y="637674"/>
            <a:ext cx="7772007" cy="101048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227061">
            <a:off x="7051862" y="4709115"/>
            <a:ext cx="2654578" cy="86877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EAC41235-EDFB-2AFF-538F-5817D910F0CE}"/>
              </a:ext>
            </a:extLst>
          </p:cNvPr>
          <p:cNvGrpSpPr/>
          <p:nvPr/>
        </p:nvGrpSpPr>
        <p:grpSpPr>
          <a:xfrm>
            <a:off x="7331881" y="723900"/>
            <a:ext cx="3624238" cy="958270"/>
            <a:chOff x="2836026" y="1939350"/>
            <a:chExt cx="3624238" cy="958270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xmlns="" id="{F3A76B47-E5F4-07B5-6108-BE155021AA29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xmlns="" id="{0DE81F0E-1F3B-DAA5-980E-DC2B922CB854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xmlns="" id="{109FA666-9314-448C-D7EF-684B48C55758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="" id="{4951ABF8-0CC7-0E0E-612F-0E15E8038A71}"/>
                  </a:ext>
                </a:extLst>
              </p:cNvPr>
              <p:cNvSpPr txBox="1"/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951ABF8-0CC7-0E0E-612F-0E15E8038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993" y="1907658"/>
                <a:ext cx="6739331" cy="2748253"/>
              </a:xfrm>
              <a:prstGeom prst="rect">
                <a:avLst/>
              </a:prstGeom>
              <a:blipFill rotWithShape="1">
                <a:blip r:embed="rId12"/>
                <a:stretch>
                  <a:fillRect l="-3258" r="-3258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D5529046-4540-5B3A-3C51-B8E73CF9698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28017" r="32354" b="10749"/>
          <a:stretch/>
        </p:blipFill>
        <p:spPr>
          <a:xfrm>
            <a:off x="2328404" y="5090765"/>
            <a:ext cx="4308747" cy="5006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="" id="{6A7AA6D9-8A40-41D8-D6C2-48253D3DC460}"/>
                  </a:ext>
                </a:extLst>
              </p:cNvPr>
              <p:cNvSpPr txBox="1"/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Kiểm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4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do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A7AA6D9-8A40-41D8-D6C2-48253D3DC4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10" y="1768396"/>
                <a:ext cx="7363894" cy="3671583"/>
              </a:xfrm>
              <a:prstGeom prst="rect">
                <a:avLst/>
              </a:prstGeom>
              <a:blipFill rotWithShape="1">
                <a:blip r:embed="rId14"/>
                <a:stretch>
                  <a:fillRect l="-2980" r="-2897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Hình ảnh 31">
            <a:extLst>
              <a:ext uri="{FF2B5EF4-FFF2-40B4-BE49-F238E27FC236}">
                <a16:creationId xmlns:a16="http://schemas.microsoft.com/office/drawing/2014/main" xmlns="" id="{78179721-EBA0-2FB2-9DFC-BAEA5FA9BD3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6" t="31892" r="2943" b="12608"/>
          <a:stretch/>
        </p:blipFill>
        <p:spPr>
          <a:xfrm>
            <a:off x="10553493" y="5526205"/>
            <a:ext cx="5875151" cy="4537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8041"/>
          <a:stretch>
            <a:fillRect/>
          </a:stretch>
        </p:blipFill>
        <p:spPr>
          <a:xfrm>
            <a:off x="2289080" y="-104102"/>
            <a:ext cx="10734828" cy="9563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484165" y="907553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67032" y="6365549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F60262B6-EDB9-1C03-0954-0D90F90CFCAD}"/>
              </a:ext>
            </a:extLst>
          </p:cNvPr>
          <p:cNvSpPr/>
          <p:nvPr/>
        </p:nvSpPr>
        <p:spPr>
          <a:xfrm>
            <a:off x="2600263" y="2904870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DF36A86C-AD04-8948-DA41-E1D44982745A}"/>
                  </a:ext>
                </a:extLst>
              </p:cNvPr>
              <p:cNvSpPr txBox="1"/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song song).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F36A86C-AD04-8948-DA41-E1D449827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875" y="2027040"/>
                <a:ext cx="8334833" cy="2748253"/>
              </a:xfrm>
              <a:prstGeom prst="rect">
                <a:avLst/>
              </a:prstGeom>
              <a:blipFill rotWithShape="1">
                <a:blip r:embed="rId14"/>
                <a:stretch>
                  <a:fillRect l="-2558" r="-255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75D5F66E-03A6-1358-59BB-1921F0834C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53" t="7158" r="4178" b="6570"/>
          <a:stretch/>
        </p:blipFill>
        <p:spPr>
          <a:xfrm>
            <a:off x="4384324" y="5024523"/>
            <a:ext cx="7133070" cy="4374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b="49095"/>
          <a:stretch>
            <a:fillRect/>
          </a:stretch>
        </p:blipFill>
        <p:spPr>
          <a:xfrm>
            <a:off x="11077962" y="4136568"/>
            <a:ext cx="7777996" cy="615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8146"/>
          <a:stretch>
            <a:fillRect/>
          </a:stretch>
        </p:blipFill>
        <p:spPr>
          <a:xfrm rot="-207452">
            <a:off x="4922713" y="388215"/>
            <a:ext cx="13187673" cy="103851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38925">
            <a:off x="15052506" y="2119612"/>
            <a:ext cx="2283141" cy="7472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86205" y="5855290"/>
            <a:ext cx="4849087" cy="465512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09613" y="4060456"/>
            <a:ext cx="1282261" cy="119891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FB5985A2-E886-D30C-A597-D667D9DEBA2A}"/>
              </a:ext>
            </a:extLst>
          </p:cNvPr>
          <p:cNvSpPr txBox="1"/>
          <p:nvPr/>
        </p:nvSpPr>
        <p:spPr>
          <a:xfrm>
            <a:off x="8055096" y="1976211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B28B3A55-71A3-B1DA-67A7-34D3480192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8149" r="60213" b="45689"/>
          <a:stretch/>
        </p:blipFill>
        <p:spPr>
          <a:xfrm>
            <a:off x="8686800" y="6057900"/>
            <a:ext cx="5875005" cy="3821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1590BF4F-20FC-22EB-C936-2359BEBBADA2}"/>
                  </a:ext>
                </a:extLst>
              </p:cNvPr>
              <p:cNvSpPr txBox="1"/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 smtClean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 tia phân giác của góc bằng thước hai lề. </a:t>
                </a:r>
                <a:endParaRPr lang="en-US" sz="3600" dirty="0">
                  <a:solidFill>
                    <a:schemeClr val="bg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36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 1. </a:t>
                </a:r>
                <a:r>
                  <a:rPr lang="nl-NL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 thước hai lề sao cho một cạnh của thước trùng với cạnh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𝐼𝑚</m:t>
                    </m:r>
                  </m:oMath>
                </a14:m>
                <a:r>
                  <a:rPr lang="nl-NL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của góc mIn; Dùng bút, vạch một vạch thẳng theo cạnh kia của thước. </a:t>
                </a:r>
                <a:endParaRPr lang="en-US" sz="3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590BF4F-20FC-22EB-C936-2359BEBBA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32" y="2502742"/>
                <a:ext cx="9582727" cy="4221605"/>
              </a:xfrm>
              <a:prstGeom prst="rect">
                <a:avLst/>
              </a:prstGeom>
              <a:blipFill rotWithShape="1">
                <a:blip r:embed="rId15"/>
                <a:stretch>
                  <a:fillRect l="-1972" r="-1908" b="-4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4">
            <a:extLst>
              <a:ext uri="{FF2B5EF4-FFF2-40B4-BE49-F238E27FC236}">
                <a16:creationId xmlns:a16="http://schemas.microsoft.com/office/drawing/2014/main" xmlns="" id="{6527AE3D-D91C-4FE0-93A6-299BE23D6BD3}"/>
              </a:ext>
            </a:extLst>
          </p:cNvPr>
          <p:cNvGrpSpPr/>
          <p:nvPr/>
        </p:nvGrpSpPr>
        <p:grpSpPr>
          <a:xfrm>
            <a:off x="1000314" y="484164"/>
            <a:ext cx="16287371" cy="9334500"/>
            <a:chOff x="0" y="0"/>
            <a:chExt cx="26093395" cy="4159309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xmlns="" id="{55B4841D-CC93-2C92-B425-BC8F0A9B585E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4833" b="43085"/>
          <a:stretch>
            <a:fillRect/>
          </a:stretch>
        </p:blipFill>
        <p:spPr>
          <a:xfrm>
            <a:off x="0" y="8001948"/>
            <a:ext cx="3561838" cy="228505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9152">
            <a:off x="15810205" y="8751915"/>
            <a:ext cx="2374783" cy="14853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800000">
            <a:off x="15470482" y="0"/>
            <a:ext cx="3577637" cy="3434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379929" y="-61561"/>
            <a:ext cx="1282261" cy="119891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66939" y="4082370"/>
            <a:ext cx="2247317" cy="178380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156494">
            <a:off x="-122668" y="381489"/>
            <a:ext cx="2302736" cy="75362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2822379" y="-124125"/>
            <a:ext cx="618108" cy="1043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="" id="{3D11A498-C0D7-BF5C-CB03-0CC5C7A31DBE}"/>
                  </a:ext>
                </a:extLst>
              </p:cNvPr>
              <p:cNvSpPr txBox="1"/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smtClean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lề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𝐼𝑛</m:t>
                    </m:r>
                  </m:oMath>
                </a14:m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bút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kia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D11A498-C0D7-BF5C-CB03-0CC5C7A31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1006232"/>
                <a:ext cx="8298567" cy="3313664"/>
              </a:xfrm>
              <a:prstGeom prst="rect">
                <a:avLst/>
              </a:prstGeom>
              <a:blipFill rotWithShape="1">
                <a:blip r:embed="rId16"/>
                <a:stretch>
                  <a:fillRect l="-2057" r="-2204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>
            <a:extLst>
              <a:ext uri="{FF2B5EF4-FFF2-40B4-BE49-F238E27FC236}">
                <a16:creationId xmlns:a16="http://schemas.microsoft.com/office/drawing/2014/main" xmlns="" id="{737BAD8A-91A6-A421-DBFA-92FE8FA2A9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7" t="25767" r="34470" b="43974"/>
          <a:stretch/>
        </p:blipFill>
        <p:spPr>
          <a:xfrm>
            <a:off x="10873217" y="468336"/>
            <a:ext cx="4495800" cy="3912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="" id="{054148C5-F84F-3EB2-D7A8-5DCD4C5DE04E}"/>
                  </a:ext>
                </a:extLst>
              </p:cNvPr>
              <p:cNvSpPr txBox="1"/>
              <p:nvPr/>
            </p:nvSpPr>
            <p:spPr>
              <a:xfrm>
                <a:off x="1327623" y="5314154"/>
                <a:ext cx="8298567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smtClean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nét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vạch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𝐼𝐾</m:t>
                    </m:r>
                  </m:oMath>
                </a14:m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𝑚𝐼𝑛</m:t>
                    </m:r>
                  </m:oMath>
                </a14:m>
                <a:r>
                  <a:rPr lang="en-US" sz="3600" dirty="0" err="1">
                    <a:solidFill>
                      <a:schemeClr val="bg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solidFill>
                    <a:schemeClr val="bg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4148C5-F84F-3EB2-D7A8-5DCD4C5DE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23" y="5314154"/>
                <a:ext cx="8298567" cy="3416320"/>
              </a:xfrm>
              <a:prstGeom prst="rect">
                <a:avLst/>
              </a:prstGeom>
              <a:blipFill rotWithShape="1">
                <a:blip r:embed="rId18"/>
                <a:stretch>
                  <a:fillRect l="-2057" r="-2204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Hình ảnh 37">
            <a:extLst>
              <a:ext uri="{FF2B5EF4-FFF2-40B4-BE49-F238E27FC236}">
                <a16:creationId xmlns:a16="http://schemas.microsoft.com/office/drawing/2014/main" xmlns="" id="{A2557643-713D-977C-3067-62AF709E257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1" t="26302" r="9026" b="43439"/>
          <a:stretch/>
        </p:blipFill>
        <p:spPr>
          <a:xfrm>
            <a:off x="10873217" y="4865088"/>
            <a:ext cx="4759247" cy="4141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6406"/>
          <a:stretch>
            <a:fillRect/>
          </a:stretch>
        </p:blipFill>
        <p:spPr>
          <a:xfrm>
            <a:off x="570818" y="-4286207"/>
            <a:ext cx="17146364" cy="13715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47">
            <a:off x="154355" y="268474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457">
            <a:off x="929531" y="761421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077200" y="9211059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EB8536A7-9CF7-9683-4D75-A5AC579F4BB5}"/>
              </a:ext>
            </a:extLst>
          </p:cNvPr>
          <p:cNvSpPr txBox="1"/>
          <p:nvPr/>
        </p:nvSpPr>
        <p:spPr>
          <a:xfrm>
            <a:off x="6324600" y="407109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F4445E9E-F210-C87E-1515-063967FEA2D9}"/>
                  </a:ext>
                </a:extLst>
              </p:cNvPr>
              <p:cNvSpPr txBox="1"/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b="1" dirty="0" smtClean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1:</a:t>
                </a: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Chọn phát biểu sai trong các phát biểu sau:</a:t>
                </a:r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Nếu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  <m:r>
                      <a:rPr lang="nl-NL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6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𝑥𝑂𝑦</m:t>
                            </m:r>
                          </m:e>
                        </m:acc>
                      </m:num>
                      <m:den>
                        <m:r>
                          <a:rPr lang="nl-NL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Nếu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  <m:r>
                      <a:rPr lang="nl-NL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𝑦𝑂𝑡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giữa hai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tia </a:t>
                </a:r>
                <a14:m>
                  <m:oMath xmlns:m="http://schemas.openxmlformats.org/officeDocument/2006/math">
                    <m:r>
                      <a:rPr lang="nl-NL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𝑂𝑡</m:t>
                    </m:r>
                  </m:oMath>
                </a14:m>
                <a:r>
                  <a:rPr lang="nl-NL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4445E9E-F210-C87E-1515-063967FEA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364" y="2671291"/>
                <a:ext cx="12142583" cy="6665799"/>
              </a:xfrm>
              <a:prstGeom prst="rect">
                <a:avLst/>
              </a:prstGeom>
              <a:blipFill rotWithShape="1">
                <a:blip r:embed="rId16"/>
                <a:stretch>
                  <a:fillRect l="-1557" r="-151" b="-2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ình Bầu dục 17">
            <a:extLst>
              <a:ext uri="{FF2B5EF4-FFF2-40B4-BE49-F238E27FC236}">
                <a16:creationId xmlns:a16="http://schemas.microsoft.com/office/drawing/2014/main" xmlns="" id="{8FF1041D-1CA3-4A99-15B8-F783129C5F59}"/>
              </a:ext>
            </a:extLst>
          </p:cNvPr>
          <p:cNvSpPr/>
          <p:nvPr/>
        </p:nvSpPr>
        <p:spPr>
          <a:xfrm>
            <a:off x="3027053" y="6743700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7EDF0431-33D7-26A9-4409-AE0672A6ACDF}"/>
              </a:ext>
            </a:extLst>
          </p:cNvPr>
          <p:cNvGrpSpPr/>
          <p:nvPr/>
        </p:nvGrpSpPr>
        <p:grpSpPr>
          <a:xfrm>
            <a:off x="1784608" y="-93762"/>
            <a:ext cx="14718784" cy="8378598"/>
            <a:chOff x="1784608" y="-93762"/>
            <a:chExt cx="14718784" cy="83785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7284" r="21180"/>
            <a:stretch>
              <a:fillRect/>
            </a:stretch>
          </p:blipFill>
          <p:spPr>
            <a:xfrm>
              <a:off x="1784608" y="-36612"/>
              <a:ext cx="7295172" cy="832144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7734" t="16716"/>
            <a:stretch>
              <a:fillRect/>
            </a:stretch>
          </p:blipFill>
          <p:spPr>
            <a:xfrm>
              <a:off x="8889281" y="-93762"/>
              <a:ext cx="7614111" cy="837859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6143" y="4573581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41250">
            <a:off x="12198134" y="9212099"/>
            <a:ext cx="4114800" cy="3193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33073" y="7538905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054F3481-3193-4CD2-E677-58B99AA33823}"/>
                  </a:ext>
                </a:extLst>
              </p:cNvPr>
              <p:cNvSpPr txBox="1"/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 smtClean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2: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Ot là phân giác của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40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=100°</m:t>
                    </m:r>
                  </m:oMath>
                </a14:m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𝑥𝑂𝑡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60°			C. 50°			D. 200°</a:t>
                </a:r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54F3481-3193-4CD2-E677-58B99AA3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4574" y="3473441"/>
                <a:ext cx="12849012" cy="2977225"/>
              </a:xfrm>
              <a:prstGeom prst="rect">
                <a:avLst/>
              </a:prstGeom>
              <a:blipFill rotWithShape="1">
                <a:blip r:embed="rId14"/>
                <a:stretch>
                  <a:fillRect l="-1708" r="-1660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xmlns="" id="{FC3BEB19-F8FA-A861-BF1D-E14568174322}"/>
              </a:ext>
            </a:extLst>
          </p:cNvPr>
          <p:cNvSpPr/>
          <p:nvPr/>
        </p:nvSpPr>
        <p:spPr>
          <a:xfrm>
            <a:off x="10055933" y="5620966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808AA48C-6168-28D7-50B5-CB6D81087471}"/>
              </a:ext>
            </a:extLst>
          </p:cNvPr>
          <p:cNvGrpSpPr/>
          <p:nvPr/>
        </p:nvGrpSpPr>
        <p:grpSpPr>
          <a:xfrm>
            <a:off x="2002039" y="2724605"/>
            <a:ext cx="14283921" cy="5777347"/>
            <a:chOff x="2309483" y="3280577"/>
            <a:chExt cx="13624064" cy="447420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298703" y="5216485"/>
              <a:ext cx="4625318" cy="253829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09483" y="5199549"/>
              <a:ext cx="4625318" cy="25382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21815" y="5216485"/>
              <a:ext cx="4625318" cy="25382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11308229" y="3297513"/>
              <a:ext cx="4625318" cy="25382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2319009" y="3280577"/>
              <a:ext cx="4625318" cy="25382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b="60007"/>
            <a:stretch>
              <a:fillRect/>
            </a:stretch>
          </p:blipFill>
          <p:spPr>
            <a:xfrm>
              <a:off x="6831341" y="3297513"/>
              <a:ext cx="4625318" cy="2538293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2812927" y="11049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D4C03A53-AD28-2130-950B-3C3F53EF95C3}"/>
                  </a:ext>
                </a:extLst>
              </p:cNvPr>
              <p:cNvSpPr txBox="1"/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b="1" dirty="0" smtClean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3: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góc vuông có tia On là phân giác, số đo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𝑥𝑂𝑛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là:</a:t>
                </a:r>
                <a:endParaRPr lang="en-US" sz="40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40°			B. 90°			C. 45°			D. 85°</a:t>
                </a: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4C03A53-AD28-2130-950B-3C3F53EF9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088" y="4070778"/>
                <a:ext cx="12659455" cy="2977225"/>
              </a:xfrm>
              <a:prstGeom prst="rect">
                <a:avLst/>
              </a:prstGeom>
              <a:blipFill rotWithShape="1">
                <a:blip r:embed="rId20"/>
                <a:stretch>
                  <a:fillRect l="-1734" r="-1734" b="-7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693324D1-5C09-404D-381A-2D9EFABBE549}"/>
              </a:ext>
            </a:extLst>
          </p:cNvPr>
          <p:cNvSpPr/>
          <p:nvPr/>
        </p:nvSpPr>
        <p:spPr>
          <a:xfrm>
            <a:off x="10134600" y="62584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19"/>
            <a:ext cx="1958314" cy="6409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xmlns="" id="{EC3FEB99-C4D8-469F-6E80-FB53FEAA2A46}"/>
              </a:ext>
            </a:extLst>
          </p:cNvPr>
          <p:cNvGrpSpPr/>
          <p:nvPr/>
        </p:nvGrpSpPr>
        <p:grpSpPr>
          <a:xfrm>
            <a:off x="2296133" y="2021442"/>
            <a:ext cx="13695734" cy="6602438"/>
            <a:chOff x="0" y="0"/>
            <a:chExt cx="26093395" cy="4159309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xmlns="" id="{259749D6-9744-19DE-451B-FFC1A1BBD816}"/>
                </a:ext>
              </a:extLst>
            </p:cNvPr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A695FE18-675C-82D3-FC21-5BF5C62C17E2}"/>
                  </a:ext>
                </a:extLst>
              </p:cNvPr>
              <p:cNvSpPr txBox="1"/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b="1" dirty="0" smtClean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4: 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On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40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=70°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𝑚𝑂𝑡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140°			B. 120°			C. 35°			D. 60°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695FE18-675C-82D3-FC21-5BF5C62C1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45" y="3951780"/>
                <a:ext cx="12592697" cy="2978764"/>
              </a:xfrm>
              <a:prstGeom prst="rect">
                <a:avLst/>
              </a:prstGeom>
              <a:blipFill rotWithShape="1">
                <a:blip r:embed="rId14"/>
                <a:stretch>
                  <a:fillRect l="-1742" r="-1694" b="-7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ình Bầu dục 14">
            <a:extLst>
              <a:ext uri="{FF2B5EF4-FFF2-40B4-BE49-F238E27FC236}">
                <a16:creationId xmlns:a16="http://schemas.microsoft.com/office/drawing/2014/main" xmlns="" id="{0107AD88-6C7F-DEB1-15A6-05CF8B1708CE}"/>
              </a:ext>
            </a:extLst>
          </p:cNvPr>
          <p:cNvSpPr/>
          <p:nvPr/>
        </p:nvSpPr>
        <p:spPr>
          <a:xfrm>
            <a:off x="2796365" y="6149985"/>
            <a:ext cx="762000" cy="914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138084">
            <a:off x="8533316" y="7766086"/>
            <a:ext cx="2041449" cy="26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xmlns="" id="{127341CB-7054-6D40-FE58-6A0AFEDC602B}"/>
              </a:ext>
            </a:extLst>
          </p:cNvPr>
          <p:cNvGrpSpPr/>
          <p:nvPr/>
        </p:nvGrpSpPr>
        <p:grpSpPr>
          <a:xfrm>
            <a:off x="1138095" y="190500"/>
            <a:ext cx="15968641" cy="10126381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2267408" y="901940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BBFEBBA6-46FE-9323-ACEF-1C6CBC5FAACA}"/>
              </a:ext>
            </a:extLst>
          </p:cNvPr>
          <p:cNvGrpSpPr/>
          <p:nvPr/>
        </p:nvGrpSpPr>
        <p:grpSpPr>
          <a:xfrm>
            <a:off x="7331881" y="437650"/>
            <a:ext cx="3624238" cy="958270"/>
            <a:chOff x="2836026" y="1939350"/>
            <a:chExt cx="3624238" cy="958270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xmlns="" id="{120F2336-73D9-66CE-52B9-DA43ABEC93CC}"/>
                </a:ext>
              </a:extLst>
            </p:cNvPr>
            <p:cNvGrpSpPr/>
            <p:nvPr/>
          </p:nvGrpSpPr>
          <p:grpSpPr>
            <a:xfrm>
              <a:off x="2836026" y="1939350"/>
              <a:ext cx="3624238" cy="958270"/>
              <a:chOff x="0" y="0"/>
              <a:chExt cx="3210117" cy="848774"/>
            </a:xfrm>
          </p:grpSpPr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xmlns="" id="{1549E674-9971-F77D-8B43-378E218B755E}"/>
                  </a:ext>
                </a:extLst>
              </p:cNvPr>
              <p:cNvSpPr/>
              <p:nvPr/>
            </p:nvSpPr>
            <p:spPr>
              <a:xfrm>
                <a:off x="0" y="0"/>
                <a:ext cx="3210117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3210117" h="848774">
                    <a:moveTo>
                      <a:pt x="3085657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85658" y="0"/>
                    </a:lnTo>
                    <a:cubicBezTo>
                      <a:pt x="3154238" y="0"/>
                      <a:pt x="3210117" y="55880"/>
                      <a:pt x="3210117" y="124460"/>
                    </a:cubicBezTo>
                    <a:lnTo>
                      <a:pt x="3210117" y="724314"/>
                    </a:lnTo>
                    <a:cubicBezTo>
                      <a:pt x="3210117" y="792894"/>
                      <a:pt x="3154238" y="848774"/>
                      <a:pt x="308565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xmlns="" id="{7253D2E0-A868-B526-D88A-FDC5A6D02825}"/>
                </a:ext>
              </a:extLst>
            </p:cNvPr>
            <p:cNvSpPr txBox="1"/>
            <p:nvPr/>
          </p:nvSpPr>
          <p:spPr>
            <a:xfrm>
              <a:off x="3618732" y="2064542"/>
              <a:ext cx="1981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48A66D5C-38E3-DAFA-B1CA-F836B34DC031}"/>
                  </a:ext>
                </a:extLst>
              </p:cNvPr>
              <p:cNvSpPr txBox="1"/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smtClean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=2.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2.33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</m:oMath>
                </a14:m>
                <a:r>
                  <a:rPr lang="en-US" sz="3600" i="1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600" i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m:rPr>
                        <m:nor/>
                      </m:rPr>
                      <a:rPr lang="en-US" sz="3600" i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i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𝑝𝑂𝑞</m:t>
                          </m:r>
                        </m:e>
                      </m:acc>
                      <m:r>
                        <a:rPr lang="en-US" sz="3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 i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33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36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147</m:t>
                          </m:r>
                        </m:e>
                        <m:sup>
                          <m:r>
                            <a:rPr lang="en-US" sz="36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𝑚𝑂𝑝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66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𝑞𝑂𝑟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33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𝑝𝑂𝑞</m:t>
                        </m:r>
                      </m:e>
                    </m:acc>
                    <m:r>
                      <a:rPr lang="en-US" sz="3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147</m:t>
                        </m:r>
                      </m:e>
                      <m:sup>
                        <m:r>
                          <a:rPr lang="en-US" sz="360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sz="3600" dirty="0">
                  <a:solidFill>
                    <a:schemeClr val="accent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8A66D5C-38E3-DAFA-B1CA-F836B34DC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227" y="1695507"/>
                <a:ext cx="8168879" cy="7929478"/>
              </a:xfrm>
              <a:prstGeom prst="rect">
                <a:avLst/>
              </a:prstGeom>
              <a:blipFill rotWithShape="1">
                <a:blip r:embed="rId13"/>
                <a:stretch>
                  <a:fillRect l="-2313" b="-1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B12B10D4-7F6C-8BDC-8EFC-C247F4BD57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17232" r="24009" b="2215"/>
          <a:stretch/>
        </p:blipFill>
        <p:spPr>
          <a:xfrm>
            <a:off x="10184688" y="2666315"/>
            <a:ext cx="6219778" cy="495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60107E28-BFE5-9DB9-9B3C-FE4EF057836D}"/>
              </a:ext>
            </a:extLst>
          </p:cNvPr>
          <p:cNvGrpSpPr/>
          <p:nvPr/>
        </p:nvGrpSpPr>
        <p:grpSpPr>
          <a:xfrm>
            <a:off x="2127879" y="797639"/>
            <a:ext cx="14463592" cy="10128642"/>
            <a:chOff x="2688431" y="613861"/>
            <a:chExt cx="14463592" cy="10128642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xmlns="" id="{5BD02B68-BEBE-882E-32DD-66F08E4F1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88431" y="613861"/>
              <a:ext cx="7363894" cy="10104829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xmlns="" id="{48CF9642-C44E-6C48-54B7-828466189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8129" y="637674"/>
              <a:ext cx="7363894" cy="10104829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702339" y="676402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05585">
            <a:off x="16063007" y="2609099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83025">
            <a:off x="3680870" y="8022484"/>
            <a:ext cx="1970092" cy="2248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97EE53AB-DE05-F483-18DD-3C6E43B4ED9D}"/>
                  </a:ext>
                </a:extLst>
              </p:cNvPr>
              <p:cNvSpPr txBox="1"/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smtClean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tr.99) 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i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31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ia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𝑥𝑂𝑛</m:t>
                        </m:r>
                      </m:e>
                    </m:acc>
                    <m:r>
                      <a:rPr lang="en-US" sz="4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𝑛𝑂𝑧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4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𝑂𝑧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𝑚𝑂𝑛</m:t>
                    </m:r>
                  </m:oMath>
                </a14:m>
                <a:r>
                  <a:rPr lang="en-US" sz="40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7EE53AB-DE05-F483-18DD-3C6E43B4E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07" y="1768256"/>
                <a:ext cx="12375600" cy="5579413"/>
              </a:xfrm>
              <a:prstGeom prst="rect">
                <a:avLst/>
              </a:prstGeom>
              <a:blipFill rotWithShape="1">
                <a:blip r:embed="rId16"/>
                <a:stretch>
                  <a:fillRect l="-1724" r="-1773" b="-3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1C98360E-38F0-E9D5-7488-509CF644946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 t="46591" r="37546"/>
          <a:stretch/>
        </p:blipFill>
        <p:spPr>
          <a:xfrm>
            <a:off x="10918100" y="5676900"/>
            <a:ext cx="4653011" cy="4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5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2101">
            <a:off x="15643014" y="1095560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38084">
            <a:off x="8409847" y="8500138"/>
            <a:ext cx="1468306" cy="1891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605585">
            <a:off x="17345368" y="4358905"/>
            <a:ext cx="614106" cy="10364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7728" y="1710261"/>
            <a:ext cx="6888991" cy="75477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B60BF4BC-7F45-1D75-535E-BA142B8285BA}"/>
              </a:ext>
            </a:extLst>
          </p:cNvPr>
          <p:cNvSpPr txBox="1"/>
          <p:nvPr/>
        </p:nvSpPr>
        <p:spPr>
          <a:xfrm>
            <a:off x="6172200" y="448381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44C830F0-7D3A-ADD1-50DF-B8712E2DA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9" t="13160" r="2313" b="3843"/>
          <a:stretch/>
        </p:blipFill>
        <p:spPr>
          <a:xfrm>
            <a:off x="867603" y="3543300"/>
            <a:ext cx="6578515" cy="42719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CBF014F2-627A-A920-31A0-E0EDC000D42C}"/>
                  </a:ext>
                </a:extLst>
              </p:cNvPr>
              <p:cNvSpPr txBox="1"/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i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i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24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gợi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nên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hình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ảnh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nằm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trong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chia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đó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thành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hai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bằng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nhau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và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. </a:t>
                </a:r>
                <a:endParaRPr lang="en-US" sz="40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BF014F2-627A-A920-31A0-E0EDC000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392" y="2526731"/>
                <a:ext cx="9908964" cy="2762936"/>
              </a:xfrm>
              <a:prstGeom prst="rect">
                <a:avLst/>
              </a:prstGeom>
              <a:blipFill>
                <a:blip r:embed="rId19"/>
                <a:stretch>
                  <a:fillRect l="-2215" r="-2154" b="-7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A4148E64-F70D-09CD-3EFF-6BB410905098}"/>
                  </a:ext>
                </a:extLst>
              </p:cNvPr>
              <p:cNvSpPr txBox="1"/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solidFill>
                <a:srgbClr val="FEE6A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Tia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được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gọi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là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tia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gì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của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:r>
                  <a:rPr lang="vi-VN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góc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𝐴𝑂𝐵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?</a:t>
                </a:r>
                <a:endParaRPr lang="en-US" sz="40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A4148E64-F70D-09CD-3EFF-6BB410905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86" y="6481690"/>
                <a:ext cx="9376535" cy="1188720"/>
              </a:xfrm>
              <a:prstGeom prst="wedgeRoundRectCallout">
                <a:avLst>
                  <a:gd name="adj1" fmla="val 43453"/>
                  <a:gd name="adj2" fmla="val 161010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26406"/>
          <a:stretch>
            <a:fillRect/>
          </a:stretch>
        </p:blipFill>
        <p:spPr>
          <a:xfrm>
            <a:off x="2640603" y="-2186861"/>
            <a:ext cx="13006793" cy="104045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816710" y="8480147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xmlns="" id="{DF055D44-D0A3-8A69-9B4A-57E2FF237B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9962778">
            <a:off x="13938382" y="7430438"/>
            <a:ext cx="3613232" cy="3423537"/>
          </a:xfrm>
          <a:prstGeom prst="rect">
            <a:avLst/>
          </a:prstGeom>
        </p:spPr>
      </p:pic>
      <p:pic>
        <p:nvPicPr>
          <p:cNvPr id="6" name="Picture 21">
            <a:extLst>
              <a:ext uri="{FF2B5EF4-FFF2-40B4-BE49-F238E27FC236}">
                <a16:creationId xmlns:a16="http://schemas.microsoft.com/office/drawing/2014/main" xmlns="" id="{25263710-2D12-F268-0CFD-5E756FF6A94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2629658">
            <a:off x="502081" y="9208166"/>
            <a:ext cx="2125827" cy="1240710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xmlns="" id="{99648A90-04E5-802B-5631-4726558FEF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 r="35844"/>
          <a:stretch>
            <a:fillRect/>
          </a:stretch>
        </p:blipFill>
        <p:spPr>
          <a:xfrm rot="-9059590">
            <a:off x="-496506" y="7634348"/>
            <a:ext cx="2644675" cy="831952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E92C1F30-377E-D249-6BD9-71C376017100}"/>
              </a:ext>
            </a:extLst>
          </p:cNvPr>
          <p:cNvSpPr txBox="1"/>
          <p:nvPr/>
        </p:nvSpPr>
        <p:spPr>
          <a:xfrm>
            <a:off x="3276599" y="3627211"/>
            <a:ext cx="11734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SAU</a:t>
            </a:r>
          </a:p>
        </p:txBody>
      </p:sp>
    </p:spTree>
    <p:extLst>
      <p:ext uri="{BB962C8B-B14F-4D97-AF65-F5344CB8AC3E}">
        <p14:creationId xmlns:p14="http://schemas.microsoft.com/office/powerpoint/2010/main" val="30516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40501" y="8801100"/>
            <a:ext cx="7927700" cy="3837715"/>
            <a:chOff x="0" y="0"/>
            <a:chExt cx="3290570" cy="3295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616" cy="1120507"/>
            </a:xfrm>
            <a:custGeom>
              <a:avLst/>
              <a:gdLst/>
              <a:ahLst/>
              <a:cxnLst/>
              <a:rect l="l" t="t" r="r" b="b"/>
              <a:pathLst>
                <a:path w="2635616" h="1120507">
                  <a:moveTo>
                    <a:pt x="2635616" y="3933"/>
                  </a:moveTo>
                  <a:lnTo>
                    <a:pt x="0" y="3933"/>
                  </a:lnTo>
                  <a:lnTo>
                    <a:pt x="0" y="0"/>
                  </a:lnTo>
                  <a:lnTo>
                    <a:pt x="2635616" y="0"/>
                  </a:lnTo>
                  <a:lnTo>
                    <a:pt x="2635616" y="3933"/>
                  </a:lnTo>
                  <a:close/>
                  <a:moveTo>
                    <a:pt x="2635616" y="159300"/>
                  </a:moveTo>
                  <a:lnTo>
                    <a:pt x="0" y="159300"/>
                  </a:lnTo>
                  <a:lnTo>
                    <a:pt x="0" y="163233"/>
                  </a:lnTo>
                  <a:lnTo>
                    <a:pt x="2635616" y="163233"/>
                  </a:lnTo>
                  <a:lnTo>
                    <a:pt x="2635616" y="159300"/>
                  </a:lnTo>
                  <a:close/>
                  <a:moveTo>
                    <a:pt x="2635616" y="319091"/>
                  </a:moveTo>
                  <a:lnTo>
                    <a:pt x="0" y="319091"/>
                  </a:lnTo>
                  <a:lnTo>
                    <a:pt x="0" y="323025"/>
                  </a:lnTo>
                  <a:lnTo>
                    <a:pt x="2635616" y="323025"/>
                  </a:lnTo>
                  <a:lnTo>
                    <a:pt x="2635616" y="319091"/>
                  </a:lnTo>
                  <a:close/>
                  <a:moveTo>
                    <a:pt x="2635616" y="478391"/>
                  </a:moveTo>
                  <a:lnTo>
                    <a:pt x="0" y="478391"/>
                  </a:lnTo>
                  <a:lnTo>
                    <a:pt x="0" y="482325"/>
                  </a:lnTo>
                  <a:lnTo>
                    <a:pt x="2635616" y="482325"/>
                  </a:lnTo>
                  <a:lnTo>
                    <a:pt x="2635616" y="478391"/>
                  </a:lnTo>
                  <a:close/>
                  <a:moveTo>
                    <a:pt x="2635616" y="637691"/>
                  </a:moveTo>
                  <a:lnTo>
                    <a:pt x="0" y="637691"/>
                  </a:lnTo>
                  <a:lnTo>
                    <a:pt x="0" y="641624"/>
                  </a:lnTo>
                  <a:lnTo>
                    <a:pt x="2635616" y="641624"/>
                  </a:lnTo>
                  <a:lnTo>
                    <a:pt x="2635616" y="637691"/>
                  </a:lnTo>
                  <a:close/>
                  <a:moveTo>
                    <a:pt x="2635616" y="797482"/>
                  </a:moveTo>
                  <a:lnTo>
                    <a:pt x="0" y="797482"/>
                  </a:lnTo>
                  <a:lnTo>
                    <a:pt x="0" y="801416"/>
                  </a:lnTo>
                  <a:lnTo>
                    <a:pt x="2635616" y="801416"/>
                  </a:lnTo>
                  <a:lnTo>
                    <a:pt x="2635616" y="797482"/>
                  </a:lnTo>
                  <a:close/>
                  <a:moveTo>
                    <a:pt x="2635616" y="956782"/>
                  </a:moveTo>
                  <a:lnTo>
                    <a:pt x="0" y="956782"/>
                  </a:lnTo>
                  <a:lnTo>
                    <a:pt x="0" y="960716"/>
                  </a:lnTo>
                  <a:lnTo>
                    <a:pt x="2635616" y="960716"/>
                  </a:lnTo>
                  <a:lnTo>
                    <a:pt x="2635616" y="956782"/>
                  </a:lnTo>
                  <a:close/>
                  <a:moveTo>
                    <a:pt x="2635616" y="1116574"/>
                  </a:moveTo>
                  <a:lnTo>
                    <a:pt x="0" y="1116574"/>
                  </a:lnTo>
                  <a:lnTo>
                    <a:pt x="0" y="1120507"/>
                  </a:lnTo>
                  <a:lnTo>
                    <a:pt x="2635616" y="1120507"/>
                  </a:lnTo>
                  <a:lnTo>
                    <a:pt x="2635616" y="111657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372055">
            <a:off x="-40331" y="-186765"/>
            <a:ext cx="2302354" cy="237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22480">
            <a:off x="15673958" y="6806640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32376"/>
          <a:stretch>
            <a:fillRect/>
          </a:stretch>
        </p:blipFill>
        <p:spPr>
          <a:xfrm>
            <a:off x="15768896" y="25085"/>
            <a:ext cx="2519104" cy="24654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999684">
            <a:off x="3101898" y="635574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4503D02A-8942-BBD2-6D6E-148F81F53DDA}"/>
              </a:ext>
            </a:extLst>
          </p:cNvPr>
          <p:cNvSpPr txBox="1"/>
          <p:nvPr/>
        </p:nvSpPr>
        <p:spPr>
          <a:xfrm>
            <a:off x="2510096" y="2859448"/>
            <a:ext cx="132588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TIA PHÂN GIÁC CỦA MỘT GÓC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76421" y="3496546"/>
            <a:ext cx="7593921" cy="6787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55464" y="4302425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315851" y="8785763"/>
            <a:ext cx="10185638" cy="4777098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3121" cy="1492333"/>
            </a:xfrm>
            <a:custGeom>
              <a:avLst/>
              <a:gdLst/>
              <a:ahLst/>
              <a:cxnLst/>
              <a:rect l="l" t="t" r="r" b="b"/>
              <a:pathLst>
                <a:path w="3623121" h="1492333">
                  <a:moveTo>
                    <a:pt x="3623121" y="5239"/>
                  </a:moveTo>
                  <a:lnTo>
                    <a:pt x="0" y="5239"/>
                  </a:lnTo>
                  <a:lnTo>
                    <a:pt x="0" y="0"/>
                  </a:lnTo>
                  <a:lnTo>
                    <a:pt x="3623121" y="0"/>
                  </a:lnTo>
                  <a:lnTo>
                    <a:pt x="3623121" y="5239"/>
                  </a:lnTo>
                  <a:close/>
                  <a:moveTo>
                    <a:pt x="3623121" y="212161"/>
                  </a:moveTo>
                  <a:lnTo>
                    <a:pt x="0" y="212161"/>
                  </a:lnTo>
                  <a:lnTo>
                    <a:pt x="0" y="217400"/>
                  </a:lnTo>
                  <a:lnTo>
                    <a:pt x="3623121" y="217400"/>
                  </a:lnTo>
                  <a:lnTo>
                    <a:pt x="3623121" y="212161"/>
                  </a:lnTo>
                  <a:close/>
                  <a:moveTo>
                    <a:pt x="3623121" y="424978"/>
                  </a:moveTo>
                  <a:lnTo>
                    <a:pt x="0" y="424978"/>
                  </a:lnTo>
                  <a:lnTo>
                    <a:pt x="0" y="430216"/>
                  </a:lnTo>
                  <a:lnTo>
                    <a:pt x="3623121" y="430216"/>
                  </a:lnTo>
                  <a:lnTo>
                    <a:pt x="3623121" y="424978"/>
                  </a:lnTo>
                  <a:close/>
                  <a:moveTo>
                    <a:pt x="3623121" y="637139"/>
                  </a:moveTo>
                  <a:lnTo>
                    <a:pt x="0" y="637139"/>
                  </a:lnTo>
                  <a:lnTo>
                    <a:pt x="0" y="642378"/>
                  </a:lnTo>
                  <a:lnTo>
                    <a:pt x="3623121" y="642378"/>
                  </a:lnTo>
                  <a:lnTo>
                    <a:pt x="3623121" y="637139"/>
                  </a:lnTo>
                  <a:close/>
                  <a:moveTo>
                    <a:pt x="3623121" y="849300"/>
                  </a:moveTo>
                  <a:lnTo>
                    <a:pt x="0" y="849300"/>
                  </a:lnTo>
                  <a:lnTo>
                    <a:pt x="0" y="854539"/>
                  </a:lnTo>
                  <a:lnTo>
                    <a:pt x="3623121" y="854539"/>
                  </a:lnTo>
                  <a:lnTo>
                    <a:pt x="3623121" y="849300"/>
                  </a:lnTo>
                  <a:close/>
                  <a:moveTo>
                    <a:pt x="3623121" y="1062116"/>
                  </a:moveTo>
                  <a:lnTo>
                    <a:pt x="0" y="1062116"/>
                  </a:lnTo>
                  <a:lnTo>
                    <a:pt x="0" y="1067355"/>
                  </a:lnTo>
                  <a:lnTo>
                    <a:pt x="3623121" y="1067355"/>
                  </a:lnTo>
                  <a:lnTo>
                    <a:pt x="3623121" y="1062116"/>
                  </a:lnTo>
                  <a:close/>
                  <a:moveTo>
                    <a:pt x="3623121" y="1274278"/>
                  </a:moveTo>
                  <a:lnTo>
                    <a:pt x="0" y="1274278"/>
                  </a:lnTo>
                  <a:lnTo>
                    <a:pt x="0" y="1279516"/>
                  </a:lnTo>
                  <a:lnTo>
                    <a:pt x="3623121" y="1279516"/>
                  </a:lnTo>
                  <a:lnTo>
                    <a:pt x="3623121" y="1274278"/>
                  </a:lnTo>
                  <a:close/>
                  <a:moveTo>
                    <a:pt x="3623121" y="1487094"/>
                  </a:moveTo>
                  <a:lnTo>
                    <a:pt x="0" y="1487094"/>
                  </a:lnTo>
                  <a:lnTo>
                    <a:pt x="0" y="1492333"/>
                  </a:lnTo>
                  <a:lnTo>
                    <a:pt x="3623121" y="1492333"/>
                  </a:lnTo>
                  <a:lnTo>
                    <a:pt x="3623121" y="1487094"/>
                  </a:lnTo>
                  <a:close/>
                </a:path>
              </a:pathLst>
            </a:custGeom>
            <a:solidFill>
              <a:srgbClr val="F46E16">
                <a:alpha val="4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7655465" y="6373363"/>
            <a:ext cx="721995" cy="633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5400" b="1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923" y="4308140"/>
            <a:ext cx="9338242" cy="590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24923" y="6379078"/>
            <a:ext cx="9229677" cy="590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5400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0" y="0"/>
            <a:ext cx="18288000" cy="2647950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4035" y="859234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3308">
            <a:off x="16013973" y="8037487"/>
            <a:ext cx="2021662" cy="222828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794313">
            <a:off x="16817227" y="8501447"/>
            <a:ext cx="596989" cy="568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57388" y="1251376"/>
            <a:ext cx="483146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7200"/>
              </a:lnSpc>
              <a:spcBef>
                <a:spcPct val="0"/>
              </a:spcBef>
            </a:pPr>
            <a:r>
              <a:rPr lang="en-US" sz="4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ĐỊNH NGHĨA</a:t>
            </a:r>
            <a:endParaRPr lang="en-US" sz="4400" b="1" u="none" dirty="0">
              <a:solidFill>
                <a:schemeClr val="bg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39082">
            <a:off x="16460587" y="989380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-418062" y="7870907"/>
            <a:ext cx="2688074" cy="2774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3716000" y="8953500"/>
            <a:ext cx="1258344" cy="11765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605585">
            <a:off x="16013401" y="2814333"/>
            <a:ext cx="786511" cy="1327444"/>
          </a:xfrm>
          <a:prstGeom prst="rect">
            <a:avLst/>
          </a:prstGeom>
        </p:spPr>
      </p:pic>
      <p:grpSp>
        <p:nvGrpSpPr>
          <p:cNvPr id="31" name="Nhóm 30">
            <a:extLst>
              <a:ext uri="{FF2B5EF4-FFF2-40B4-BE49-F238E27FC236}">
                <a16:creationId xmlns:a16="http://schemas.microsoft.com/office/drawing/2014/main" xmlns="" id="{CB7AB74C-2838-4AD3-2D76-13EC40A784AE}"/>
              </a:ext>
            </a:extLst>
          </p:cNvPr>
          <p:cNvGrpSpPr/>
          <p:nvPr/>
        </p:nvGrpSpPr>
        <p:grpSpPr>
          <a:xfrm>
            <a:off x="1834505" y="2364747"/>
            <a:ext cx="14618989" cy="7188413"/>
            <a:chOff x="1852769" y="3297513"/>
            <a:chExt cx="13704845" cy="594863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81344" y="3297513"/>
              <a:ext cx="4625318" cy="2538293"/>
            </a:xfrm>
            <a:prstGeom prst="rect">
              <a:avLst/>
            </a:prstGeom>
          </p:spPr>
        </p:pic>
        <p:pic>
          <p:nvPicPr>
            <p:cNvPr id="23" name="Picture 13">
              <a:extLst>
                <a:ext uri="{FF2B5EF4-FFF2-40B4-BE49-F238E27FC236}">
                  <a16:creationId xmlns:a16="http://schemas.microsoft.com/office/drawing/2014/main" xmlns="" id="{D89E19EE-2AB0-5CAB-9FBF-32B31978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406820" y="3297513"/>
              <a:ext cx="4625318" cy="2538293"/>
            </a:xfrm>
            <a:prstGeom prst="rect">
              <a:avLst/>
            </a:prstGeom>
          </p:spPr>
        </p:pic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xmlns="" id="{F467BC8A-3ECF-309C-E792-EEFE2F24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32296" y="3311800"/>
              <a:ext cx="4625318" cy="2538293"/>
            </a:xfrm>
            <a:prstGeom prst="rect">
              <a:avLst/>
            </a:prstGeom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xmlns="" id="{6B26BF8D-41F6-6AEC-AA45-1E8FDA44A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7531" y="5271546"/>
              <a:ext cx="4625318" cy="2538293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xmlns="" id="{B868EE00-8A08-A237-F5E3-DF27C700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83007" y="5271546"/>
              <a:ext cx="4625318" cy="2538293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xmlns="" id="{4FFCCBED-427E-7582-37F0-49E883D0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8483" y="5285833"/>
              <a:ext cx="4625318" cy="2538293"/>
            </a:xfrm>
            <a:prstGeom prst="rect">
              <a:avLst/>
            </a:prstGeom>
          </p:spPr>
        </p:pic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xmlns="" id="{6FC48557-9A19-81CC-EA72-61889853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852769" y="6693571"/>
              <a:ext cx="4625318" cy="2538293"/>
            </a:xfrm>
            <a:prstGeom prst="rect">
              <a:avLst/>
            </a:prstGeom>
          </p:spPr>
        </p:pic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xmlns="" id="{414F91A6-A181-83E3-7501-4F6D5FD16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6378245" y="6693571"/>
              <a:ext cx="4625318" cy="2538293"/>
            </a:xfrm>
            <a:prstGeom prst="rect">
              <a:avLst/>
            </a:prstGeom>
          </p:spPr>
        </p:pic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xmlns="" id="{2A5D20FE-9DBD-791C-715E-C23CD7A74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 b="60007"/>
            <a:stretch>
              <a:fillRect/>
            </a:stretch>
          </p:blipFill>
          <p:spPr>
            <a:xfrm>
              <a:off x="10903721" y="6707858"/>
              <a:ext cx="4625318" cy="2538293"/>
            </a:xfrm>
            <a:prstGeom prst="rect">
              <a:avLst/>
            </a:prstGeom>
          </p:spPr>
        </p:pic>
      </p:grpSp>
      <p:sp>
        <p:nvSpPr>
          <p:cNvPr id="32" name="Hình chữ nhật: Góc Tròn 31">
            <a:extLst>
              <a:ext uri="{FF2B5EF4-FFF2-40B4-BE49-F238E27FC236}">
                <a16:creationId xmlns:a16="http://schemas.microsoft.com/office/drawing/2014/main" xmlns="" id="{60628426-BB7D-89D2-18DE-852CCA825467}"/>
              </a:ext>
            </a:extLst>
          </p:cNvPr>
          <p:cNvSpPr/>
          <p:nvPr/>
        </p:nvSpPr>
        <p:spPr>
          <a:xfrm>
            <a:off x="2915403" y="2945517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="" id="{042FB47D-460F-C142-5312-8762CB0758F0}"/>
                  </a:ext>
                </a:extLst>
              </p:cNvPr>
              <p:cNvSpPr txBox="1"/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i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25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2FB47D-460F-C142-5312-8762CB075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011" y="2945517"/>
                <a:ext cx="10687597" cy="901593"/>
              </a:xfrm>
              <a:prstGeom prst="rect">
                <a:avLst/>
              </a:prstGeom>
              <a:blipFill rotWithShape="1">
                <a:blip r:embed="rId20"/>
                <a:stretch>
                  <a:fillRect l="-205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xmlns="" id="{73E8CEB0-BD79-BDB1-5463-4223D4B1625F}"/>
                  </a:ext>
                </a:extLst>
              </p:cNvPr>
              <p:cNvSpPr txBox="1"/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 Tia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nằm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hay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không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c) So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73E8CEB0-BD79-BDB1-5463-4223D4B16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292" y="3964786"/>
                <a:ext cx="8154118" cy="5518242"/>
              </a:xfrm>
              <a:prstGeom prst="rect">
                <a:avLst/>
              </a:prstGeom>
              <a:blipFill>
                <a:blip r:embed="rId21"/>
                <a:stretch>
                  <a:fillRect l="-2616" r="-2691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2A551F62-B24C-0DE5-9F57-7D183599E00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1" t="16374" b="3716"/>
          <a:stretch/>
        </p:blipFill>
        <p:spPr>
          <a:xfrm>
            <a:off x="11063009" y="4051125"/>
            <a:ext cx="4611283" cy="532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923223" y="738229"/>
            <a:ext cx="9944100" cy="9585833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348799" y="229211"/>
            <a:ext cx="6500636" cy="7454857"/>
          </a:xfrm>
          <a:custGeom>
            <a:avLst/>
            <a:gdLst/>
            <a:ahLst/>
            <a:cxnLst/>
            <a:rect l="l" t="t" r="r" b="b"/>
            <a:pathLst>
              <a:path w="2768600" h="3175000">
                <a:moveTo>
                  <a:pt x="2768600" y="3175000"/>
                </a:moveTo>
                <a:lnTo>
                  <a:pt x="0" y="3175000"/>
                </a:lnTo>
                <a:lnTo>
                  <a:pt x="0" y="0"/>
                </a:lnTo>
                <a:lnTo>
                  <a:pt x="2768600" y="0"/>
                </a:lnTo>
                <a:lnTo>
                  <a:pt x="2768600" y="3175000"/>
                </a:lnTo>
                <a:close/>
              </a:path>
            </a:pathLst>
          </a:custGeom>
          <a:blipFill>
            <a:blip r:embed="rId4"/>
            <a:stretch>
              <a:fillRect t="-114" b="-114"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5819"/>
          <a:stretch>
            <a:fillRect/>
          </a:stretch>
        </p:blipFill>
        <p:spPr>
          <a:xfrm>
            <a:off x="1676400" y="5872966"/>
            <a:ext cx="3008566" cy="44653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89045">
            <a:off x="8600364" y="9064358"/>
            <a:ext cx="2574582" cy="8425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067082" y="738229"/>
            <a:ext cx="3066438" cy="11652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981911">
            <a:off x="2509162" y="348790"/>
            <a:ext cx="980647" cy="916905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42956964-E4E7-364E-8517-7579D326D631}"/>
              </a:ext>
            </a:extLst>
          </p:cNvPr>
          <p:cNvSpPr txBox="1"/>
          <p:nvPr/>
        </p:nvSpPr>
        <p:spPr>
          <a:xfrm>
            <a:off x="8933468" y="3798787"/>
            <a:ext cx="7923610" cy="4045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4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nl-NL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Tia phân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4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</a:t>
            </a:r>
            <a:endParaRPr lang="en-US" sz="4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E2E4094E-FCF9-971C-8C45-50D73D9A1D11}"/>
              </a:ext>
            </a:extLst>
          </p:cNvPr>
          <p:cNvGrpSpPr/>
          <p:nvPr/>
        </p:nvGrpSpPr>
        <p:grpSpPr>
          <a:xfrm>
            <a:off x="1159679" y="1181100"/>
            <a:ext cx="15968641" cy="8729596"/>
            <a:chOff x="1138095" y="1587285"/>
            <a:chExt cx="15968641" cy="872959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1138095" y="1855325"/>
              <a:ext cx="8093245" cy="8461556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23808"/>
            <a:stretch>
              <a:fillRect/>
            </a:stretch>
          </p:blipFill>
          <p:spPr>
            <a:xfrm rot="-118193">
              <a:off x="9013491" y="1587285"/>
              <a:ext cx="8093245" cy="8461556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569313" y="605863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9082">
            <a:off x="369669" y="8826708"/>
            <a:ext cx="1996757" cy="65348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-143938">
            <a:off x="846432" y="1239590"/>
            <a:ext cx="6200011" cy="958270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4"/>
            </a:xfrm>
            <a:custGeom>
              <a:avLst/>
              <a:gdLst/>
              <a:ahLst/>
              <a:cxnLst/>
              <a:rect l="l" t="t" r="r" b="b"/>
              <a:pathLst>
                <a:path w="5491572" h="848774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4"/>
                    <a:pt x="536711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659624" y="504795"/>
            <a:ext cx="1120652" cy="10478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32744" y="2093403"/>
            <a:ext cx="1163374" cy="1087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3095544" y="9999046"/>
            <a:ext cx="4137058" cy="605579"/>
            <a:chOff x="0" y="0"/>
            <a:chExt cx="20571499" cy="30112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571499" cy="3011236"/>
            </a:xfrm>
            <a:custGeom>
              <a:avLst/>
              <a:gdLst/>
              <a:ahLst/>
              <a:cxnLst/>
              <a:rect l="l" t="t" r="r" b="b"/>
              <a:pathLst>
                <a:path w="20571499" h="3011236">
                  <a:moveTo>
                    <a:pt x="2026669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706436"/>
                  </a:lnTo>
                  <a:cubicBezTo>
                    <a:pt x="0" y="2875346"/>
                    <a:pt x="135890" y="3011236"/>
                    <a:pt x="304800" y="3011236"/>
                  </a:cubicBezTo>
                  <a:lnTo>
                    <a:pt x="20266699" y="3011236"/>
                  </a:lnTo>
                  <a:cubicBezTo>
                    <a:pt x="20435608" y="3011236"/>
                    <a:pt x="20571499" y="2875346"/>
                    <a:pt x="20571499" y="2706436"/>
                  </a:cubicBezTo>
                  <a:lnTo>
                    <a:pt x="20571499" y="304800"/>
                  </a:lnTo>
                  <a:cubicBezTo>
                    <a:pt x="20571499" y="135890"/>
                    <a:pt x="20435608" y="0"/>
                    <a:pt x="20266699" y="0"/>
                  </a:cubicBezTo>
                  <a:close/>
                </a:path>
              </a:pathLst>
            </a:custGeom>
            <a:solidFill>
              <a:srgbClr val="FABB17"/>
            </a:solidFill>
          </p:spPr>
        </p:sp>
      </p:grp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xmlns="" id="{184EE9CB-7692-EAC7-F673-7007FAA735D1}"/>
              </a:ext>
            </a:extLst>
          </p:cNvPr>
          <p:cNvSpPr/>
          <p:nvPr/>
        </p:nvSpPr>
        <p:spPr>
          <a:xfrm>
            <a:off x="7790288" y="1515363"/>
            <a:ext cx="3200400" cy="1524000"/>
          </a:xfrm>
          <a:prstGeom prst="ellipse">
            <a:avLst/>
          </a:prstGeom>
          <a:solidFill>
            <a:srgbClr val="FABB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="" id="{1AA37E8F-032B-6748-4F91-4E9CBE7CEB92}"/>
                  </a:ext>
                </a:extLst>
              </p:cNvPr>
              <p:cNvSpPr txBox="1"/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smtClean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𝐴𝑡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𝑥𝐴𝑦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27b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𝐵𝑛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𝑚𝐵𝑝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𝐶𝑠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𝑟𝐶𝑣</m:t>
                    </m:r>
                  </m:oMath>
                </a14:m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6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AA37E8F-032B-6748-4F91-4E9CBE7CE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766" y="3021638"/>
                <a:ext cx="15446468" cy="2482667"/>
              </a:xfrm>
              <a:prstGeom prst="rect">
                <a:avLst/>
              </a:prstGeom>
              <a:blipFill rotWithShape="1">
                <a:blip r:embed="rId13"/>
                <a:stretch>
                  <a:fillRect l="-1184" r="-908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Hình ảnh 29">
            <a:extLst>
              <a:ext uri="{FF2B5EF4-FFF2-40B4-BE49-F238E27FC236}">
                <a16:creationId xmlns:a16="http://schemas.microsoft.com/office/drawing/2014/main" xmlns="" id="{7FA80D25-3576-8788-140B-BF6F64E52CA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7114" r="8455" b="41402"/>
          <a:stretch/>
        </p:blipFill>
        <p:spPr>
          <a:xfrm>
            <a:off x="1840729" y="5931163"/>
            <a:ext cx="14606541" cy="3858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7509"/>
          <a:stretch>
            <a:fillRect/>
          </a:stretch>
        </p:blipFill>
        <p:spPr>
          <a:xfrm rot="-8969610">
            <a:off x="-787727" y="125854"/>
            <a:ext cx="3955955" cy="12776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45980" y="5143500"/>
            <a:ext cx="2534343" cy="5143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922401">
            <a:off x="-482230" y="2365689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16396921" y="1885730"/>
            <a:ext cx="756373" cy="12765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937212" y="3924300"/>
            <a:ext cx="1103930" cy="10321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94313">
            <a:off x="16614658" y="7714838"/>
            <a:ext cx="596989" cy="568632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38ACFCB3-694B-F1D7-F6C7-228DA1528E88}"/>
              </a:ext>
            </a:extLst>
          </p:cNvPr>
          <p:cNvSpPr txBox="1"/>
          <p:nvPr/>
        </p:nvSpPr>
        <p:spPr>
          <a:xfrm>
            <a:off x="3527745" y="571500"/>
            <a:ext cx="1110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VẼ TIA PHÂN GIÁC CỦA MỘT GÓC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xmlns="" id="{19796303-A100-EF6B-F845-25596E5403B7}"/>
              </a:ext>
            </a:extLst>
          </p:cNvPr>
          <p:cNvSpPr/>
          <p:nvPr/>
        </p:nvSpPr>
        <p:spPr>
          <a:xfrm>
            <a:off x="2247040" y="2197542"/>
            <a:ext cx="1638412" cy="9925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567654C3-126E-43B8-5E1F-3CDDF1BF5BE3}"/>
                  </a:ext>
                </a:extLst>
              </p:cNvPr>
              <p:cNvSpPr txBox="1"/>
              <p:nvPr/>
            </p:nvSpPr>
            <p:spPr>
              <a:xfrm>
                <a:off x="4124325" y="1816822"/>
                <a:ext cx="116586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67654C3-126E-43B8-5E1F-3CDDF1BF5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325" y="1816822"/>
                <a:ext cx="11658600" cy="1938992"/>
              </a:xfrm>
              <a:prstGeom prst="rect">
                <a:avLst/>
              </a:prstGeom>
              <a:blipFill rotWithShape="1">
                <a:blip r:embed="rId16"/>
                <a:stretch>
                  <a:fillRect l="-1883" r="-1831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0EA85092-352B-3A9A-AC16-DB6D2B4FF7AC}"/>
              </a:ext>
            </a:extLst>
          </p:cNvPr>
          <p:cNvSpPr txBox="1"/>
          <p:nvPr/>
        </p:nvSpPr>
        <p:spPr>
          <a:xfrm>
            <a:off x="7696200" y="3880001"/>
            <a:ext cx="2895600" cy="11887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xmlns="" id="{5CE99558-1F88-E8E6-A37F-BC3F6DB163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23432" r="74106" b="43966"/>
          <a:stretch/>
        </p:blipFill>
        <p:spPr>
          <a:xfrm>
            <a:off x="2281404" y="4932147"/>
            <a:ext cx="4935181" cy="4374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xmlns="" id="{4691AA9F-52A2-79CA-BDBF-BB9EF3CD2FB1}"/>
                  </a:ext>
                </a:extLst>
              </p:cNvPr>
              <p:cNvSpPr txBox="1"/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vi-VN" sz="36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vi-VN" sz="36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1. 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Trên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𝑂𝑥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kì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khác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);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tia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𝑂𝑦</m:t>
                    </m:r>
                  </m:oMath>
                </a14:m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4691AA9F-52A2-79CA-BDBF-BB9EF3CD2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780" y="5589973"/>
                <a:ext cx="7696200" cy="3326873"/>
              </a:xfrm>
              <a:prstGeom prst="rect">
                <a:avLst/>
              </a:prstGeom>
              <a:blipFill>
                <a:blip r:embed="rId18"/>
                <a:stretch>
                  <a:fillRect l="-2138" r="-2375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63388">
            <a:off x="1015304" y="8332419"/>
            <a:ext cx="1958314" cy="6409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463569" y="797639"/>
            <a:ext cx="1097730" cy="10263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05585">
            <a:off x="17632006" y="3210947"/>
            <a:ext cx="756373" cy="12765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57506" y="676402"/>
            <a:ext cx="2891627" cy="22952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145378" y="8265897"/>
            <a:ext cx="1113922" cy="99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183025">
            <a:off x="826741" y="7937674"/>
            <a:ext cx="1970092" cy="224803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86FCB105-AF32-DEDC-4587-D3C8514256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5" t="23164" r="51440" b="44234"/>
          <a:stretch/>
        </p:blipFill>
        <p:spPr>
          <a:xfrm>
            <a:off x="13368504" y="266700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3DC1EA86-E4E9-57C6-5DC3-45BE551CC86E}"/>
                  </a:ext>
                </a:extLst>
              </p:cNvPr>
              <p:cNvSpPr txBox="1"/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 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3DC1EA86-E4E9-57C6-5DC3-45BE551CC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7708" y="998180"/>
                <a:ext cx="9422011" cy="1651671"/>
              </a:xfrm>
              <a:prstGeom prst="rect">
                <a:avLst/>
              </a:prstGeom>
              <a:blipFill>
                <a:blip r:embed="rId15"/>
                <a:stretch>
                  <a:fillRect l="-1746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3CF12D3B-B28B-B409-BD62-63F9802B8C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5" t="22380" r="26230" b="45018"/>
          <a:stretch/>
        </p:blipFill>
        <p:spPr>
          <a:xfrm>
            <a:off x="1532310" y="3436127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xmlns="" id="{9B0DCEAE-9C6A-36ED-7C55-EEA259E999DD}"/>
                  </a:ext>
                </a:extLst>
              </p:cNvPr>
              <p:cNvSpPr txBox="1"/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𝐴𝑂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9B0DCEAE-9C6A-36ED-7C55-EEA259E99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3919215"/>
                <a:ext cx="9700022" cy="2482667"/>
              </a:xfrm>
              <a:prstGeom prst="rect">
                <a:avLst/>
              </a:prstGeom>
              <a:blipFill>
                <a:blip r:embed="rId16"/>
                <a:stretch>
                  <a:fillRect l="-1760" r="-3206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D63B3C78-56FB-F675-69AC-CA71FC72EA0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5" t="21938" r="2530" b="45460"/>
          <a:stretch/>
        </p:blipFill>
        <p:spPr>
          <a:xfrm>
            <a:off x="13368504" y="6656139"/>
            <a:ext cx="3890796" cy="3448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xmlns="" id="{1AA154FB-6921-9FF5-6164-F679DD93BB0D}"/>
                  </a:ext>
                </a:extLst>
              </p:cNvPr>
              <p:cNvSpPr txBox="1"/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en-US" sz="36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4.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AA154FB-6921-9FF5-6164-F679DD93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957" y="7719183"/>
                <a:ext cx="9529762" cy="1651671"/>
              </a:xfrm>
              <a:prstGeom prst="rect">
                <a:avLst/>
              </a:prstGeom>
              <a:blipFill>
                <a:blip r:embed="rId17"/>
                <a:stretch>
                  <a:fillRect l="-1791" r="-191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168</TotalTime>
  <Words>641</Words>
  <Application>Microsoft Office PowerPoint</Application>
  <PresentationFormat>Custom</PresentationFormat>
  <Paragraphs>64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Yu Mincho</vt:lpstr>
      <vt:lpstr>Times New Roman</vt:lpstr>
      <vt:lpstr>Arial</vt:lpstr>
      <vt:lpstr>Century Gothic</vt:lpstr>
      <vt:lpstr>Cambria Math</vt:lpstr>
      <vt:lpstr>Wingdings 3</vt:lpstr>
      <vt:lpstr>Calibri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Quiz Time Class Illustration Presentation</dc:title>
  <dc:creator>Lê Thảo</dc:creator>
  <cp:lastModifiedBy>HP</cp:lastModifiedBy>
  <cp:revision>7</cp:revision>
  <dcterms:created xsi:type="dcterms:W3CDTF">2006-08-16T00:00:00Z</dcterms:created>
  <dcterms:modified xsi:type="dcterms:W3CDTF">2025-01-13T15:14:42Z</dcterms:modified>
  <dc:identifier>DAFNe7qb9Mo</dc:identifier>
</cp:coreProperties>
</file>