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343" r:id="rId4"/>
    <p:sldId id="364" r:id="rId5"/>
    <p:sldId id="283" r:id="rId6"/>
    <p:sldId id="330" r:id="rId7"/>
    <p:sldId id="305" r:id="rId8"/>
    <p:sldId id="367" r:id="rId9"/>
    <p:sldId id="385" r:id="rId10"/>
    <p:sldId id="366" r:id="rId11"/>
    <p:sldId id="369" r:id="rId12"/>
    <p:sldId id="387" r:id="rId13"/>
    <p:sldId id="379" r:id="rId14"/>
    <p:sldId id="368" r:id="rId15"/>
    <p:sldId id="371" r:id="rId16"/>
    <p:sldId id="370" r:id="rId17"/>
    <p:sldId id="380" r:id="rId18"/>
    <p:sldId id="382" r:id="rId19"/>
    <p:sldId id="383" r:id="rId20"/>
    <p:sldId id="372" r:id="rId21"/>
    <p:sldId id="373" r:id="rId22"/>
    <p:sldId id="374" r:id="rId23"/>
    <p:sldId id="340" r:id="rId24"/>
    <p:sldId id="375" r:id="rId25"/>
    <p:sldId id="321" r:id="rId26"/>
    <p:sldId id="322" r:id="rId27"/>
    <p:sldId id="324" r:id="rId28"/>
    <p:sldId id="325" r:id="rId29"/>
    <p:sldId id="326" r:id="rId30"/>
    <p:sldId id="327" r:id="rId31"/>
    <p:sldId id="328" r:id="rId32"/>
    <p:sldId id="376" r:id="rId33"/>
    <p:sldId id="377" r:id="rId34"/>
    <p:sldId id="341" r:id="rId35"/>
    <p:sldId id="35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66FF"/>
    <a:srgbClr val="0000FF"/>
    <a:srgbClr val="33CC33"/>
    <a:srgbClr val="00FF00"/>
    <a:srgbClr val="0099FF"/>
    <a:srgbClr val="FFFFFF"/>
    <a:srgbClr val="009900"/>
    <a:srgbClr val="00800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81" d="100"/>
          <a:sy n="81" d="100"/>
        </p:scale>
        <p:origin x="-754" y="-23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C2267D39-145D-4CF8-8630-78ACA1AB3689}"/>
    <pc:docChg chg="undo redo custSel addSld delSld modSld sldOrd">
      <pc:chgData name="Thúy Mai" userId="222f1c7e07c9bd7a" providerId="LiveId" clId="{C2267D39-145D-4CF8-8630-78ACA1AB3689}" dt="2022-06-03T10:54:17.735" v="2633" actId="1076"/>
      <pc:docMkLst>
        <pc:docMk/>
      </pc:docMkLst>
      <pc:sldChg chg="addSp modSp mod modAnim">
        <pc:chgData name="Thúy Mai" userId="222f1c7e07c9bd7a" providerId="LiveId" clId="{C2267D39-145D-4CF8-8630-78ACA1AB3689}" dt="2022-06-03T10:42:23.448" v="2536"/>
        <pc:sldMkLst>
          <pc:docMk/>
          <pc:sldMk cId="2227457534" sldId="256"/>
        </pc:sldMkLst>
        <pc:spChg chg="mod">
          <ac:chgData name="Thúy Mai" userId="222f1c7e07c9bd7a" providerId="LiveId" clId="{C2267D39-145D-4CF8-8630-78ACA1AB3689}" dt="2022-06-03T10:38:47.839" v="2493" actId="2711"/>
          <ac:spMkLst>
            <pc:docMk/>
            <pc:sldMk cId="2227457534" sldId="256"/>
            <ac:spMk id="5" creationId="{4394753E-685B-E0A2-9631-B2B1AE5B2ECB}"/>
          </ac:spMkLst>
        </pc:spChg>
        <pc:picChg chg="add mod">
          <ac:chgData name="Thúy Mai" userId="222f1c7e07c9bd7a" providerId="LiveId" clId="{C2267D39-145D-4CF8-8630-78ACA1AB3689}" dt="2022-06-03T10:38:11.138" v="2475" actId="167"/>
          <ac:picMkLst>
            <pc:docMk/>
            <pc:sldMk cId="2227457534" sldId="256"/>
            <ac:picMk id="15362" creationId="{2224BC3B-86E5-D9D2-8E40-EC043B59B34B}"/>
          </ac:picMkLst>
        </pc:picChg>
      </pc:sldChg>
      <pc:sldChg chg="del">
        <pc:chgData name="Thúy Mai" userId="222f1c7e07c9bd7a" providerId="LiveId" clId="{C2267D39-145D-4CF8-8630-78ACA1AB3689}" dt="2022-06-03T08:30:04.556" v="12" actId="47"/>
        <pc:sldMkLst>
          <pc:docMk/>
          <pc:sldMk cId="1304268100" sldId="257"/>
        </pc:sldMkLst>
      </pc:sldChg>
      <pc:sldChg chg="add del ord">
        <pc:chgData name="Thúy Mai" userId="222f1c7e07c9bd7a" providerId="LiveId" clId="{C2267D39-145D-4CF8-8630-78ACA1AB3689}" dt="2022-06-03T10:36:04.306" v="2417" actId="47"/>
        <pc:sldMkLst>
          <pc:docMk/>
          <pc:sldMk cId="1362738415" sldId="257"/>
        </pc:sldMkLst>
      </pc:sldChg>
      <pc:sldChg chg="add del ord">
        <pc:chgData name="Thúy Mai" userId="222f1c7e07c9bd7a" providerId="LiveId" clId="{C2267D39-145D-4CF8-8630-78ACA1AB3689}" dt="2022-06-03T10:36:05.011" v="2418" actId="47"/>
        <pc:sldMkLst>
          <pc:docMk/>
          <pc:sldMk cId="1304268100" sldId="258"/>
        </pc:sldMkLst>
      </pc:sldChg>
      <pc:sldChg chg="addSp delSp modSp add del mod delAnim modAnim">
        <pc:chgData name="Thúy Mai" userId="222f1c7e07c9bd7a" providerId="LiveId" clId="{C2267D39-145D-4CF8-8630-78ACA1AB3689}" dt="2022-06-03T10:39:41.153" v="2497"/>
        <pc:sldMkLst>
          <pc:docMk/>
          <pc:sldMk cId="299901974" sldId="260"/>
        </pc:sldMkLst>
        <pc:spChg chg="mod">
          <ac:chgData name="Thúy Mai" userId="222f1c7e07c9bd7a" providerId="LiveId" clId="{C2267D39-145D-4CF8-8630-78ACA1AB3689}" dt="2022-06-03T08:35:45.063" v="127" actId="207"/>
          <ac:spMkLst>
            <pc:docMk/>
            <pc:sldMk cId="299901974" sldId="260"/>
            <ac:spMk id="8" creationId="{EFF46C95-D8B0-5561-7CE5-E242BDFAD4B2}"/>
          </ac:spMkLst>
        </pc:spChg>
        <pc:spChg chg="mod">
          <ac:chgData name="Thúy Mai" userId="222f1c7e07c9bd7a" providerId="LiveId" clId="{C2267D39-145D-4CF8-8630-78ACA1AB3689}" dt="2022-06-03T08:36:53.036" v="223" actId="207"/>
          <ac:spMkLst>
            <pc:docMk/>
            <pc:sldMk cId="299901974" sldId="260"/>
            <ac:spMk id="14" creationId="{761421B1-1906-4F8E-BF53-DF1E9D07C1F2}"/>
          </ac:spMkLst>
        </pc:spChg>
        <pc:spChg chg="mod">
          <ac:chgData name="Thúy Mai" userId="222f1c7e07c9bd7a" providerId="LiveId" clId="{C2267D39-145D-4CF8-8630-78ACA1AB3689}" dt="2022-06-03T08:35:50.149" v="128" actId="207"/>
          <ac:spMkLst>
            <pc:docMk/>
            <pc:sldMk cId="299901974" sldId="260"/>
            <ac:spMk id="15" creationId="{62F1F112-92EF-61F4-5A3E-85532301C876}"/>
          </ac:spMkLst>
        </pc:spChg>
        <pc:spChg chg="mod">
          <ac:chgData name="Thúy Mai" userId="222f1c7e07c9bd7a" providerId="LiveId" clId="{C2267D39-145D-4CF8-8630-78ACA1AB3689}" dt="2022-06-03T08:37:35.462" v="339" actId="207"/>
          <ac:spMkLst>
            <pc:docMk/>
            <pc:sldMk cId="299901974" sldId="260"/>
            <ac:spMk id="19" creationId="{D7CDBC88-B427-A7CB-2E10-7D972648A012}"/>
          </ac:spMkLst>
        </pc:spChg>
        <pc:picChg chg="add del mod">
          <ac:chgData name="Thúy Mai" userId="222f1c7e07c9bd7a" providerId="LiveId" clId="{C2267D39-145D-4CF8-8630-78ACA1AB3689}" dt="2022-06-03T08:26:24.090" v="1" actId="21"/>
          <ac:picMkLst>
            <pc:docMk/>
            <pc:sldMk cId="299901974" sldId="260"/>
            <ac:picMk id="4" creationId="{5A4D16B9-1591-39D0-4408-4E522AE5505F}"/>
          </ac:picMkLst>
        </pc:picChg>
      </pc:sldChg>
      <pc:sldChg chg="add del ord">
        <pc:chgData name="Thúy Mai" userId="222f1c7e07c9bd7a" providerId="LiveId" clId="{C2267D39-145D-4CF8-8630-78ACA1AB3689}" dt="2022-06-03T10:36:07.060" v="2422" actId="47"/>
        <pc:sldMkLst>
          <pc:docMk/>
          <pc:sldMk cId="65206973" sldId="267"/>
        </pc:sldMkLst>
      </pc:sldChg>
      <pc:sldChg chg="add del ord">
        <pc:chgData name="Thúy Mai" userId="222f1c7e07c9bd7a" providerId="LiveId" clId="{C2267D39-145D-4CF8-8630-78ACA1AB3689}" dt="2022-06-03T10:36:07.211" v="2423" actId="47"/>
        <pc:sldMkLst>
          <pc:docMk/>
          <pc:sldMk cId="1869585744" sldId="268"/>
        </pc:sldMkLst>
      </pc:sldChg>
      <pc:sldChg chg="add del ord">
        <pc:chgData name="Thúy Mai" userId="222f1c7e07c9bd7a" providerId="LiveId" clId="{C2267D39-145D-4CF8-8630-78ACA1AB3689}" dt="2022-06-03T10:36:06.929" v="2421" actId="47"/>
        <pc:sldMkLst>
          <pc:docMk/>
          <pc:sldMk cId="952128443" sldId="281"/>
        </pc:sldMkLst>
      </pc:sldChg>
      <pc:sldChg chg="add del ord">
        <pc:chgData name="Thúy Mai" userId="222f1c7e07c9bd7a" providerId="LiveId" clId="{C2267D39-145D-4CF8-8630-78ACA1AB3689}" dt="2022-06-03T10:36:07.369" v="2424" actId="47"/>
        <pc:sldMkLst>
          <pc:docMk/>
          <pc:sldMk cId="368357666" sldId="282"/>
        </pc:sldMkLst>
      </pc:sldChg>
      <pc:sldChg chg="modSp mod">
        <pc:chgData name="Thúy Mai" userId="222f1c7e07c9bd7a" providerId="LiveId" clId="{C2267D39-145D-4CF8-8630-78ACA1AB3689}" dt="2022-06-03T10:48:38.611" v="2546" actId="20577"/>
        <pc:sldMkLst>
          <pc:docMk/>
          <pc:sldMk cId="2349039686" sldId="283"/>
        </pc:sldMkLst>
        <pc:spChg chg="mod">
          <ac:chgData name="Thúy Mai" userId="222f1c7e07c9bd7a" providerId="LiveId" clId="{C2267D39-145D-4CF8-8630-78ACA1AB3689}" dt="2022-06-03T09:09:39.039" v="721" actId="207"/>
          <ac:spMkLst>
            <pc:docMk/>
            <pc:sldMk cId="2349039686" sldId="283"/>
            <ac:spMk id="11" creationId="{542595D4-C879-4542-A16F-B19BF3B4FD66}"/>
          </ac:spMkLst>
        </pc:spChg>
        <pc:spChg chg="mod">
          <ac:chgData name="Thúy Mai" userId="222f1c7e07c9bd7a" providerId="LiveId" clId="{C2267D39-145D-4CF8-8630-78ACA1AB3689}" dt="2022-06-03T08:38:30.652" v="348" actId="207"/>
          <ac:spMkLst>
            <pc:docMk/>
            <pc:sldMk cId="2349039686" sldId="283"/>
            <ac:spMk id="12" creationId="{0E4CF1B5-593C-45B3-AB9D-D80A9528DECA}"/>
          </ac:spMkLst>
        </pc:spChg>
        <pc:spChg chg="mod">
          <ac:chgData name="Thúy Mai" userId="222f1c7e07c9bd7a" providerId="LiveId" clId="{C2267D39-145D-4CF8-8630-78ACA1AB3689}" dt="2022-06-03T10:48:38.611" v="2546" actId="20577"/>
          <ac:spMkLst>
            <pc:docMk/>
            <pc:sldMk cId="2349039686" sldId="283"/>
            <ac:spMk id="29" creationId="{0CA7C2FD-0750-7E9F-64B8-8E804512EE55}"/>
          </ac:spMkLst>
        </pc:spChg>
        <pc:spChg chg="mod">
          <ac:chgData name="Thúy Mai" userId="222f1c7e07c9bd7a" providerId="LiveId" clId="{C2267D39-145D-4CF8-8630-78ACA1AB3689}" dt="2022-06-03T09:09:48.049" v="722" actId="207"/>
          <ac:spMkLst>
            <pc:docMk/>
            <pc:sldMk cId="2349039686" sldId="283"/>
            <ac:spMk id="51" creationId="{6CF8B5DE-F53F-4E2C-A5A8-8B5959A4EFA3}"/>
          </ac:spMkLst>
        </pc:spChg>
        <pc:spChg chg="mod">
          <ac:chgData name="Thúy Mai" userId="222f1c7e07c9bd7a" providerId="LiveId" clId="{C2267D39-145D-4CF8-8630-78ACA1AB3689}" dt="2022-06-03T09:09:48.049" v="722" actId="207"/>
          <ac:spMkLst>
            <pc:docMk/>
            <pc:sldMk cId="2349039686" sldId="283"/>
            <ac:spMk id="53" creationId="{32E49869-9EC0-4CD1-B602-7E259625F1BC}"/>
          </ac:spMkLst>
        </pc:spChg>
      </pc:sldChg>
      <pc:sldChg chg="add del ord">
        <pc:chgData name="Thúy Mai" userId="222f1c7e07c9bd7a" providerId="LiveId" clId="{C2267D39-145D-4CF8-8630-78ACA1AB3689}" dt="2022-06-03T10:36:07.516" v="2425" actId="47"/>
        <pc:sldMkLst>
          <pc:docMk/>
          <pc:sldMk cId="3782535577" sldId="287"/>
        </pc:sldMkLst>
      </pc:sldChg>
      <pc:sldChg chg="add del ord">
        <pc:chgData name="Thúy Mai" userId="222f1c7e07c9bd7a" providerId="LiveId" clId="{C2267D39-145D-4CF8-8630-78ACA1AB3689}" dt="2022-06-03T10:36:07.694" v="2426" actId="47"/>
        <pc:sldMkLst>
          <pc:docMk/>
          <pc:sldMk cId="2086688230" sldId="288"/>
        </pc:sldMkLst>
      </pc:sldChg>
      <pc:sldChg chg="add del ord">
        <pc:chgData name="Thúy Mai" userId="222f1c7e07c9bd7a" providerId="LiveId" clId="{C2267D39-145D-4CF8-8630-78ACA1AB3689}" dt="2022-06-03T10:36:07.810" v="2427" actId="47"/>
        <pc:sldMkLst>
          <pc:docMk/>
          <pc:sldMk cId="1599914863" sldId="290"/>
        </pc:sldMkLst>
      </pc:sldChg>
      <pc:sldChg chg="add del ord">
        <pc:chgData name="Thúy Mai" userId="222f1c7e07c9bd7a" providerId="LiveId" clId="{C2267D39-145D-4CF8-8630-78ACA1AB3689}" dt="2022-06-03T10:36:08.136" v="2429" actId="47"/>
        <pc:sldMkLst>
          <pc:docMk/>
          <pc:sldMk cId="2650822288" sldId="294"/>
        </pc:sldMkLst>
      </pc:sldChg>
      <pc:sldChg chg="add del ord">
        <pc:chgData name="Thúy Mai" userId="222f1c7e07c9bd7a" providerId="LiveId" clId="{C2267D39-145D-4CF8-8630-78ACA1AB3689}" dt="2022-06-03T10:36:08.270" v="2430" actId="47"/>
        <pc:sldMkLst>
          <pc:docMk/>
          <pc:sldMk cId="747819096" sldId="296"/>
        </pc:sldMkLst>
      </pc:sldChg>
      <pc:sldChg chg="add del ord">
        <pc:chgData name="Thúy Mai" userId="222f1c7e07c9bd7a" providerId="LiveId" clId="{C2267D39-145D-4CF8-8630-78ACA1AB3689}" dt="2022-06-03T10:36:09.081" v="2433" actId="47"/>
        <pc:sldMkLst>
          <pc:docMk/>
          <pc:sldMk cId="2665543643" sldId="298"/>
        </pc:sldMkLst>
      </pc:sldChg>
      <pc:sldChg chg="add del ord">
        <pc:chgData name="Thúy Mai" userId="222f1c7e07c9bd7a" providerId="LiveId" clId="{C2267D39-145D-4CF8-8630-78ACA1AB3689}" dt="2022-06-03T09:47:45.682" v="1677" actId="47"/>
        <pc:sldMkLst>
          <pc:docMk/>
          <pc:sldMk cId="2560945944" sldId="301"/>
        </pc:sldMkLst>
      </pc:sldChg>
      <pc:sldChg chg="addSp delSp modSp add mod ord modAnim">
        <pc:chgData name="Thúy Mai" userId="222f1c7e07c9bd7a" providerId="LiveId" clId="{C2267D39-145D-4CF8-8630-78ACA1AB3689}" dt="2022-06-03T10:48:58.864" v="2548" actId="14100"/>
        <pc:sldMkLst>
          <pc:docMk/>
          <pc:sldMk cId="801987434" sldId="305"/>
        </pc:sldMkLst>
        <pc:spChg chg="mod">
          <ac:chgData name="Thúy Mai" userId="222f1c7e07c9bd7a" providerId="LiveId" clId="{C2267D39-145D-4CF8-8630-78ACA1AB3689}" dt="2022-06-03T09:11:12.158" v="732" actId="207"/>
          <ac:spMkLst>
            <pc:docMk/>
            <pc:sldMk cId="801987434" sldId="305"/>
            <ac:spMk id="6" creationId="{7AE508C3-92F0-430D-9AD2-4776EB63418D}"/>
          </ac:spMkLst>
        </pc:spChg>
        <pc:spChg chg="mod">
          <ac:chgData name="Thúy Mai" userId="222f1c7e07c9bd7a" providerId="LiveId" clId="{C2267D39-145D-4CF8-8630-78ACA1AB3689}" dt="2022-06-03T09:11:03.788" v="731" actId="207"/>
          <ac:spMkLst>
            <pc:docMk/>
            <pc:sldMk cId="801987434" sldId="305"/>
            <ac:spMk id="10" creationId="{2B29FCE2-B5E7-43DA-95B9-882C89517F56}"/>
          </ac:spMkLst>
        </pc:spChg>
        <pc:spChg chg="mod">
          <ac:chgData name="Thúy Mai" userId="222f1c7e07c9bd7a" providerId="LiveId" clId="{C2267D39-145D-4CF8-8630-78ACA1AB3689}" dt="2022-06-03T09:10:52.598" v="730" actId="207"/>
          <ac:spMkLst>
            <pc:docMk/>
            <pc:sldMk cId="801987434" sldId="305"/>
            <ac:spMk id="14" creationId="{F2D9C599-0991-C839-AFC9-EB165033A602}"/>
          </ac:spMkLst>
        </pc:spChg>
        <pc:spChg chg="mod">
          <ac:chgData name="Thúy Mai" userId="222f1c7e07c9bd7a" providerId="LiveId" clId="{C2267D39-145D-4CF8-8630-78ACA1AB3689}" dt="2022-06-03T10:48:58.864" v="2548" actId="14100"/>
          <ac:spMkLst>
            <pc:docMk/>
            <pc:sldMk cId="801987434" sldId="305"/>
            <ac:spMk id="15" creationId="{AD293E4C-0478-1105-E231-354CF78426EA}"/>
          </ac:spMkLst>
        </pc:spChg>
        <pc:spChg chg="add mod">
          <ac:chgData name="Thúy Mai" userId="222f1c7e07c9bd7a" providerId="LiveId" clId="{C2267D39-145D-4CF8-8630-78ACA1AB3689}" dt="2022-06-03T09:10:27.982" v="727" actId="571"/>
          <ac:spMkLst>
            <pc:docMk/>
            <pc:sldMk cId="801987434" sldId="305"/>
            <ac:spMk id="16" creationId="{BAC5F6CB-E3B4-958C-381A-84BBC0075265}"/>
          </ac:spMkLst>
        </pc:spChg>
        <pc:spChg chg="add mod">
          <ac:chgData name="Thúy Mai" userId="222f1c7e07c9bd7a" providerId="LiveId" clId="{C2267D39-145D-4CF8-8630-78ACA1AB3689}" dt="2022-06-03T09:10:27.982" v="727" actId="571"/>
          <ac:spMkLst>
            <pc:docMk/>
            <pc:sldMk cId="801987434" sldId="305"/>
            <ac:spMk id="17" creationId="{42E26C2A-4578-444B-CB32-F66E7B8A38BA}"/>
          </ac:spMkLst>
        </pc:spChg>
        <pc:spChg chg="add mod">
          <ac:chgData name="Thúy Mai" userId="222f1c7e07c9bd7a" providerId="LiveId" clId="{C2267D39-145D-4CF8-8630-78ACA1AB3689}" dt="2022-06-03T09:10:27.982" v="727" actId="571"/>
          <ac:spMkLst>
            <pc:docMk/>
            <pc:sldMk cId="801987434" sldId="305"/>
            <ac:spMk id="18" creationId="{865A45AE-97A6-4D22-C952-4918D8D7F463}"/>
          </ac:spMkLst>
        </pc:spChg>
        <pc:spChg chg="mod">
          <ac:chgData name="Thúy Mai" userId="222f1c7e07c9bd7a" providerId="LiveId" clId="{C2267D39-145D-4CF8-8630-78ACA1AB3689}" dt="2022-06-03T09:11:12.158" v="732" actId="207"/>
          <ac:spMkLst>
            <pc:docMk/>
            <pc:sldMk cId="801987434" sldId="305"/>
            <ac:spMk id="21" creationId="{2525D504-EC71-4B4C-89C9-1F9D2FDD5722}"/>
          </ac:spMkLst>
        </pc:spChg>
        <pc:spChg chg="mod">
          <ac:chgData name="Thúy Mai" userId="222f1c7e07c9bd7a" providerId="LiveId" clId="{C2267D39-145D-4CF8-8630-78ACA1AB3689}" dt="2022-06-03T09:10:52.598" v="730" actId="207"/>
          <ac:spMkLst>
            <pc:docMk/>
            <pc:sldMk cId="801987434" sldId="305"/>
            <ac:spMk id="23" creationId="{1C289154-5D47-4EA9-915E-15E56B3A5E20}"/>
          </ac:spMkLst>
        </pc:spChg>
        <pc:spChg chg="mod">
          <ac:chgData name="Thúy Mai" userId="222f1c7e07c9bd7a" providerId="LiveId" clId="{C2267D39-145D-4CF8-8630-78ACA1AB3689}" dt="2022-06-03T09:10:52.598" v="730" actId="207"/>
          <ac:spMkLst>
            <pc:docMk/>
            <pc:sldMk cId="801987434" sldId="305"/>
            <ac:spMk id="24" creationId="{2345BAF2-96F5-4721-BFE6-B7B0788DB1BD}"/>
          </ac:spMkLst>
        </pc:spChg>
        <pc:graphicFrameChg chg="add del mod">
          <ac:chgData name="Thúy Mai" userId="222f1c7e07c9bd7a" providerId="LiveId" clId="{C2267D39-145D-4CF8-8630-78ACA1AB3689}" dt="2022-06-03T09:01:49.768" v="453"/>
          <ac:graphicFrameMkLst>
            <pc:docMk/>
            <pc:sldMk cId="801987434" sldId="305"/>
            <ac:graphicFrameMk id="2" creationId="{D8CA4136-5A7A-8BC8-138C-4A87A52599C1}"/>
          </ac:graphicFrameMkLst>
        </pc:graphicFrameChg>
        <pc:graphicFrameChg chg="add del mod">
          <ac:chgData name="Thúy Mai" userId="222f1c7e07c9bd7a" providerId="LiveId" clId="{C2267D39-145D-4CF8-8630-78ACA1AB3689}" dt="2022-06-03T09:02:08.099" v="461"/>
          <ac:graphicFrameMkLst>
            <pc:docMk/>
            <pc:sldMk cId="801987434" sldId="305"/>
            <ac:graphicFrameMk id="4" creationId="{9673EA9B-3C4D-C626-75C8-0B4DFAAFCF74}"/>
          </ac:graphicFrameMkLst>
        </pc:graphicFrameChg>
        <pc:graphicFrameChg chg="add del mod">
          <ac:chgData name="Thúy Mai" userId="222f1c7e07c9bd7a" providerId="LiveId" clId="{C2267D39-145D-4CF8-8630-78ACA1AB3689}" dt="2022-06-03T09:02:30.393" v="469"/>
          <ac:graphicFrameMkLst>
            <pc:docMk/>
            <pc:sldMk cId="801987434" sldId="305"/>
            <ac:graphicFrameMk id="5" creationId="{6A0DF244-6241-C001-E200-6F2A344AA55D}"/>
          </ac:graphicFrameMkLst>
        </pc:graphicFrameChg>
        <pc:graphicFrameChg chg="add del mod">
          <ac:chgData name="Thúy Mai" userId="222f1c7e07c9bd7a" providerId="LiveId" clId="{C2267D39-145D-4CF8-8630-78ACA1AB3689}" dt="2022-06-03T09:02:40.924" v="473"/>
          <ac:graphicFrameMkLst>
            <pc:docMk/>
            <pc:sldMk cId="801987434" sldId="305"/>
            <ac:graphicFrameMk id="7" creationId="{4830ED90-9558-F5A6-A43E-1822B822D640}"/>
          </ac:graphicFrameMkLst>
        </pc:graphicFrameChg>
        <pc:picChg chg="del">
          <ac:chgData name="Thúy Mai" userId="222f1c7e07c9bd7a" providerId="LiveId" clId="{C2267D39-145D-4CF8-8630-78ACA1AB3689}" dt="2022-06-03T09:01:33.533" v="447" actId="478"/>
          <ac:picMkLst>
            <pc:docMk/>
            <pc:sldMk cId="801987434" sldId="305"/>
            <ac:picMk id="3" creationId="{F07FED4E-0570-900F-5E8C-16912572E8D3}"/>
          </ac:picMkLst>
        </pc:picChg>
        <pc:picChg chg="del">
          <ac:chgData name="Thúy Mai" userId="222f1c7e07c9bd7a" providerId="LiveId" clId="{C2267D39-145D-4CF8-8630-78ACA1AB3689}" dt="2022-06-03T09:07:39.073" v="696" actId="478"/>
          <ac:picMkLst>
            <pc:docMk/>
            <pc:sldMk cId="801987434" sldId="305"/>
            <ac:picMk id="13" creationId="{7B543157-AE8C-16D3-5C12-294A096068C6}"/>
          </ac:picMkLst>
        </pc:picChg>
        <pc:picChg chg="add mod">
          <ac:chgData name="Thúy Mai" userId="222f1c7e07c9bd7a" providerId="LiveId" clId="{C2267D39-145D-4CF8-8630-78ACA1AB3689}" dt="2022-06-03T09:01:40.365" v="450" actId="1076"/>
          <ac:picMkLst>
            <pc:docMk/>
            <pc:sldMk cId="801987434" sldId="305"/>
            <ac:picMk id="1026" creationId="{EA72F43A-8052-F93A-362D-CF880214EB9C}"/>
          </ac:picMkLst>
        </pc:picChg>
      </pc:sldChg>
      <pc:sldChg chg="add del ord">
        <pc:chgData name="Thúy Mai" userId="222f1c7e07c9bd7a" providerId="LiveId" clId="{C2267D39-145D-4CF8-8630-78ACA1AB3689}" dt="2022-06-03T10:36:10.274" v="2439" actId="47"/>
        <pc:sldMkLst>
          <pc:docMk/>
          <pc:sldMk cId="395271926" sldId="315"/>
        </pc:sldMkLst>
      </pc:sldChg>
      <pc:sldChg chg="add del ord">
        <pc:chgData name="Thúy Mai" userId="222f1c7e07c9bd7a" providerId="LiveId" clId="{C2267D39-145D-4CF8-8630-78ACA1AB3689}" dt="2022-06-03T10:36:10.412" v="2440" actId="47"/>
        <pc:sldMkLst>
          <pc:docMk/>
          <pc:sldMk cId="1804175190" sldId="316"/>
        </pc:sldMkLst>
      </pc:sldChg>
      <pc:sldChg chg="add del ord">
        <pc:chgData name="Thúy Mai" userId="222f1c7e07c9bd7a" providerId="LiveId" clId="{C2267D39-145D-4CF8-8630-78ACA1AB3689}" dt="2022-06-03T10:36:13.262" v="2441" actId="47"/>
        <pc:sldMkLst>
          <pc:docMk/>
          <pc:sldMk cId="51071123" sldId="318"/>
        </pc:sldMkLst>
      </pc:sldChg>
      <pc:sldChg chg="addSp delSp modSp add del mod setBg delAnim">
        <pc:chgData name="Thúy Mai" userId="222f1c7e07c9bd7a" providerId="LiveId" clId="{C2267D39-145D-4CF8-8630-78ACA1AB3689}" dt="2022-06-03T10:54:17.735" v="2633" actId="1076"/>
        <pc:sldMkLst>
          <pc:docMk/>
          <pc:sldMk cId="173498417" sldId="321"/>
        </pc:sldMkLst>
        <pc:spChg chg="mod">
          <ac:chgData name="Thúy Mai" userId="222f1c7e07c9bd7a" providerId="LiveId" clId="{C2267D39-145D-4CF8-8630-78ACA1AB3689}" dt="2022-06-03T10:03:32.346" v="1864" actId="1076"/>
          <ac:spMkLst>
            <pc:docMk/>
            <pc:sldMk cId="173498417" sldId="321"/>
            <ac:spMk id="4" creationId="{46A53D0F-C47D-A36D-DA27-BCEA5740257E}"/>
          </ac:spMkLst>
        </pc:spChg>
        <pc:spChg chg="mod">
          <ac:chgData name="Thúy Mai" userId="222f1c7e07c9bd7a" providerId="LiveId" clId="{C2267D39-145D-4CF8-8630-78ACA1AB3689}" dt="2022-06-03T09:56:29.621" v="1815" actId="20577"/>
          <ac:spMkLst>
            <pc:docMk/>
            <pc:sldMk cId="173498417" sldId="321"/>
            <ac:spMk id="138" creationId="{C41C5C02-3074-238C-4A39-DB9E87842408}"/>
          </ac:spMkLst>
        </pc:spChg>
        <pc:spChg chg="mod">
          <ac:chgData name="Thúy Mai" userId="222f1c7e07c9bd7a" providerId="LiveId" clId="{C2267D39-145D-4CF8-8630-78ACA1AB3689}" dt="2022-06-03T09:56:31.208" v="1816" actId="20577"/>
          <ac:spMkLst>
            <pc:docMk/>
            <pc:sldMk cId="173498417" sldId="321"/>
            <ac:spMk id="139" creationId="{9FB6F65B-C659-7FBC-2B28-53B2A60EDBBA}"/>
          </ac:spMkLst>
        </pc:spChg>
        <pc:spChg chg="mod">
          <ac:chgData name="Thúy Mai" userId="222f1c7e07c9bd7a" providerId="LiveId" clId="{C2267D39-145D-4CF8-8630-78ACA1AB3689}" dt="2022-06-03T10:00:25.048" v="1831" actId="207"/>
          <ac:spMkLst>
            <pc:docMk/>
            <pc:sldMk cId="173498417" sldId="321"/>
            <ac:spMk id="140" creationId="{5B1B71A1-7C56-ABBB-EB08-8B83D46D180B}"/>
          </ac:spMkLst>
        </pc:spChg>
        <pc:spChg chg="mod">
          <ac:chgData name="Thúy Mai" userId="222f1c7e07c9bd7a" providerId="LiveId" clId="{C2267D39-145D-4CF8-8630-78ACA1AB3689}" dt="2022-06-03T09:56:35.183" v="1820" actId="20577"/>
          <ac:spMkLst>
            <pc:docMk/>
            <pc:sldMk cId="173498417" sldId="321"/>
            <ac:spMk id="141" creationId="{A454A96E-3E17-99BE-B375-0063E33C9E24}"/>
          </ac:spMkLst>
        </pc:spChg>
        <pc:spChg chg="mod">
          <ac:chgData name="Thúy Mai" userId="222f1c7e07c9bd7a" providerId="LiveId" clId="{C2267D39-145D-4CF8-8630-78ACA1AB3689}" dt="2022-06-03T09:56:36.568" v="1821" actId="20577"/>
          <ac:spMkLst>
            <pc:docMk/>
            <pc:sldMk cId="173498417" sldId="321"/>
            <ac:spMk id="142" creationId="{81C58CB3-98F2-3A46-73F1-482635DD5F7B}"/>
          </ac:spMkLst>
        </pc:spChg>
        <pc:spChg chg="mod">
          <ac:chgData name="Thúy Mai" userId="222f1c7e07c9bd7a" providerId="LiveId" clId="{C2267D39-145D-4CF8-8630-78ACA1AB3689}" dt="2022-06-03T09:56:40.590" v="1826" actId="20577"/>
          <ac:spMkLst>
            <pc:docMk/>
            <pc:sldMk cId="173498417" sldId="321"/>
            <ac:spMk id="145" creationId="{2722085F-B3FF-A4BE-E4EC-C69169083823}"/>
          </ac:spMkLst>
        </pc:spChg>
        <pc:spChg chg="mod">
          <ac:chgData name="Thúy Mai" userId="222f1c7e07c9bd7a" providerId="LiveId" clId="{C2267D39-145D-4CF8-8630-78ACA1AB3689}" dt="2022-06-03T09:56:42.783" v="1827" actId="20577"/>
          <ac:spMkLst>
            <pc:docMk/>
            <pc:sldMk cId="173498417" sldId="321"/>
            <ac:spMk id="146" creationId="{5DEE9DBF-11BF-305B-29E9-57D6501DE28F}"/>
          </ac:spMkLst>
        </pc:spChg>
        <pc:spChg chg="del">
          <ac:chgData name="Thúy Mai" userId="222f1c7e07c9bd7a" providerId="LiveId" clId="{C2267D39-145D-4CF8-8630-78ACA1AB3689}" dt="2022-06-03T09:52:48.002" v="1718" actId="478"/>
          <ac:spMkLst>
            <pc:docMk/>
            <pc:sldMk cId="173498417" sldId="321"/>
            <ac:spMk id="147" creationId="{AE1D4B42-ECFA-ADF4-F164-77827BBD5A73}"/>
          </ac:spMkLst>
        </pc:spChg>
        <pc:spChg chg="mod">
          <ac:chgData name="Thúy Mai" userId="222f1c7e07c9bd7a" providerId="LiveId" clId="{C2267D39-145D-4CF8-8630-78ACA1AB3689}" dt="2022-06-03T10:07:10.916" v="1899" actId="207"/>
          <ac:spMkLst>
            <pc:docMk/>
            <pc:sldMk cId="173498417" sldId="321"/>
            <ac:spMk id="156" creationId="{A22E1E83-D206-D8F2-D2FA-746C1F9681C7}"/>
          </ac:spMkLst>
        </pc:spChg>
        <pc:spChg chg="mod">
          <ac:chgData name="Thúy Mai" userId="222f1c7e07c9bd7a" providerId="LiveId" clId="{C2267D39-145D-4CF8-8630-78ACA1AB3689}" dt="2022-06-03T10:07:10.916" v="1899" actId="207"/>
          <ac:spMkLst>
            <pc:docMk/>
            <pc:sldMk cId="173498417" sldId="321"/>
            <ac:spMk id="157" creationId="{2394F59A-B16B-4A69-2EB0-D9F7EEFE7B03}"/>
          </ac:spMkLst>
        </pc:spChg>
        <pc:spChg chg="mod">
          <ac:chgData name="Thúy Mai" userId="222f1c7e07c9bd7a" providerId="LiveId" clId="{C2267D39-145D-4CF8-8630-78ACA1AB3689}" dt="2022-06-03T10:07:10.916" v="1899" actId="207"/>
          <ac:spMkLst>
            <pc:docMk/>
            <pc:sldMk cId="173498417" sldId="321"/>
            <ac:spMk id="158" creationId="{201FE336-04F3-A52D-1DC4-F49D34E5DE94}"/>
          </ac:spMkLst>
        </pc:spChg>
        <pc:spChg chg="mod">
          <ac:chgData name="Thúy Mai" userId="222f1c7e07c9bd7a" providerId="LiveId" clId="{C2267D39-145D-4CF8-8630-78ACA1AB3689}" dt="2022-06-03T10:07:10.916" v="1899" actId="207"/>
          <ac:spMkLst>
            <pc:docMk/>
            <pc:sldMk cId="173498417" sldId="321"/>
            <ac:spMk id="159" creationId="{8F808CAD-1E7F-93A0-1151-336DAB5BAAD2}"/>
          </ac:spMkLst>
        </pc:spChg>
        <pc:spChg chg="mod">
          <ac:chgData name="Thúy Mai" userId="222f1c7e07c9bd7a" providerId="LiveId" clId="{C2267D39-145D-4CF8-8630-78ACA1AB3689}" dt="2022-06-03T10:07:10.916" v="1899" actId="207"/>
          <ac:spMkLst>
            <pc:docMk/>
            <pc:sldMk cId="173498417" sldId="321"/>
            <ac:spMk id="160" creationId="{C7DC2A78-73D3-C9F3-C78B-7285776F5B93}"/>
          </ac:spMkLst>
        </pc:spChg>
        <pc:spChg chg="mod">
          <ac:chgData name="Thúy Mai" userId="222f1c7e07c9bd7a" providerId="LiveId" clId="{C2267D39-145D-4CF8-8630-78ACA1AB3689}" dt="2022-06-03T10:07:10.916" v="1899" actId="207"/>
          <ac:spMkLst>
            <pc:docMk/>
            <pc:sldMk cId="173498417" sldId="321"/>
            <ac:spMk id="161" creationId="{CEE7D40D-95B3-7046-40CC-5965E600DB09}"/>
          </ac:spMkLst>
        </pc:spChg>
        <pc:spChg chg="mod">
          <ac:chgData name="Thúy Mai" userId="222f1c7e07c9bd7a" providerId="LiveId" clId="{C2267D39-145D-4CF8-8630-78ACA1AB3689}" dt="2022-06-03T10:07:10.916" v="1899" actId="207"/>
          <ac:spMkLst>
            <pc:docMk/>
            <pc:sldMk cId="173498417" sldId="321"/>
            <ac:spMk id="162" creationId="{2939D2BA-01A2-62DC-01AE-6D3D3264E04E}"/>
          </ac:spMkLst>
        </pc:spChg>
        <pc:spChg chg="mod">
          <ac:chgData name="Thúy Mai" userId="222f1c7e07c9bd7a" providerId="LiveId" clId="{C2267D39-145D-4CF8-8630-78ACA1AB3689}" dt="2022-06-03T10:07:10.916" v="1899" actId="207"/>
          <ac:spMkLst>
            <pc:docMk/>
            <pc:sldMk cId="173498417" sldId="321"/>
            <ac:spMk id="163" creationId="{C3B2D6D5-752E-25FD-6899-FAE137C40F12}"/>
          </ac:spMkLst>
        </pc:spChg>
        <pc:spChg chg="mod">
          <ac:chgData name="Thúy Mai" userId="222f1c7e07c9bd7a" providerId="LiveId" clId="{C2267D39-145D-4CF8-8630-78ACA1AB3689}" dt="2022-06-03T10:07:10.916" v="1899" actId="207"/>
          <ac:spMkLst>
            <pc:docMk/>
            <pc:sldMk cId="173498417" sldId="321"/>
            <ac:spMk id="164" creationId="{CFE7050E-5E4C-4202-7F66-3B7DF9C52678}"/>
          </ac:spMkLst>
        </pc:spChg>
        <pc:spChg chg="del">
          <ac:chgData name="Thúy Mai" userId="222f1c7e07c9bd7a" providerId="LiveId" clId="{C2267D39-145D-4CF8-8630-78ACA1AB3689}" dt="2022-06-03T09:52:46.061" v="1717" actId="478"/>
          <ac:spMkLst>
            <pc:docMk/>
            <pc:sldMk cId="173498417" sldId="321"/>
            <ac:spMk id="165" creationId="{1A1D1914-ED49-FC4A-D65B-39ADF4322169}"/>
          </ac:spMkLst>
        </pc:spChg>
        <pc:spChg chg="mod">
          <ac:chgData name="Thúy Mai" userId="222f1c7e07c9bd7a" providerId="LiveId" clId="{C2267D39-145D-4CF8-8630-78ACA1AB3689}" dt="2022-06-03T09:55:55.017" v="1797" actId="20577"/>
          <ac:spMkLst>
            <pc:docMk/>
            <pc:sldMk cId="173498417" sldId="321"/>
            <ac:spMk id="168" creationId="{88294374-2F18-864D-C3CE-6B544883DB2B}"/>
          </ac:spMkLst>
        </pc:spChg>
        <pc:spChg chg="mod">
          <ac:chgData name="Thúy Mai" userId="222f1c7e07c9bd7a" providerId="LiveId" clId="{C2267D39-145D-4CF8-8630-78ACA1AB3689}" dt="2022-06-03T10:00:38.651" v="1833" actId="207"/>
          <ac:spMkLst>
            <pc:docMk/>
            <pc:sldMk cId="173498417" sldId="321"/>
            <ac:spMk id="169" creationId="{2A4EE80E-8427-AD46-5793-8CF74AE43656}"/>
          </ac:spMkLst>
        </pc:spChg>
        <pc:spChg chg="mod">
          <ac:chgData name="Thúy Mai" userId="222f1c7e07c9bd7a" providerId="LiveId" clId="{C2267D39-145D-4CF8-8630-78ACA1AB3689}" dt="2022-06-03T09:55:58.338" v="1799" actId="20577"/>
          <ac:spMkLst>
            <pc:docMk/>
            <pc:sldMk cId="173498417" sldId="321"/>
            <ac:spMk id="170" creationId="{6C633211-0726-255E-1B70-5CB228B1B840}"/>
          </ac:spMkLst>
        </pc:spChg>
        <pc:spChg chg="mod">
          <ac:chgData name="Thúy Mai" userId="222f1c7e07c9bd7a" providerId="LiveId" clId="{C2267D39-145D-4CF8-8630-78ACA1AB3689}" dt="2022-06-03T09:56:00.176" v="1800" actId="20577"/>
          <ac:spMkLst>
            <pc:docMk/>
            <pc:sldMk cId="173498417" sldId="321"/>
            <ac:spMk id="171" creationId="{7524F957-6D4A-23F0-8F95-F2879F996200}"/>
          </ac:spMkLst>
        </pc:spChg>
        <pc:spChg chg="mod">
          <ac:chgData name="Thúy Mai" userId="222f1c7e07c9bd7a" providerId="LiveId" clId="{C2267D39-145D-4CF8-8630-78ACA1AB3689}" dt="2022-06-03T09:56:02.081" v="1801" actId="20577"/>
          <ac:spMkLst>
            <pc:docMk/>
            <pc:sldMk cId="173498417" sldId="321"/>
            <ac:spMk id="172" creationId="{697A2602-37A4-78C9-83E8-56DE4EB36597}"/>
          </ac:spMkLst>
        </pc:spChg>
        <pc:spChg chg="mod">
          <ac:chgData name="Thúy Mai" userId="222f1c7e07c9bd7a" providerId="LiveId" clId="{C2267D39-145D-4CF8-8630-78ACA1AB3689}" dt="2022-06-03T09:56:04.082" v="1802" actId="20577"/>
          <ac:spMkLst>
            <pc:docMk/>
            <pc:sldMk cId="173498417" sldId="321"/>
            <ac:spMk id="173" creationId="{6E741036-78C3-3DB7-13DF-F2FE3D6476E6}"/>
          </ac:spMkLst>
        </pc:spChg>
        <pc:spChg chg="mod">
          <ac:chgData name="Thúy Mai" userId="222f1c7e07c9bd7a" providerId="LiveId" clId="{C2267D39-145D-4CF8-8630-78ACA1AB3689}" dt="2022-06-03T09:56:05.494" v="1803" actId="20577"/>
          <ac:spMkLst>
            <pc:docMk/>
            <pc:sldMk cId="173498417" sldId="321"/>
            <ac:spMk id="174" creationId="{54B0B98C-A7E1-C328-CF2B-64B2E5A23B6F}"/>
          </ac:spMkLst>
        </pc:spChg>
        <pc:spChg chg="mod">
          <ac:chgData name="Thúy Mai" userId="222f1c7e07c9bd7a" providerId="LiveId" clId="{C2267D39-145D-4CF8-8630-78ACA1AB3689}" dt="2022-06-03T09:56:14.153" v="1804" actId="20577"/>
          <ac:spMkLst>
            <pc:docMk/>
            <pc:sldMk cId="173498417" sldId="321"/>
            <ac:spMk id="216" creationId="{BEC685CC-96A0-4298-7AF2-0E426A95CCC2}"/>
          </ac:spMkLst>
        </pc:spChg>
        <pc:spChg chg="mod">
          <ac:chgData name="Thúy Mai" userId="222f1c7e07c9bd7a" providerId="LiveId" clId="{C2267D39-145D-4CF8-8630-78ACA1AB3689}" dt="2022-06-03T09:56:15.582" v="1805" actId="20577"/>
          <ac:spMkLst>
            <pc:docMk/>
            <pc:sldMk cId="173498417" sldId="321"/>
            <ac:spMk id="217" creationId="{647FE2AD-DE23-0D1D-98E9-DBB792DFFB5F}"/>
          </ac:spMkLst>
        </pc:spChg>
        <pc:spChg chg="mod">
          <ac:chgData name="Thúy Mai" userId="222f1c7e07c9bd7a" providerId="LiveId" clId="{C2267D39-145D-4CF8-8630-78ACA1AB3689}" dt="2022-06-03T09:56:17.067" v="1808" actId="20577"/>
          <ac:spMkLst>
            <pc:docMk/>
            <pc:sldMk cId="173498417" sldId="321"/>
            <ac:spMk id="218" creationId="{EC491DE0-67DB-FCFA-299D-0924D1F5AC82}"/>
          </ac:spMkLst>
        </pc:spChg>
        <pc:spChg chg="mod">
          <ac:chgData name="Thúy Mai" userId="222f1c7e07c9bd7a" providerId="LiveId" clId="{C2267D39-145D-4CF8-8630-78ACA1AB3689}" dt="2022-06-03T10:00:42.699" v="1834" actId="207"/>
          <ac:spMkLst>
            <pc:docMk/>
            <pc:sldMk cId="173498417" sldId="321"/>
            <ac:spMk id="219" creationId="{CCAADFE3-74BB-8EA0-83D3-499BBC6B3F59}"/>
          </ac:spMkLst>
        </pc:spChg>
        <pc:spChg chg="mod">
          <ac:chgData name="Thúy Mai" userId="222f1c7e07c9bd7a" providerId="LiveId" clId="{C2267D39-145D-4CF8-8630-78ACA1AB3689}" dt="2022-06-03T09:56:20.190" v="1810" actId="20577"/>
          <ac:spMkLst>
            <pc:docMk/>
            <pc:sldMk cId="173498417" sldId="321"/>
            <ac:spMk id="220" creationId="{7723D589-D8CA-34D3-14BE-8B720464ABAD}"/>
          </ac:spMkLst>
        </pc:spChg>
        <pc:spChg chg="mod">
          <ac:chgData name="Thúy Mai" userId="222f1c7e07c9bd7a" providerId="LiveId" clId="{C2267D39-145D-4CF8-8630-78ACA1AB3689}" dt="2022-06-03T09:56:23.270" v="1813" actId="20577"/>
          <ac:spMkLst>
            <pc:docMk/>
            <pc:sldMk cId="173498417" sldId="321"/>
            <ac:spMk id="221" creationId="{AAF323EB-C75C-9DD4-1ABB-9F0969DDF38E}"/>
          </ac:spMkLst>
        </pc:spChg>
        <pc:spChg chg="mod">
          <ac:chgData name="Thúy Mai" userId="222f1c7e07c9bd7a" providerId="LiveId" clId="{C2267D39-145D-4CF8-8630-78ACA1AB3689}" dt="2022-06-03T09:56:25.601" v="1814" actId="20577"/>
          <ac:spMkLst>
            <pc:docMk/>
            <pc:sldMk cId="173498417" sldId="321"/>
            <ac:spMk id="222" creationId="{627FF367-7638-CC66-14CB-67E2E9305CC0}"/>
          </ac:spMkLst>
        </pc:spChg>
        <pc:spChg chg="mod">
          <ac:chgData name="Thúy Mai" userId="222f1c7e07c9bd7a" providerId="LiveId" clId="{C2267D39-145D-4CF8-8630-78ACA1AB3689}" dt="2022-06-03T10:00:13.856" v="1830" actId="207"/>
          <ac:spMkLst>
            <pc:docMk/>
            <pc:sldMk cId="173498417" sldId="321"/>
            <ac:spMk id="238" creationId="{43C74C36-68B4-716A-A063-FF7E2899D3DC}"/>
          </ac:spMkLst>
        </pc:spChg>
        <pc:spChg chg="mod">
          <ac:chgData name="Thúy Mai" userId="222f1c7e07c9bd7a" providerId="LiveId" clId="{C2267D39-145D-4CF8-8630-78ACA1AB3689}" dt="2022-06-03T09:54:22.218" v="1747" actId="20577"/>
          <ac:spMkLst>
            <pc:docMk/>
            <pc:sldMk cId="173498417" sldId="321"/>
            <ac:spMk id="239" creationId="{8F19EA0A-3206-F40B-7CA8-A4B970485EB2}"/>
          </ac:spMkLst>
        </pc:spChg>
        <pc:spChg chg="mod">
          <ac:chgData name="Thúy Mai" userId="222f1c7e07c9bd7a" providerId="LiveId" clId="{C2267D39-145D-4CF8-8630-78ACA1AB3689}" dt="2022-06-03T09:57:20.452" v="1829" actId="207"/>
          <ac:spMkLst>
            <pc:docMk/>
            <pc:sldMk cId="173498417" sldId="321"/>
            <ac:spMk id="240" creationId="{8D72CCB7-511A-5CB8-87DE-4A4287BBD105}"/>
          </ac:spMkLst>
        </pc:spChg>
        <pc:spChg chg="mod">
          <ac:chgData name="Thúy Mai" userId="222f1c7e07c9bd7a" providerId="LiveId" clId="{C2267D39-145D-4CF8-8630-78ACA1AB3689}" dt="2022-06-03T09:54:29.217" v="1755" actId="20577"/>
          <ac:spMkLst>
            <pc:docMk/>
            <pc:sldMk cId="173498417" sldId="321"/>
            <ac:spMk id="241" creationId="{B11D338B-2F0A-183D-481C-0D3297106EFC}"/>
          </ac:spMkLst>
        </pc:spChg>
        <pc:spChg chg="del">
          <ac:chgData name="Thúy Mai" userId="222f1c7e07c9bd7a" providerId="LiveId" clId="{C2267D39-145D-4CF8-8630-78ACA1AB3689}" dt="2022-06-03T09:53:46.249" v="1732" actId="478"/>
          <ac:spMkLst>
            <pc:docMk/>
            <pc:sldMk cId="173498417" sldId="321"/>
            <ac:spMk id="242" creationId="{79D56173-2303-867C-6694-BAD99052EB19}"/>
          </ac:spMkLst>
        </pc:spChg>
        <pc:spChg chg="del">
          <ac:chgData name="Thúy Mai" userId="222f1c7e07c9bd7a" providerId="LiveId" clId="{C2267D39-145D-4CF8-8630-78ACA1AB3689}" dt="2022-06-03T09:53:42.658" v="1731" actId="478"/>
          <ac:spMkLst>
            <pc:docMk/>
            <pc:sldMk cId="173498417" sldId="321"/>
            <ac:spMk id="243" creationId="{DEF5C492-D70C-B169-D99C-0547E3756F7C}"/>
          </ac:spMkLst>
        </pc:spChg>
        <pc:spChg chg="del">
          <ac:chgData name="Thúy Mai" userId="222f1c7e07c9bd7a" providerId="LiveId" clId="{C2267D39-145D-4CF8-8630-78ACA1AB3689}" dt="2022-06-03T09:53:37.146" v="1728" actId="478"/>
          <ac:spMkLst>
            <pc:docMk/>
            <pc:sldMk cId="173498417" sldId="321"/>
            <ac:spMk id="244" creationId="{8C6E7BCE-C0B6-EC0A-0F5C-C1B3DD77A24B}"/>
          </ac:spMkLst>
        </pc:spChg>
        <pc:spChg chg="mod">
          <ac:chgData name="Thúy Mai" userId="222f1c7e07c9bd7a" providerId="LiveId" clId="{C2267D39-145D-4CF8-8630-78ACA1AB3689}" dt="2022-06-03T10:06:56.271" v="1897" actId="207"/>
          <ac:spMkLst>
            <pc:docMk/>
            <pc:sldMk cId="173498417" sldId="321"/>
            <ac:spMk id="246" creationId="{E9D68239-3F7A-2889-2EB4-5565CE13F5BD}"/>
          </ac:spMkLst>
        </pc:spChg>
        <pc:spChg chg="mod">
          <ac:chgData name="Thúy Mai" userId="222f1c7e07c9bd7a" providerId="LiveId" clId="{C2267D39-145D-4CF8-8630-78ACA1AB3689}" dt="2022-06-03T10:06:56.271" v="1897" actId="207"/>
          <ac:spMkLst>
            <pc:docMk/>
            <pc:sldMk cId="173498417" sldId="321"/>
            <ac:spMk id="247" creationId="{A081A1E6-0B18-1C52-547A-A1CAD9FDB9B2}"/>
          </ac:spMkLst>
        </pc:spChg>
        <pc:spChg chg="mod">
          <ac:chgData name="Thúy Mai" userId="222f1c7e07c9bd7a" providerId="LiveId" clId="{C2267D39-145D-4CF8-8630-78ACA1AB3689}" dt="2022-06-03T10:06:56.271" v="1897" actId="207"/>
          <ac:spMkLst>
            <pc:docMk/>
            <pc:sldMk cId="173498417" sldId="321"/>
            <ac:spMk id="248" creationId="{62DCBBF1-B409-B74A-B36F-852299F8F2A5}"/>
          </ac:spMkLst>
        </pc:spChg>
        <pc:spChg chg="mod">
          <ac:chgData name="Thúy Mai" userId="222f1c7e07c9bd7a" providerId="LiveId" clId="{C2267D39-145D-4CF8-8630-78ACA1AB3689}" dt="2022-06-03T10:06:56.271" v="1897" actId="207"/>
          <ac:spMkLst>
            <pc:docMk/>
            <pc:sldMk cId="173498417" sldId="321"/>
            <ac:spMk id="249" creationId="{DFD9D35D-0A71-2041-AFD0-FD9126134D4E}"/>
          </ac:spMkLst>
        </pc:spChg>
        <pc:spChg chg="del">
          <ac:chgData name="Thúy Mai" userId="222f1c7e07c9bd7a" providerId="LiveId" clId="{C2267D39-145D-4CF8-8630-78ACA1AB3689}" dt="2022-06-03T10:04:42.070" v="1881" actId="478"/>
          <ac:spMkLst>
            <pc:docMk/>
            <pc:sldMk cId="173498417" sldId="321"/>
            <ac:spMk id="250" creationId="{5E6EE6DC-A6C7-0F73-D14E-7E220A4BF59C}"/>
          </ac:spMkLst>
        </pc:spChg>
        <pc:spChg chg="del">
          <ac:chgData name="Thúy Mai" userId="222f1c7e07c9bd7a" providerId="LiveId" clId="{C2267D39-145D-4CF8-8630-78ACA1AB3689}" dt="2022-06-03T10:04:38.045" v="1879" actId="478"/>
          <ac:spMkLst>
            <pc:docMk/>
            <pc:sldMk cId="173498417" sldId="321"/>
            <ac:spMk id="251" creationId="{21A40757-7BCA-CDCB-5D1C-24AE4EB25B7E}"/>
          </ac:spMkLst>
        </pc:spChg>
        <pc:spChg chg="del">
          <ac:chgData name="Thúy Mai" userId="222f1c7e07c9bd7a" providerId="LiveId" clId="{C2267D39-145D-4CF8-8630-78ACA1AB3689}" dt="2022-06-03T10:04:39.930" v="1880" actId="478"/>
          <ac:spMkLst>
            <pc:docMk/>
            <pc:sldMk cId="173498417" sldId="321"/>
            <ac:spMk id="252" creationId="{9911B0B7-56D0-DB76-CB23-1049252E8318}"/>
          </ac:spMkLst>
        </pc:spChg>
        <pc:spChg chg="mod">
          <ac:chgData name="Thúy Mai" userId="222f1c7e07c9bd7a" providerId="LiveId" clId="{C2267D39-145D-4CF8-8630-78ACA1AB3689}" dt="2022-06-03T10:00:49.668" v="1835" actId="207"/>
          <ac:spMkLst>
            <pc:docMk/>
            <pc:sldMk cId="173498417" sldId="321"/>
            <ac:spMk id="254" creationId="{7A9EFB27-5BAE-C6E9-0C8B-7A6C977B4961}"/>
          </ac:spMkLst>
        </pc:spChg>
        <pc:spChg chg="mod">
          <ac:chgData name="Thúy Mai" userId="222f1c7e07c9bd7a" providerId="LiveId" clId="{C2267D39-145D-4CF8-8630-78ACA1AB3689}" dt="2022-06-03T09:55:38.687" v="1788" actId="20577"/>
          <ac:spMkLst>
            <pc:docMk/>
            <pc:sldMk cId="173498417" sldId="321"/>
            <ac:spMk id="255" creationId="{74337F15-65E0-7B34-AEEB-2C7045423668}"/>
          </ac:spMkLst>
        </pc:spChg>
        <pc:spChg chg="mod">
          <ac:chgData name="Thúy Mai" userId="222f1c7e07c9bd7a" providerId="LiveId" clId="{C2267D39-145D-4CF8-8630-78ACA1AB3689}" dt="2022-06-03T09:55:40.717" v="1789" actId="20577"/>
          <ac:spMkLst>
            <pc:docMk/>
            <pc:sldMk cId="173498417" sldId="321"/>
            <ac:spMk id="256" creationId="{A77B1962-51F8-0D35-E089-BE329542DF0C}"/>
          </ac:spMkLst>
        </pc:spChg>
        <pc:spChg chg="mod">
          <ac:chgData name="Thúy Mai" userId="222f1c7e07c9bd7a" providerId="LiveId" clId="{C2267D39-145D-4CF8-8630-78ACA1AB3689}" dt="2022-06-03T09:55:42.362" v="1790" actId="20577"/>
          <ac:spMkLst>
            <pc:docMk/>
            <pc:sldMk cId="173498417" sldId="321"/>
            <ac:spMk id="257" creationId="{52FD912F-EF2B-A866-C8AE-58C018545013}"/>
          </ac:spMkLst>
        </pc:spChg>
        <pc:spChg chg="mod">
          <ac:chgData name="Thúy Mai" userId="222f1c7e07c9bd7a" providerId="LiveId" clId="{C2267D39-145D-4CF8-8630-78ACA1AB3689}" dt="2022-06-03T09:55:43.763" v="1791" actId="20577"/>
          <ac:spMkLst>
            <pc:docMk/>
            <pc:sldMk cId="173498417" sldId="321"/>
            <ac:spMk id="258" creationId="{AEE90309-0D54-EF2F-6E72-682B0E8F341A}"/>
          </ac:spMkLst>
        </pc:spChg>
        <pc:spChg chg="mod">
          <ac:chgData name="Thúy Mai" userId="222f1c7e07c9bd7a" providerId="LiveId" clId="{C2267D39-145D-4CF8-8630-78ACA1AB3689}" dt="2022-06-03T09:55:46.744" v="1796" actId="20577"/>
          <ac:spMkLst>
            <pc:docMk/>
            <pc:sldMk cId="173498417" sldId="321"/>
            <ac:spMk id="259" creationId="{70FBB789-0EB3-2C01-5AA1-D02B85148E6D}"/>
          </ac:spMkLst>
        </pc:spChg>
        <pc:spChg chg="mod">
          <ac:chgData name="Thúy Mai" userId="222f1c7e07c9bd7a" providerId="LiveId" clId="{C2267D39-145D-4CF8-8630-78ACA1AB3689}" dt="2022-06-03T09:54:47.223" v="1757" actId="20577"/>
          <ac:spMkLst>
            <pc:docMk/>
            <pc:sldMk cId="173498417" sldId="321"/>
            <ac:spMk id="286" creationId="{52794F01-3957-BEF7-F7AB-88D4296E8354}"/>
          </ac:spMkLst>
        </pc:spChg>
        <pc:spChg chg="mod">
          <ac:chgData name="Thúy Mai" userId="222f1c7e07c9bd7a" providerId="LiveId" clId="{C2267D39-145D-4CF8-8630-78ACA1AB3689}" dt="2022-06-03T09:54:49.263" v="1760" actId="20577"/>
          <ac:spMkLst>
            <pc:docMk/>
            <pc:sldMk cId="173498417" sldId="321"/>
            <ac:spMk id="287" creationId="{F5EC3D76-EA21-5FC7-766F-997C091C7534}"/>
          </ac:spMkLst>
        </pc:spChg>
        <pc:spChg chg="mod">
          <ac:chgData name="Thúy Mai" userId="222f1c7e07c9bd7a" providerId="LiveId" clId="{C2267D39-145D-4CF8-8630-78ACA1AB3689}" dt="2022-06-03T09:54:51.450" v="1763" actId="20577"/>
          <ac:spMkLst>
            <pc:docMk/>
            <pc:sldMk cId="173498417" sldId="321"/>
            <ac:spMk id="288" creationId="{950C59A6-B866-CD3D-32BF-AF3A0E858792}"/>
          </ac:spMkLst>
        </pc:spChg>
        <pc:spChg chg="mod">
          <ac:chgData name="Thúy Mai" userId="222f1c7e07c9bd7a" providerId="LiveId" clId="{C2267D39-145D-4CF8-8630-78ACA1AB3689}" dt="2022-06-03T09:54:55.959" v="1766" actId="20577"/>
          <ac:spMkLst>
            <pc:docMk/>
            <pc:sldMk cId="173498417" sldId="321"/>
            <ac:spMk id="289" creationId="{4F9359DA-B297-A1E3-12AF-1B9BE5A1B5D3}"/>
          </ac:spMkLst>
        </pc:spChg>
        <pc:spChg chg="mod">
          <ac:chgData name="Thúy Mai" userId="222f1c7e07c9bd7a" providerId="LiveId" clId="{C2267D39-145D-4CF8-8630-78ACA1AB3689}" dt="2022-06-03T10:00:29.727" v="1832" actId="207"/>
          <ac:spMkLst>
            <pc:docMk/>
            <pc:sldMk cId="173498417" sldId="321"/>
            <ac:spMk id="290" creationId="{CECEBB00-E56A-6BE5-2A27-9F84672F4FDD}"/>
          </ac:spMkLst>
        </pc:spChg>
        <pc:spChg chg="mod">
          <ac:chgData name="Thúy Mai" userId="222f1c7e07c9bd7a" providerId="LiveId" clId="{C2267D39-145D-4CF8-8630-78ACA1AB3689}" dt="2022-06-03T09:55:02.073" v="1772" actId="20577"/>
          <ac:spMkLst>
            <pc:docMk/>
            <pc:sldMk cId="173498417" sldId="321"/>
            <ac:spMk id="291" creationId="{5AE211AE-B54F-0FE9-A220-98AC03948BA4}"/>
          </ac:spMkLst>
        </pc:spChg>
        <pc:spChg chg="mod">
          <ac:chgData name="Thúy Mai" userId="222f1c7e07c9bd7a" providerId="LiveId" clId="{C2267D39-145D-4CF8-8630-78ACA1AB3689}" dt="2022-06-03T09:55:04.084" v="1773" actId="20577"/>
          <ac:spMkLst>
            <pc:docMk/>
            <pc:sldMk cId="173498417" sldId="321"/>
            <ac:spMk id="292" creationId="{CDBFD54C-2763-707B-0305-BB24E02126EA}"/>
          </ac:spMkLst>
        </pc:spChg>
        <pc:spChg chg="mod">
          <ac:chgData name="Thúy Mai" userId="222f1c7e07c9bd7a" providerId="LiveId" clId="{C2267D39-145D-4CF8-8630-78ACA1AB3689}" dt="2022-06-03T10:21:40.269" v="2173" actId="20577"/>
          <ac:spMkLst>
            <pc:docMk/>
            <pc:sldMk cId="173498417" sldId="321"/>
            <ac:spMk id="301" creationId="{887B3080-BD50-9A81-C207-42869F30E199}"/>
          </ac:spMkLst>
        </pc:spChg>
        <pc:spChg chg="mod">
          <ac:chgData name="Thúy Mai" userId="222f1c7e07c9bd7a" providerId="LiveId" clId="{C2267D39-145D-4CF8-8630-78ACA1AB3689}" dt="2022-06-03T10:54:13.867" v="2632" actId="20577"/>
          <ac:spMkLst>
            <pc:docMk/>
            <pc:sldMk cId="173498417" sldId="321"/>
            <ac:spMk id="302" creationId="{8916E40C-7613-CF06-09A1-33F58E8AE3EA}"/>
          </ac:spMkLst>
        </pc:spChg>
        <pc:spChg chg="mod">
          <ac:chgData name="Thúy Mai" userId="222f1c7e07c9bd7a" providerId="LiveId" clId="{C2267D39-145D-4CF8-8630-78ACA1AB3689}" dt="2022-06-03T10:21:42.584" v="2174" actId="20577"/>
          <ac:spMkLst>
            <pc:docMk/>
            <pc:sldMk cId="173498417" sldId="321"/>
            <ac:spMk id="303" creationId="{48D01A4C-0D7E-A57B-F761-3B22C8EF92F8}"/>
          </ac:spMkLst>
        </pc:spChg>
        <pc:spChg chg="mod">
          <ac:chgData name="Thúy Mai" userId="222f1c7e07c9bd7a" providerId="LiveId" clId="{C2267D39-145D-4CF8-8630-78ACA1AB3689}" dt="2022-06-03T10:21:44.251" v="2175" actId="20577"/>
          <ac:spMkLst>
            <pc:docMk/>
            <pc:sldMk cId="173498417" sldId="321"/>
            <ac:spMk id="304" creationId="{54ABCC21-54BA-D0FD-7ECE-A1572E6E0FAF}"/>
          </ac:spMkLst>
        </pc:spChg>
        <pc:spChg chg="mod">
          <ac:chgData name="Thúy Mai" userId="222f1c7e07c9bd7a" providerId="LiveId" clId="{C2267D39-145D-4CF8-8630-78ACA1AB3689}" dt="2022-06-03T10:21:46.252" v="2176" actId="20577"/>
          <ac:spMkLst>
            <pc:docMk/>
            <pc:sldMk cId="173498417" sldId="321"/>
            <ac:spMk id="305" creationId="{4A0355F9-848A-5061-F795-40FE8ADDFCD7}"/>
          </ac:spMkLst>
        </pc:spChg>
        <pc:spChg chg="mod">
          <ac:chgData name="Thúy Mai" userId="222f1c7e07c9bd7a" providerId="LiveId" clId="{C2267D39-145D-4CF8-8630-78ACA1AB3689}" dt="2022-06-03T10:21:48.036" v="2177" actId="20577"/>
          <ac:spMkLst>
            <pc:docMk/>
            <pc:sldMk cId="173498417" sldId="321"/>
            <ac:spMk id="306" creationId="{84152D58-ADB6-6888-2BE2-DCE533522392}"/>
          </ac:spMkLst>
        </pc:spChg>
        <pc:spChg chg="del">
          <ac:chgData name="Thúy Mai" userId="222f1c7e07c9bd7a" providerId="LiveId" clId="{C2267D39-145D-4CF8-8630-78ACA1AB3689}" dt="2022-06-03T10:03:39.715" v="1866" actId="478"/>
          <ac:spMkLst>
            <pc:docMk/>
            <pc:sldMk cId="173498417" sldId="321"/>
            <ac:spMk id="307" creationId="{A1D196D7-BAC9-6387-3F41-64D4FFB7822B}"/>
          </ac:spMkLst>
        </pc:spChg>
        <pc:spChg chg="del">
          <ac:chgData name="Thúy Mai" userId="222f1c7e07c9bd7a" providerId="LiveId" clId="{C2267D39-145D-4CF8-8630-78ACA1AB3689}" dt="2022-06-03T10:03:37.491" v="1865" actId="478"/>
          <ac:spMkLst>
            <pc:docMk/>
            <pc:sldMk cId="173498417" sldId="321"/>
            <ac:spMk id="316" creationId="{1A730333-F6AD-837F-7E9A-53649898F030}"/>
          </ac:spMkLst>
        </pc:spChg>
        <pc:spChg chg="mod">
          <ac:chgData name="Thúy Mai" userId="222f1c7e07c9bd7a" providerId="LiveId" clId="{C2267D39-145D-4CF8-8630-78ACA1AB3689}" dt="2022-06-03T10:03:47.698" v="1870" actId="1076"/>
          <ac:spMkLst>
            <pc:docMk/>
            <pc:sldMk cId="173498417" sldId="321"/>
            <ac:spMk id="334" creationId="{67B18564-5F4A-E9D2-DF60-C043C2FC24B8}"/>
          </ac:spMkLst>
        </pc:spChg>
        <pc:spChg chg="mod">
          <ac:chgData name="Thúy Mai" userId="222f1c7e07c9bd7a" providerId="LiveId" clId="{C2267D39-145D-4CF8-8630-78ACA1AB3689}" dt="2022-06-03T10:06:15.644" v="1890" actId="1076"/>
          <ac:spMkLst>
            <pc:docMk/>
            <pc:sldMk cId="173498417" sldId="321"/>
            <ac:spMk id="341" creationId="{9DEDCFBD-F6E8-5394-0AC9-1DD33137CD14}"/>
          </ac:spMkLst>
        </pc:spChg>
        <pc:spChg chg="mod">
          <ac:chgData name="Thúy Mai" userId="222f1c7e07c9bd7a" providerId="LiveId" clId="{C2267D39-145D-4CF8-8630-78ACA1AB3689}" dt="2022-06-03T10:05:24.028" v="1888" actId="1076"/>
          <ac:spMkLst>
            <pc:docMk/>
            <pc:sldMk cId="173498417" sldId="321"/>
            <ac:spMk id="356" creationId="{DB69308A-2CF3-FA18-0D98-F6C33F963A7D}"/>
          </ac:spMkLst>
        </pc:spChg>
        <pc:spChg chg="mod">
          <ac:chgData name="Thúy Mai" userId="222f1c7e07c9bd7a" providerId="LiveId" clId="{C2267D39-145D-4CF8-8630-78ACA1AB3689}" dt="2022-06-03T10:05:16.433" v="1886" actId="1076"/>
          <ac:spMkLst>
            <pc:docMk/>
            <pc:sldMk cId="173498417" sldId="321"/>
            <ac:spMk id="357" creationId="{5DFB7DA7-2D94-F494-0068-C56C1D3B1DF6}"/>
          </ac:spMkLst>
        </pc:spChg>
        <pc:spChg chg="mod">
          <ac:chgData name="Thúy Mai" userId="222f1c7e07c9bd7a" providerId="LiveId" clId="{C2267D39-145D-4CF8-8630-78ACA1AB3689}" dt="2022-06-03T10:05:01.665" v="1883" actId="1076"/>
          <ac:spMkLst>
            <pc:docMk/>
            <pc:sldMk cId="173498417" sldId="321"/>
            <ac:spMk id="358" creationId="{374BCB3F-C8E0-DF4D-B8B6-D209BC203383}"/>
          </ac:spMkLst>
        </pc:spChg>
        <pc:spChg chg="mod">
          <ac:chgData name="Thúy Mai" userId="222f1c7e07c9bd7a" providerId="LiveId" clId="{C2267D39-145D-4CF8-8630-78ACA1AB3689}" dt="2022-06-03T10:05:04.860" v="1884" actId="1076"/>
          <ac:spMkLst>
            <pc:docMk/>
            <pc:sldMk cId="173498417" sldId="321"/>
            <ac:spMk id="360" creationId="{4344A22F-ADEB-C9B4-D509-66BBCC696A83}"/>
          </ac:spMkLst>
        </pc:spChg>
        <pc:spChg chg="mod">
          <ac:chgData name="Thúy Mai" userId="222f1c7e07c9bd7a" providerId="LiveId" clId="{C2267D39-145D-4CF8-8630-78ACA1AB3689}" dt="2022-06-03T10:05:10.152" v="1885" actId="1076"/>
          <ac:spMkLst>
            <pc:docMk/>
            <pc:sldMk cId="173498417" sldId="321"/>
            <ac:spMk id="361" creationId="{D266DAB5-3D84-BDA3-E350-679627385ADF}"/>
          </ac:spMkLst>
        </pc:spChg>
        <pc:spChg chg="del">
          <ac:chgData name="Thúy Mai" userId="222f1c7e07c9bd7a" providerId="LiveId" clId="{C2267D39-145D-4CF8-8630-78ACA1AB3689}" dt="2022-06-03T09:50:25.318" v="1710" actId="478"/>
          <ac:spMkLst>
            <pc:docMk/>
            <pc:sldMk cId="173498417" sldId="321"/>
            <ac:spMk id="362" creationId="{EF73792A-63A9-243E-46B5-453580DD23F8}"/>
          </ac:spMkLst>
        </pc:spChg>
        <pc:grpChg chg="del">
          <ac:chgData name="Thúy Mai" userId="222f1c7e07c9bd7a" providerId="LiveId" clId="{C2267D39-145D-4CF8-8630-78ACA1AB3689}" dt="2022-06-03T09:50:29.686" v="1712" actId="478"/>
          <ac:grpSpMkLst>
            <pc:docMk/>
            <pc:sldMk cId="173498417" sldId="321"/>
            <ac:grpSpMk id="40" creationId="{F52568C5-885C-5AD4-F8EE-BB6C17A7015F}"/>
          </ac:grpSpMkLst>
        </pc:grpChg>
        <pc:grpChg chg="del">
          <ac:chgData name="Thúy Mai" userId="222f1c7e07c9bd7a" providerId="LiveId" clId="{C2267D39-145D-4CF8-8630-78ACA1AB3689}" dt="2022-06-03T09:50:26.460" v="1711" actId="478"/>
          <ac:grpSpMkLst>
            <pc:docMk/>
            <pc:sldMk cId="173498417" sldId="321"/>
            <ac:grpSpMk id="41" creationId="{AB2B44B2-5F41-7A02-889C-D51B5D05935A}"/>
          </ac:grpSpMkLst>
        </pc:grpChg>
        <pc:grpChg chg="mod">
          <ac:chgData name="Thúy Mai" userId="222f1c7e07c9bd7a" providerId="LiveId" clId="{C2267D39-145D-4CF8-8630-78ACA1AB3689}" dt="2022-06-03T10:02:34.381" v="1851" actId="1076"/>
          <ac:grpSpMkLst>
            <pc:docMk/>
            <pc:sldMk cId="173498417" sldId="321"/>
            <ac:grpSpMk id="131" creationId="{114D7E8B-E212-1132-0CC3-C5A49B68FE0C}"/>
          </ac:grpSpMkLst>
        </pc:grpChg>
        <pc:grpChg chg="mod">
          <ac:chgData name="Thúy Mai" userId="222f1c7e07c9bd7a" providerId="LiveId" clId="{C2267D39-145D-4CF8-8630-78ACA1AB3689}" dt="2022-06-03T10:07:10.916" v="1899" actId="207"/>
          <ac:grpSpMkLst>
            <pc:docMk/>
            <pc:sldMk cId="173498417" sldId="321"/>
            <ac:grpSpMk id="149" creationId="{7169BF82-621E-99E8-663C-320A44C7F460}"/>
          </ac:grpSpMkLst>
        </pc:grpChg>
        <pc:grpChg chg="mod">
          <ac:chgData name="Thúy Mai" userId="222f1c7e07c9bd7a" providerId="LiveId" clId="{C2267D39-145D-4CF8-8630-78ACA1AB3689}" dt="2022-06-03T10:02:23.573" v="1849" actId="1076"/>
          <ac:grpSpMkLst>
            <pc:docMk/>
            <pc:sldMk cId="173498417" sldId="321"/>
            <ac:grpSpMk id="167" creationId="{63A72135-4AC3-D3E6-48C8-A0700D9D5604}"/>
          </ac:grpSpMkLst>
        </pc:grpChg>
        <pc:grpChg chg="mod">
          <ac:chgData name="Thúy Mai" userId="222f1c7e07c9bd7a" providerId="LiveId" clId="{C2267D39-145D-4CF8-8630-78ACA1AB3689}" dt="2022-06-03T10:04:20.150" v="1874" actId="1076"/>
          <ac:grpSpMkLst>
            <pc:docMk/>
            <pc:sldMk cId="173498417" sldId="321"/>
            <ac:grpSpMk id="179" creationId="{A1F69D5E-F31E-13FF-AFDA-70ECE1C0DC8D}"/>
          </ac:grpSpMkLst>
        </pc:grpChg>
        <pc:grpChg chg="mod">
          <ac:chgData name="Thúy Mai" userId="222f1c7e07c9bd7a" providerId="LiveId" clId="{C2267D39-145D-4CF8-8630-78ACA1AB3689}" dt="2022-06-03T10:03:12.332" v="1860" actId="1076"/>
          <ac:grpSpMkLst>
            <pc:docMk/>
            <pc:sldMk cId="173498417" sldId="321"/>
            <ac:grpSpMk id="215" creationId="{18B2E884-E0AF-946A-D364-18FDE4B3634B}"/>
          </ac:grpSpMkLst>
        </pc:grpChg>
        <pc:grpChg chg="mod">
          <ac:chgData name="Thúy Mai" userId="222f1c7e07c9bd7a" providerId="LiveId" clId="{C2267D39-145D-4CF8-8630-78ACA1AB3689}" dt="2022-06-03T10:04:25.725" v="1875" actId="1076"/>
          <ac:grpSpMkLst>
            <pc:docMk/>
            <pc:sldMk cId="173498417" sldId="321"/>
            <ac:grpSpMk id="226" creationId="{37CFCFC0-7D32-AB1F-0A7B-811BE747914E}"/>
          </ac:grpSpMkLst>
        </pc:grpChg>
        <pc:grpChg chg="add del mod">
          <ac:chgData name="Thúy Mai" userId="222f1c7e07c9bd7a" providerId="LiveId" clId="{C2267D39-145D-4CF8-8630-78ACA1AB3689}" dt="2022-06-03T10:01:54.915" v="1845" actId="1076"/>
          <ac:grpSpMkLst>
            <pc:docMk/>
            <pc:sldMk cId="173498417" sldId="321"/>
            <ac:grpSpMk id="237" creationId="{807A95FD-EFB0-8620-990A-FD56A2B03164}"/>
          </ac:grpSpMkLst>
        </pc:grpChg>
        <pc:grpChg chg="mod">
          <ac:chgData name="Thúy Mai" userId="222f1c7e07c9bd7a" providerId="LiveId" clId="{C2267D39-145D-4CF8-8630-78ACA1AB3689}" dt="2022-06-03T10:06:56.271" v="1897" actId="207"/>
          <ac:grpSpMkLst>
            <pc:docMk/>
            <pc:sldMk cId="173498417" sldId="321"/>
            <ac:grpSpMk id="245" creationId="{E79B111F-355F-06A2-5526-16CD5F24E187}"/>
          </ac:grpSpMkLst>
        </pc:grpChg>
        <pc:grpChg chg="mod">
          <ac:chgData name="Thúy Mai" userId="222f1c7e07c9bd7a" providerId="LiveId" clId="{C2267D39-145D-4CF8-8630-78ACA1AB3689}" dt="2022-06-03T10:01:46.909" v="1843" actId="1076"/>
          <ac:grpSpMkLst>
            <pc:docMk/>
            <pc:sldMk cId="173498417" sldId="321"/>
            <ac:grpSpMk id="253" creationId="{423DB15B-209C-7BF9-9B3C-6DE5E46E06C1}"/>
          </ac:grpSpMkLst>
        </pc:grpChg>
        <pc:grpChg chg="mod">
          <ac:chgData name="Thúy Mai" userId="222f1c7e07c9bd7a" providerId="LiveId" clId="{C2267D39-145D-4CF8-8630-78ACA1AB3689}" dt="2022-06-03T10:04:32.973" v="1877" actId="1076"/>
          <ac:grpSpMkLst>
            <pc:docMk/>
            <pc:sldMk cId="173498417" sldId="321"/>
            <ac:grpSpMk id="261" creationId="{B55A2F89-3D54-6FA5-6D2E-EA9BC2522ECD}"/>
          </ac:grpSpMkLst>
        </pc:grpChg>
        <pc:grpChg chg="mod">
          <ac:chgData name="Thúy Mai" userId="222f1c7e07c9bd7a" providerId="LiveId" clId="{C2267D39-145D-4CF8-8630-78ACA1AB3689}" dt="2022-06-03T10:01:49.316" v="1844" actId="1076"/>
          <ac:grpSpMkLst>
            <pc:docMk/>
            <pc:sldMk cId="173498417" sldId="321"/>
            <ac:grpSpMk id="285" creationId="{A6978824-3C69-701C-1F94-174508D89B49}"/>
          </ac:grpSpMkLst>
        </pc:grpChg>
        <pc:grpChg chg="mod">
          <ac:chgData name="Thúy Mai" userId="222f1c7e07c9bd7a" providerId="LiveId" clId="{C2267D39-145D-4CF8-8630-78ACA1AB3689}" dt="2022-06-03T10:06:39.996" v="1896" actId="1076"/>
          <ac:grpSpMkLst>
            <pc:docMk/>
            <pc:sldMk cId="173498417" sldId="321"/>
            <ac:grpSpMk id="293" creationId="{17AA41A9-37D1-2585-F157-0E809D3F4CEE}"/>
          </ac:grpSpMkLst>
        </pc:grpChg>
        <pc:grpChg chg="mod">
          <ac:chgData name="Thúy Mai" userId="222f1c7e07c9bd7a" providerId="LiveId" clId="{C2267D39-145D-4CF8-8630-78ACA1AB3689}" dt="2022-06-03T10:03:43.807" v="1868" actId="1076"/>
          <ac:grpSpMkLst>
            <pc:docMk/>
            <pc:sldMk cId="173498417" sldId="321"/>
            <ac:grpSpMk id="308" creationId="{FD6717AE-421E-9CCC-E80C-6FB680C7F07D}"/>
          </ac:grpSpMkLst>
        </pc:grpChg>
        <pc:grpChg chg="mod">
          <ac:chgData name="Thúy Mai" userId="222f1c7e07c9bd7a" providerId="LiveId" clId="{C2267D39-145D-4CF8-8630-78ACA1AB3689}" dt="2022-06-03T10:54:17.735" v="2633" actId="1076"/>
          <ac:grpSpMkLst>
            <pc:docMk/>
            <pc:sldMk cId="173498417" sldId="321"/>
            <ac:grpSpMk id="309" creationId="{C774CCF6-AF8F-A8D8-FC40-A5394D9B3BBF}"/>
          </ac:grpSpMkLst>
        </pc:grpChg>
      </pc:sldChg>
      <pc:sldChg chg="addSp delSp modSp add del mod delAnim modAnim">
        <pc:chgData name="Thúy Mai" userId="222f1c7e07c9bd7a" providerId="LiveId" clId="{C2267D39-145D-4CF8-8630-78ACA1AB3689}" dt="2022-06-03T10:52:47.094" v="2621" actId="1076"/>
        <pc:sldMkLst>
          <pc:docMk/>
          <pc:sldMk cId="3538338464" sldId="322"/>
        </pc:sldMkLst>
        <pc:spChg chg="mod">
          <ac:chgData name="Thúy Mai" userId="222f1c7e07c9bd7a" providerId="LiveId" clId="{C2267D39-145D-4CF8-8630-78ACA1AB3689}" dt="2022-06-03T10:07:17.325" v="1900" actId="207"/>
          <ac:spMkLst>
            <pc:docMk/>
            <pc:sldMk cId="3538338464" sldId="322"/>
            <ac:spMk id="16" creationId="{366790B6-8C96-06A2-E058-131E2FDFFB1E}"/>
          </ac:spMkLst>
        </pc:spChg>
        <pc:spChg chg="mod">
          <ac:chgData name="Thúy Mai" userId="222f1c7e07c9bd7a" providerId="LiveId" clId="{C2267D39-145D-4CF8-8630-78ACA1AB3689}" dt="2022-06-03T10:07:17.325" v="1900" actId="207"/>
          <ac:spMkLst>
            <pc:docMk/>
            <pc:sldMk cId="3538338464" sldId="322"/>
            <ac:spMk id="17" creationId="{72CA6A14-603F-132B-4613-96AE0C6D0223}"/>
          </ac:spMkLst>
        </pc:spChg>
        <pc:spChg chg="mod">
          <ac:chgData name="Thúy Mai" userId="222f1c7e07c9bd7a" providerId="LiveId" clId="{C2267D39-145D-4CF8-8630-78ACA1AB3689}" dt="2022-06-03T10:07:17.325" v="1900" actId="207"/>
          <ac:spMkLst>
            <pc:docMk/>
            <pc:sldMk cId="3538338464" sldId="322"/>
            <ac:spMk id="18" creationId="{AA24BC5B-28D5-0832-99A4-7FDFBAAF79C0}"/>
          </ac:spMkLst>
        </pc:spChg>
        <pc:spChg chg="mod">
          <ac:chgData name="Thúy Mai" userId="222f1c7e07c9bd7a" providerId="LiveId" clId="{C2267D39-145D-4CF8-8630-78ACA1AB3689}" dt="2022-06-03T10:17:24.473" v="1959" actId="207"/>
          <ac:spMkLst>
            <pc:docMk/>
            <pc:sldMk cId="3538338464" sldId="322"/>
            <ac:spMk id="27" creationId="{99EE3FC2-2B86-5BC6-1F58-DDC7F8929874}"/>
          </ac:spMkLst>
        </pc:spChg>
        <pc:spChg chg="mod">
          <ac:chgData name="Thúy Mai" userId="222f1c7e07c9bd7a" providerId="LiveId" clId="{C2267D39-145D-4CF8-8630-78ACA1AB3689}" dt="2022-06-03T10:07:17.325" v="1900" actId="207"/>
          <ac:spMkLst>
            <pc:docMk/>
            <pc:sldMk cId="3538338464" sldId="322"/>
            <ac:spMk id="28" creationId="{880DC194-8871-D326-BB57-3D57F94A8A8B}"/>
          </ac:spMkLst>
        </pc:spChg>
        <pc:spChg chg="add mod">
          <ac:chgData name="Thúy Mai" userId="222f1c7e07c9bd7a" providerId="LiveId" clId="{C2267D39-145D-4CF8-8630-78ACA1AB3689}" dt="2022-06-03T10:19:41.840" v="2035" actId="122"/>
          <ac:spMkLst>
            <pc:docMk/>
            <pc:sldMk cId="3538338464" sldId="322"/>
            <ac:spMk id="34" creationId="{CD4FF20E-28F2-1899-4425-9824C183275A}"/>
          </ac:spMkLst>
        </pc:spChg>
        <pc:grpChg chg="add mod">
          <ac:chgData name="Thúy Mai" userId="222f1c7e07c9bd7a" providerId="LiveId" clId="{C2267D39-145D-4CF8-8630-78ACA1AB3689}" dt="2022-06-03T10:07:17.325" v="1900" actId="207"/>
          <ac:grpSpMkLst>
            <pc:docMk/>
            <pc:sldMk cId="3538338464" sldId="322"/>
            <ac:grpSpMk id="15" creationId="{F216A84F-E7FA-2B3E-6F36-5B45558E01FB}"/>
          </ac:grpSpMkLst>
        </pc:grpChg>
        <pc:grpChg chg="del mod">
          <ac:chgData name="Thúy Mai" userId="222f1c7e07c9bd7a" providerId="LiveId" clId="{C2267D39-145D-4CF8-8630-78ACA1AB3689}" dt="2022-06-03T10:06:28.064" v="1892" actId="478"/>
          <ac:grpSpMkLst>
            <pc:docMk/>
            <pc:sldMk cId="3538338464" sldId="322"/>
            <ac:grpSpMk id="19" creationId="{485504B1-4550-6805-3D49-0EECEA272DFC}"/>
          </ac:grpSpMkLst>
        </pc:grpChg>
        <pc:graphicFrameChg chg="add del mod">
          <ac:chgData name="Thúy Mai" userId="222f1c7e07c9bd7a" providerId="LiveId" clId="{C2267D39-145D-4CF8-8630-78ACA1AB3689}" dt="2022-06-03T10:17:26.349" v="1962"/>
          <ac:graphicFrameMkLst>
            <pc:docMk/>
            <pc:sldMk cId="3538338464" sldId="322"/>
            <ac:graphicFrameMk id="2" creationId="{D62B819C-6DFE-AC72-960A-5775A6C5D25C}"/>
          </ac:graphicFrameMkLst>
        </pc:graphicFrameChg>
        <pc:picChg chg="del">
          <ac:chgData name="Thúy Mai" userId="222f1c7e07c9bd7a" providerId="LiveId" clId="{C2267D39-145D-4CF8-8630-78ACA1AB3689}" dt="2022-06-03T10:08:59.912" v="1930" actId="478"/>
          <ac:picMkLst>
            <pc:docMk/>
            <pc:sldMk cId="3538338464" sldId="322"/>
            <ac:picMk id="30" creationId="{B2C15097-6B6A-50B5-92B0-0E5B7ECFD346}"/>
          </ac:picMkLst>
        </pc:picChg>
        <pc:picChg chg="add mod">
          <ac:chgData name="Thúy Mai" userId="222f1c7e07c9bd7a" providerId="LiveId" clId="{C2267D39-145D-4CF8-8630-78ACA1AB3689}" dt="2022-06-03T10:52:47.094" v="2621" actId="1076"/>
          <ac:picMkLst>
            <pc:docMk/>
            <pc:sldMk cId="3538338464" sldId="322"/>
            <ac:picMk id="31" creationId="{7DD5BCCD-47D5-022E-6168-6DC8BE5F29F0}"/>
          </ac:picMkLst>
        </pc:picChg>
        <pc:picChg chg="del">
          <ac:chgData name="Thúy Mai" userId="222f1c7e07c9bd7a" providerId="LiveId" clId="{C2267D39-145D-4CF8-8630-78ACA1AB3689}" dt="2022-06-03T10:08:51.674" v="1926" actId="478"/>
          <ac:picMkLst>
            <pc:docMk/>
            <pc:sldMk cId="3538338464" sldId="322"/>
            <ac:picMk id="32" creationId="{77CD781A-3839-2A81-5A09-8137C80723A3}"/>
          </ac:picMkLst>
        </pc:picChg>
      </pc:sldChg>
      <pc:sldChg chg="addSp delSp modSp add del mod setBg delAnim modAnim">
        <pc:chgData name="Thúy Mai" userId="222f1c7e07c9bd7a" providerId="LiveId" clId="{C2267D39-145D-4CF8-8630-78ACA1AB3689}" dt="2022-06-03T10:52:42.643" v="2620" actId="1076"/>
        <pc:sldMkLst>
          <pc:docMk/>
          <pc:sldMk cId="3426310340" sldId="324"/>
        </pc:sldMkLst>
        <pc:spChg chg="mod">
          <ac:chgData name="Thúy Mai" userId="222f1c7e07c9bd7a" providerId="LiveId" clId="{C2267D39-145D-4CF8-8630-78ACA1AB3689}" dt="2022-06-03T10:07:26.524" v="1902"/>
          <ac:spMkLst>
            <pc:docMk/>
            <pc:sldMk cId="3426310340" sldId="324"/>
            <ac:spMk id="17" creationId="{BD4B3EAF-C55C-8192-BA87-C4B932E0AC70}"/>
          </ac:spMkLst>
        </pc:spChg>
        <pc:spChg chg="mod">
          <ac:chgData name="Thúy Mai" userId="222f1c7e07c9bd7a" providerId="LiveId" clId="{C2267D39-145D-4CF8-8630-78ACA1AB3689}" dt="2022-06-03T10:07:26.524" v="1902"/>
          <ac:spMkLst>
            <pc:docMk/>
            <pc:sldMk cId="3426310340" sldId="324"/>
            <ac:spMk id="18" creationId="{0C030119-CAF9-ACD1-1A93-A0A26A21B4C2}"/>
          </ac:spMkLst>
        </pc:spChg>
        <pc:spChg chg="mod">
          <ac:chgData name="Thúy Mai" userId="222f1c7e07c9bd7a" providerId="LiveId" clId="{C2267D39-145D-4CF8-8630-78ACA1AB3689}" dt="2022-06-03T10:07:26.524" v="1902"/>
          <ac:spMkLst>
            <pc:docMk/>
            <pc:sldMk cId="3426310340" sldId="324"/>
            <ac:spMk id="19" creationId="{440B7B14-2990-5BAF-45BE-53D258CB12DD}"/>
          </ac:spMkLst>
        </pc:spChg>
        <pc:spChg chg="mod">
          <ac:chgData name="Thúy Mai" userId="222f1c7e07c9bd7a" providerId="LiveId" clId="{C2267D39-145D-4CF8-8630-78ACA1AB3689}" dt="2022-06-03T10:07:26.524" v="1902"/>
          <ac:spMkLst>
            <pc:docMk/>
            <pc:sldMk cId="3426310340" sldId="324"/>
            <ac:spMk id="20" creationId="{ACB04ED2-190D-3FF6-5A95-2A687BF39D8F}"/>
          </ac:spMkLst>
        </pc:spChg>
        <pc:spChg chg="mod">
          <ac:chgData name="Thúy Mai" userId="222f1c7e07c9bd7a" providerId="LiveId" clId="{C2267D39-145D-4CF8-8630-78ACA1AB3689}" dt="2022-06-03T10:07:26.524" v="1902"/>
          <ac:spMkLst>
            <pc:docMk/>
            <pc:sldMk cId="3426310340" sldId="324"/>
            <ac:spMk id="21" creationId="{657AF633-6265-74AD-799E-3E0290F481E7}"/>
          </ac:spMkLst>
        </pc:spChg>
        <pc:spChg chg="mod">
          <ac:chgData name="Thúy Mai" userId="222f1c7e07c9bd7a" providerId="LiveId" clId="{C2267D39-145D-4CF8-8630-78ACA1AB3689}" dt="2022-06-03T10:07:26.524" v="1902"/>
          <ac:spMkLst>
            <pc:docMk/>
            <pc:sldMk cId="3426310340" sldId="324"/>
            <ac:spMk id="22" creationId="{1A97B7B7-A629-BBF6-C64F-87F213629197}"/>
          </ac:spMkLst>
        </pc:spChg>
        <pc:spChg chg="mod">
          <ac:chgData name="Thúy Mai" userId="222f1c7e07c9bd7a" providerId="LiveId" clId="{C2267D39-145D-4CF8-8630-78ACA1AB3689}" dt="2022-06-03T10:07:26.524" v="1902"/>
          <ac:spMkLst>
            <pc:docMk/>
            <pc:sldMk cId="3426310340" sldId="324"/>
            <ac:spMk id="23" creationId="{2EFEE742-F155-6E89-2495-E4B0279BA84D}"/>
          </ac:spMkLst>
        </pc:spChg>
        <pc:spChg chg="mod">
          <ac:chgData name="Thúy Mai" userId="222f1c7e07c9bd7a" providerId="LiveId" clId="{C2267D39-145D-4CF8-8630-78ACA1AB3689}" dt="2022-06-03T10:18:45.365" v="2008" actId="1076"/>
          <ac:spMkLst>
            <pc:docMk/>
            <pc:sldMk cId="3426310340" sldId="324"/>
            <ac:spMk id="27" creationId="{99EE3FC2-2B86-5BC6-1F58-DDC7F8929874}"/>
          </ac:spMkLst>
        </pc:spChg>
        <pc:spChg chg="add mod">
          <ac:chgData name="Thúy Mai" userId="222f1c7e07c9bd7a" providerId="LiveId" clId="{C2267D39-145D-4CF8-8630-78ACA1AB3689}" dt="2022-06-03T10:18:47.564" v="2009" actId="1076"/>
          <ac:spMkLst>
            <pc:docMk/>
            <pc:sldMk cId="3426310340" sldId="324"/>
            <ac:spMk id="28" creationId="{2D84AA26-5B8E-11E8-825C-5BD5A6211A8A}"/>
          </ac:spMkLst>
        </pc:spChg>
        <pc:grpChg chg="add mod">
          <ac:chgData name="Thúy Mai" userId="222f1c7e07c9bd7a" providerId="LiveId" clId="{C2267D39-145D-4CF8-8630-78ACA1AB3689}" dt="2022-06-03T10:07:30.257" v="1903" actId="1076"/>
          <ac:grpSpMkLst>
            <pc:docMk/>
            <pc:sldMk cId="3426310340" sldId="324"/>
            <ac:grpSpMk id="16" creationId="{D5EA646F-AD38-B1D1-2D23-6D04E7F39081}"/>
          </ac:grpSpMkLst>
        </pc:grpChg>
        <pc:grpChg chg="del">
          <ac:chgData name="Thúy Mai" userId="222f1c7e07c9bd7a" providerId="LiveId" clId="{C2267D39-145D-4CF8-8630-78ACA1AB3689}" dt="2022-06-03T10:07:26.139" v="1901" actId="478"/>
          <ac:grpSpMkLst>
            <pc:docMk/>
            <pc:sldMk cId="3426310340" sldId="324"/>
            <ac:grpSpMk id="39" creationId="{E5C67794-B693-225F-459E-D765A5C27D5C}"/>
          </ac:grpSpMkLst>
        </pc:grpChg>
        <pc:graphicFrameChg chg="add del mod">
          <ac:chgData name="Thúy Mai" userId="222f1c7e07c9bd7a" providerId="LiveId" clId="{C2267D39-145D-4CF8-8630-78ACA1AB3689}" dt="2022-06-03T10:18:23.093" v="1996"/>
          <ac:graphicFrameMkLst>
            <pc:docMk/>
            <pc:sldMk cId="3426310340" sldId="324"/>
            <ac:graphicFrameMk id="2" creationId="{9D5F499A-6773-BCA8-8C94-8E70A8072B93}"/>
          </ac:graphicFrameMkLst>
        </pc:graphicFrameChg>
        <pc:picChg chg="add mod">
          <ac:chgData name="Thúy Mai" userId="222f1c7e07c9bd7a" providerId="LiveId" clId="{C2267D39-145D-4CF8-8630-78ACA1AB3689}" dt="2022-06-03T10:52:42.643" v="2620" actId="1076"/>
          <ac:picMkLst>
            <pc:docMk/>
            <pc:sldMk cId="3426310340" sldId="324"/>
            <ac:picMk id="30" creationId="{A24C4A5F-1B50-1472-8F8D-EF133B581D20}"/>
          </ac:picMkLst>
        </pc:picChg>
        <pc:picChg chg="del">
          <ac:chgData name="Thúy Mai" userId="222f1c7e07c9bd7a" providerId="LiveId" clId="{C2267D39-145D-4CF8-8630-78ACA1AB3689}" dt="2022-06-03T10:18:59.771" v="2014" actId="478"/>
          <ac:picMkLst>
            <pc:docMk/>
            <pc:sldMk cId="3426310340" sldId="324"/>
            <ac:picMk id="32" creationId="{77CD781A-3839-2A81-5A09-8137C80723A3}"/>
          </ac:picMkLst>
        </pc:picChg>
        <pc:picChg chg="del">
          <ac:chgData name="Thúy Mai" userId="222f1c7e07c9bd7a" providerId="LiveId" clId="{C2267D39-145D-4CF8-8630-78ACA1AB3689}" dt="2022-06-03T10:17:58.051" v="1978" actId="478"/>
          <ac:picMkLst>
            <pc:docMk/>
            <pc:sldMk cId="3426310340" sldId="324"/>
            <ac:picMk id="49" creationId="{C499A636-093C-EA80-3009-BD09C1C90FD0}"/>
          </ac:picMkLst>
        </pc:picChg>
      </pc:sldChg>
      <pc:sldChg chg="addSp delSp modSp add del mod delAnim modAnim">
        <pc:chgData name="Thúy Mai" userId="222f1c7e07c9bd7a" providerId="LiveId" clId="{C2267D39-145D-4CF8-8630-78ACA1AB3689}" dt="2022-06-03T10:52:49.869" v="2622" actId="1076"/>
        <pc:sldMkLst>
          <pc:docMk/>
          <pc:sldMk cId="466110031" sldId="325"/>
        </pc:sldMkLst>
        <pc:spChg chg="mod">
          <ac:chgData name="Thúy Mai" userId="222f1c7e07c9bd7a" providerId="LiveId" clId="{C2267D39-145D-4CF8-8630-78ACA1AB3689}" dt="2022-06-03T10:07:38.982" v="1905"/>
          <ac:spMkLst>
            <pc:docMk/>
            <pc:sldMk cId="466110031" sldId="325"/>
            <ac:spMk id="20" creationId="{1F1307F2-B4AE-9164-18F0-FEC9FD05D63D}"/>
          </ac:spMkLst>
        </pc:spChg>
        <pc:spChg chg="mod">
          <ac:chgData name="Thúy Mai" userId="222f1c7e07c9bd7a" providerId="LiveId" clId="{C2267D39-145D-4CF8-8630-78ACA1AB3689}" dt="2022-06-03T10:07:38.982" v="1905"/>
          <ac:spMkLst>
            <pc:docMk/>
            <pc:sldMk cId="466110031" sldId="325"/>
            <ac:spMk id="21" creationId="{55EA6C66-EC46-5915-DDE8-B13F451F4FBB}"/>
          </ac:spMkLst>
        </pc:spChg>
        <pc:spChg chg="mod">
          <ac:chgData name="Thúy Mai" userId="222f1c7e07c9bd7a" providerId="LiveId" clId="{C2267D39-145D-4CF8-8630-78ACA1AB3689}" dt="2022-06-03T10:07:38.982" v="1905"/>
          <ac:spMkLst>
            <pc:docMk/>
            <pc:sldMk cId="466110031" sldId="325"/>
            <ac:spMk id="22" creationId="{18372BC0-C1B5-9413-4858-C873A6B605B8}"/>
          </ac:spMkLst>
        </pc:spChg>
        <pc:spChg chg="mod">
          <ac:chgData name="Thúy Mai" userId="222f1c7e07c9bd7a" providerId="LiveId" clId="{C2267D39-145D-4CF8-8630-78ACA1AB3689}" dt="2022-06-03T10:07:38.982" v="1905"/>
          <ac:spMkLst>
            <pc:docMk/>
            <pc:sldMk cId="466110031" sldId="325"/>
            <ac:spMk id="23" creationId="{A2C5B9C0-C0C8-DC41-B898-E89C0A00BEBF}"/>
          </ac:spMkLst>
        </pc:spChg>
        <pc:spChg chg="mod">
          <ac:chgData name="Thúy Mai" userId="222f1c7e07c9bd7a" providerId="LiveId" clId="{C2267D39-145D-4CF8-8630-78ACA1AB3689}" dt="2022-06-03T10:07:38.982" v="1905"/>
          <ac:spMkLst>
            <pc:docMk/>
            <pc:sldMk cId="466110031" sldId="325"/>
            <ac:spMk id="24" creationId="{B1DEECAB-A169-21B6-65AA-9D928E2830D4}"/>
          </ac:spMkLst>
        </pc:spChg>
        <pc:spChg chg="mod">
          <ac:chgData name="Thúy Mai" userId="222f1c7e07c9bd7a" providerId="LiveId" clId="{C2267D39-145D-4CF8-8630-78ACA1AB3689}" dt="2022-06-03T10:07:38.982" v="1905"/>
          <ac:spMkLst>
            <pc:docMk/>
            <pc:sldMk cId="466110031" sldId="325"/>
            <ac:spMk id="25" creationId="{ACFA1D1C-1F87-1005-85F6-D2E923B67983}"/>
          </ac:spMkLst>
        </pc:spChg>
        <pc:spChg chg="mod">
          <ac:chgData name="Thúy Mai" userId="222f1c7e07c9bd7a" providerId="LiveId" clId="{C2267D39-145D-4CF8-8630-78ACA1AB3689}" dt="2022-06-03T10:19:54.233" v="2055" actId="207"/>
          <ac:spMkLst>
            <pc:docMk/>
            <pc:sldMk cId="466110031" sldId="325"/>
            <ac:spMk id="27" creationId="{99EE3FC2-2B86-5BC6-1F58-DDC7F8929874}"/>
          </ac:spMkLst>
        </pc:spChg>
        <pc:spChg chg="add mod">
          <ac:chgData name="Thúy Mai" userId="222f1c7e07c9bd7a" providerId="LiveId" clId="{C2267D39-145D-4CF8-8630-78ACA1AB3689}" dt="2022-06-03T10:19:38.686" v="2034" actId="122"/>
          <ac:spMkLst>
            <pc:docMk/>
            <pc:sldMk cId="466110031" sldId="325"/>
            <ac:spMk id="30" creationId="{F1D076B5-9DC7-49B2-BED3-132986CDA64B}"/>
          </ac:spMkLst>
        </pc:spChg>
        <pc:grpChg chg="add mod">
          <ac:chgData name="Thúy Mai" userId="222f1c7e07c9bd7a" providerId="LiveId" clId="{C2267D39-145D-4CF8-8630-78ACA1AB3689}" dt="2022-06-03T10:07:43.097" v="1907" actId="1076"/>
          <ac:grpSpMkLst>
            <pc:docMk/>
            <pc:sldMk cId="466110031" sldId="325"/>
            <ac:grpSpMk id="19" creationId="{BE5D50BB-47DC-0F38-AA0B-CFE3AF8AEC38}"/>
          </ac:grpSpMkLst>
        </pc:grpChg>
        <pc:grpChg chg="del">
          <ac:chgData name="Thúy Mai" userId="222f1c7e07c9bd7a" providerId="LiveId" clId="{C2267D39-145D-4CF8-8630-78ACA1AB3689}" dt="2022-06-03T10:07:37.932" v="1904" actId="478"/>
          <ac:grpSpMkLst>
            <pc:docMk/>
            <pc:sldMk cId="466110031" sldId="325"/>
            <ac:grpSpMk id="42" creationId="{B7A067D8-0055-6D96-71A4-F540DE0D750E}"/>
          </ac:grpSpMkLst>
        </pc:grpChg>
        <pc:graphicFrameChg chg="add del mod">
          <ac:chgData name="Thúy Mai" userId="222f1c7e07c9bd7a" providerId="LiveId" clId="{C2267D39-145D-4CF8-8630-78ACA1AB3689}" dt="2022-06-03T10:19:30.159" v="2028"/>
          <ac:graphicFrameMkLst>
            <pc:docMk/>
            <pc:sldMk cId="466110031" sldId="325"/>
            <ac:graphicFrameMk id="2" creationId="{CB770452-47D5-711A-8EB7-B182312D83AD}"/>
          </ac:graphicFrameMkLst>
        </pc:graphicFrameChg>
        <pc:picChg chg="add mod">
          <ac:chgData name="Thúy Mai" userId="222f1c7e07c9bd7a" providerId="LiveId" clId="{C2267D39-145D-4CF8-8630-78ACA1AB3689}" dt="2022-06-03T10:52:49.869" v="2622" actId="1076"/>
          <ac:picMkLst>
            <pc:docMk/>
            <pc:sldMk cId="466110031" sldId="325"/>
            <ac:picMk id="28" creationId="{C4133DA5-EFD2-909E-2CE2-2A4DA49FA12D}"/>
          </ac:picMkLst>
        </pc:picChg>
        <pc:picChg chg="del">
          <ac:chgData name="Thúy Mai" userId="222f1c7e07c9bd7a" providerId="LiveId" clId="{C2267D39-145D-4CF8-8630-78ACA1AB3689}" dt="2022-06-03T10:19:03.773" v="2016" actId="478"/>
          <ac:picMkLst>
            <pc:docMk/>
            <pc:sldMk cId="466110031" sldId="325"/>
            <ac:picMk id="32" creationId="{77CD781A-3839-2A81-5A09-8137C80723A3}"/>
          </ac:picMkLst>
        </pc:picChg>
        <pc:picChg chg="del mod">
          <ac:chgData name="Thúy Mai" userId="222f1c7e07c9bd7a" providerId="LiveId" clId="{C2267D39-145D-4CF8-8630-78ACA1AB3689}" dt="2022-06-03T10:19:04.466" v="2017" actId="478"/>
          <ac:picMkLst>
            <pc:docMk/>
            <pc:sldMk cId="466110031" sldId="325"/>
            <ac:picMk id="70" creationId="{55BDEF5D-5745-9670-D55A-518C453FC3DD}"/>
          </ac:picMkLst>
        </pc:picChg>
      </pc:sldChg>
      <pc:sldChg chg="addSp delSp modSp add del mod delAnim modAnim">
        <pc:chgData name="Thúy Mai" userId="222f1c7e07c9bd7a" providerId="LiveId" clId="{C2267D39-145D-4CF8-8630-78ACA1AB3689}" dt="2022-06-03T10:52:52.552" v="2623" actId="1076"/>
        <pc:sldMkLst>
          <pc:docMk/>
          <pc:sldMk cId="3127382427" sldId="326"/>
        </pc:sldMkLst>
        <pc:spChg chg="mod">
          <ac:chgData name="Thúy Mai" userId="222f1c7e07c9bd7a" providerId="LiveId" clId="{C2267D39-145D-4CF8-8630-78ACA1AB3689}" dt="2022-06-03T10:07:53.780" v="1909"/>
          <ac:spMkLst>
            <pc:docMk/>
            <pc:sldMk cId="3127382427" sldId="326"/>
            <ac:spMk id="17" creationId="{92C0C9FA-CAAF-C5F8-2C3A-B85F335168E5}"/>
          </ac:spMkLst>
        </pc:spChg>
        <pc:spChg chg="mod">
          <ac:chgData name="Thúy Mai" userId="222f1c7e07c9bd7a" providerId="LiveId" clId="{C2267D39-145D-4CF8-8630-78ACA1AB3689}" dt="2022-06-03T10:07:53.780" v="1909"/>
          <ac:spMkLst>
            <pc:docMk/>
            <pc:sldMk cId="3127382427" sldId="326"/>
            <ac:spMk id="18" creationId="{7D18E1B0-C973-501D-C9AB-399CAC633694}"/>
          </ac:spMkLst>
        </pc:spChg>
        <pc:spChg chg="mod">
          <ac:chgData name="Thúy Mai" userId="222f1c7e07c9bd7a" providerId="LiveId" clId="{C2267D39-145D-4CF8-8630-78ACA1AB3689}" dt="2022-06-03T10:07:53.780" v="1909"/>
          <ac:spMkLst>
            <pc:docMk/>
            <pc:sldMk cId="3127382427" sldId="326"/>
            <ac:spMk id="19" creationId="{602C118F-93FB-5C92-68DA-8D9CB920EEE9}"/>
          </ac:spMkLst>
        </pc:spChg>
        <pc:spChg chg="mod">
          <ac:chgData name="Thúy Mai" userId="222f1c7e07c9bd7a" providerId="LiveId" clId="{C2267D39-145D-4CF8-8630-78ACA1AB3689}" dt="2022-06-03T10:07:53.780" v="1909"/>
          <ac:spMkLst>
            <pc:docMk/>
            <pc:sldMk cId="3127382427" sldId="326"/>
            <ac:spMk id="20" creationId="{9FF82FB0-DF4D-2DB0-53B0-FAC50C08EA4C}"/>
          </ac:spMkLst>
        </pc:spChg>
        <pc:spChg chg="mod">
          <ac:chgData name="Thúy Mai" userId="222f1c7e07c9bd7a" providerId="LiveId" clId="{C2267D39-145D-4CF8-8630-78ACA1AB3689}" dt="2022-06-03T10:07:53.780" v="1909"/>
          <ac:spMkLst>
            <pc:docMk/>
            <pc:sldMk cId="3127382427" sldId="326"/>
            <ac:spMk id="21" creationId="{1EABB9C2-C82A-EE0B-C4CE-27A454B56004}"/>
          </ac:spMkLst>
        </pc:spChg>
        <pc:spChg chg="mod">
          <ac:chgData name="Thúy Mai" userId="222f1c7e07c9bd7a" providerId="LiveId" clId="{C2267D39-145D-4CF8-8630-78ACA1AB3689}" dt="2022-06-03T10:07:53.780" v="1909"/>
          <ac:spMkLst>
            <pc:docMk/>
            <pc:sldMk cId="3127382427" sldId="326"/>
            <ac:spMk id="22" creationId="{467D15B4-7DF6-FC82-8746-834866A3CD7D}"/>
          </ac:spMkLst>
        </pc:spChg>
        <pc:spChg chg="mod">
          <ac:chgData name="Thúy Mai" userId="222f1c7e07c9bd7a" providerId="LiveId" clId="{C2267D39-145D-4CF8-8630-78ACA1AB3689}" dt="2022-06-03T10:07:53.780" v="1909"/>
          <ac:spMkLst>
            <pc:docMk/>
            <pc:sldMk cId="3127382427" sldId="326"/>
            <ac:spMk id="23" creationId="{95E295AF-4072-FAB8-AF82-3FC3F387618F}"/>
          </ac:spMkLst>
        </pc:spChg>
        <pc:spChg chg="mod">
          <ac:chgData name="Thúy Mai" userId="222f1c7e07c9bd7a" providerId="LiveId" clId="{C2267D39-145D-4CF8-8630-78ACA1AB3689}" dt="2022-06-03T10:20:24.084" v="2097" actId="207"/>
          <ac:spMkLst>
            <pc:docMk/>
            <pc:sldMk cId="3127382427" sldId="326"/>
            <ac:spMk id="27" creationId="{99EE3FC2-2B86-5BC6-1F58-DDC7F8929874}"/>
          </ac:spMkLst>
        </pc:spChg>
        <pc:spChg chg="add mod">
          <ac:chgData name="Thúy Mai" userId="222f1c7e07c9bd7a" providerId="LiveId" clId="{C2267D39-145D-4CF8-8630-78ACA1AB3689}" dt="2022-06-03T10:20:18.429" v="2060" actId="1076"/>
          <ac:spMkLst>
            <pc:docMk/>
            <pc:sldMk cId="3127382427" sldId="326"/>
            <ac:spMk id="28" creationId="{9AF57205-1A89-6F02-7D76-5CAA61815652}"/>
          </ac:spMkLst>
        </pc:spChg>
        <pc:grpChg chg="add mod">
          <ac:chgData name="Thúy Mai" userId="222f1c7e07c9bd7a" providerId="LiveId" clId="{C2267D39-145D-4CF8-8630-78ACA1AB3689}" dt="2022-06-03T10:07:58.049" v="1912" actId="1076"/>
          <ac:grpSpMkLst>
            <pc:docMk/>
            <pc:sldMk cId="3127382427" sldId="326"/>
            <ac:grpSpMk id="16" creationId="{41832451-F90F-279E-8841-71CB358D800E}"/>
          </ac:grpSpMkLst>
        </pc:grpChg>
        <pc:grpChg chg="del">
          <ac:chgData name="Thúy Mai" userId="222f1c7e07c9bd7a" providerId="LiveId" clId="{C2267D39-145D-4CF8-8630-78ACA1AB3689}" dt="2022-06-03T10:07:52.856" v="1908" actId="478"/>
          <ac:grpSpMkLst>
            <pc:docMk/>
            <pc:sldMk cId="3127382427" sldId="326"/>
            <ac:grpSpMk id="39" creationId="{55DF6B6C-86B1-810A-9A5C-3A519DA98958}"/>
          </ac:grpSpMkLst>
        </pc:grpChg>
        <pc:picChg chg="del mod">
          <ac:chgData name="Thúy Mai" userId="222f1c7e07c9bd7a" providerId="LiveId" clId="{C2267D39-145D-4CF8-8630-78ACA1AB3689}" dt="2022-06-03T10:07:59.045" v="1913" actId="478"/>
          <ac:picMkLst>
            <pc:docMk/>
            <pc:sldMk cId="3127382427" sldId="326"/>
            <ac:picMk id="3" creationId="{A7857DFF-5C51-0101-29E0-BA63A4E6543D}"/>
          </ac:picMkLst>
        </pc:picChg>
        <pc:picChg chg="add mod">
          <ac:chgData name="Thúy Mai" userId="222f1c7e07c9bd7a" providerId="LiveId" clId="{C2267D39-145D-4CF8-8630-78ACA1AB3689}" dt="2022-06-03T10:52:52.552" v="2623" actId="1076"/>
          <ac:picMkLst>
            <pc:docMk/>
            <pc:sldMk cId="3127382427" sldId="326"/>
            <ac:picMk id="24" creationId="{138FE5FB-6F08-C293-B9CF-64990FDB7F4F}"/>
          </ac:picMkLst>
        </pc:picChg>
        <pc:picChg chg="del">
          <ac:chgData name="Thúy Mai" userId="222f1c7e07c9bd7a" providerId="LiveId" clId="{C2267D39-145D-4CF8-8630-78ACA1AB3689}" dt="2022-06-03T10:19:08.883" v="2019" actId="478"/>
          <ac:picMkLst>
            <pc:docMk/>
            <pc:sldMk cId="3127382427" sldId="326"/>
            <ac:picMk id="32" creationId="{77CD781A-3839-2A81-5A09-8137C80723A3}"/>
          </ac:picMkLst>
        </pc:picChg>
      </pc:sldChg>
      <pc:sldChg chg="addSp delSp modSp add del mod delAnim modAnim">
        <pc:chgData name="Thúy Mai" userId="222f1c7e07c9bd7a" providerId="LiveId" clId="{C2267D39-145D-4CF8-8630-78ACA1AB3689}" dt="2022-06-03T10:52:55.820" v="2624" actId="1076"/>
        <pc:sldMkLst>
          <pc:docMk/>
          <pc:sldMk cId="1682345435" sldId="327"/>
        </pc:sldMkLst>
        <pc:spChg chg="mod">
          <ac:chgData name="Thúy Mai" userId="222f1c7e07c9bd7a" providerId="LiveId" clId="{C2267D39-145D-4CF8-8630-78ACA1AB3689}" dt="2022-06-03T10:08:11.318" v="1915"/>
          <ac:spMkLst>
            <pc:docMk/>
            <pc:sldMk cId="1682345435" sldId="327"/>
            <ac:spMk id="17" creationId="{71C47AE4-0552-0503-B946-F56B8009D680}"/>
          </ac:spMkLst>
        </pc:spChg>
        <pc:spChg chg="mod">
          <ac:chgData name="Thúy Mai" userId="222f1c7e07c9bd7a" providerId="LiveId" clId="{C2267D39-145D-4CF8-8630-78ACA1AB3689}" dt="2022-06-03T10:08:11.318" v="1915"/>
          <ac:spMkLst>
            <pc:docMk/>
            <pc:sldMk cId="1682345435" sldId="327"/>
            <ac:spMk id="18" creationId="{A35518BE-D3D2-97FD-EE45-D31321017683}"/>
          </ac:spMkLst>
        </pc:spChg>
        <pc:spChg chg="mod">
          <ac:chgData name="Thúy Mai" userId="222f1c7e07c9bd7a" providerId="LiveId" clId="{C2267D39-145D-4CF8-8630-78ACA1AB3689}" dt="2022-06-03T10:08:11.318" v="1915"/>
          <ac:spMkLst>
            <pc:docMk/>
            <pc:sldMk cId="1682345435" sldId="327"/>
            <ac:spMk id="19" creationId="{351BBDF9-F8A1-9ADE-026E-DD887D90028C}"/>
          </ac:spMkLst>
        </pc:spChg>
        <pc:spChg chg="mod">
          <ac:chgData name="Thúy Mai" userId="222f1c7e07c9bd7a" providerId="LiveId" clId="{C2267D39-145D-4CF8-8630-78ACA1AB3689}" dt="2022-06-03T10:08:11.318" v="1915"/>
          <ac:spMkLst>
            <pc:docMk/>
            <pc:sldMk cId="1682345435" sldId="327"/>
            <ac:spMk id="20" creationId="{9DC2520E-ABA0-CCB9-6B26-B4B0FC770B60}"/>
          </ac:spMkLst>
        </pc:spChg>
        <pc:spChg chg="mod">
          <ac:chgData name="Thúy Mai" userId="222f1c7e07c9bd7a" providerId="LiveId" clId="{C2267D39-145D-4CF8-8630-78ACA1AB3689}" dt="2022-06-03T10:08:11.318" v="1915"/>
          <ac:spMkLst>
            <pc:docMk/>
            <pc:sldMk cId="1682345435" sldId="327"/>
            <ac:spMk id="21" creationId="{7612F108-6960-7E18-91AE-6E040C89047E}"/>
          </ac:spMkLst>
        </pc:spChg>
        <pc:spChg chg="mod">
          <ac:chgData name="Thúy Mai" userId="222f1c7e07c9bd7a" providerId="LiveId" clId="{C2267D39-145D-4CF8-8630-78ACA1AB3689}" dt="2022-06-03T10:08:11.318" v="1915"/>
          <ac:spMkLst>
            <pc:docMk/>
            <pc:sldMk cId="1682345435" sldId="327"/>
            <ac:spMk id="22" creationId="{EE5FB7F0-D5D9-949D-9CAE-BC8966E41A38}"/>
          </ac:spMkLst>
        </pc:spChg>
        <pc:spChg chg="mod">
          <ac:chgData name="Thúy Mai" userId="222f1c7e07c9bd7a" providerId="LiveId" clId="{C2267D39-145D-4CF8-8630-78ACA1AB3689}" dt="2022-06-03T10:08:11.318" v="1915"/>
          <ac:spMkLst>
            <pc:docMk/>
            <pc:sldMk cId="1682345435" sldId="327"/>
            <ac:spMk id="23" creationId="{10655429-3D62-9AA6-4E81-888D81115FE3}"/>
          </ac:spMkLst>
        </pc:spChg>
        <pc:spChg chg="mod">
          <ac:chgData name="Thúy Mai" userId="222f1c7e07c9bd7a" providerId="LiveId" clId="{C2267D39-145D-4CF8-8630-78ACA1AB3689}" dt="2022-06-03T10:08:23.432" v="1917"/>
          <ac:spMkLst>
            <pc:docMk/>
            <pc:sldMk cId="1682345435" sldId="327"/>
            <ac:spMk id="25" creationId="{5A8E9863-3568-1296-3DB1-EB4638D8B9E4}"/>
          </ac:spMkLst>
        </pc:spChg>
        <pc:spChg chg="mod">
          <ac:chgData name="Thúy Mai" userId="222f1c7e07c9bd7a" providerId="LiveId" clId="{C2267D39-145D-4CF8-8630-78ACA1AB3689}" dt="2022-06-03T10:20:35.628" v="2127" actId="207"/>
          <ac:spMkLst>
            <pc:docMk/>
            <pc:sldMk cId="1682345435" sldId="327"/>
            <ac:spMk id="27" creationId="{99EE3FC2-2B86-5BC6-1F58-DDC7F8929874}"/>
          </ac:spMkLst>
        </pc:spChg>
        <pc:spChg chg="mod">
          <ac:chgData name="Thúy Mai" userId="222f1c7e07c9bd7a" providerId="LiveId" clId="{C2267D39-145D-4CF8-8630-78ACA1AB3689}" dt="2022-06-03T10:08:23.432" v="1917"/>
          <ac:spMkLst>
            <pc:docMk/>
            <pc:sldMk cId="1682345435" sldId="327"/>
            <ac:spMk id="28" creationId="{B9933C8B-CAD7-466D-D581-3B971BF9BD38}"/>
          </ac:spMkLst>
        </pc:spChg>
        <pc:spChg chg="mod">
          <ac:chgData name="Thúy Mai" userId="222f1c7e07c9bd7a" providerId="LiveId" clId="{C2267D39-145D-4CF8-8630-78ACA1AB3689}" dt="2022-06-03T10:08:23.432" v="1917"/>
          <ac:spMkLst>
            <pc:docMk/>
            <pc:sldMk cId="1682345435" sldId="327"/>
            <ac:spMk id="30" creationId="{E4CFCBD6-2546-5EB2-B188-78AFB092417C}"/>
          </ac:spMkLst>
        </pc:spChg>
        <pc:spChg chg="mod">
          <ac:chgData name="Thúy Mai" userId="222f1c7e07c9bd7a" providerId="LiveId" clId="{C2267D39-145D-4CF8-8630-78ACA1AB3689}" dt="2022-06-03T10:08:23.432" v="1917"/>
          <ac:spMkLst>
            <pc:docMk/>
            <pc:sldMk cId="1682345435" sldId="327"/>
            <ac:spMk id="31" creationId="{5BF3A405-A618-45D4-0DFF-011A0A06BF7A}"/>
          </ac:spMkLst>
        </pc:spChg>
        <pc:spChg chg="mod">
          <ac:chgData name="Thúy Mai" userId="222f1c7e07c9bd7a" providerId="LiveId" clId="{C2267D39-145D-4CF8-8630-78ACA1AB3689}" dt="2022-06-03T10:08:23.432" v="1917"/>
          <ac:spMkLst>
            <pc:docMk/>
            <pc:sldMk cId="1682345435" sldId="327"/>
            <ac:spMk id="33" creationId="{DBDFF4B6-57FC-7A09-A48F-50B36DE8534F}"/>
          </ac:spMkLst>
        </pc:spChg>
        <pc:spChg chg="mod">
          <ac:chgData name="Thúy Mai" userId="222f1c7e07c9bd7a" providerId="LiveId" clId="{C2267D39-145D-4CF8-8630-78ACA1AB3689}" dt="2022-06-03T10:08:23.432" v="1917"/>
          <ac:spMkLst>
            <pc:docMk/>
            <pc:sldMk cId="1682345435" sldId="327"/>
            <ac:spMk id="34" creationId="{18C4CA57-B782-4B3E-0593-5E05377FCD3B}"/>
          </ac:spMkLst>
        </pc:spChg>
        <pc:spChg chg="mod">
          <ac:chgData name="Thúy Mai" userId="222f1c7e07c9bd7a" providerId="LiveId" clId="{C2267D39-145D-4CF8-8630-78ACA1AB3689}" dt="2022-06-03T10:08:23.432" v="1917"/>
          <ac:spMkLst>
            <pc:docMk/>
            <pc:sldMk cId="1682345435" sldId="327"/>
            <ac:spMk id="35" creationId="{708C06E7-6904-0324-A66F-774B2907060D}"/>
          </ac:spMkLst>
        </pc:spChg>
        <pc:spChg chg="add mod">
          <ac:chgData name="Thúy Mai" userId="222f1c7e07c9bd7a" providerId="LiveId" clId="{C2267D39-145D-4CF8-8630-78ACA1AB3689}" dt="2022-06-03T10:20:58.761" v="2133" actId="122"/>
          <ac:spMkLst>
            <pc:docMk/>
            <pc:sldMk cId="1682345435" sldId="327"/>
            <ac:spMk id="37" creationId="{C089E9D9-4FB4-8329-B930-0889025F30CB}"/>
          </ac:spMkLst>
        </pc:spChg>
        <pc:grpChg chg="add del mod">
          <ac:chgData name="Thúy Mai" userId="222f1c7e07c9bd7a" providerId="LiveId" clId="{C2267D39-145D-4CF8-8630-78ACA1AB3689}" dt="2022-06-03T10:08:22.134" v="1916" actId="478"/>
          <ac:grpSpMkLst>
            <pc:docMk/>
            <pc:sldMk cId="1682345435" sldId="327"/>
            <ac:grpSpMk id="16" creationId="{D4DA6D0B-B8F3-4C13-A382-3968D944FD26}"/>
          </ac:grpSpMkLst>
        </pc:grpChg>
        <pc:grpChg chg="add mod">
          <ac:chgData name="Thúy Mai" userId="222f1c7e07c9bd7a" providerId="LiveId" clId="{C2267D39-145D-4CF8-8630-78ACA1AB3689}" dt="2022-06-03T10:08:25.869" v="1918" actId="1076"/>
          <ac:grpSpMkLst>
            <pc:docMk/>
            <pc:sldMk cId="1682345435" sldId="327"/>
            <ac:grpSpMk id="24" creationId="{94159A3A-FA3B-86FF-376C-AF97D87DE8FE}"/>
          </ac:grpSpMkLst>
        </pc:grpChg>
        <pc:grpChg chg="del">
          <ac:chgData name="Thúy Mai" userId="222f1c7e07c9bd7a" providerId="LiveId" clId="{C2267D39-145D-4CF8-8630-78ACA1AB3689}" dt="2022-06-03T10:08:10.399" v="1914" actId="478"/>
          <ac:grpSpMkLst>
            <pc:docMk/>
            <pc:sldMk cId="1682345435" sldId="327"/>
            <ac:grpSpMk id="39" creationId="{AE8FC59B-F2E0-6DB7-5D82-1D191E46F3D4}"/>
          </ac:grpSpMkLst>
        </pc:grpChg>
        <pc:picChg chg="del">
          <ac:chgData name="Thúy Mai" userId="222f1c7e07c9bd7a" providerId="LiveId" clId="{C2267D39-145D-4CF8-8630-78ACA1AB3689}" dt="2022-06-03T10:19:11.925" v="2021" actId="478"/>
          <ac:picMkLst>
            <pc:docMk/>
            <pc:sldMk cId="1682345435" sldId="327"/>
            <ac:picMk id="32" creationId="{77CD781A-3839-2A81-5A09-8137C80723A3}"/>
          </ac:picMkLst>
        </pc:picChg>
        <pc:picChg chg="add mod">
          <ac:chgData name="Thúy Mai" userId="222f1c7e07c9bd7a" providerId="LiveId" clId="{C2267D39-145D-4CF8-8630-78ACA1AB3689}" dt="2022-06-03T10:52:55.820" v="2624" actId="1076"/>
          <ac:picMkLst>
            <pc:docMk/>
            <pc:sldMk cId="1682345435" sldId="327"/>
            <ac:picMk id="36" creationId="{22E4A259-94B3-899A-1925-590A61EF57A8}"/>
          </ac:picMkLst>
        </pc:picChg>
        <pc:picChg chg="del">
          <ac:chgData name="Thúy Mai" userId="222f1c7e07c9bd7a" providerId="LiveId" clId="{C2267D39-145D-4CF8-8630-78ACA1AB3689}" dt="2022-06-03T10:19:13.616" v="2023" actId="478"/>
          <ac:picMkLst>
            <pc:docMk/>
            <pc:sldMk cId="1682345435" sldId="327"/>
            <ac:picMk id="48" creationId="{5B052DD9-BFF6-7C69-BE8F-052B524963DC}"/>
          </ac:picMkLst>
        </pc:picChg>
      </pc:sldChg>
      <pc:sldChg chg="addSp delSp modSp add del mod delAnim modAnim">
        <pc:chgData name="Thúy Mai" userId="222f1c7e07c9bd7a" providerId="LiveId" clId="{C2267D39-145D-4CF8-8630-78ACA1AB3689}" dt="2022-06-03T10:52:58.451" v="2625" actId="1076"/>
        <pc:sldMkLst>
          <pc:docMk/>
          <pc:sldMk cId="1422725904" sldId="328"/>
        </pc:sldMkLst>
        <pc:spChg chg="mod">
          <ac:chgData name="Thúy Mai" userId="222f1c7e07c9bd7a" providerId="LiveId" clId="{C2267D39-145D-4CF8-8630-78ACA1AB3689}" dt="2022-06-03T10:08:33.290" v="1920"/>
          <ac:spMkLst>
            <pc:docMk/>
            <pc:sldMk cId="1422725904" sldId="328"/>
            <ac:spMk id="17" creationId="{278746D2-C482-2583-EDF1-DFAFB17581D2}"/>
          </ac:spMkLst>
        </pc:spChg>
        <pc:spChg chg="mod">
          <ac:chgData name="Thúy Mai" userId="222f1c7e07c9bd7a" providerId="LiveId" clId="{C2267D39-145D-4CF8-8630-78ACA1AB3689}" dt="2022-06-03T10:08:33.290" v="1920"/>
          <ac:spMkLst>
            <pc:docMk/>
            <pc:sldMk cId="1422725904" sldId="328"/>
            <ac:spMk id="18" creationId="{208340C5-CEA1-C227-7150-1E14409CBE5F}"/>
          </ac:spMkLst>
        </pc:spChg>
        <pc:spChg chg="mod">
          <ac:chgData name="Thúy Mai" userId="222f1c7e07c9bd7a" providerId="LiveId" clId="{C2267D39-145D-4CF8-8630-78ACA1AB3689}" dt="2022-06-03T10:08:33.290" v="1920"/>
          <ac:spMkLst>
            <pc:docMk/>
            <pc:sldMk cId="1422725904" sldId="328"/>
            <ac:spMk id="19" creationId="{BB762258-3DAC-971D-1887-40BC88EA4841}"/>
          </ac:spMkLst>
        </pc:spChg>
        <pc:spChg chg="mod">
          <ac:chgData name="Thúy Mai" userId="222f1c7e07c9bd7a" providerId="LiveId" clId="{C2267D39-145D-4CF8-8630-78ACA1AB3689}" dt="2022-06-03T10:08:33.290" v="1920"/>
          <ac:spMkLst>
            <pc:docMk/>
            <pc:sldMk cId="1422725904" sldId="328"/>
            <ac:spMk id="20" creationId="{FADA7674-128C-64F2-E4A3-D39E32A4D719}"/>
          </ac:spMkLst>
        </pc:spChg>
        <pc:spChg chg="mod">
          <ac:chgData name="Thúy Mai" userId="222f1c7e07c9bd7a" providerId="LiveId" clId="{C2267D39-145D-4CF8-8630-78ACA1AB3689}" dt="2022-06-03T10:08:33.290" v="1920"/>
          <ac:spMkLst>
            <pc:docMk/>
            <pc:sldMk cId="1422725904" sldId="328"/>
            <ac:spMk id="21" creationId="{43F2E8C9-65AB-57FD-B0A0-72685372B1E7}"/>
          </ac:spMkLst>
        </pc:spChg>
        <pc:spChg chg="mod">
          <ac:chgData name="Thúy Mai" userId="222f1c7e07c9bd7a" providerId="LiveId" clId="{C2267D39-145D-4CF8-8630-78ACA1AB3689}" dt="2022-06-03T10:08:33.290" v="1920"/>
          <ac:spMkLst>
            <pc:docMk/>
            <pc:sldMk cId="1422725904" sldId="328"/>
            <ac:spMk id="22" creationId="{CBE54131-6774-23D8-FC53-735E006E6471}"/>
          </ac:spMkLst>
        </pc:spChg>
        <pc:spChg chg="mod">
          <ac:chgData name="Thúy Mai" userId="222f1c7e07c9bd7a" providerId="LiveId" clId="{C2267D39-145D-4CF8-8630-78ACA1AB3689}" dt="2022-06-03T10:08:33.290" v="1920"/>
          <ac:spMkLst>
            <pc:docMk/>
            <pc:sldMk cId="1422725904" sldId="328"/>
            <ac:spMk id="23" creationId="{836F1999-0613-FA80-D3A8-9ADEA31B55CF}"/>
          </ac:spMkLst>
        </pc:spChg>
        <pc:spChg chg="mod">
          <ac:chgData name="Thúy Mai" userId="222f1c7e07c9bd7a" providerId="LiveId" clId="{C2267D39-145D-4CF8-8630-78ACA1AB3689}" dt="2022-06-03T10:08:33.290" v="1920"/>
          <ac:spMkLst>
            <pc:docMk/>
            <pc:sldMk cId="1422725904" sldId="328"/>
            <ac:spMk id="24" creationId="{2965D83A-23D5-D9E9-DF80-6229608B54AD}"/>
          </ac:spMkLst>
        </pc:spChg>
        <pc:spChg chg="mod">
          <ac:chgData name="Thúy Mai" userId="222f1c7e07c9bd7a" providerId="LiveId" clId="{C2267D39-145D-4CF8-8630-78ACA1AB3689}" dt="2022-06-03T10:08:33.290" v="1920"/>
          <ac:spMkLst>
            <pc:docMk/>
            <pc:sldMk cId="1422725904" sldId="328"/>
            <ac:spMk id="25" creationId="{83B416E9-CC49-57CE-70A1-DA24E9C20C32}"/>
          </ac:spMkLst>
        </pc:spChg>
        <pc:spChg chg="mod">
          <ac:chgData name="Thúy Mai" userId="222f1c7e07c9bd7a" providerId="LiveId" clId="{C2267D39-145D-4CF8-8630-78ACA1AB3689}" dt="2022-06-03T10:21:10.549" v="2164" actId="207"/>
          <ac:spMkLst>
            <pc:docMk/>
            <pc:sldMk cId="1422725904" sldId="328"/>
            <ac:spMk id="27" creationId="{99EE3FC2-2B86-5BC6-1F58-DDC7F8929874}"/>
          </ac:spMkLst>
        </pc:spChg>
        <pc:spChg chg="add mod">
          <ac:chgData name="Thúy Mai" userId="222f1c7e07c9bd7a" providerId="LiveId" clId="{C2267D39-145D-4CF8-8630-78ACA1AB3689}" dt="2022-06-03T10:21:30.062" v="2169" actId="1076"/>
          <ac:spMkLst>
            <pc:docMk/>
            <pc:sldMk cId="1422725904" sldId="328"/>
            <ac:spMk id="30" creationId="{E7EB3247-3517-12E5-0BF0-EFF173ED1AB0}"/>
          </ac:spMkLst>
        </pc:spChg>
        <pc:grpChg chg="add mod">
          <ac:chgData name="Thúy Mai" userId="222f1c7e07c9bd7a" providerId="LiveId" clId="{C2267D39-145D-4CF8-8630-78ACA1AB3689}" dt="2022-06-03T10:08:43.576" v="1925" actId="1076"/>
          <ac:grpSpMkLst>
            <pc:docMk/>
            <pc:sldMk cId="1422725904" sldId="328"/>
            <ac:grpSpMk id="16" creationId="{06FC7BA6-5829-B71A-58BF-DBF0F574AA6D}"/>
          </ac:grpSpMkLst>
        </pc:grpChg>
        <pc:grpChg chg="del">
          <ac:chgData name="Thúy Mai" userId="222f1c7e07c9bd7a" providerId="LiveId" clId="{C2267D39-145D-4CF8-8630-78ACA1AB3689}" dt="2022-06-03T10:08:32.400" v="1919" actId="478"/>
          <ac:grpSpMkLst>
            <pc:docMk/>
            <pc:sldMk cId="1422725904" sldId="328"/>
            <ac:grpSpMk id="43" creationId="{57ED384D-1571-DD7E-C8D4-89122EA9E9E8}"/>
          </ac:grpSpMkLst>
        </pc:grpChg>
        <pc:picChg chg="add mod">
          <ac:chgData name="Thúy Mai" userId="222f1c7e07c9bd7a" providerId="LiveId" clId="{C2267D39-145D-4CF8-8630-78ACA1AB3689}" dt="2022-06-03T10:52:58.451" v="2625" actId="1076"/>
          <ac:picMkLst>
            <pc:docMk/>
            <pc:sldMk cId="1422725904" sldId="328"/>
            <ac:picMk id="28" creationId="{6938C4EC-C590-D060-4BDB-44796C2A4933}"/>
          </ac:picMkLst>
        </pc:picChg>
        <pc:picChg chg="del">
          <ac:chgData name="Thúy Mai" userId="222f1c7e07c9bd7a" providerId="LiveId" clId="{C2267D39-145D-4CF8-8630-78ACA1AB3689}" dt="2022-06-03T10:19:15.947" v="2024" actId="478"/>
          <ac:picMkLst>
            <pc:docMk/>
            <pc:sldMk cId="1422725904" sldId="328"/>
            <ac:picMk id="32" creationId="{77CD781A-3839-2A81-5A09-8137C80723A3}"/>
          </ac:picMkLst>
        </pc:picChg>
        <pc:picChg chg="del mod">
          <ac:chgData name="Thúy Mai" userId="222f1c7e07c9bd7a" providerId="LiveId" clId="{C2267D39-145D-4CF8-8630-78ACA1AB3689}" dt="2022-06-03T10:08:36.413" v="1922" actId="478"/>
          <ac:picMkLst>
            <pc:docMk/>
            <pc:sldMk cId="1422725904" sldId="328"/>
            <ac:picMk id="56" creationId="{72001E37-7F2C-146B-F33B-31F5003DE65C}"/>
          </ac:picMkLst>
        </pc:picChg>
      </pc:sldChg>
      <pc:sldChg chg="del">
        <pc:chgData name="Thúy Mai" userId="222f1c7e07c9bd7a" providerId="LiveId" clId="{C2267D39-145D-4CF8-8630-78ACA1AB3689}" dt="2022-06-03T08:31:55.219" v="47" actId="47"/>
        <pc:sldMkLst>
          <pc:docMk/>
          <pc:sldMk cId="3721872202" sldId="329"/>
        </pc:sldMkLst>
      </pc:sldChg>
      <pc:sldChg chg="addSp delSp modSp mod delAnim">
        <pc:chgData name="Thúy Mai" userId="222f1c7e07c9bd7a" providerId="LiveId" clId="{C2267D39-145D-4CF8-8630-78ACA1AB3689}" dt="2022-06-03T09:11:45.649" v="736" actId="207"/>
        <pc:sldMkLst>
          <pc:docMk/>
          <pc:sldMk cId="1180961492" sldId="330"/>
        </pc:sldMkLst>
        <pc:spChg chg="mod">
          <ac:chgData name="Thúy Mai" userId="222f1c7e07c9bd7a" providerId="LiveId" clId="{C2267D39-145D-4CF8-8630-78ACA1AB3689}" dt="2022-06-03T08:38:52.055" v="351" actId="207"/>
          <ac:spMkLst>
            <pc:docMk/>
            <pc:sldMk cId="1180961492" sldId="330"/>
            <ac:spMk id="8" creationId="{EFF46C95-D8B0-5561-7CE5-E242BDFAD4B2}"/>
          </ac:spMkLst>
        </pc:spChg>
        <pc:spChg chg="del">
          <ac:chgData name="Thúy Mai" userId="222f1c7e07c9bd7a" providerId="LiveId" clId="{C2267D39-145D-4CF8-8630-78ACA1AB3689}" dt="2022-06-03T08:39:37.579" v="354" actId="478"/>
          <ac:spMkLst>
            <pc:docMk/>
            <pc:sldMk cId="1180961492" sldId="330"/>
            <ac:spMk id="12" creationId="{F4F59542-440C-59C7-8C66-5A220F9136AA}"/>
          </ac:spMkLst>
        </pc:spChg>
        <pc:spChg chg="mod">
          <ac:chgData name="Thúy Mai" userId="222f1c7e07c9bd7a" providerId="LiveId" clId="{C2267D39-145D-4CF8-8630-78ACA1AB3689}" dt="2022-06-03T09:11:45.649" v="736" actId="207"/>
          <ac:spMkLst>
            <pc:docMk/>
            <pc:sldMk cId="1180961492" sldId="330"/>
            <ac:spMk id="14" creationId="{761421B1-1906-4F8E-BF53-DF1E9D07C1F2}"/>
          </ac:spMkLst>
        </pc:spChg>
        <pc:spChg chg="mod">
          <ac:chgData name="Thúy Mai" userId="222f1c7e07c9bd7a" providerId="LiveId" clId="{C2267D39-145D-4CF8-8630-78ACA1AB3689}" dt="2022-06-03T08:38:55.657" v="352" actId="207"/>
          <ac:spMkLst>
            <pc:docMk/>
            <pc:sldMk cId="1180961492" sldId="330"/>
            <ac:spMk id="15" creationId="{62F1F112-92EF-61F4-5A3E-85532301C876}"/>
          </ac:spMkLst>
        </pc:spChg>
        <pc:picChg chg="add mod">
          <ac:chgData name="Thúy Mai" userId="222f1c7e07c9bd7a" providerId="LiveId" clId="{C2267D39-145D-4CF8-8630-78ACA1AB3689}" dt="2022-06-03T09:11:39.302" v="734" actId="207"/>
          <ac:picMkLst>
            <pc:docMk/>
            <pc:sldMk cId="1180961492" sldId="330"/>
            <ac:picMk id="3" creationId="{CBDEB143-FF8B-215F-CC98-CFC509331F0F}"/>
          </ac:picMkLst>
        </pc:picChg>
        <pc:picChg chg="del mod">
          <ac:chgData name="Thúy Mai" userId="222f1c7e07c9bd7a" providerId="LiveId" clId="{C2267D39-145D-4CF8-8630-78ACA1AB3689}" dt="2022-06-03T08:33:02.837" v="104" actId="478"/>
          <ac:picMkLst>
            <pc:docMk/>
            <pc:sldMk cId="1180961492" sldId="330"/>
            <ac:picMk id="4" creationId="{5C22F13A-17A4-5C89-F032-DD4FC494A933}"/>
          </ac:picMkLst>
        </pc:picChg>
        <pc:picChg chg="add del mod">
          <ac:chgData name="Thúy Mai" userId="222f1c7e07c9bd7a" providerId="LiveId" clId="{C2267D39-145D-4CF8-8630-78ACA1AB3689}" dt="2022-06-03T08:39:39.790" v="355" actId="478"/>
          <ac:picMkLst>
            <pc:docMk/>
            <pc:sldMk cId="1180961492" sldId="330"/>
            <ac:picMk id="10" creationId="{03266A75-BF11-4123-0957-43298F15C152}"/>
          </ac:picMkLst>
        </pc:picChg>
      </pc:sldChg>
      <pc:sldChg chg="delSp modSp del mod">
        <pc:chgData name="Thúy Mai" userId="222f1c7e07c9bd7a" providerId="LiveId" clId="{C2267D39-145D-4CF8-8630-78ACA1AB3689}" dt="2022-06-03T08:32:56.161" v="101" actId="47"/>
        <pc:sldMkLst>
          <pc:docMk/>
          <pc:sldMk cId="366258790" sldId="331"/>
        </pc:sldMkLst>
        <pc:spChg chg="del mod">
          <ac:chgData name="Thúy Mai" userId="222f1c7e07c9bd7a" providerId="LiveId" clId="{C2267D39-145D-4CF8-8630-78ACA1AB3689}" dt="2022-06-03T08:32:52.018" v="100" actId="21"/>
          <ac:spMkLst>
            <pc:docMk/>
            <pc:sldMk cId="366258790" sldId="331"/>
            <ac:spMk id="6" creationId="{AFA6AD35-A829-874C-32B8-CE6F77CDB020}"/>
          </ac:spMkLst>
        </pc:spChg>
      </pc:sldChg>
      <pc:sldChg chg="modSp del mod">
        <pc:chgData name="Thúy Mai" userId="222f1c7e07c9bd7a" providerId="LiveId" clId="{C2267D39-145D-4CF8-8630-78ACA1AB3689}" dt="2022-06-03T08:33:21.668" v="113" actId="47"/>
        <pc:sldMkLst>
          <pc:docMk/>
          <pc:sldMk cId="2766286029" sldId="332"/>
        </pc:sldMkLst>
        <pc:spChg chg="mod">
          <ac:chgData name="Thúy Mai" userId="222f1c7e07c9bd7a" providerId="LiveId" clId="{C2267D39-145D-4CF8-8630-78ACA1AB3689}" dt="2022-06-03T08:33:18.582" v="112" actId="20577"/>
          <ac:spMkLst>
            <pc:docMk/>
            <pc:sldMk cId="2766286029" sldId="332"/>
            <ac:spMk id="5" creationId="{4851E3C2-6AF7-0C66-324B-D3CB8E168437}"/>
          </ac:spMkLst>
        </pc:spChg>
      </pc:sldChg>
      <pc:sldChg chg="delSp del mod">
        <pc:chgData name="Thúy Mai" userId="222f1c7e07c9bd7a" providerId="LiveId" clId="{C2267D39-145D-4CF8-8630-78ACA1AB3689}" dt="2022-06-03T08:33:14.958" v="109" actId="47"/>
        <pc:sldMkLst>
          <pc:docMk/>
          <pc:sldMk cId="1728255826" sldId="333"/>
        </pc:sldMkLst>
        <pc:picChg chg="del">
          <ac:chgData name="Thúy Mai" userId="222f1c7e07c9bd7a" providerId="LiveId" clId="{C2267D39-145D-4CF8-8630-78ACA1AB3689}" dt="2022-06-03T08:33:01.183" v="102" actId="21"/>
          <ac:picMkLst>
            <pc:docMk/>
            <pc:sldMk cId="1728255826" sldId="333"/>
            <ac:picMk id="11" creationId="{BE3957D9-B523-1519-ECF8-0D2FBBEECC26}"/>
          </ac:picMkLst>
        </pc:picChg>
      </pc:sldChg>
      <pc:sldChg chg="del">
        <pc:chgData name="Thúy Mai" userId="222f1c7e07c9bd7a" providerId="LiveId" clId="{C2267D39-145D-4CF8-8630-78ACA1AB3689}" dt="2022-06-03T08:33:15.508" v="110" actId="47"/>
        <pc:sldMkLst>
          <pc:docMk/>
          <pc:sldMk cId="1306950977" sldId="334"/>
        </pc:sldMkLst>
      </pc:sldChg>
      <pc:sldChg chg="del">
        <pc:chgData name="Thúy Mai" userId="222f1c7e07c9bd7a" providerId="LiveId" clId="{C2267D39-145D-4CF8-8630-78ACA1AB3689}" dt="2022-06-03T08:33:15.772" v="111" actId="47"/>
        <pc:sldMkLst>
          <pc:docMk/>
          <pc:sldMk cId="2864639428" sldId="335"/>
        </pc:sldMkLst>
      </pc:sldChg>
      <pc:sldChg chg="del">
        <pc:chgData name="Thúy Mai" userId="222f1c7e07c9bd7a" providerId="LiveId" clId="{C2267D39-145D-4CF8-8630-78ACA1AB3689}" dt="2022-06-03T08:33:22.318" v="114" actId="47"/>
        <pc:sldMkLst>
          <pc:docMk/>
          <pc:sldMk cId="2588883350" sldId="337"/>
        </pc:sldMkLst>
      </pc:sldChg>
      <pc:sldChg chg="del">
        <pc:chgData name="Thúy Mai" userId="222f1c7e07c9bd7a" providerId="LiveId" clId="{C2267D39-145D-4CF8-8630-78ACA1AB3689}" dt="2022-06-03T08:33:23.217" v="115" actId="47"/>
        <pc:sldMkLst>
          <pc:docMk/>
          <pc:sldMk cId="1898582085" sldId="338"/>
        </pc:sldMkLst>
      </pc:sldChg>
      <pc:sldChg chg="addSp delSp modSp add del mod delAnim modAnim">
        <pc:chgData name="Thúy Mai" userId="222f1c7e07c9bd7a" providerId="LiveId" clId="{C2267D39-145D-4CF8-8630-78ACA1AB3689}" dt="2022-06-03T10:41:49.869" v="2533" actId="1076"/>
        <pc:sldMkLst>
          <pc:docMk/>
          <pc:sldMk cId="3557499654" sldId="340"/>
        </pc:sldMkLst>
        <pc:spChg chg="add del mod">
          <ac:chgData name="Thúy Mai" userId="222f1c7e07c9bd7a" providerId="LiveId" clId="{C2267D39-145D-4CF8-8630-78ACA1AB3689}" dt="2022-06-03T10:23:49.990" v="2199" actId="478"/>
          <ac:spMkLst>
            <pc:docMk/>
            <pc:sldMk cId="3557499654" sldId="340"/>
            <ac:spMk id="3" creationId="{E9383F91-25E5-6255-D1F7-4E1FF6D326A6}"/>
          </ac:spMkLst>
        </pc:spChg>
        <pc:spChg chg="mod">
          <ac:chgData name="Thúy Mai" userId="222f1c7e07c9bd7a" providerId="LiveId" clId="{C2267D39-145D-4CF8-8630-78ACA1AB3689}" dt="2022-06-03T09:44:34.759" v="1674" actId="207"/>
          <ac:spMkLst>
            <pc:docMk/>
            <pc:sldMk cId="3557499654" sldId="340"/>
            <ac:spMk id="8" creationId="{EFF46C95-D8B0-5561-7CE5-E242BDFAD4B2}"/>
          </ac:spMkLst>
        </pc:spChg>
        <pc:spChg chg="add mod">
          <ac:chgData name="Thúy Mai" userId="222f1c7e07c9bd7a" providerId="LiveId" clId="{C2267D39-145D-4CF8-8630-78ACA1AB3689}" dt="2022-06-03T10:23:44.056" v="2197" actId="14100"/>
          <ac:spMkLst>
            <pc:docMk/>
            <pc:sldMk cId="3557499654" sldId="340"/>
            <ac:spMk id="9" creationId="{63EF5A76-72C6-8990-7894-6B6F53F21198}"/>
          </ac:spMkLst>
        </pc:spChg>
        <pc:spChg chg="add del mod">
          <ac:chgData name="Thúy Mai" userId="222f1c7e07c9bd7a" providerId="LiveId" clId="{C2267D39-145D-4CF8-8630-78ACA1AB3689}" dt="2022-06-03T10:23:47.113" v="2198" actId="478"/>
          <ac:spMkLst>
            <pc:docMk/>
            <pc:sldMk cId="3557499654" sldId="340"/>
            <ac:spMk id="11" creationId="{E9AF0D22-0F22-91B6-EA03-45780D33A96B}"/>
          </ac:spMkLst>
        </pc:spChg>
        <pc:spChg chg="del">
          <ac:chgData name="Thúy Mai" userId="222f1c7e07c9bd7a" providerId="LiveId" clId="{C2267D39-145D-4CF8-8630-78ACA1AB3689}" dt="2022-06-03T09:43:50.588" v="1651" actId="478"/>
          <ac:spMkLst>
            <pc:docMk/>
            <pc:sldMk cId="3557499654" sldId="340"/>
            <ac:spMk id="12" creationId="{F4F59542-440C-59C7-8C66-5A220F9136AA}"/>
          </ac:spMkLst>
        </pc:spChg>
        <pc:spChg chg="mod">
          <ac:chgData name="Thúy Mai" userId="222f1c7e07c9bd7a" providerId="LiveId" clId="{C2267D39-145D-4CF8-8630-78ACA1AB3689}" dt="2022-06-03T09:44:37.518" v="1675" actId="207"/>
          <ac:spMkLst>
            <pc:docMk/>
            <pc:sldMk cId="3557499654" sldId="340"/>
            <ac:spMk id="15" creationId="{62F1F112-92EF-61F4-5A3E-85532301C876}"/>
          </ac:spMkLst>
        </pc:spChg>
        <pc:spChg chg="add mod">
          <ac:chgData name="Thúy Mai" userId="222f1c7e07c9bd7a" providerId="LiveId" clId="{C2267D39-145D-4CF8-8630-78ACA1AB3689}" dt="2022-06-03T10:41:49.869" v="2533" actId="1076"/>
          <ac:spMkLst>
            <pc:docMk/>
            <pc:sldMk cId="3557499654" sldId="340"/>
            <ac:spMk id="16" creationId="{B39C34FF-3CC3-2B23-A87F-FC930C76333A}"/>
          </ac:spMkLst>
        </pc:spChg>
        <pc:picChg chg="del mod">
          <ac:chgData name="Thúy Mai" userId="222f1c7e07c9bd7a" providerId="LiveId" clId="{C2267D39-145D-4CF8-8630-78ACA1AB3689}" dt="2022-06-03T09:43:52.229" v="1653" actId="478"/>
          <ac:picMkLst>
            <pc:docMk/>
            <pc:sldMk cId="3557499654" sldId="340"/>
            <ac:picMk id="5" creationId="{BD81D0A9-44A9-906A-0FDB-2218CFFE021D}"/>
          </ac:picMkLst>
        </pc:picChg>
        <pc:picChg chg="add mod">
          <ac:chgData name="Thúy Mai" userId="222f1c7e07c9bd7a" providerId="LiveId" clId="{C2267D39-145D-4CF8-8630-78ACA1AB3689}" dt="2022-06-03T10:23:38.344" v="2195" actId="1076"/>
          <ac:picMkLst>
            <pc:docMk/>
            <pc:sldMk cId="3557499654" sldId="340"/>
            <ac:picMk id="13" creationId="{C08E9934-ACC4-67D9-F52C-9C2F97BF621C}"/>
          </ac:picMkLst>
        </pc:picChg>
      </pc:sldChg>
      <pc:sldChg chg="addSp delSp modSp add del mod delAnim modAnim">
        <pc:chgData name="Thúy Mai" userId="222f1c7e07c9bd7a" providerId="LiveId" clId="{C2267D39-145D-4CF8-8630-78ACA1AB3689}" dt="2022-06-03T10:42:11.429" v="2535"/>
        <pc:sldMkLst>
          <pc:docMk/>
          <pc:sldMk cId="3701234870" sldId="341"/>
        </pc:sldMkLst>
        <pc:spChg chg="add mod">
          <ac:chgData name="Thúy Mai" userId="222f1c7e07c9bd7a" providerId="LiveId" clId="{C2267D39-145D-4CF8-8630-78ACA1AB3689}" dt="2022-06-03T10:35:41.884" v="2415" actId="207"/>
          <ac:spMkLst>
            <pc:docMk/>
            <pc:sldMk cId="3701234870" sldId="341"/>
            <ac:spMk id="2" creationId="{28C4109D-9B19-A509-12BA-7BAFBE01C707}"/>
          </ac:spMkLst>
        </pc:spChg>
        <pc:spChg chg="mod">
          <ac:chgData name="Thúy Mai" userId="222f1c7e07c9bd7a" providerId="LiveId" clId="{C2267D39-145D-4CF8-8630-78ACA1AB3689}" dt="2022-06-03T10:35:11.583" v="2408" actId="14100"/>
          <ac:spMkLst>
            <pc:docMk/>
            <pc:sldMk cId="3701234870" sldId="341"/>
            <ac:spMk id="8" creationId="{EFF46C95-D8B0-5561-7CE5-E242BDFAD4B2}"/>
          </ac:spMkLst>
        </pc:spChg>
        <pc:spChg chg="mod">
          <ac:chgData name="Thúy Mai" userId="222f1c7e07c9bd7a" providerId="LiveId" clId="{C2267D39-145D-4CF8-8630-78ACA1AB3689}" dt="2022-06-03T10:34:33.948" v="2392" actId="1076"/>
          <ac:spMkLst>
            <pc:docMk/>
            <pc:sldMk cId="3701234870" sldId="341"/>
            <ac:spMk id="13" creationId="{A6DEB26E-D554-FD5D-3759-025DBD9463C5}"/>
          </ac:spMkLst>
        </pc:spChg>
        <pc:spChg chg="mod">
          <ac:chgData name="Thúy Mai" userId="222f1c7e07c9bd7a" providerId="LiveId" clId="{C2267D39-145D-4CF8-8630-78ACA1AB3689}" dt="2022-06-03T10:35:20.475" v="2411" actId="14100"/>
          <ac:spMkLst>
            <pc:docMk/>
            <pc:sldMk cId="3701234870" sldId="341"/>
            <ac:spMk id="15" creationId="{62F1F112-92EF-61F4-5A3E-85532301C876}"/>
          </ac:spMkLst>
        </pc:spChg>
        <pc:graphicFrameChg chg="del">
          <ac:chgData name="Thúy Mai" userId="222f1c7e07c9bd7a" providerId="LiveId" clId="{C2267D39-145D-4CF8-8630-78ACA1AB3689}" dt="2022-06-03T10:33:38.987" v="2369" actId="478"/>
          <ac:graphicFrameMkLst>
            <pc:docMk/>
            <pc:sldMk cId="3701234870" sldId="341"/>
            <ac:graphicFrameMk id="3" creationId="{8FA46691-5B1D-862F-968B-CB3034642E16}"/>
          </ac:graphicFrameMkLst>
        </pc:graphicFrameChg>
        <pc:picChg chg="mod">
          <ac:chgData name="Thúy Mai" userId="222f1c7e07c9bd7a" providerId="LiveId" clId="{C2267D39-145D-4CF8-8630-78ACA1AB3689}" dt="2022-06-03T10:35:25.918" v="2413" actId="1076"/>
          <ac:picMkLst>
            <pc:docMk/>
            <pc:sldMk cId="3701234870" sldId="341"/>
            <ac:picMk id="4" creationId="{DB62A9EF-3E96-05AB-7503-4EBF96E7820B}"/>
          </ac:picMkLst>
        </pc:picChg>
        <pc:picChg chg="mod">
          <ac:chgData name="Thúy Mai" userId="222f1c7e07c9bd7a" providerId="LiveId" clId="{C2267D39-145D-4CF8-8630-78ACA1AB3689}" dt="2022-06-03T10:35:15.146" v="2410" actId="1076"/>
          <ac:picMkLst>
            <pc:docMk/>
            <pc:sldMk cId="3701234870" sldId="341"/>
            <ac:picMk id="9" creationId="{3948DBF6-13AD-1E9E-EA9C-1929538BB432}"/>
          </ac:picMkLst>
        </pc:picChg>
      </pc:sldChg>
      <pc:sldChg chg="del">
        <pc:chgData name="Thúy Mai" userId="222f1c7e07c9bd7a" providerId="LiveId" clId="{C2267D39-145D-4CF8-8630-78ACA1AB3689}" dt="2022-06-03T10:36:03.590" v="2416" actId="47"/>
        <pc:sldMkLst>
          <pc:docMk/>
          <pc:sldMk cId="3978426454" sldId="342"/>
        </pc:sldMkLst>
      </pc:sldChg>
      <pc:sldChg chg="addSp delSp modSp mod delAnim modAnim">
        <pc:chgData name="Thúy Mai" userId="222f1c7e07c9bd7a" providerId="LiveId" clId="{C2267D39-145D-4CF8-8630-78ACA1AB3689}" dt="2022-06-03T08:29:26.580" v="11"/>
        <pc:sldMkLst>
          <pc:docMk/>
          <pc:sldMk cId="1542163642" sldId="343"/>
        </pc:sldMkLst>
        <pc:spChg chg="del">
          <ac:chgData name="Thúy Mai" userId="222f1c7e07c9bd7a" providerId="LiveId" clId="{C2267D39-145D-4CF8-8630-78ACA1AB3689}" dt="2022-06-03T08:26:27.573" v="3" actId="478"/>
          <ac:spMkLst>
            <pc:docMk/>
            <pc:sldMk cId="1542163642" sldId="343"/>
            <ac:spMk id="2" creationId="{BD9AE351-B606-7009-92B2-40BCBDB37B23}"/>
          </ac:spMkLst>
        </pc:spChg>
        <pc:spChg chg="del">
          <ac:chgData name="Thúy Mai" userId="222f1c7e07c9bd7a" providerId="LiveId" clId="{C2267D39-145D-4CF8-8630-78ACA1AB3689}" dt="2022-06-03T08:26:29.259" v="4" actId="478"/>
          <ac:spMkLst>
            <pc:docMk/>
            <pc:sldMk cId="1542163642" sldId="343"/>
            <ac:spMk id="3" creationId="{3B21BFAE-152C-D1DF-8655-5D6214EF7778}"/>
          </ac:spMkLst>
        </pc:spChg>
        <pc:picChg chg="add del mod">
          <ac:chgData name="Thúy Mai" userId="222f1c7e07c9bd7a" providerId="LiveId" clId="{C2267D39-145D-4CF8-8630-78ACA1AB3689}" dt="2022-06-03T08:28:29.922" v="7" actId="478"/>
          <ac:picMkLst>
            <pc:docMk/>
            <pc:sldMk cId="1542163642" sldId="343"/>
            <ac:picMk id="4" creationId="{68BE19E5-4FC5-8A72-DF5D-10F631E9ABE3}"/>
          </ac:picMkLst>
        </pc:picChg>
        <pc:picChg chg="add mod">
          <ac:chgData name="Thúy Mai" userId="222f1c7e07c9bd7a" providerId="LiveId" clId="{C2267D39-145D-4CF8-8630-78ACA1AB3689}" dt="2022-06-03T08:29:23.212" v="10" actId="14100"/>
          <ac:picMkLst>
            <pc:docMk/>
            <pc:sldMk cId="1542163642" sldId="343"/>
            <ac:picMk id="5" creationId="{EEBCCE78-EC1F-CFAB-AA60-E2EFFFEF1A58}"/>
          </ac:picMkLst>
        </pc:picChg>
      </pc:sldChg>
      <pc:sldChg chg="new del ord">
        <pc:chgData name="Thúy Mai" userId="222f1c7e07c9bd7a" providerId="LiveId" clId="{C2267D39-145D-4CF8-8630-78ACA1AB3689}" dt="2022-06-03T08:30:34.183" v="17" actId="47"/>
        <pc:sldMkLst>
          <pc:docMk/>
          <pc:sldMk cId="1736754501" sldId="344"/>
        </pc:sldMkLst>
      </pc:sldChg>
      <pc:sldChg chg="addSp delSp modSp add del mod">
        <pc:chgData name="Thúy Mai" userId="222f1c7e07c9bd7a" providerId="LiveId" clId="{C2267D39-145D-4CF8-8630-78ACA1AB3689}" dt="2022-06-03T08:38:19.598" v="346" actId="47"/>
        <pc:sldMkLst>
          <pc:docMk/>
          <pc:sldMk cId="263455055" sldId="345"/>
        </pc:sldMkLst>
        <pc:spChg chg="mod">
          <ac:chgData name="Thúy Mai" userId="222f1c7e07c9bd7a" providerId="LiveId" clId="{C2267D39-145D-4CF8-8630-78ACA1AB3689}" dt="2022-06-03T08:31:31.319" v="37" actId="14100"/>
          <ac:spMkLst>
            <pc:docMk/>
            <pc:sldMk cId="263455055" sldId="345"/>
            <ac:spMk id="19" creationId="{D7CDBC88-B427-A7CB-2E10-7D972648A012}"/>
          </ac:spMkLst>
        </pc:spChg>
        <pc:graphicFrameChg chg="add del mod">
          <ac:chgData name="Thúy Mai" userId="222f1c7e07c9bd7a" providerId="LiveId" clId="{C2267D39-145D-4CF8-8630-78ACA1AB3689}" dt="2022-06-03T08:31:05.957" v="25"/>
          <ac:graphicFrameMkLst>
            <pc:docMk/>
            <pc:sldMk cId="263455055" sldId="345"/>
            <ac:graphicFrameMk id="5" creationId="{04891C56-C50B-FB10-69C8-C6E61DA336A3}"/>
          </ac:graphicFrameMkLst>
        </pc:graphicFrameChg>
        <pc:picChg chg="del">
          <ac:chgData name="Thúy Mai" userId="222f1c7e07c9bd7a" providerId="LiveId" clId="{C2267D39-145D-4CF8-8630-78ACA1AB3689}" dt="2022-06-03T08:30:36.118" v="18" actId="478"/>
          <ac:picMkLst>
            <pc:docMk/>
            <pc:sldMk cId="263455055" sldId="345"/>
            <ac:picMk id="3" creationId="{B1A5E226-C929-6766-6777-8DE43A870BCA}"/>
          </ac:picMkLst>
        </pc:picChg>
        <pc:picChg chg="add mod">
          <ac:chgData name="Thúy Mai" userId="222f1c7e07c9bd7a" providerId="LiveId" clId="{C2267D39-145D-4CF8-8630-78ACA1AB3689}" dt="2022-06-03T08:31:34.024" v="38" actId="1076"/>
          <ac:picMkLst>
            <pc:docMk/>
            <pc:sldMk cId="263455055" sldId="345"/>
            <ac:picMk id="4" creationId="{AB4BAACA-B289-F196-5DD3-73A0A08F918D}"/>
          </ac:picMkLst>
        </pc:picChg>
      </pc:sldChg>
      <pc:sldChg chg="new del">
        <pc:chgData name="Thúy Mai" userId="222f1c7e07c9bd7a" providerId="LiveId" clId="{C2267D39-145D-4CF8-8630-78ACA1AB3689}" dt="2022-06-03T08:40:07.395" v="361" actId="47"/>
        <pc:sldMkLst>
          <pc:docMk/>
          <pc:sldMk cId="1888073177" sldId="346"/>
        </pc:sldMkLst>
      </pc:sldChg>
      <pc:sldChg chg="add del ord">
        <pc:chgData name="Thúy Mai" userId="222f1c7e07c9bd7a" providerId="LiveId" clId="{C2267D39-145D-4CF8-8630-78ACA1AB3689}" dt="2022-06-03T10:36:15.146" v="2444" actId="47"/>
        <pc:sldMkLst>
          <pc:docMk/>
          <pc:sldMk cId="4030344725" sldId="348"/>
        </pc:sldMkLst>
      </pc:sldChg>
      <pc:sldChg chg="addSp delSp modSp add del mod ord">
        <pc:chgData name="Thúy Mai" userId="222f1c7e07c9bd7a" providerId="LiveId" clId="{C2267D39-145D-4CF8-8630-78ACA1AB3689}" dt="2022-06-03T10:37:09.517" v="2470" actId="14100"/>
        <pc:sldMkLst>
          <pc:docMk/>
          <pc:sldMk cId="2351606811" sldId="350"/>
        </pc:sldMkLst>
        <pc:spChg chg="mod">
          <ac:chgData name="Thúy Mai" userId="222f1c7e07c9bd7a" providerId="LiveId" clId="{C2267D39-145D-4CF8-8630-78ACA1AB3689}" dt="2022-06-03T10:37:09.517" v="2470" actId="14100"/>
          <ac:spMkLst>
            <pc:docMk/>
            <pc:sldMk cId="2351606811" sldId="350"/>
            <ac:spMk id="6" creationId="{5A45F8DD-A2BE-37A0-5AE2-502C91220AF1}"/>
          </ac:spMkLst>
        </pc:spChg>
        <pc:spChg chg="mod">
          <ac:chgData name="Thúy Mai" userId="222f1c7e07c9bd7a" providerId="LiveId" clId="{C2267D39-145D-4CF8-8630-78ACA1AB3689}" dt="2022-06-03T10:36:44.384" v="2461" actId="207"/>
          <ac:spMkLst>
            <pc:docMk/>
            <pc:sldMk cId="2351606811" sldId="350"/>
            <ac:spMk id="7" creationId="{E887C3D6-C37D-7639-128B-98F5A3C676F5}"/>
          </ac:spMkLst>
        </pc:spChg>
        <pc:spChg chg="mod">
          <ac:chgData name="Thúy Mai" userId="222f1c7e07c9bd7a" providerId="LiveId" clId="{C2267D39-145D-4CF8-8630-78ACA1AB3689}" dt="2022-06-03T10:37:07.339" v="2469" actId="1076"/>
          <ac:spMkLst>
            <pc:docMk/>
            <pc:sldMk cId="2351606811" sldId="350"/>
            <ac:spMk id="11" creationId="{A645A526-3354-2577-18BD-B997CE89E12C}"/>
          </ac:spMkLst>
        </pc:spChg>
        <pc:graphicFrameChg chg="add del mod">
          <ac:chgData name="Thúy Mai" userId="222f1c7e07c9bd7a" providerId="LiveId" clId="{C2267D39-145D-4CF8-8630-78ACA1AB3689}" dt="2022-06-03T10:36:22.996" v="2450"/>
          <ac:graphicFrameMkLst>
            <pc:docMk/>
            <pc:sldMk cId="2351606811" sldId="350"/>
            <ac:graphicFrameMk id="2" creationId="{D9ADFE66-483B-87B0-0369-76923947A762}"/>
          </ac:graphicFrameMkLst>
        </pc:graphicFrameChg>
        <pc:picChg chg="mod">
          <ac:chgData name="Thúy Mai" userId="222f1c7e07c9bd7a" providerId="LiveId" clId="{C2267D39-145D-4CF8-8630-78ACA1AB3689}" dt="2022-06-03T10:36:58.092" v="2465" actId="1076"/>
          <ac:picMkLst>
            <pc:docMk/>
            <pc:sldMk cId="2351606811" sldId="350"/>
            <ac:picMk id="5" creationId="{DCEC79C4-5C9D-C099-61F1-E9B6E8D51914}"/>
          </ac:picMkLst>
        </pc:picChg>
        <pc:picChg chg="mod">
          <ac:chgData name="Thúy Mai" userId="222f1c7e07c9bd7a" providerId="LiveId" clId="{C2267D39-145D-4CF8-8630-78ACA1AB3689}" dt="2022-06-03T10:36:56.895" v="2464" actId="1076"/>
          <ac:picMkLst>
            <pc:docMk/>
            <pc:sldMk cId="2351606811" sldId="350"/>
            <ac:picMk id="8" creationId="{E04C04EF-816E-7B7E-9FBA-2688AA357C6F}"/>
          </ac:picMkLst>
        </pc:picChg>
      </pc:sldChg>
      <pc:sldChg chg="add del ord setBg">
        <pc:chgData name="Thúy Mai" userId="222f1c7e07c9bd7a" providerId="LiveId" clId="{C2267D39-145D-4CF8-8630-78ACA1AB3689}" dt="2022-06-03T10:36:06.582" v="2419" actId="47"/>
        <pc:sldMkLst>
          <pc:docMk/>
          <pc:sldMk cId="2786567368" sldId="351"/>
        </pc:sldMkLst>
      </pc:sldChg>
      <pc:sldChg chg="add del ord">
        <pc:chgData name="Thúy Mai" userId="222f1c7e07c9bd7a" providerId="LiveId" clId="{C2267D39-145D-4CF8-8630-78ACA1AB3689}" dt="2022-06-03T10:36:06.748" v="2420" actId="47"/>
        <pc:sldMkLst>
          <pc:docMk/>
          <pc:sldMk cId="197333017" sldId="352"/>
        </pc:sldMkLst>
      </pc:sldChg>
      <pc:sldChg chg="add del ord">
        <pc:chgData name="Thúy Mai" userId="222f1c7e07c9bd7a" providerId="LiveId" clId="{C2267D39-145D-4CF8-8630-78ACA1AB3689}" dt="2022-06-03T10:36:07.991" v="2428" actId="47"/>
        <pc:sldMkLst>
          <pc:docMk/>
          <pc:sldMk cId="3580667383" sldId="353"/>
        </pc:sldMkLst>
      </pc:sldChg>
      <pc:sldChg chg="add del ord">
        <pc:chgData name="Thúy Mai" userId="222f1c7e07c9bd7a" providerId="LiveId" clId="{C2267D39-145D-4CF8-8630-78ACA1AB3689}" dt="2022-06-03T10:36:08.768" v="2431" actId="47"/>
        <pc:sldMkLst>
          <pc:docMk/>
          <pc:sldMk cId="3679242257" sldId="354"/>
        </pc:sldMkLst>
      </pc:sldChg>
      <pc:sldChg chg="add del ord">
        <pc:chgData name="Thúy Mai" userId="222f1c7e07c9bd7a" providerId="LiveId" clId="{C2267D39-145D-4CF8-8630-78ACA1AB3689}" dt="2022-06-03T10:36:08.917" v="2432" actId="47"/>
        <pc:sldMkLst>
          <pc:docMk/>
          <pc:sldMk cId="3913857974" sldId="355"/>
        </pc:sldMkLst>
      </pc:sldChg>
      <pc:sldChg chg="add del ord">
        <pc:chgData name="Thúy Mai" userId="222f1c7e07c9bd7a" providerId="LiveId" clId="{C2267D39-145D-4CF8-8630-78ACA1AB3689}" dt="2022-06-03T10:36:09.226" v="2434" actId="47"/>
        <pc:sldMkLst>
          <pc:docMk/>
          <pc:sldMk cId="1456697963" sldId="356"/>
        </pc:sldMkLst>
      </pc:sldChg>
      <pc:sldChg chg="add del ord">
        <pc:chgData name="Thúy Mai" userId="222f1c7e07c9bd7a" providerId="LiveId" clId="{C2267D39-145D-4CF8-8630-78ACA1AB3689}" dt="2022-06-03T10:36:09.455" v="2435" actId="47"/>
        <pc:sldMkLst>
          <pc:docMk/>
          <pc:sldMk cId="2481786969" sldId="357"/>
        </pc:sldMkLst>
      </pc:sldChg>
      <pc:sldChg chg="add del ord">
        <pc:chgData name="Thúy Mai" userId="222f1c7e07c9bd7a" providerId="LiveId" clId="{C2267D39-145D-4CF8-8630-78ACA1AB3689}" dt="2022-06-03T10:36:09.713" v="2436" actId="47"/>
        <pc:sldMkLst>
          <pc:docMk/>
          <pc:sldMk cId="1885557396" sldId="358"/>
        </pc:sldMkLst>
      </pc:sldChg>
      <pc:sldChg chg="add del ord">
        <pc:chgData name="Thúy Mai" userId="222f1c7e07c9bd7a" providerId="LiveId" clId="{C2267D39-145D-4CF8-8630-78ACA1AB3689}" dt="2022-06-03T10:36:09.923" v="2437" actId="47"/>
        <pc:sldMkLst>
          <pc:docMk/>
          <pc:sldMk cId="2483417520" sldId="359"/>
        </pc:sldMkLst>
      </pc:sldChg>
      <pc:sldChg chg="add del ord">
        <pc:chgData name="Thúy Mai" userId="222f1c7e07c9bd7a" providerId="LiveId" clId="{C2267D39-145D-4CF8-8630-78ACA1AB3689}" dt="2022-06-03T10:36:10.103" v="2438" actId="47"/>
        <pc:sldMkLst>
          <pc:docMk/>
          <pc:sldMk cId="873339403" sldId="360"/>
        </pc:sldMkLst>
      </pc:sldChg>
      <pc:sldChg chg="add del ord">
        <pc:chgData name="Thúy Mai" userId="222f1c7e07c9bd7a" providerId="LiveId" clId="{C2267D39-145D-4CF8-8630-78ACA1AB3689}" dt="2022-06-03T10:36:13.908" v="2442" actId="47"/>
        <pc:sldMkLst>
          <pc:docMk/>
          <pc:sldMk cId="1955411469" sldId="361"/>
        </pc:sldMkLst>
      </pc:sldChg>
      <pc:sldChg chg="add del ord">
        <pc:chgData name="Thúy Mai" userId="222f1c7e07c9bd7a" providerId="LiveId" clId="{C2267D39-145D-4CF8-8630-78ACA1AB3689}" dt="2022-06-03T10:36:14.420" v="2443" actId="47"/>
        <pc:sldMkLst>
          <pc:docMk/>
          <pc:sldMk cId="3753793436" sldId="362"/>
        </pc:sldMkLst>
      </pc:sldChg>
      <pc:sldChg chg="add del ord">
        <pc:chgData name="Thúy Mai" userId="222f1c7e07c9bd7a" providerId="LiveId" clId="{C2267D39-145D-4CF8-8630-78ACA1AB3689}" dt="2022-06-03T10:36:15.740" v="2445" actId="47"/>
        <pc:sldMkLst>
          <pc:docMk/>
          <pc:sldMk cId="1005254971" sldId="363"/>
        </pc:sldMkLst>
      </pc:sldChg>
      <pc:sldChg chg="addSp delSp modSp add mod delAnim modAnim">
        <pc:chgData name="Thúy Mai" userId="222f1c7e07c9bd7a" providerId="LiveId" clId="{C2267D39-145D-4CF8-8630-78ACA1AB3689}" dt="2022-06-03T10:39:44.772" v="2498"/>
        <pc:sldMkLst>
          <pc:docMk/>
          <pc:sldMk cId="1229553426" sldId="364"/>
        </pc:sldMkLst>
        <pc:spChg chg="add mod">
          <ac:chgData name="Thúy Mai" userId="222f1c7e07c9bd7a" providerId="LiveId" clId="{C2267D39-145D-4CF8-8630-78ACA1AB3689}" dt="2022-06-03T09:12:30.935" v="783" actId="14100"/>
          <ac:spMkLst>
            <pc:docMk/>
            <pc:sldMk cId="1229553426" sldId="364"/>
            <ac:spMk id="9" creationId="{63907042-A464-7567-F7E3-698B948031EB}"/>
          </ac:spMkLst>
        </pc:spChg>
        <pc:spChg chg="mod">
          <ac:chgData name="Thúy Mai" userId="222f1c7e07c9bd7a" providerId="LiveId" clId="{C2267D39-145D-4CF8-8630-78ACA1AB3689}" dt="2022-06-03T09:11:53.050" v="737" actId="207"/>
          <ac:spMkLst>
            <pc:docMk/>
            <pc:sldMk cId="1229553426" sldId="364"/>
            <ac:spMk id="14" creationId="{761421B1-1906-4F8E-BF53-DF1E9D07C1F2}"/>
          </ac:spMkLst>
        </pc:spChg>
        <pc:spChg chg="del mod">
          <ac:chgData name="Thúy Mai" userId="222f1c7e07c9bd7a" providerId="LiveId" clId="{C2267D39-145D-4CF8-8630-78ACA1AB3689}" dt="2022-06-03T08:38:04.187" v="343" actId="478"/>
          <ac:spMkLst>
            <pc:docMk/>
            <pc:sldMk cId="1229553426" sldId="364"/>
            <ac:spMk id="19" creationId="{D7CDBC88-B427-A7CB-2E10-7D972648A012}"/>
          </ac:spMkLst>
        </pc:spChg>
        <pc:picChg chg="del">
          <ac:chgData name="Thúy Mai" userId="222f1c7e07c9bd7a" providerId="LiveId" clId="{C2267D39-145D-4CF8-8630-78ACA1AB3689}" dt="2022-06-03T08:38:03.647" v="342" actId="478"/>
          <ac:picMkLst>
            <pc:docMk/>
            <pc:sldMk cId="1229553426" sldId="364"/>
            <ac:picMk id="3" creationId="{B1A5E226-C929-6766-6777-8DE43A870BCA}"/>
          </ac:picMkLst>
        </pc:picChg>
        <pc:picChg chg="add mod">
          <ac:chgData name="Thúy Mai" userId="222f1c7e07c9bd7a" providerId="LiveId" clId="{C2267D39-145D-4CF8-8630-78ACA1AB3689}" dt="2022-06-03T08:38:05.487" v="344"/>
          <ac:picMkLst>
            <pc:docMk/>
            <pc:sldMk cId="1229553426" sldId="364"/>
            <ac:picMk id="10" creationId="{84544791-C086-53A1-FA61-9E44C185E38F}"/>
          </ac:picMkLst>
        </pc:picChg>
      </pc:sldChg>
      <pc:sldChg chg="new del">
        <pc:chgData name="Thúy Mai" userId="222f1c7e07c9bd7a" providerId="LiveId" clId="{C2267D39-145D-4CF8-8630-78ACA1AB3689}" dt="2022-06-03T09:42:36.277" v="1647" actId="47"/>
        <pc:sldMkLst>
          <pc:docMk/>
          <pc:sldMk cId="834143909" sldId="365"/>
        </pc:sldMkLst>
      </pc:sldChg>
      <pc:sldChg chg="addSp delSp modSp add mod ord delAnim modAnim">
        <pc:chgData name="Thúy Mai" userId="222f1c7e07c9bd7a" providerId="LiveId" clId="{C2267D39-145D-4CF8-8630-78ACA1AB3689}" dt="2022-06-03T10:40:20.426" v="2508"/>
        <pc:sldMkLst>
          <pc:docMk/>
          <pc:sldMk cId="2112276805" sldId="366"/>
        </pc:sldMkLst>
        <pc:spChg chg="mod">
          <ac:chgData name="Thúy Mai" userId="222f1c7e07c9bd7a" providerId="LiveId" clId="{C2267D39-145D-4CF8-8630-78ACA1AB3689}" dt="2022-06-03T09:13:31.437" v="793" actId="207"/>
          <ac:spMkLst>
            <pc:docMk/>
            <pc:sldMk cId="2112276805" sldId="366"/>
            <ac:spMk id="6" creationId="{7AE508C3-92F0-430D-9AD2-4776EB63418D}"/>
          </ac:spMkLst>
        </pc:spChg>
        <pc:spChg chg="mod">
          <ac:chgData name="Thúy Mai" userId="222f1c7e07c9bd7a" providerId="LiveId" clId="{C2267D39-145D-4CF8-8630-78ACA1AB3689}" dt="2022-06-03T09:13:18.958" v="789" actId="207"/>
          <ac:spMkLst>
            <pc:docMk/>
            <pc:sldMk cId="2112276805" sldId="366"/>
            <ac:spMk id="10" creationId="{2B29FCE2-B5E7-43DA-95B9-882C89517F56}"/>
          </ac:spMkLst>
        </pc:spChg>
        <pc:spChg chg="add del mod">
          <ac:chgData name="Thúy Mai" userId="222f1c7e07c9bd7a" providerId="LiveId" clId="{C2267D39-145D-4CF8-8630-78ACA1AB3689}" dt="2022-06-03T09:09:04.128" v="715" actId="478"/>
          <ac:spMkLst>
            <pc:docMk/>
            <pc:sldMk cId="2112276805" sldId="366"/>
            <ac:spMk id="11" creationId="{2AFED93E-5634-8610-8A19-7D5383F45941}"/>
          </ac:spMkLst>
        </pc:spChg>
        <pc:spChg chg="del mod">
          <ac:chgData name="Thúy Mai" userId="222f1c7e07c9bd7a" providerId="LiveId" clId="{C2267D39-145D-4CF8-8630-78ACA1AB3689}" dt="2022-06-03T09:06:07.600" v="671" actId="478"/>
          <ac:spMkLst>
            <pc:docMk/>
            <pc:sldMk cId="2112276805" sldId="366"/>
            <ac:spMk id="14" creationId="{F2D9C599-0991-C839-AFC9-EB165033A602}"/>
          </ac:spMkLst>
        </pc:spChg>
        <pc:spChg chg="del">
          <ac:chgData name="Thúy Mai" userId="222f1c7e07c9bd7a" providerId="LiveId" clId="{C2267D39-145D-4CF8-8630-78ACA1AB3689}" dt="2022-06-03T09:06:08.624" v="672" actId="478"/>
          <ac:spMkLst>
            <pc:docMk/>
            <pc:sldMk cId="2112276805" sldId="366"/>
            <ac:spMk id="15" creationId="{AD293E4C-0478-1105-E231-354CF78426EA}"/>
          </ac:spMkLst>
        </pc:spChg>
        <pc:spChg chg="add del mod">
          <ac:chgData name="Thúy Mai" userId="222f1c7e07c9bd7a" providerId="LiveId" clId="{C2267D39-145D-4CF8-8630-78ACA1AB3689}" dt="2022-06-03T09:08:58.800" v="712" actId="478"/>
          <ac:spMkLst>
            <pc:docMk/>
            <pc:sldMk cId="2112276805" sldId="366"/>
            <ac:spMk id="16" creationId="{5CADEFE0-9A32-A276-A8E1-14A08A825015}"/>
          </ac:spMkLst>
        </pc:spChg>
        <pc:spChg chg="add mod">
          <ac:chgData name="Thúy Mai" userId="222f1c7e07c9bd7a" providerId="LiveId" clId="{C2267D39-145D-4CF8-8630-78ACA1AB3689}" dt="2022-06-03T09:17:41.154" v="968" actId="1076"/>
          <ac:spMkLst>
            <pc:docMk/>
            <pc:sldMk cId="2112276805" sldId="366"/>
            <ac:spMk id="17" creationId="{D0ABC8B2-0E94-9A40-3135-85655E60C17A}"/>
          </ac:spMkLst>
        </pc:spChg>
        <pc:spChg chg="add mod">
          <ac:chgData name="Thúy Mai" userId="222f1c7e07c9bd7a" providerId="LiveId" clId="{C2267D39-145D-4CF8-8630-78ACA1AB3689}" dt="2022-06-03T09:13:35.059" v="794" actId="207"/>
          <ac:spMkLst>
            <pc:docMk/>
            <pc:sldMk cId="2112276805" sldId="366"/>
            <ac:spMk id="18" creationId="{2200E543-D144-05D6-5E9B-FEEC889F694D}"/>
          </ac:spMkLst>
        </pc:spChg>
        <pc:spChg chg="add del mod">
          <ac:chgData name="Thúy Mai" userId="222f1c7e07c9bd7a" providerId="LiveId" clId="{C2267D39-145D-4CF8-8630-78ACA1AB3689}" dt="2022-06-03T09:09:01.041" v="713" actId="478"/>
          <ac:spMkLst>
            <pc:docMk/>
            <pc:sldMk cId="2112276805" sldId="366"/>
            <ac:spMk id="19" creationId="{BC307031-3578-698D-E544-349C62924C54}"/>
          </ac:spMkLst>
        </pc:spChg>
        <pc:spChg chg="del">
          <ac:chgData name="Thúy Mai" userId="222f1c7e07c9bd7a" providerId="LiveId" clId="{C2267D39-145D-4CF8-8630-78ACA1AB3689}" dt="2022-06-03T09:04:24.305" v="523" actId="478"/>
          <ac:spMkLst>
            <pc:docMk/>
            <pc:sldMk cId="2112276805" sldId="366"/>
            <ac:spMk id="21" creationId="{2525D504-EC71-4B4C-89C9-1F9D2FDD5722}"/>
          </ac:spMkLst>
        </pc:spChg>
        <pc:spChg chg="del">
          <ac:chgData name="Thúy Mai" userId="222f1c7e07c9bd7a" providerId="LiveId" clId="{C2267D39-145D-4CF8-8630-78ACA1AB3689}" dt="2022-06-03T09:05:10.942" v="576" actId="478"/>
          <ac:spMkLst>
            <pc:docMk/>
            <pc:sldMk cId="2112276805" sldId="366"/>
            <ac:spMk id="23" creationId="{1C289154-5D47-4EA9-915E-15E56B3A5E20}"/>
          </ac:spMkLst>
        </pc:spChg>
        <pc:spChg chg="del">
          <ac:chgData name="Thúy Mai" userId="222f1c7e07c9bd7a" providerId="LiveId" clId="{C2267D39-145D-4CF8-8630-78ACA1AB3689}" dt="2022-06-03T09:05:09.710" v="575" actId="478"/>
          <ac:spMkLst>
            <pc:docMk/>
            <pc:sldMk cId="2112276805" sldId="366"/>
            <ac:spMk id="24" creationId="{2345BAF2-96F5-4721-BFE6-B7B0788DB1BD}"/>
          </ac:spMkLst>
        </pc:spChg>
        <pc:spChg chg="add mod">
          <ac:chgData name="Thúy Mai" userId="222f1c7e07c9bd7a" providerId="LiveId" clId="{C2267D39-145D-4CF8-8630-78ACA1AB3689}" dt="2022-06-03T09:15:45.871" v="883" actId="1076"/>
          <ac:spMkLst>
            <pc:docMk/>
            <pc:sldMk cId="2112276805" sldId="366"/>
            <ac:spMk id="25" creationId="{1E8BB57C-AF04-E4EA-8A81-EA76026D2869}"/>
          </ac:spMkLst>
        </pc:spChg>
        <pc:spChg chg="add mod">
          <ac:chgData name="Thúy Mai" userId="222f1c7e07c9bd7a" providerId="LiveId" clId="{C2267D39-145D-4CF8-8630-78ACA1AB3689}" dt="2022-06-03T09:14:09.860" v="843" actId="1076"/>
          <ac:spMkLst>
            <pc:docMk/>
            <pc:sldMk cId="2112276805" sldId="366"/>
            <ac:spMk id="26" creationId="{3851ADDE-C562-5454-CBBD-2AC979F1F9E2}"/>
          </ac:spMkLst>
        </pc:spChg>
        <pc:spChg chg="add mod">
          <ac:chgData name="Thúy Mai" userId="222f1c7e07c9bd7a" providerId="LiveId" clId="{C2267D39-145D-4CF8-8630-78ACA1AB3689}" dt="2022-06-03T09:15:48.301" v="884" actId="1076"/>
          <ac:spMkLst>
            <pc:docMk/>
            <pc:sldMk cId="2112276805" sldId="366"/>
            <ac:spMk id="28" creationId="{E5FB9D8E-E145-602D-AD7C-F4C7E717100D}"/>
          </ac:spMkLst>
        </pc:spChg>
        <pc:spChg chg="add mod">
          <ac:chgData name="Thúy Mai" userId="222f1c7e07c9bd7a" providerId="LiveId" clId="{C2267D39-145D-4CF8-8630-78ACA1AB3689}" dt="2022-06-03T09:15:50.693" v="885" actId="1076"/>
          <ac:spMkLst>
            <pc:docMk/>
            <pc:sldMk cId="2112276805" sldId="366"/>
            <ac:spMk id="31" creationId="{55775D96-07EC-58D5-4906-1E436DC41529}"/>
          </ac:spMkLst>
        </pc:spChg>
        <pc:spChg chg="add mod">
          <ac:chgData name="Thúy Mai" userId="222f1c7e07c9bd7a" providerId="LiveId" clId="{C2267D39-145D-4CF8-8630-78ACA1AB3689}" dt="2022-06-03T09:15:52.304" v="886" actId="1076"/>
          <ac:spMkLst>
            <pc:docMk/>
            <pc:sldMk cId="2112276805" sldId="366"/>
            <ac:spMk id="34" creationId="{D72435BD-6C94-99B3-EA15-95B99623A5EE}"/>
          </ac:spMkLst>
        </pc:spChg>
        <pc:spChg chg="add mod">
          <ac:chgData name="Thúy Mai" userId="222f1c7e07c9bd7a" providerId="LiveId" clId="{C2267D39-145D-4CF8-8630-78ACA1AB3689}" dt="2022-06-03T09:16:14.616" v="893" actId="1076"/>
          <ac:spMkLst>
            <pc:docMk/>
            <pc:sldMk cId="2112276805" sldId="366"/>
            <ac:spMk id="36" creationId="{9812FFCD-64D3-40E0-3E7E-C3270D041CBF}"/>
          </ac:spMkLst>
        </pc:spChg>
        <pc:spChg chg="add mod">
          <ac:chgData name="Thúy Mai" userId="222f1c7e07c9bd7a" providerId="LiveId" clId="{C2267D39-145D-4CF8-8630-78ACA1AB3689}" dt="2022-06-03T09:15:56.357" v="887" actId="1076"/>
          <ac:spMkLst>
            <pc:docMk/>
            <pc:sldMk cId="2112276805" sldId="366"/>
            <ac:spMk id="37" creationId="{8C5E4355-EEE7-9BFC-4F3C-26365710F9C9}"/>
          </ac:spMkLst>
        </pc:spChg>
        <pc:spChg chg="add mod">
          <ac:chgData name="Thúy Mai" userId="222f1c7e07c9bd7a" providerId="LiveId" clId="{C2267D39-145D-4CF8-8630-78ACA1AB3689}" dt="2022-06-03T09:16:33.262" v="902" actId="1076"/>
          <ac:spMkLst>
            <pc:docMk/>
            <pc:sldMk cId="2112276805" sldId="366"/>
            <ac:spMk id="39" creationId="{5CE4907C-1A8C-F7F6-119D-7BC3A662C942}"/>
          </ac:spMkLst>
        </pc:spChg>
        <pc:spChg chg="add mod">
          <ac:chgData name="Thúy Mai" userId="222f1c7e07c9bd7a" providerId="LiveId" clId="{C2267D39-145D-4CF8-8630-78ACA1AB3689}" dt="2022-06-03T09:16:31.390" v="901" actId="14100"/>
          <ac:spMkLst>
            <pc:docMk/>
            <pc:sldMk cId="2112276805" sldId="366"/>
            <ac:spMk id="40" creationId="{EB5CF721-4CDE-EC3C-A61C-AD9BB9361AD5}"/>
          </ac:spMkLst>
        </pc:spChg>
        <pc:spChg chg="add mod">
          <ac:chgData name="Thúy Mai" userId="222f1c7e07c9bd7a" providerId="LiveId" clId="{C2267D39-145D-4CF8-8630-78ACA1AB3689}" dt="2022-06-03T09:16:43.880" v="905" actId="1076"/>
          <ac:spMkLst>
            <pc:docMk/>
            <pc:sldMk cId="2112276805" sldId="366"/>
            <ac:spMk id="41" creationId="{9BC2440D-5634-4038-8E79-FD43D7202A97}"/>
          </ac:spMkLst>
        </pc:spChg>
        <pc:spChg chg="add mod">
          <ac:chgData name="Thúy Mai" userId="222f1c7e07c9bd7a" providerId="LiveId" clId="{C2267D39-145D-4CF8-8630-78ACA1AB3689}" dt="2022-06-03T09:17:38.194" v="967" actId="1076"/>
          <ac:spMkLst>
            <pc:docMk/>
            <pc:sldMk cId="2112276805" sldId="366"/>
            <ac:spMk id="44" creationId="{E7ABB4D9-DDCE-DFD8-125F-62264AB45FF1}"/>
          </ac:spMkLst>
        </pc:spChg>
        <pc:graphicFrameChg chg="add del mod">
          <ac:chgData name="Thúy Mai" userId="222f1c7e07c9bd7a" providerId="LiveId" clId="{C2267D39-145D-4CF8-8630-78ACA1AB3689}" dt="2022-06-03T09:05:21.246" v="579"/>
          <ac:graphicFrameMkLst>
            <pc:docMk/>
            <pc:sldMk cId="2112276805" sldId="366"/>
            <ac:graphicFrameMk id="2" creationId="{E80A5256-0689-0366-6828-89DF53EF8DD1}"/>
          </ac:graphicFrameMkLst>
        </pc:graphicFrameChg>
        <pc:graphicFrameChg chg="add del mod">
          <ac:chgData name="Thúy Mai" userId="222f1c7e07c9bd7a" providerId="LiveId" clId="{C2267D39-145D-4CF8-8630-78ACA1AB3689}" dt="2022-06-03T09:06:18.943" v="675"/>
          <ac:graphicFrameMkLst>
            <pc:docMk/>
            <pc:sldMk cId="2112276805" sldId="366"/>
            <ac:graphicFrameMk id="4" creationId="{BAEC698C-89C1-1A4D-1EF0-A80CED3E6DFC}"/>
          </ac:graphicFrameMkLst>
        </pc:graphicFrameChg>
        <pc:graphicFrameChg chg="add del mod">
          <ac:chgData name="Thúy Mai" userId="222f1c7e07c9bd7a" providerId="LiveId" clId="{C2267D39-145D-4CF8-8630-78ACA1AB3689}" dt="2022-06-03T09:14:21.536" v="847"/>
          <ac:graphicFrameMkLst>
            <pc:docMk/>
            <pc:sldMk cId="2112276805" sldId="366"/>
            <ac:graphicFrameMk id="20" creationId="{DB144752-E441-190C-A04C-6C373FC0A8BD}"/>
          </ac:graphicFrameMkLst>
        </pc:graphicFrameChg>
        <pc:graphicFrameChg chg="add del mod">
          <ac:chgData name="Thúy Mai" userId="222f1c7e07c9bd7a" providerId="LiveId" clId="{C2267D39-145D-4CF8-8630-78ACA1AB3689}" dt="2022-06-03T09:14:48.506" v="856"/>
          <ac:graphicFrameMkLst>
            <pc:docMk/>
            <pc:sldMk cId="2112276805" sldId="366"/>
            <ac:graphicFrameMk id="27" creationId="{20B828B0-17A2-9DF6-7B5F-A356E7B020F0}"/>
          </ac:graphicFrameMkLst>
        </pc:graphicFrameChg>
        <pc:graphicFrameChg chg="add del mod">
          <ac:chgData name="Thúy Mai" userId="222f1c7e07c9bd7a" providerId="LiveId" clId="{C2267D39-145D-4CF8-8630-78ACA1AB3689}" dt="2022-06-03T09:14:59.990" v="862"/>
          <ac:graphicFrameMkLst>
            <pc:docMk/>
            <pc:sldMk cId="2112276805" sldId="366"/>
            <ac:graphicFrameMk id="30" creationId="{116AB1D8-23AF-A3B1-1F22-A85335B9A142}"/>
          </ac:graphicFrameMkLst>
        </pc:graphicFrameChg>
        <pc:graphicFrameChg chg="add del mod">
          <ac:chgData name="Thúy Mai" userId="222f1c7e07c9bd7a" providerId="LiveId" clId="{C2267D39-145D-4CF8-8630-78ACA1AB3689}" dt="2022-06-03T09:15:09.040" v="868"/>
          <ac:graphicFrameMkLst>
            <pc:docMk/>
            <pc:sldMk cId="2112276805" sldId="366"/>
            <ac:graphicFrameMk id="33" creationId="{6E20AEC4-A6B6-56F3-21E0-10E6E46133F4}"/>
          </ac:graphicFrameMkLst>
        </pc:graphicFrameChg>
        <pc:graphicFrameChg chg="add del mod">
          <ac:chgData name="Thúy Mai" userId="222f1c7e07c9bd7a" providerId="LiveId" clId="{C2267D39-145D-4CF8-8630-78ACA1AB3689}" dt="2022-06-03T09:16:55.707" v="908"/>
          <ac:graphicFrameMkLst>
            <pc:docMk/>
            <pc:sldMk cId="2112276805" sldId="366"/>
            <ac:graphicFrameMk id="38" creationId="{6267BC38-56BE-A051-0FD1-DC2350D2CEAC}"/>
          </ac:graphicFrameMkLst>
        </pc:graphicFrameChg>
        <pc:picChg chg="add del mod">
          <ac:chgData name="Thúy Mai" userId="222f1c7e07c9bd7a" providerId="LiveId" clId="{C2267D39-145D-4CF8-8630-78ACA1AB3689}" dt="2022-06-03T09:08:16.981" v="699" actId="478"/>
          <ac:picMkLst>
            <pc:docMk/>
            <pc:sldMk cId="2112276805" sldId="366"/>
            <ac:picMk id="8" creationId="{CFB35218-2CC8-8C18-1DE1-B3188110CF45}"/>
          </ac:picMkLst>
        </pc:picChg>
        <pc:picChg chg="add mod">
          <ac:chgData name="Thúy Mai" userId="222f1c7e07c9bd7a" providerId="LiveId" clId="{C2267D39-145D-4CF8-8630-78ACA1AB3689}" dt="2022-06-03T09:15:38.350" v="880" actId="14100"/>
          <ac:picMkLst>
            <pc:docMk/>
            <pc:sldMk cId="2112276805" sldId="366"/>
            <ac:picMk id="12" creationId="{3DB6CEBC-CE4F-E576-CEEC-EC18E050FB53}"/>
          </ac:picMkLst>
        </pc:picChg>
        <pc:picChg chg="del">
          <ac:chgData name="Thúy Mai" userId="222f1c7e07c9bd7a" providerId="LiveId" clId="{C2267D39-145D-4CF8-8630-78ACA1AB3689}" dt="2022-06-03T09:07:41.105" v="697" actId="478"/>
          <ac:picMkLst>
            <pc:docMk/>
            <pc:sldMk cId="2112276805" sldId="366"/>
            <ac:picMk id="13" creationId="{7B543157-AE8C-16D3-5C12-294A096068C6}"/>
          </ac:picMkLst>
        </pc:picChg>
        <pc:picChg chg="del">
          <ac:chgData name="Thúy Mai" userId="222f1c7e07c9bd7a" providerId="LiveId" clId="{C2267D39-145D-4CF8-8630-78ACA1AB3689}" dt="2022-06-03T09:04:27.388" v="525" actId="478"/>
          <ac:picMkLst>
            <pc:docMk/>
            <pc:sldMk cId="2112276805" sldId="366"/>
            <ac:picMk id="1026" creationId="{EA72F43A-8052-F93A-362D-CF880214EB9C}"/>
          </ac:picMkLst>
        </pc:picChg>
      </pc:sldChg>
      <pc:sldChg chg="addSp delSp modSp add mod modAnim">
        <pc:chgData name="Thúy Mai" userId="222f1c7e07c9bd7a" providerId="LiveId" clId="{C2267D39-145D-4CF8-8630-78ACA1AB3689}" dt="2022-06-03T10:39:58.002" v="2501"/>
        <pc:sldMkLst>
          <pc:docMk/>
          <pc:sldMk cId="1204847588" sldId="367"/>
        </pc:sldMkLst>
        <pc:spChg chg="mod">
          <ac:chgData name="Thúy Mai" userId="222f1c7e07c9bd7a" providerId="LiveId" clId="{C2267D39-145D-4CF8-8630-78ACA1AB3689}" dt="2022-06-03T09:12:42.394" v="785" actId="207"/>
          <ac:spMkLst>
            <pc:docMk/>
            <pc:sldMk cId="1204847588" sldId="367"/>
            <ac:spMk id="6" creationId="{7AE508C3-92F0-430D-9AD2-4776EB63418D}"/>
          </ac:spMkLst>
        </pc:spChg>
        <pc:spChg chg="mod">
          <ac:chgData name="Thúy Mai" userId="222f1c7e07c9bd7a" providerId="LiveId" clId="{C2267D39-145D-4CF8-8630-78ACA1AB3689}" dt="2022-06-03T09:12:38.951" v="784" actId="207"/>
          <ac:spMkLst>
            <pc:docMk/>
            <pc:sldMk cId="1204847588" sldId="367"/>
            <ac:spMk id="10" creationId="{2B29FCE2-B5E7-43DA-95B9-882C89517F56}"/>
          </ac:spMkLst>
        </pc:spChg>
        <pc:spChg chg="mod">
          <ac:chgData name="Thúy Mai" userId="222f1c7e07c9bd7a" providerId="LiveId" clId="{C2267D39-145D-4CF8-8630-78ACA1AB3689}" dt="2022-06-03T09:12:58.407" v="786" actId="207"/>
          <ac:spMkLst>
            <pc:docMk/>
            <pc:sldMk cId="1204847588" sldId="367"/>
            <ac:spMk id="11" creationId="{2AFED93E-5634-8610-8A19-7D5383F45941}"/>
          </ac:spMkLst>
        </pc:spChg>
        <pc:spChg chg="mod">
          <ac:chgData name="Thúy Mai" userId="222f1c7e07c9bd7a" providerId="LiveId" clId="{C2267D39-145D-4CF8-8630-78ACA1AB3689}" dt="2022-06-03T09:13:07.730" v="787" actId="208"/>
          <ac:spMkLst>
            <pc:docMk/>
            <pc:sldMk cId="1204847588" sldId="367"/>
            <ac:spMk id="16" creationId="{5CADEFE0-9A32-A276-A8E1-14A08A825015}"/>
          </ac:spMkLst>
        </pc:spChg>
        <pc:spChg chg="mod">
          <ac:chgData name="Thúy Mai" userId="222f1c7e07c9bd7a" providerId="LiveId" clId="{C2267D39-145D-4CF8-8630-78ACA1AB3689}" dt="2022-06-03T09:13:13.213" v="788" actId="207"/>
          <ac:spMkLst>
            <pc:docMk/>
            <pc:sldMk cId="1204847588" sldId="367"/>
            <ac:spMk id="17" creationId="{D0ABC8B2-0E94-9A40-3135-85655E60C17A}"/>
          </ac:spMkLst>
        </pc:spChg>
        <pc:spChg chg="del">
          <ac:chgData name="Thúy Mai" userId="222f1c7e07c9bd7a" providerId="LiveId" clId="{C2267D39-145D-4CF8-8630-78ACA1AB3689}" dt="2022-06-03T09:06:37.434" v="680" actId="478"/>
          <ac:spMkLst>
            <pc:docMk/>
            <pc:sldMk cId="1204847588" sldId="367"/>
            <ac:spMk id="18" creationId="{2200E543-D144-05D6-5E9B-FEEC889F694D}"/>
          </ac:spMkLst>
        </pc:spChg>
        <pc:spChg chg="mod">
          <ac:chgData name="Thúy Mai" userId="222f1c7e07c9bd7a" providerId="LiveId" clId="{C2267D39-145D-4CF8-8630-78ACA1AB3689}" dt="2022-06-03T09:13:07.730" v="787" actId="208"/>
          <ac:spMkLst>
            <pc:docMk/>
            <pc:sldMk cId="1204847588" sldId="367"/>
            <ac:spMk id="19" creationId="{BC307031-3578-698D-E544-349C62924C54}"/>
          </ac:spMkLst>
        </pc:spChg>
        <pc:picChg chg="add mod">
          <ac:chgData name="Thúy Mai" userId="222f1c7e07c9bd7a" providerId="LiveId" clId="{C2267D39-145D-4CF8-8630-78ACA1AB3689}" dt="2022-06-03T09:08:47.660" v="710" actId="14100"/>
          <ac:picMkLst>
            <pc:docMk/>
            <pc:sldMk cId="1204847588" sldId="367"/>
            <ac:picMk id="12" creationId="{770F435D-8C4A-4E55-6459-95532288B84A}"/>
          </ac:picMkLst>
        </pc:picChg>
        <pc:picChg chg="del">
          <ac:chgData name="Thúy Mai" userId="222f1c7e07c9bd7a" providerId="LiveId" clId="{C2267D39-145D-4CF8-8630-78ACA1AB3689}" dt="2022-06-03T09:08:43.673" v="708" actId="478"/>
          <ac:picMkLst>
            <pc:docMk/>
            <pc:sldMk cId="1204847588" sldId="367"/>
            <ac:picMk id="13" creationId="{7B543157-AE8C-16D3-5C12-294A096068C6}"/>
          </ac:picMkLst>
        </pc:picChg>
      </pc:sldChg>
      <pc:sldChg chg="addSp delSp modSp add mod ord delAnim modAnim">
        <pc:chgData name="Thúy Mai" userId="222f1c7e07c9bd7a" providerId="LiveId" clId="{C2267D39-145D-4CF8-8630-78ACA1AB3689}" dt="2022-06-03T10:40:48.355" v="2514"/>
        <pc:sldMkLst>
          <pc:docMk/>
          <pc:sldMk cId="1078414172" sldId="368"/>
        </pc:sldMkLst>
        <pc:spChg chg="mod">
          <ac:chgData name="Thúy Mai" userId="222f1c7e07c9bd7a" providerId="LiveId" clId="{C2267D39-145D-4CF8-8630-78ACA1AB3689}" dt="2022-06-03T09:29:11.626" v="1295" actId="1076"/>
          <ac:spMkLst>
            <pc:docMk/>
            <pc:sldMk cId="1078414172" sldId="368"/>
            <ac:spMk id="6" creationId="{7AE508C3-92F0-430D-9AD2-4776EB63418D}"/>
          </ac:spMkLst>
        </pc:spChg>
        <pc:spChg chg="mod">
          <ac:chgData name="Thúy Mai" userId="222f1c7e07c9bd7a" providerId="LiveId" clId="{C2267D39-145D-4CF8-8630-78ACA1AB3689}" dt="2022-06-03T09:29:07.412" v="1294" actId="1076"/>
          <ac:spMkLst>
            <pc:docMk/>
            <pc:sldMk cId="1078414172" sldId="368"/>
            <ac:spMk id="10" creationId="{2B29FCE2-B5E7-43DA-95B9-882C89517F56}"/>
          </ac:spMkLst>
        </pc:spChg>
        <pc:spChg chg="del">
          <ac:chgData name="Thúy Mai" userId="222f1c7e07c9bd7a" providerId="LiveId" clId="{C2267D39-145D-4CF8-8630-78ACA1AB3689}" dt="2022-06-03T09:24:31.658" v="1205" actId="478"/>
          <ac:spMkLst>
            <pc:docMk/>
            <pc:sldMk cId="1078414172" sldId="368"/>
            <ac:spMk id="17" creationId="{D0ABC8B2-0E94-9A40-3135-85655E60C17A}"/>
          </ac:spMkLst>
        </pc:spChg>
        <pc:spChg chg="del">
          <ac:chgData name="Thúy Mai" userId="222f1c7e07c9bd7a" providerId="LiveId" clId="{C2267D39-145D-4CF8-8630-78ACA1AB3689}" dt="2022-06-03T09:22:55.007" v="1168" actId="478"/>
          <ac:spMkLst>
            <pc:docMk/>
            <pc:sldMk cId="1078414172" sldId="368"/>
            <ac:spMk id="18" creationId="{2200E543-D144-05D6-5E9B-FEEC889F694D}"/>
          </ac:spMkLst>
        </pc:spChg>
        <pc:spChg chg="del">
          <ac:chgData name="Thúy Mai" userId="222f1c7e07c9bd7a" providerId="LiveId" clId="{C2267D39-145D-4CF8-8630-78ACA1AB3689}" dt="2022-06-03T09:22:50.860" v="1162" actId="478"/>
          <ac:spMkLst>
            <pc:docMk/>
            <pc:sldMk cId="1078414172" sldId="368"/>
            <ac:spMk id="25" creationId="{1E8BB57C-AF04-E4EA-8A81-EA76026D2869}"/>
          </ac:spMkLst>
        </pc:spChg>
        <pc:spChg chg="del">
          <ac:chgData name="Thúy Mai" userId="222f1c7e07c9bd7a" providerId="LiveId" clId="{C2267D39-145D-4CF8-8630-78ACA1AB3689}" dt="2022-06-03T09:22:52.361" v="1164" actId="478"/>
          <ac:spMkLst>
            <pc:docMk/>
            <pc:sldMk cId="1078414172" sldId="368"/>
            <ac:spMk id="26" creationId="{3851ADDE-C562-5454-CBBD-2AC979F1F9E2}"/>
          </ac:spMkLst>
        </pc:spChg>
        <pc:spChg chg="mod">
          <ac:chgData name="Thúy Mai" userId="222f1c7e07c9bd7a" providerId="LiveId" clId="{C2267D39-145D-4CF8-8630-78ACA1AB3689}" dt="2022-06-03T09:29:13.592" v="1296" actId="1076"/>
          <ac:spMkLst>
            <pc:docMk/>
            <pc:sldMk cId="1078414172" sldId="368"/>
            <ac:spMk id="28" creationId="{E5FB9D8E-E145-602D-AD7C-F4C7E717100D}"/>
          </ac:spMkLst>
        </pc:spChg>
        <pc:spChg chg="add del mod">
          <ac:chgData name="Thúy Mai" userId="222f1c7e07c9bd7a" providerId="LiveId" clId="{C2267D39-145D-4CF8-8630-78ACA1AB3689}" dt="2022-06-03T09:26:24.445" v="1241"/>
          <ac:spMkLst>
            <pc:docMk/>
            <pc:sldMk cId="1078414172" sldId="368"/>
            <ac:spMk id="29" creationId="{86D28105-391F-CA60-32F2-A59546D2DDC4}"/>
          </ac:spMkLst>
        </pc:spChg>
        <pc:spChg chg="del">
          <ac:chgData name="Thúy Mai" userId="222f1c7e07c9bd7a" providerId="LiveId" clId="{C2267D39-145D-4CF8-8630-78ACA1AB3689}" dt="2022-06-03T09:23:30.440" v="1177" actId="478"/>
          <ac:spMkLst>
            <pc:docMk/>
            <pc:sldMk cId="1078414172" sldId="368"/>
            <ac:spMk id="31" creationId="{55775D96-07EC-58D5-4906-1E436DC41529}"/>
          </ac:spMkLst>
        </pc:spChg>
        <pc:spChg chg="mod">
          <ac:chgData name="Thúy Mai" userId="222f1c7e07c9bd7a" providerId="LiveId" clId="{C2267D39-145D-4CF8-8630-78ACA1AB3689}" dt="2022-06-03T09:29:19.105" v="1298" actId="14100"/>
          <ac:spMkLst>
            <pc:docMk/>
            <pc:sldMk cId="1078414172" sldId="368"/>
            <ac:spMk id="34" creationId="{D72435BD-6C94-99B3-EA15-95B99623A5EE}"/>
          </ac:spMkLst>
        </pc:spChg>
        <pc:spChg chg="del">
          <ac:chgData name="Thúy Mai" userId="222f1c7e07c9bd7a" providerId="LiveId" clId="{C2267D39-145D-4CF8-8630-78ACA1AB3689}" dt="2022-06-03T09:22:51.552" v="1163" actId="478"/>
          <ac:spMkLst>
            <pc:docMk/>
            <pc:sldMk cId="1078414172" sldId="368"/>
            <ac:spMk id="36" creationId="{9812FFCD-64D3-40E0-3E7E-C3270D041CBF}"/>
          </ac:spMkLst>
        </pc:spChg>
        <pc:spChg chg="mod">
          <ac:chgData name="Thúy Mai" userId="222f1c7e07c9bd7a" providerId="LiveId" clId="{C2267D39-145D-4CF8-8630-78ACA1AB3689}" dt="2022-06-03T09:29:24.199" v="1300" actId="14100"/>
          <ac:spMkLst>
            <pc:docMk/>
            <pc:sldMk cId="1078414172" sldId="368"/>
            <ac:spMk id="37" creationId="{8C5E4355-EEE7-9BFC-4F3C-26365710F9C9}"/>
          </ac:spMkLst>
        </pc:spChg>
        <pc:spChg chg="del">
          <ac:chgData name="Thúy Mai" userId="222f1c7e07c9bd7a" providerId="LiveId" clId="{C2267D39-145D-4CF8-8630-78ACA1AB3689}" dt="2022-06-03T09:22:53.468" v="1166" actId="478"/>
          <ac:spMkLst>
            <pc:docMk/>
            <pc:sldMk cId="1078414172" sldId="368"/>
            <ac:spMk id="39" creationId="{5CE4907C-1A8C-F7F6-119D-7BC3A662C942}"/>
          </ac:spMkLst>
        </pc:spChg>
        <pc:spChg chg="del">
          <ac:chgData name="Thúy Mai" userId="222f1c7e07c9bd7a" providerId="LiveId" clId="{C2267D39-145D-4CF8-8630-78ACA1AB3689}" dt="2022-06-03T09:22:54.023" v="1167" actId="478"/>
          <ac:spMkLst>
            <pc:docMk/>
            <pc:sldMk cId="1078414172" sldId="368"/>
            <ac:spMk id="40" creationId="{EB5CF721-4CDE-EC3C-A61C-AD9BB9361AD5}"/>
          </ac:spMkLst>
        </pc:spChg>
        <pc:spChg chg="del">
          <ac:chgData name="Thúy Mai" userId="222f1c7e07c9bd7a" providerId="LiveId" clId="{C2267D39-145D-4CF8-8630-78ACA1AB3689}" dt="2022-06-03T09:22:52.839" v="1165" actId="478"/>
          <ac:spMkLst>
            <pc:docMk/>
            <pc:sldMk cId="1078414172" sldId="368"/>
            <ac:spMk id="41" creationId="{9BC2440D-5634-4038-8E79-FD43D7202A97}"/>
          </ac:spMkLst>
        </pc:spChg>
        <pc:spChg chg="add mod">
          <ac:chgData name="Thúy Mai" userId="222f1c7e07c9bd7a" providerId="LiveId" clId="{C2267D39-145D-4CF8-8630-78ACA1AB3689}" dt="2022-06-03T09:29:36.738" v="1304" actId="113"/>
          <ac:spMkLst>
            <pc:docMk/>
            <pc:sldMk cId="1078414172" sldId="368"/>
            <ac:spMk id="42" creationId="{8EB2F561-FB88-5617-7062-968B85F06882}"/>
          </ac:spMkLst>
        </pc:spChg>
        <pc:spChg chg="mod">
          <ac:chgData name="Thúy Mai" userId="222f1c7e07c9bd7a" providerId="LiveId" clId="{C2267D39-145D-4CF8-8630-78ACA1AB3689}" dt="2022-06-03T09:29:27.560" v="1301" actId="1076"/>
          <ac:spMkLst>
            <pc:docMk/>
            <pc:sldMk cId="1078414172" sldId="368"/>
            <ac:spMk id="44" creationId="{E7ABB4D9-DDCE-DFD8-125F-62264AB45FF1}"/>
          </ac:spMkLst>
        </pc:spChg>
        <pc:graphicFrameChg chg="add del mod">
          <ac:chgData name="Thúy Mai" userId="222f1c7e07c9bd7a" providerId="LiveId" clId="{C2267D39-145D-4CF8-8630-78ACA1AB3689}" dt="2022-06-03T09:22:07.838" v="1104"/>
          <ac:graphicFrameMkLst>
            <pc:docMk/>
            <pc:sldMk cId="1078414172" sldId="368"/>
            <ac:graphicFrameMk id="2" creationId="{6F6B3622-6FC0-A1E9-B830-58C32972DD00}"/>
          </ac:graphicFrameMkLst>
        </pc:graphicFrameChg>
        <pc:graphicFrameChg chg="add del mod">
          <ac:chgData name="Thúy Mai" userId="222f1c7e07c9bd7a" providerId="LiveId" clId="{C2267D39-145D-4CF8-8630-78ACA1AB3689}" dt="2022-06-03T09:22:27.356" v="1161" actId="478"/>
          <ac:graphicFrameMkLst>
            <pc:docMk/>
            <pc:sldMk cId="1078414172" sldId="368"/>
            <ac:graphicFrameMk id="3" creationId="{69F41760-903E-0AA9-9CFD-9BDD1448A9B2}"/>
          </ac:graphicFrameMkLst>
        </pc:graphicFrameChg>
        <pc:graphicFrameChg chg="add del mod">
          <ac:chgData name="Thúy Mai" userId="222f1c7e07c9bd7a" providerId="LiveId" clId="{C2267D39-145D-4CF8-8630-78ACA1AB3689}" dt="2022-06-03T09:22:58.676" v="1173"/>
          <ac:graphicFrameMkLst>
            <pc:docMk/>
            <pc:sldMk cId="1078414172" sldId="368"/>
            <ac:graphicFrameMk id="4" creationId="{8BA773AA-DD13-6DBD-5EE3-0F59BB589E95}"/>
          </ac:graphicFrameMkLst>
        </pc:graphicFrameChg>
        <pc:graphicFrameChg chg="add del mod">
          <ac:chgData name="Thúy Mai" userId="222f1c7e07c9bd7a" providerId="LiveId" clId="{C2267D39-145D-4CF8-8630-78ACA1AB3689}" dt="2022-06-03T09:23:34.055" v="1181"/>
          <ac:graphicFrameMkLst>
            <pc:docMk/>
            <pc:sldMk cId="1078414172" sldId="368"/>
            <ac:graphicFrameMk id="5" creationId="{1D6B539C-2AFA-9E0B-218B-AEFAC20EA35E}"/>
          </ac:graphicFrameMkLst>
        </pc:graphicFrameChg>
        <pc:graphicFrameChg chg="add del mod">
          <ac:chgData name="Thúy Mai" userId="222f1c7e07c9bd7a" providerId="LiveId" clId="{C2267D39-145D-4CF8-8630-78ACA1AB3689}" dt="2022-06-03T09:23:56.913" v="1193" actId="478"/>
          <ac:graphicFrameMkLst>
            <pc:docMk/>
            <pc:sldMk cId="1078414172" sldId="368"/>
            <ac:graphicFrameMk id="7" creationId="{C8DB22BC-E51A-C68B-5C56-41A6AF715F89}"/>
          </ac:graphicFrameMkLst>
        </pc:graphicFrameChg>
        <pc:graphicFrameChg chg="add del mod">
          <ac:chgData name="Thúy Mai" userId="222f1c7e07c9bd7a" providerId="LiveId" clId="{C2267D39-145D-4CF8-8630-78ACA1AB3689}" dt="2022-06-03T09:23:39.886" v="1185"/>
          <ac:graphicFrameMkLst>
            <pc:docMk/>
            <pc:sldMk cId="1078414172" sldId="368"/>
            <ac:graphicFrameMk id="8" creationId="{B5EF1448-BB1C-A806-5C34-1BC996291F4E}"/>
          </ac:graphicFrameMkLst>
        </pc:graphicFrameChg>
        <pc:graphicFrameChg chg="add del mod">
          <ac:chgData name="Thúy Mai" userId="222f1c7e07c9bd7a" providerId="LiveId" clId="{C2267D39-145D-4CF8-8630-78ACA1AB3689}" dt="2022-06-03T09:23:56.311" v="1192" actId="478"/>
          <ac:graphicFrameMkLst>
            <pc:docMk/>
            <pc:sldMk cId="1078414172" sldId="368"/>
            <ac:graphicFrameMk id="9" creationId="{04B2AA88-2783-6BF1-D41A-A716812944F9}"/>
          </ac:graphicFrameMkLst>
        </pc:graphicFrameChg>
        <pc:graphicFrameChg chg="add del mod">
          <ac:chgData name="Thúy Mai" userId="222f1c7e07c9bd7a" providerId="LiveId" clId="{C2267D39-145D-4CF8-8630-78ACA1AB3689}" dt="2022-06-03T09:23:53.922" v="1189"/>
          <ac:graphicFrameMkLst>
            <pc:docMk/>
            <pc:sldMk cId="1078414172" sldId="368"/>
            <ac:graphicFrameMk id="11" creationId="{23FABFF8-DF10-D497-913B-20CEE3FCB143}"/>
          </ac:graphicFrameMkLst>
        </pc:graphicFrameChg>
        <pc:graphicFrameChg chg="add del mod">
          <ac:chgData name="Thúy Mai" userId="222f1c7e07c9bd7a" providerId="LiveId" clId="{C2267D39-145D-4CF8-8630-78ACA1AB3689}" dt="2022-06-03T09:24:12.466" v="1196"/>
          <ac:graphicFrameMkLst>
            <pc:docMk/>
            <pc:sldMk cId="1078414172" sldId="368"/>
            <ac:graphicFrameMk id="13" creationId="{F3BD0A81-557F-E07C-7B2B-9EE640C3CC58}"/>
          </ac:graphicFrameMkLst>
        </pc:graphicFrameChg>
        <pc:graphicFrameChg chg="add del mod">
          <ac:chgData name="Thúy Mai" userId="222f1c7e07c9bd7a" providerId="LiveId" clId="{C2267D39-145D-4CF8-8630-78ACA1AB3689}" dt="2022-06-03T09:24:24.773" v="1203" actId="478"/>
          <ac:graphicFrameMkLst>
            <pc:docMk/>
            <pc:sldMk cId="1078414172" sldId="368"/>
            <ac:graphicFrameMk id="14" creationId="{007C2F1B-9A2A-DCF1-05A4-4BA9DBB0E564}"/>
          </ac:graphicFrameMkLst>
        </pc:graphicFrameChg>
        <pc:graphicFrameChg chg="add del mod">
          <ac:chgData name="Thúy Mai" userId="222f1c7e07c9bd7a" providerId="LiveId" clId="{C2267D39-145D-4CF8-8630-78ACA1AB3689}" dt="2022-06-03T09:24:22.647" v="1200"/>
          <ac:graphicFrameMkLst>
            <pc:docMk/>
            <pc:sldMk cId="1078414172" sldId="368"/>
            <ac:graphicFrameMk id="15" creationId="{27E84270-4FAA-FBE9-9F05-C18F1287A6FA}"/>
          </ac:graphicFrameMkLst>
        </pc:graphicFrameChg>
        <pc:graphicFrameChg chg="add del mod">
          <ac:chgData name="Thúy Mai" userId="222f1c7e07c9bd7a" providerId="LiveId" clId="{C2267D39-145D-4CF8-8630-78ACA1AB3689}" dt="2022-06-03T09:25:12.670" v="1209"/>
          <ac:graphicFrameMkLst>
            <pc:docMk/>
            <pc:sldMk cId="1078414172" sldId="368"/>
            <ac:graphicFrameMk id="16" creationId="{71FAEC21-7532-B6BA-C254-09B0BDE38CB8}"/>
          </ac:graphicFrameMkLst>
        </pc:graphicFrameChg>
        <pc:graphicFrameChg chg="add del mod">
          <ac:chgData name="Thúy Mai" userId="222f1c7e07c9bd7a" providerId="LiveId" clId="{C2267D39-145D-4CF8-8630-78ACA1AB3689}" dt="2022-06-03T09:25:44.579" v="1221" actId="478"/>
          <ac:graphicFrameMkLst>
            <pc:docMk/>
            <pc:sldMk cId="1078414172" sldId="368"/>
            <ac:graphicFrameMk id="19" creationId="{1AC6FCCA-6ABD-41ED-E2ED-D8C153C44584}"/>
          </ac:graphicFrameMkLst>
        </pc:graphicFrameChg>
        <pc:graphicFrameChg chg="add del mod">
          <ac:chgData name="Thúy Mai" userId="222f1c7e07c9bd7a" providerId="LiveId" clId="{C2267D39-145D-4CF8-8630-78ACA1AB3689}" dt="2022-06-03T09:25:24.697" v="1213"/>
          <ac:graphicFrameMkLst>
            <pc:docMk/>
            <pc:sldMk cId="1078414172" sldId="368"/>
            <ac:graphicFrameMk id="20" creationId="{D93351E0-F9E8-21DB-7EEB-F8D1F7803377}"/>
          </ac:graphicFrameMkLst>
        </pc:graphicFrameChg>
        <pc:graphicFrameChg chg="add del mod">
          <ac:chgData name="Thúy Mai" userId="222f1c7e07c9bd7a" providerId="LiveId" clId="{C2267D39-145D-4CF8-8630-78ACA1AB3689}" dt="2022-06-03T09:25:43.698" v="1220" actId="478"/>
          <ac:graphicFrameMkLst>
            <pc:docMk/>
            <pc:sldMk cId="1078414172" sldId="368"/>
            <ac:graphicFrameMk id="21" creationId="{2D5317ED-2B67-1D54-F20A-F38A13A5845F}"/>
          </ac:graphicFrameMkLst>
        </pc:graphicFrameChg>
        <pc:graphicFrameChg chg="add del mod">
          <ac:chgData name="Thúy Mai" userId="222f1c7e07c9bd7a" providerId="LiveId" clId="{C2267D39-145D-4CF8-8630-78ACA1AB3689}" dt="2022-06-03T09:25:40.294" v="1217"/>
          <ac:graphicFrameMkLst>
            <pc:docMk/>
            <pc:sldMk cId="1078414172" sldId="368"/>
            <ac:graphicFrameMk id="22" creationId="{33ACA827-30B6-265E-F3BD-221C2457419A}"/>
          </ac:graphicFrameMkLst>
        </pc:graphicFrameChg>
        <pc:graphicFrameChg chg="add del mod">
          <ac:chgData name="Thúy Mai" userId="222f1c7e07c9bd7a" providerId="LiveId" clId="{C2267D39-145D-4CF8-8630-78ACA1AB3689}" dt="2022-06-03T09:25:42.360" v="1219" actId="478"/>
          <ac:graphicFrameMkLst>
            <pc:docMk/>
            <pc:sldMk cId="1078414172" sldId="368"/>
            <ac:graphicFrameMk id="23" creationId="{2F088AE8-CB7F-301B-DBDB-B48182F8ED5D}"/>
          </ac:graphicFrameMkLst>
        </pc:graphicFrameChg>
        <pc:graphicFrameChg chg="add del mod">
          <ac:chgData name="Thúy Mai" userId="222f1c7e07c9bd7a" providerId="LiveId" clId="{C2267D39-145D-4CF8-8630-78ACA1AB3689}" dt="2022-06-03T09:25:57.970" v="1225"/>
          <ac:graphicFrameMkLst>
            <pc:docMk/>
            <pc:sldMk cId="1078414172" sldId="368"/>
            <ac:graphicFrameMk id="24" creationId="{741CA6B5-EB29-794D-10AC-91B7D5DE1700}"/>
          </ac:graphicFrameMkLst>
        </pc:graphicFrameChg>
        <pc:graphicFrameChg chg="add del mod modGraphic">
          <ac:chgData name="Thúy Mai" userId="222f1c7e07c9bd7a" providerId="LiveId" clId="{C2267D39-145D-4CF8-8630-78ACA1AB3689}" dt="2022-06-03T09:26:24.445" v="1239" actId="478"/>
          <ac:graphicFrameMkLst>
            <pc:docMk/>
            <pc:sldMk cId="1078414172" sldId="368"/>
            <ac:graphicFrameMk id="27" creationId="{1AB7501D-EC8E-D1B5-734F-5C37A732A543}"/>
          </ac:graphicFrameMkLst>
        </pc:graphicFrameChg>
        <pc:graphicFrameChg chg="add del mod">
          <ac:chgData name="Thúy Mai" userId="222f1c7e07c9bd7a" providerId="LiveId" clId="{C2267D39-145D-4CF8-8630-78ACA1AB3689}" dt="2022-06-03T09:28:32.357" v="1280"/>
          <ac:graphicFrameMkLst>
            <pc:docMk/>
            <pc:sldMk cId="1078414172" sldId="368"/>
            <ac:graphicFrameMk id="30" creationId="{D55DA1F4-85DF-E90B-1EB5-F16C4E85E187}"/>
          </ac:graphicFrameMkLst>
        </pc:graphicFrameChg>
        <pc:graphicFrameChg chg="add del mod">
          <ac:chgData name="Thúy Mai" userId="222f1c7e07c9bd7a" providerId="LiveId" clId="{C2267D39-145D-4CF8-8630-78ACA1AB3689}" dt="2022-06-03T09:28:40.526" v="1285" actId="478"/>
          <ac:graphicFrameMkLst>
            <pc:docMk/>
            <pc:sldMk cId="1078414172" sldId="368"/>
            <ac:graphicFrameMk id="32" creationId="{491A1CC7-5975-FCCA-BEB9-9636F89AC65B}"/>
          </ac:graphicFrameMkLst>
        </pc:graphicFrameChg>
        <pc:picChg chg="mod">
          <ac:chgData name="Thúy Mai" userId="222f1c7e07c9bd7a" providerId="LiveId" clId="{C2267D39-145D-4CF8-8630-78ACA1AB3689}" dt="2022-06-03T09:27:58.836" v="1271" actId="1076"/>
          <ac:picMkLst>
            <pc:docMk/>
            <pc:sldMk cId="1078414172" sldId="368"/>
            <ac:picMk id="12" creationId="{3DB6CEBC-CE4F-E576-CEEC-EC18E050FB53}"/>
          </ac:picMkLst>
        </pc:picChg>
      </pc:sldChg>
      <pc:sldChg chg="addSp delSp modSp new mod ord">
        <pc:chgData name="Thúy Mai" userId="222f1c7e07c9bd7a" providerId="LiveId" clId="{C2267D39-145D-4CF8-8630-78ACA1AB3689}" dt="2022-06-03T09:30:48.673" v="1328"/>
        <pc:sldMkLst>
          <pc:docMk/>
          <pc:sldMk cId="1058291217" sldId="369"/>
        </pc:sldMkLst>
        <pc:spChg chg="del">
          <ac:chgData name="Thúy Mai" userId="222f1c7e07c9bd7a" providerId="LiveId" clId="{C2267D39-145D-4CF8-8630-78ACA1AB3689}" dt="2022-06-03T09:18:21.376" v="971" actId="478"/>
          <ac:spMkLst>
            <pc:docMk/>
            <pc:sldMk cId="1058291217" sldId="369"/>
            <ac:spMk id="2" creationId="{82A691C5-4DB4-53F5-8126-150D7CC08DB7}"/>
          </ac:spMkLst>
        </pc:spChg>
        <pc:spChg chg="del">
          <ac:chgData name="Thúy Mai" userId="222f1c7e07c9bd7a" providerId="LiveId" clId="{C2267D39-145D-4CF8-8630-78ACA1AB3689}" dt="2022-06-03T09:18:23.779" v="972" actId="478"/>
          <ac:spMkLst>
            <pc:docMk/>
            <pc:sldMk cId="1058291217" sldId="369"/>
            <ac:spMk id="3" creationId="{B7A0E1CA-0017-1890-5A77-FB12DA5EF19B}"/>
          </ac:spMkLst>
        </pc:spChg>
        <pc:spChg chg="add mod">
          <ac:chgData name="Thúy Mai" userId="222f1c7e07c9bd7a" providerId="LiveId" clId="{C2267D39-145D-4CF8-8630-78ACA1AB3689}" dt="2022-06-03T09:21:07.379" v="1045" actId="1076"/>
          <ac:spMkLst>
            <pc:docMk/>
            <pc:sldMk cId="1058291217" sldId="369"/>
            <ac:spMk id="7" creationId="{9535F4B6-43DE-764D-2B2F-C1EE82F2AAB1}"/>
          </ac:spMkLst>
        </pc:spChg>
        <pc:spChg chg="add mod">
          <ac:chgData name="Thúy Mai" userId="222f1c7e07c9bd7a" providerId="LiveId" clId="{C2267D39-145D-4CF8-8630-78ACA1AB3689}" dt="2022-06-03T09:21:01.249" v="1043" actId="1076"/>
          <ac:spMkLst>
            <pc:docMk/>
            <pc:sldMk cId="1058291217" sldId="369"/>
            <ac:spMk id="9" creationId="{0CB84B02-979E-56F9-837A-EAFCA8223077}"/>
          </ac:spMkLst>
        </pc:spChg>
        <pc:spChg chg="add mod">
          <ac:chgData name="Thúy Mai" userId="222f1c7e07c9bd7a" providerId="LiveId" clId="{C2267D39-145D-4CF8-8630-78ACA1AB3689}" dt="2022-06-03T09:21:04.443" v="1044" actId="1076"/>
          <ac:spMkLst>
            <pc:docMk/>
            <pc:sldMk cId="1058291217" sldId="369"/>
            <ac:spMk id="11" creationId="{44363F31-4606-BA1E-3B4D-AAF6F5CA61C0}"/>
          </ac:spMkLst>
        </pc:spChg>
        <pc:graphicFrameChg chg="add del mod">
          <ac:chgData name="Thúy Mai" userId="222f1c7e07c9bd7a" providerId="LiveId" clId="{C2267D39-145D-4CF8-8630-78ACA1AB3689}" dt="2022-06-03T09:18:24.712" v="975"/>
          <ac:graphicFrameMkLst>
            <pc:docMk/>
            <pc:sldMk cId="1058291217" sldId="369"/>
            <ac:graphicFrameMk id="4" creationId="{9809F1EC-AF14-8102-CEAE-37F0EA4456B3}"/>
          </ac:graphicFrameMkLst>
        </pc:graphicFrameChg>
        <pc:graphicFrameChg chg="add del mod modGraphic">
          <ac:chgData name="Thúy Mai" userId="222f1c7e07c9bd7a" providerId="LiveId" clId="{C2267D39-145D-4CF8-8630-78ACA1AB3689}" dt="2022-06-03T09:18:41.611" v="983" actId="478"/>
          <ac:graphicFrameMkLst>
            <pc:docMk/>
            <pc:sldMk cId="1058291217" sldId="369"/>
            <ac:graphicFrameMk id="5" creationId="{D198D04F-EDAA-A1EA-CC8E-81529EF24972}"/>
          </ac:graphicFrameMkLst>
        </pc:graphicFrameChg>
      </pc:sldChg>
      <pc:sldChg chg="addSp delSp modSp add mod modAnim">
        <pc:chgData name="Thúy Mai" userId="222f1c7e07c9bd7a" providerId="LiveId" clId="{C2267D39-145D-4CF8-8630-78ACA1AB3689}" dt="2022-06-03T10:41:08.229" v="2520"/>
        <pc:sldMkLst>
          <pc:docMk/>
          <pc:sldMk cId="2422492045" sldId="370"/>
        </pc:sldMkLst>
        <pc:spChg chg="mod">
          <ac:chgData name="Thúy Mai" userId="222f1c7e07c9bd7a" providerId="LiveId" clId="{C2267D39-145D-4CF8-8630-78ACA1AB3689}" dt="2022-06-03T09:35:32.860" v="1474" actId="20577"/>
          <ac:spMkLst>
            <pc:docMk/>
            <pc:sldMk cId="2422492045" sldId="370"/>
            <ac:spMk id="6" creationId="{7AE508C3-92F0-430D-9AD2-4776EB63418D}"/>
          </ac:spMkLst>
        </pc:spChg>
        <pc:spChg chg="mod">
          <ac:chgData name="Thúy Mai" userId="222f1c7e07c9bd7a" providerId="LiveId" clId="{C2267D39-145D-4CF8-8630-78ACA1AB3689}" dt="2022-06-03T09:34:39.607" v="1462" actId="1076"/>
          <ac:spMkLst>
            <pc:docMk/>
            <pc:sldMk cId="2422492045" sldId="370"/>
            <ac:spMk id="28" creationId="{E5FB9D8E-E145-602D-AD7C-F4C7E717100D}"/>
          </ac:spMkLst>
        </pc:spChg>
        <pc:spChg chg="mod">
          <ac:chgData name="Thúy Mai" userId="222f1c7e07c9bd7a" providerId="LiveId" clId="{C2267D39-145D-4CF8-8630-78ACA1AB3689}" dt="2022-06-03T09:34:44.544" v="1464" actId="14100"/>
          <ac:spMkLst>
            <pc:docMk/>
            <pc:sldMk cId="2422492045" sldId="370"/>
            <ac:spMk id="34" creationId="{D72435BD-6C94-99B3-EA15-95B99623A5EE}"/>
          </ac:spMkLst>
        </pc:spChg>
        <pc:spChg chg="mod">
          <ac:chgData name="Thúy Mai" userId="222f1c7e07c9bd7a" providerId="LiveId" clId="{C2267D39-145D-4CF8-8630-78ACA1AB3689}" dt="2022-06-03T09:34:47.140" v="1465" actId="1076"/>
          <ac:spMkLst>
            <pc:docMk/>
            <pc:sldMk cId="2422492045" sldId="370"/>
            <ac:spMk id="37" creationId="{8C5E4355-EEE7-9BFC-4F3C-26365710F9C9}"/>
          </ac:spMkLst>
        </pc:spChg>
        <pc:spChg chg="mod">
          <ac:chgData name="Thúy Mai" userId="222f1c7e07c9bd7a" providerId="LiveId" clId="{C2267D39-145D-4CF8-8630-78ACA1AB3689}" dt="2022-06-03T09:34:55.621" v="1469" actId="1076"/>
          <ac:spMkLst>
            <pc:docMk/>
            <pc:sldMk cId="2422492045" sldId="370"/>
            <ac:spMk id="42" creationId="{8EB2F561-FB88-5617-7062-968B85F06882}"/>
          </ac:spMkLst>
        </pc:spChg>
        <pc:spChg chg="del">
          <ac:chgData name="Thúy Mai" userId="222f1c7e07c9bd7a" providerId="LiveId" clId="{C2267D39-145D-4CF8-8630-78ACA1AB3689}" dt="2022-06-03T09:33:23.622" v="1429" actId="478"/>
          <ac:spMkLst>
            <pc:docMk/>
            <pc:sldMk cId="2422492045" sldId="370"/>
            <ac:spMk id="44" creationId="{E7ABB4D9-DDCE-DFD8-125F-62264AB45FF1}"/>
          </ac:spMkLst>
        </pc:spChg>
        <pc:graphicFrameChg chg="add del mod">
          <ac:chgData name="Thúy Mai" userId="222f1c7e07c9bd7a" providerId="LiveId" clId="{C2267D39-145D-4CF8-8630-78ACA1AB3689}" dt="2022-06-03T09:32:21.336" v="1409"/>
          <ac:graphicFrameMkLst>
            <pc:docMk/>
            <pc:sldMk cId="2422492045" sldId="370"/>
            <ac:graphicFrameMk id="2" creationId="{7309D35F-50D9-4D1A-6385-0BB41B93ED77}"/>
          </ac:graphicFrameMkLst>
        </pc:graphicFrameChg>
        <pc:graphicFrameChg chg="add del mod">
          <ac:chgData name="Thúy Mai" userId="222f1c7e07c9bd7a" providerId="LiveId" clId="{C2267D39-145D-4CF8-8630-78ACA1AB3689}" dt="2022-06-03T09:32:36.432" v="1414" actId="478"/>
          <ac:graphicFrameMkLst>
            <pc:docMk/>
            <pc:sldMk cId="2422492045" sldId="370"/>
            <ac:graphicFrameMk id="3" creationId="{A156D4A9-7925-F433-1FA4-8552EF5C9909}"/>
          </ac:graphicFrameMkLst>
        </pc:graphicFrameChg>
        <pc:graphicFrameChg chg="add del mod">
          <ac:chgData name="Thúy Mai" userId="222f1c7e07c9bd7a" providerId="LiveId" clId="{C2267D39-145D-4CF8-8630-78ACA1AB3689}" dt="2022-06-03T09:32:45.831" v="1417"/>
          <ac:graphicFrameMkLst>
            <pc:docMk/>
            <pc:sldMk cId="2422492045" sldId="370"/>
            <ac:graphicFrameMk id="4" creationId="{5CD14794-DBF1-244F-F0EC-EC06FC3075FF}"/>
          </ac:graphicFrameMkLst>
        </pc:graphicFrameChg>
        <pc:graphicFrameChg chg="add del mod">
          <ac:chgData name="Thúy Mai" userId="222f1c7e07c9bd7a" providerId="LiveId" clId="{C2267D39-145D-4CF8-8630-78ACA1AB3689}" dt="2022-06-03T09:32:55.523" v="1421" actId="478"/>
          <ac:graphicFrameMkLst>
            <pc:docMk/>
            <pc:sldMk cId="2422492045" sldId="370"/>
            <ac:graphicFrameMk id="5" creationId="{676C5D85-A244-6A4E-24DE-126AD6B089C4}"/>
          </ac:graphicFrameMkLst>
        </pc:graphicFrameChg>
        <pc:graphicFrameChg chg="add del mod">
          <ac:chgData name="Thúy Mai" userId="222f1c7e07c9bd7a" providerId="LiveId" clId="{C2267D39-145D-4CF8-8630-78ACA1AB3689}" dt="2022-06-03T09:33:08.527" v="1426"/>
          <ac:graphicFrameMkLst>
            <pc:docMk/>
            <pc:sldMk cId="2422492045" sldId="370"/>
            <ac:graphicFrameMk id="7" creationId="{34CF8FBF-4B67-1C47-9B9F-AA13112097E3}"/>
          </ac:graphicFrameMkLst>
        </pc:graphicFrameChg>
        <pc:graphicFrameChg chg="add del mod">
          <ac:chgData name="Thúy Mai" userId="222f1c7e07c9bd7a" providerId="LiveId" clId="{C2267D39-145D-4CF8-8630-78ACA1AB3689}" dt="2022-06-03T09:33:26.404" v="1432"/>
          <ac:graphicFrameMkLst>
            <pc:docMk/>
            <pc:sldMk cId="2422492045" sldId="370"/>
            <ac:graphicFrameMk id="8" creationId="{81989945-B594-AFA1-0188-DC4992AD2B87}"/>
          </ac:graphicFrameMkLst>
        </pc:graphicFrameChg>
        <pc:graphicFrameChg chg="add del mod modGraphic">
          <ac:chgData name="Thúy Mai" userId="222f1c7e07c9bd7a" providerId="LiveId" clId="{C2267D39-145D-4CF8-8630-78ACA1AB3689}" dt="2022-06-03T09:33:36.588" v="1437" actId="478"/>
          <ac:graphicFrameMkLst>
            <pc:docMk/>
            <pc:sldMk cId="2422492045" sldId="370"/>
            <ac:graphicFrameMk id="9" creationId="{B00666BC-3D71-0101-31B2-700EA7757840}"/>
          </ac:graphicFrameMkLst>
        </pc:graphicFrameChg>
      </pc:sldChg>
      <pc:sldChg chg="addSp delSp modSp new mod">
        <pc:chgData name="Thúy Mai" userId="222f1c7e07c9bd7a" providerId="LiveId" clId="{C2267D39-145D-4CF8-8630-78ACA1AB3689}" dt="2022-06-03T09:31:44.643" v="1345" actId="1076"/>
        <pc:sldMkLst>
          <pc:docMk/>
          <pc:sldMk cId="1795513800" sldId="371"/>
        </pc:sldMkLst>
        <pc:spChg chg="del">
          <ac:chgData name="Thúy Mai" userId="222f1c7e07c9bd7a" providerId="LiveId" clId="{C2267D39-145D-4CF8-8630-78ACA1AB3689}" dt="2022-06-03T09:30:04.030" v="1307" actId="478"/>
          <ac:spMkLst>
            <pc:docMk/>
            <pc:sldMk cId="1795513800" sldId="371"/>
            <ac:spMk id="2" creationId="{834F372B-0964-10EA-1DC1-1D94678CD49C}"/>
          </ac:spMkLst>
        </pc:spChg>
        <pc:spChg chg="del">
          <ac:chgData name="Thúy Mai" userId="222f1c7e07c9bd7a" providerId="LiveId" clId="{C2267D39-145D-4CF8-8630-78ACA1AB3689}" dt="2022-06-03T09:30:04.816" v="1308" actId="478"/>
          <ac:spMkLst>
            <pc:docMk/>
            <pc:sldMk cId="1795513800" sldId="371"/>
            <ac:spMk id="3" creationId="{A5D0A639-780C-CBA9-D192-75A97BCA807D}"/>
          </ac:spMkLst>
        </pc:spChg>
        <pc:spChg chg="add mod">
          <ac:chgData name="Thúy Mai" userId="222f1c7e07c9bd7a" providerId="LiveId" clId="{C2267D39-145D-4CF8-8630-78ACA1AB3689}" dt="2022-06-03T09:31:35.770" v="1344" actId="403"/>
          <ac:spMkLst>
            <pc:docMk/>
            <pc:sldMk cId="1795513800" sldId="371"/>
            <ac:spMk id="6" creationId="{AFFC552C-CBFA-041F-1EE8-018D313E9C41}"/>
          </ac:spMkLst>
        </pc:spChg>
        <pc:spChg chg="add mod">
          <ac:chgData name="Thúy Mai" userId="222f1c7e07c9bd7a" providerId="LiveId" clId="{C2267D39-145D-4CF8-8630-78ACA1AB3689}" dt="2022-06-03T09:31:28.853" v="1337" actId="404"/>
          <ac:spMkLst>
            <pc:docMk/>
            <pc:sldMk cId="1795513800" sldId="371"/>
            <ac:spMk id="8" creationId="{D1493818-8541-B65B-02C7-8D5ADF013EDE}"/>
          </ac:spMkLst>
        </pc:spChg>
        <pc:graphicFrameChg chg="add del mod">
          <ac:chgData name="Thúy Mai" userId="222f1c7e07c9bd7a" providerId="LiveId" clId="{C2267D39-145D-4CF8-8630-78ACA1AB3689}" dt="2022-06-03T09:30:05.984" v="1311"/>
          <ac:graphicFrameMkLst>
            <pc:docMk/>
            <pc:sldMk cId="1795513800" sldId="371"/>
            <ac:graphicFrameMk id="4" creationId="{795CEBE4-F21C-803C-C412-AB37E4CFA33C}"/>
          </ac:graphicFrameMkLst>
        </pc:graphicFrameChg>
        <pc:graphicFrameChg chg="add del mod">
          <ac:chgData name="Thúy Mai" userId="222f1c7e07c9bd7a" providerId="LiveId" clId="{C2267D39-145D-4CF8-8630-78ACA1AB3689}" dt="2022-06-03T09:31:11.969" v="1329" actId="478"/>
          <ac:graphicFrameMkLst>
            <pc:docMk/>
            <pc:sldMk cId="1795513800" sldId="371"/>
            <ac:graphicFrameMk id="5" creationId="{993D9039-CC48-CD32-A873-9BA86CB8D2A3}"/>
          </ac:graphicFrameMkLst>
        </pc:graphicFrameChg>
        <pc:picChg chg="add mod">
          <ac:chgData name="Thúy Mai" userId="222f1c7e07c9bd7a" providerId="LiveId" clId="{C2267D39-145D-4CF8-8630-78ACA1AB3689}" dt="2022-06-03T09:31:44.643" v="1345" actId="1076"/>
          <ac:picMkLst>
            <pc:docMk/>
            <pc:sldMk cId="1795513800" sldId="371"/>
            <ac:picMk id="7" creationId="{529FB968-F6A7-4248-AE30-ACAFE66DA4EE}"/>
          </ac:picMkLst>
        </pc:picChg>
      </pc:sldChg>
      <pc:sldChg chg="addSp delSp modSp add mod modAnim">
        <pc:chgData name="Thúy Mai" userId="222f1c7e07c9bd7a" providerId="LiveId" clId="{C2267D39-145D-4CF8-8630-78ACA1AB3689}" dt="2022-06-03T10:41:18.628" v="2523"/>
        <pc:sldMkLst>
          <pc:docMk/>
          <pc:sldMk cId="3526309726" sldId="372"/>
        </pc:sldMkLst>
        <pc:spChg chg="mod">
          <ac:chgData name="Thúy Mai" userId="222f1c7e07c9bd7a" providerId="LiveId" clId="{C2267D39-145D-4CF8-8630-78ACA1AB3689}" dt="2022-06-03T09:36:11.318" v="1484" actId="14100"/>
          <ac:spMkLst>
            <pc:docMk/>
            <pc:sldMk cId="3526309726" sldId="372"/>
            <ac:spMk id="6" creationId="{7AE508C3-92F0-430D-9AD2-4776EB63418D}"/>
          </ac:spMkLst>
        </pc:spChg>
        <pc:spChg chg="mod">
          <ac:chgData name="Thúy Mai" userId="222f1c7e07c9bd7a" providerId="LiveId" clId="{C2267D39-145D-4CF8-8630-78ACA1AB3689}" dt="2022-06-03T09:37:51.942" v="1557" actId="14100"/>
          <ac:spMkLst>
            <pc:docMk/>
            <pc:sldMk cId="3526309726" sldId="372"/>
            <ac:spMk id="28" creationId="{E5FB9D8E-E145-602D-AD7C-F4C7E717100D}"/>
          </ac:spMkLst>
        </pc:spChg>
        <pc:spChg chg="mod">
          <ac:chgData name="Thúy Mai" userId="222f1c7e07c9bd7a" providerId="LiveId" clId="{C2267D39-145D-4CF8-8630-78ACA1AB3689}" dt="2022-06-03T09:37:48.286" v="1554" actId="1076"/>
          <ac:spMkLst>
            <pc:docMk/>
            <pc:sldMk cId="3526309726" sldId="372"/>
            <ac:spMk id="34" creationId="{D72435BD-6C94-99B3-EA15-95B99623A5EE}"/>
          </ac:spMkLst>
        </pc:spChg>
        <pc:spChg chg="del">
          <ac:chgData name="Thúy Mai" userId="222f1c7e07c9bd7a" providerId="LiveId" clId="{C2267D39-145D-4CF8-8630-78ACA1AB3689}" dt="2022-06-03T09:36:53.408" v="1533" actId="478"/>
          <ac:spMkLst>
            <pc:docMk/>
            <pc:sldMk cId="3526309726" sldId="372"/>
            <ac:spMk id="37" creationId="{8C5E4355-EEE7-9BFC-4F3C-26365710F9C9}"/>
          </ac:spMkLst>
        </pc:spChg>
        <pc:spChg chg="mod">
          <ac:chgData name="Thúy Mai" userId="222f1c7e07c9bd7a" providerId="LiveId" clId="{C2267D39-145D-4CF8-8630-78ACA1AB3689}" dt="2022-06-03T09:37:56.637" v="1559" actId="14100"/>
          <ac:spMkLst>
            <pc:docMk/>
            <pc:sldMk cId="3526309726" sldId="372"/>
            <ac:spMk id="42" creationId="{8EB2F561-FB88-5617-7062-968B85F06882}"/>
          </ac:spMkLst>
        </pc:spChg>
        <pc:graphicFrameChg chg="add del mod">
          <ac:chgData name="Thúy Mai" userId="222f1c7e07c9bd7a" providerId="LiveId" clId="{C2267D39-145D-4CF8-8630-78ACA1AB3689}" dt="2022-06-03T09:36:00.728" v="1479"/>
          <ac:graphicFrameMkLst>
            <pc:docMk/>
            <pc:sldMk cId="3526309726" sldId="372"/>
            <ac:graphicFrameMk id="2" creationId="{809FB442-DEE1-FE4A-6384-E30547C32177}"/>
          </ac:graphicFrameMkLst>
        </pc:graphicFrameChg>
        <pc:graphicFrameChg chg="add del mod">
          <ac:chgData name="Thúy Mai" userId="222f1c7e07c9bd7a" providerId="LiveId" clId="{C2267D39-145D-4CF8-8630-78ACA1AB3689}" dt="2022-06-03T09:36:22.552" v="1487"/>
          <ac:graphicFrameMkLst>
            <pc:docMk/>
            <pc:sldMk cId="3526309726" sldId="372"/>
            <ac:graphicFrameMk id="3" creationId="{034E9712-3727-284B-C448-4C6CA67D6239}"/>
          </ac:graphicFrameMkLst>
        </pc:graphicFrameChg>
        <pc:graphicFrameChg chg="add del mod">
          <ac:chgData name="Thúy Mai" userId="222f1c7e07c9bd7a" providerId="LiveId" clId="{C2267D39-145D-4CF8-8630-78ACA1AB3689}" dt="2022-06-03T09:36:34.246" v="1492"/>
          <ac:graphicFrameMkLst>
            <pc:docMk/>
            <pc:sldMk cId="3526309726" sldId="372"/>
            <ac:graphicFrameMk id="4" creationId="{E42219C4-AC05-C58B-9216-3A6EA35DB867}"/>
          </ac:graphicFrameMkLst>
        </pc:graphicFrameChg>
        <pc:graphicFrameChg chg="add del mod">
          <ac:chgData name="Thúy Mai" userId="222f1c7e07c9bd7a" providerId="LiveId" clId="{C2267D39-145D-4CF8-8630-78ACA1AB3689}" dt="2022-06-03T09:36:44.382" v="1499"/>
          <ac:graphicFrameMkLst>
            <pc:docMk/>
            <pc:sldMk cId="3526309726" sldId="372"/>
            <ac:graphicFrameMk id="5" creationId="{6571A5FE-D9B3-F490-8631-E843A9EBE3D5}"/>
          </ac:graphicFrameMkLst>
        </pc:graphicFrameChg>
        <pc:graphicFrameChg chg="add del mod">
          <ac:chgData name="Thúy Mai" userId="222f1c7e07c9bd7a" providerId="LiveId" clId="{C2267D39-145D-4CF8-8630-78ACA1AB3689}" dt="2022-06-03T09:37:05.397" v="1536"/>
          <ac:graphicFrameMkLst>
            <pc:docMk/>
            <pc:sldMk cId="3526309726" sldId="372"/>
            <ac:graphicFrameMk id="7" creationId="{FA18BC76-A2B3-A7C6-0261-7397AC61070C}"/>
          </ac:graphicFrameMkLst>
        </pc:graphicFrameChg>
        <pc:graphicFrameChg chg="add del mod">
          <ac:chgData name="Thúy Mai" userId="222f1c7e07c9bd7a" providerId="LiveId" clId="{C2267D39-145D-4CF8-8630-78ACA1AB3689}" dt="2022-06-03T09:37:18.314" v="1543" actId="478"/>
          <ac:graphicFrameMkLst>
            <pc:docMk/>
            <pc:sldMk cId="3526309726" sldId="372"/>
            <ac:graphicFrameMk id="8" creationId="{3F919D7A-62E0-80A3-4528-6B0DFE13730C}"/>
          </ac:graphicFrameMkLst>
        </pc:graphicFrameChg>
      </pc:sldChg>
      <pc:sldChg chg="addSp delSp modSp add mod">
        <pc:chgData name="Thúy Mai" userId="222f1c7e07c9bd7a" providerId="LiveId" clId="{C2267D39-145D-4CF8-8630-78ACA1AB3689}" dt="2022-06-03T09:42:30.724" v="1646" actId="207"/>
        <pc:sldMkLst>
          <pc:docMk/>
          <pc:sldMk cId="740069694" sldId="373"/>
        </pc:sldMkLst>
        <pc:spChg chg="mod">
          <ac:chgData name="Thúy Mai" userId="222f1c7e07c9bd7a" providerId="LiveId" clId="{C2267D39-145D-4CF8-8630-78ACA1AB3689}" dt="2022-06-03T09:38:48.257" v="1566" actId="14100"/>
          <ac:spMkLst>
            <pc:docMk/>
            <pc:sldMk cId="740069694" sldId="373"/>
            <ac:spMk id="4" creationId="{78A11BDF-B2E7-9EEC-506B-CEDEACCA2B61}"/>
          </ac:spMkLst>
        </pc:spChg>
        <pc:spChg chg="mod">
          <ac:chgData name="Thúy Mai" userId="222f1c7e07c9bd7a" providerId="LiveId" clId="{C2267D39-145D-4CF8-8630-78ACA1AB3689}" dt="2022-06-03T09:38:41.064" v="1563" actId="1076"/>
          <ac:spMkLst>
            <pc:docMk/>
            <pc:sldMk cId="740069694" sldId="373"/>
            <ac:spMk id="5" creationId="{1E4436A8-7008-FAC2-A94A-4EDD5FBB94EC}"/>
          </ac:spMkLst>
        </pc:spChg>
        <pc:spChg chg="mod">
          <ac:chgData name="Thúy Mai" userId="222f1c7e07c9bd7a" providerId="LiveId" clId="{C2267D39-145D-4CF8-8630-78ACA1AB3689}" dt="2022-06-03T09:42:30.724" v="1646" actId="207"/>
          <ac:spMkLst>
            <pc:docMk/>
            <pc:sldMk cId="740069694" sldId="373"/>
            <ac:spMk id="8" creationId="{3848CDFB-15C6-8C41-56C9-1E7460FA8970}"/>
          </ac:spMkLst>
        </pc:spChg>
        <pc:spChg chg="mod">
          <ac:chgData name="Thúy Mai" userId="222f1c7e07c9bd7a" providerId="LiveId" clId="{C2267D39-145D-4CF8-8630-78ACA1AB3689}" dt="2022-06-03T09:42:30.724" v="1646" actId="207"/>
          <ac:spMkLst>
            <pc:docMk/>
            <pc:sldMk cId="740069694" sldId="373"/>
            <ac:spMk id="11" creationId="{6008BA64-5B29-8B67-2D57-5CAA1EA2B312}"/>
          </ac:spMkLst>
        </pc:spChg>
        <pc:spChg chg="mod">
          <ac:chgData name="Thúy Mai" userId="222f1c7e07c9bd7a" providerId="LiveId" clId="{C2267D39-145D-4CF8-8630-78ACA1AB3689}" dt="2022-06-03T09:42:30.724" v="1646" actId="207"/>
          <ac:spMkLst>
            <pc:docMk/>
            <pc:sldMk cId="740069694" sldId="373"/>
            <ac:spMk id="13" creationId="{B8042DD6-AB45-6E48-9DA4-1CD7C4AF3842}"/>
          </ac:spMkLst>
        </pc:spChg>
        <pc:spChg chg="mod">
          <ac:chgData name="Thúy Mai" userId="222f1c7e07c9bd7a" providerId="LiveId" clId="{C2267D39-145D-4CF8-8630-78ACA1AB3689}" dt="2022-06-03T09:40:24.197" v="1596" actId="14100"/>
          <ac:spMkLst>
            <pc:docMk/>
            <pc:sldMk cId="740069694" sldId="373"/>
            <ac:spMk id="17" creationId="{47F3BCAC-2ED2-9B3D-8B26-EF1A9DAD5255}"/>
          </ac:spMkLst>
        </pc:spChg>
        <pc:graphicFrameChg chg="add del mod">
          <ac:chgData name="Thúy Mai" userId="222f1c7e07c9bd7a" providerId="LiveId" clId="{C2267D39-145D-4CF8-8630-78ACA1AB3689}" dt="2022-06-03T09:39:17.296" v="1571"/>
          <ac:graphicFrameMkLst>
            <pc:docMk/>
            <pc:sldMk cId="740069694" sldId="373"/>
            <ac:graphicFrameMk id="2" creationId="{08D6D8B5-F2B3-219B-DAB6-DD6CEEE8EEA4}"/>
          </ac:graphicFrameMkLst>
        </pc:graphicFrameChg>
        <pc:graphicFrameChg chg="add del mod">
          <ac:chgData name="Thúy Mai" userId="222f1c7e07c9bd7a" providerId="LiveId" clId="{C2267D39-145D-4CF8-8630-78ACA1AB3689}" dt="2022-06-03T09:39:26.786" v="1575"/>
          <ac:graphicFrameMkLst>
            <pc:docMk/>
            <pc:sldMk cId="740069694" sldId="373"/>
            <ac:graphicFrameMk id="3" creationId="{C24E1CF9-125D-763D-97B5-41837D80A21C}"/>
          </ac:graphicFrameMkLst>
        </pc:graphicFrameChg>
        <pc:graphicFrameChg chg="add del mod">
          <ac:chgData name="Thúy Mai" userId="222f1c7e07c9bd7a" providerId="LiveId" clId="{C2267D39-145D-4CF8-8630-78ACA1AB3689}" dt="2022-06-03T09:39:34.538" v="1579"/>
          <ac:graphicFrameMkLst>
            <pc:docMk/>
            <pc:sldMk cId="740069694" sldId="373"/>
            <ac:graphicFrameMk id="6" creationId="{C5B55190-DA53-0E73-39B0-9A15A8D3B79E}"/>
          </ac:graphicFrameMkLst>
        </pc:graphicFrameChg>
        <pc:picChg chg="mod">
          <ac:chgData name="Thúy Mai" userId="222f1c7e07c9bd7a" providerId="LiveId" clId="{C2267D39-145D-4CF8-8630-78ACA1AB3689}" dt="2022-06-03T09:40:29.137" v="1599" actId="1076"/>
          <ac:picMkLst>
            <pc:docMk/>
            <pc:sldMk cId="740069694" sldId="373"/>
            <ac:picMk id="18" creationId="{77DC6ADA-EB01-4C3D-4380-E55347BF049B}"/>
          </ac:picMkLst>
        </pc:picChg>
      </pc:sldChg>
      <pc:sldChg chg="addSp delSp modSp add mod setBg">
        <pc:chgData name="Thúy Mai" userId="222f1c7e07c9bd7a" providerId="LiveId" clId="{C2267D39-145D-4CF8-8630-78ACA1AB3689}" dt="2022-06-03T09:42:23.354" v="1645" actId="1076"/>
        <pc:sldMkLst>
          <pc:docMk/>
          <pc:sldMk cId="1627967706" sldId="374"/>
        </pc:sldMkLst>
        <pc:spChg chg="mod">
          <ac:chgData name="Thúy Mai" userId="222f1c7e07c9bd7a" providerId="LiveId" clId="{C2267D39-145D-4CF8-8630-78ACA1AB3689}" dt="2022-06-03T09:41:12.904" v="1619" actId="207"/>
          <ac:spMkLst>
            <pc:docMk/>
            <pc:sldMk cId="1627967706" sldId="374"/>
            <ac:spMk id="4" creationId="{78A11BDF-B2E7-9EEC-506B-CEDEACCA2B61}"/>
          </ac:spMkLst>
        </pc:spChg>
        <pc:spChg chg="mod">
          <ac:chgData name="Thúy Mai" userId="222f1c7e07c9bd7a" providerId="LiveId" clId="{C2267D39-145D-4CF8-8630-78ACA1AB3689}" dt="2022-06-03T09:41:20.077" v="1623" actId="14100"/>
          <ac:spMkLst>
            <pc:docMk/>
            <pc:sldMk cId="1627967706" sldId="374"/>
            <ac:spMk id="5" creationId="{1E4436A8-7008-FAC2-A94A-4EDD5FBB94EC}"/>
          </ac:spMkLst>
        </pc:spChg>
        <pc:spChg chg="mod">
          <ac:chgData name="Thúy Mai" userId="222f1c7e07c9bd7a" providerId="LiveId" clId="{C2267D39-145D-4CF8-8630-78ACA1AB3689}" dt="2022-06-03T09:42:21.636" v="1644" actId="1076"/>
          <ac:spMkLst>
            <pc:docMk/>
            <pc:sldMk cId="1627967706" sldId="374"/>
            <ac:spMk id="8" creationId="{3848CDFB-15C6-8C41-56C9-1E7460FA8970}"/>
          </ac:spMkLst>
        </pc:spChg>
        <pc:spChg chg="mod">
          <ac:chgData name="Thúy Mai" userId="222f1c7e07c9bd7a" providerId="LiveId" clId="{C2267D39-145D-4CF8-8630-78ACA1AB3689}" dt="2022-06-03T09:42:23.354" v="1645" actId="1076"/>
          <ac:spMkLst>
            <pc:docMk/>
            <pc:sldMk cId="1627967706" sldId="374"/>
            <ac:spMk id="12" creationId="{E9016172-BD3E-62F6-E0CB-63E695A10A4C}"/>
          </ac:spMkLst>
        </pc:spChg>
        <pc:spChg chg="mod">
          <ac:chgData name="Thúy Mai" userId="222f1c7e07c9bd7a" providerId="LiveId" clId="{C2267D39-145D-4CF8-8630-78ACA1AB3689}" dt="2022-06-03T09:41:25.159" v="1624" actId="208"/>
          <ac:spMkLst>
            <pc:docMk/>
            <pc:sldMk cId="1627967706" sldId="374"/>
            <ac:spMk id="17" creationId="{47F3BCAC-2ED2-9B3D-8B26-EF1A9DAD5255}"/>
          </ac:spMkLst>
        </pc:spChg>
        <pc:graphicFrameChg chg="add del mod">
          <ac:chgData name="Thúy Mai" userId="222f1c7e07c9bd7a" providerId="LiveId" clId="{C2267D39-145D-4CF8-8630-78ACA1AB3689}" dt="2022-06-03T09:41:42.328" v="1630"/>
          <ac:graphicFrameMkLst>
            <pc:docMk/>
            <pc:sldMk cId="1627967706" sldId="374"/>
            <ac:graphicFrameMk id="2" creationId="{1D34BACE-9D1D-3035-6092-5D671F4049D8}"/>
          </ac:graphicFrameMkLst>
        </pc:graphicFrameChg>
        <pc:graphicFrameChg chg="add del mod">
          <ac:chgData name="Thúy Mai" userId="222f1c7e07c9bd7a" providerId="LiveId" clId="{C2267D39-145D-4CF8-8630-78ACA1AB3689}" dt="2022-06-03T09:41:50.518" v="1634"/>
          <ac:graphicFrameMkLst>
            <pc:docMk/>
            <pc:sldMk cId="1627967706" sldId="374"/>
            <ac:graphicFrameMk id="3" creationId="{C66CFEA1-CDE1-E745-1985-3A48C976049B}"/>
          </ac:graphicFrameMkLst>
        </pc:graphicFrameChg>
        <pc:picChg chg="mod">
          <ac:chgData name="Thúy Mai" userId="222f1c7e07c9bd7a" providerId="LiveId" clId="{C2267D39-145D-4CF8-8630-78ACA1AB3689}" dt="2022-06-03T09:41:39.384" v="1627" actId="1076"/>
          <ac:picMkLst>
            <pc:docMk/>
            <pc:sldMk cId="1627967706" sldId="374"/>
            <ac:picMk id="18" creationId="{77DC6ADA-EB01-4C3D-4380-E55347BF049B}"/>
          </ac:picMkLst>
        </pc:picChg>
      </pc:sldChg>
      <pc:sldChg chg="addSp delSp modSp add mod">
        <pc:chgData name="Thúy Mai" userId="222f1c7e07c9bd7a" providerId="LiveId" clId="{C2267D39-145D-4CF8-8630-78ACA1AB3689}" dt="2022-06-03T10:51:55.972" v="2619" actId="1076"/>
        <pc:sldMkLst>
          <pc:docMk/>
          <pc:sldMk cId="2596519883" sldId="375"/>
        </pc:sldMkLst>
        <pc:spChg chg="mod">
          <ac:chgData name="Thúy Mai" userId="222f1c7e07c9bd7a" providerId="LiveId" clId="{C2267D39-145D-4CF8-8630-78ACA1AB3689}" dt="2022-06-03T10:51:55.972" v="2619" actId="1076"/>
          <ac:spMkLst>
            <pc:docMk/>
            <pc:sldMk cId="2596519883" sldId="375"/>
            <ac:spMk id="5" creationId="{D4E8CBEB-99F8-6F67-2112-03635AA34E0E}"/>
          </ac:spMkLst>
        </pc:spChg>
        <pc:spChg chg="mod">
          <ac:chgData name="Thúy Mai" userId="222f1c7e07c9bd7a" providerId="LiveId" clId="{C2267D39-145D-4CF8-8630-78ACA1AB3689}" dt="2022-06-03T10:50:48.247" v="2557" actId="1076"/>
          <ac:spMkLst>
            <pc:docMk/>
            <pc:sldMk cId="2596519883" sldId="375"/>
            <ac:spMk id="8" creationId="{02DF4DDE-B7E8-0C48-FA36-C94DCD9E1747}"/>
          </ac:spMkLst>
        </pc:spChg>
        <pc:spChg chg="mod">
          <ac:chgData name="Thúy Mai" userId="222f1c7e07c9bd7a" providerId="LiveId" clId="{C2267D39-145D-4CF8-8630-78ACA1AB3689}" dt="2022-06-03T10:50:50.975" v="2558" actId="1076"/>
          <ac:spMkLst>
            <pc:docMk/>
            <pc:sldMk cId="2596519883" sldId="375"/>
            <ac:spMk id="10" creationId="{EEA2A6A3-746C-0E34-9271-37819E6379EF}"/>
          </ac:spMkLst>
        </pc:spChg>
        <pc:spChg chg="mod">
          <ac:chgData name="Thúy Mai" userId="222f1c7e07c9bd7a" providerId="LiveId" clId="{C2267D39-145D-4CF8-8630-78ACA1AB3689}" dt="2022-06-03T10:51:00.940" v="2562" actId="1076"/>
          <ac:spMkLst>
            <pc:docMk/>
            <pc:sldMk cId="2596519883" sldId="375"/>
            <ac:spMk id="12" creationId="{E79326A9-349E-7E84-D9AE-BEB988B747F7}"/>
          </ac:spMkLst>
        </pc:spChg>
        <pc:graphicFrameChg chg="add del mod">
          <ac:chgData name="Thúy Mai" userId="222f1c7e07c9bd7a" providerId="LiveId" clId="{C2267D39-145D-4CF8-8630-78ACA1AB3689}" dt="2022-06-03T10:50:30.701" v="2551"/>
          <ac:graphicFrameMkLst>
            <pc:docMk/>
            <pc:sldMk cId="2596519883" sldId="375"/>
            <ac:graphicFrameMk id="2" creationId="{04352E68-FE18-EC98-1C42-80835DE865DC}"/>
          </ac:graphicFrameMkLst>
        </pc:graphicFrameChg>
        <pc:picChg chg="mod">
          <ac:chgData name="Thúy Mai" userId="222f1c7e07c9bd7a" providerId="LiveId" clId="{C2267D39-145D-4CF8-8630-78ACA1AB3689}" dt="2022-06-03T10:51:13.720" v="2565" actId="1076"/>
          <ac:picMkLst>
            <pc:docMk/>
            <pc:sldMk cId="2596519883" sldId="375"/>
            <ac:picMk id="14" creationId="{59DF63D5-CB97-A2BB-E378-2FA092626341}"/>
          </ac:picMkLst>
        </pc:picChg>
      </pc:sldChg>
      <pc:sldChg chg="addSp delSp modSp new mod modAnim">
        <pc:chgData name="Thúy Mai" userId="222f1c7e07c9bd7a" providerId="LiveId" clId="{C2267D39-145D-4CF8-8630-78ACA1AB3689}" dt="2022-06-03T10:42:04.910" v="2534"/>
        <pc:sldMkLst>
          <pc:docMk/>
          <pc:sldMk cId="4189572922" sldId="376"/>
        </pc:sldMkLst>
        <pc:spChg chg="del">
          <ac:chgData name="Thúy Mai" userId="222f1c7e07c9bd7a" providerId="LiveId" clId="{C2267D39-145D-4CF8-8630-78ACA1AB3689}" dt="2022-06-03T10:22:59.080" v="2181" actId="478"/>
          <ac:spMkLst>
            <pc:docMk/>
            <pc:sldMk cId="4189572922" sldId="376"/>
            <ac:spMk id="2" creationId="{D3CDFA47-4811-C408-2417-4867B2638556}"/>
          </ac:spMkLst>
        </pc:spChg>
        <pc:spChg chg="del">
          <ac:chgData name="Thúy Mai" userId="222f1c7e07c9bd7a" providerId="LiveId" clId="{C2267D39-145D-4CF8-8630-78ACA1AB3689}" dt="2022-06-03T10:22:59.974" v="2182" actId="478"/>
          <ac:spMkLst>
            <pc:docMk/>
            <pc:sldMk cId="4189572922" sldId="376"/>
            <ac:spMk id="3" creationId="{0DB88700-C461-D1BD-3A29-9CF4F888ADEC}"/>
          </ac:spMkLst>
        </pc:spChg>
        <pc:spChg chg="add mod">
          <ac:chgData name="Thúy Mai" userId="222f1c7e07c9bd7a" providerId="LiveId" clId="{C2267D39-145D-4CF8-8630-78ACA1AB3689}" dt="2022-06-03T10:24:55.042" v="2214" actId="1076"/>
          <ac:spMkLst>
            <pc:docMk/>
            <pc:sldMk cId="4189572922" sldId="376"/>
            <ac:spMk id="4" creationId="{7BFA4E54-C01E-EBE7-23CF-E25D669A7762}"/>
          </ac:spMkLst>
        </pc:spChg>
        <pc:spChg chg="add mod">
          <ac:chgData name="Thúy Mai" userId="222f1c7e07c9bd7a" providerId="LiveId" clId="{C2267D39-145D-4CF8-8630-78ACA1AB3689}" dt="2022-06-03T10:25:29.677" v="2256" actId="1076"/>
          <ac:spMkLst>
            <pc:docMk/>
            <pc:sldMk cId="4189572922" sldId="376"/>
            <ac:spMk id="8" creationId="{7D339264-9458-99F9-77E7-AC7F41FAABC0}"/>
          </ac:spMkLst>
        </pc:spChg>
        <pc:spChg chg="add mod">
          <ac:chgData name="Thúy Mai" userId="222f1c7e07c9bd7a" providerId="LiveId" clId="{C2267D39-145D-4CF8-8630-78ACA1AB3689}" dt="2022-06-03T10:24:27.309" v="2203"/>
          <ac:spMkLst>
            <pc:docMk/>
            <pc:sldMk cId="4189572922" sldId="376"/>
            <ac:spMk id="9" creationId="{80E7713B-4827-D17B-20FE-A535EE67CFEE}"/>
          </ac:spMkLst>
        </pc:spChg>
        <pc:spChg chg="add mod">
          <ac:chgData name="Thúy Mai" userId="222f1c7e07c9bd7a" providerId="LiveId" clId="{C2267D39-145D-4CF8-8630-78ACA1AB3689}" dt="2022-06-03T10:24:27.309" v="2203"/>
          <ac:spMkLst>
            <pc:docMk/>
            <pc:sldMk cId="4189572922" sldId="376"/>
            <ac:spMk id="10" creationId="{C9A9548A-E26F-3EFA-23C2-8589B611CB30}"/>
          </ac:spMkLst>
        </pc:spChg>
        <pc:spChg chg="add mod">
          <ac:chgData name="Thúy Mai" userId="222f1c7e07c9bd7a" providerId="LiveId" clId="{C2267D39-145D-4CF8-8630-78ACA1AB3689}" dt="2022-06-03T10:24:27.309" v="2203"/>
          <ac:spMkLst>
            <pc:docMk/>
            <pc:sldMk cId="4189572922" sldId="376"/>
            <ac:spMk id="11" creationId="{33C5834F-A6A4-33A2-F30D-BA78F34C0EE2}"/>
          </ac:spMkLst>
        </pc:spChg>
        <pc:graphicFrameChg chg="add del mod">
          <ac:chgData name="Thúy Mai" userId="222f1c7e07c9bd7a" providerId="LiveId" clId="{C2267D39-145D-4CF8-8630-78ACA1AB3689}" dt="2022-06-03T10:23:19.420" v="2189"/>
          <ac:graphicFrameMkLst>
            <pc:docMk/>
            <pc:sldMk cId="4189572922" sldId="376"/>
            <ac:graphicFrameMk id="6" creationId="{688036C0-1AA4-C6EA-0BC7-E57D07FAFBED}"/>
          </ac:graphicFrameMkLst>
        </pc:graphicFrameChg>
        <pc:picChg chg="add mod">
          <ac:chgData name="Thúy Mai" userId="222f1c7e07c9bd7a" providerId="LiveId" clId="{C2267D39-145D-4CF8-8630-78ACA1AB3689}" dt="2022-06-03T10:24:56.370" v="2215" actId="1076"/>
          <ac:picMkLst>
            <pc:docMk/>
            <pc:sldMk cId="4189572922" sldId="376"/>
            <ac:picMk id="5" creationId="{7FD86434-B0F4-0C12-EE69-AC82089DA229}"/>
          </ac:picMkLst>
        </pc:picChg>
        <pc:picChg chg="add mod">
          <ac:chgData name="Thúy Mai" userId="222f1c7e07c9bd7a" providerId="LiveId" clId="{C2267D39-145D-4CF8-8630-78ACA1AB3689}" dt="2022-06-03T10:24:36.621" v="2206" actId="1076"/>
          <ac:picMkLst>
            <pc:docMk/>
            <pc:sldMk cId="4189572922" sldId="376"/>
            <ac:picMk id="12" creationId="{B23ACB30-A8EE-C182-D751-041AAF9D3BC0}"/>
          </ac:picMkLst>
        </pc:picChg>
      </pc:sldChg>
      <pc:sldChg chg="addSp delSp modSp new mod">
        <pc:chgData name="Thúy Mai" userId="222f1c7e07c9bd7a" providerId="LiveId" clId="{C2267D39-145D-4CF8-8630-78ACA1AB3689}" dt="2022-06-03T10:31:34.741" v="2367" actId="1076"/>
        <pc:sldMkLst>
          <pc:docMk/>
          <pc:sldMk cId="652129894" sldId="377"/>
        </pc:sldMkLst>
        <pc:spChg chg="del">
          <ac:chgData name="Thúy Mai" userId="222f1c7e07c9bd7a" providerId="LiveId" clId="{C2267D39-145D-4CF8-8630-78ACA1AB3689}" dt="2022-06-03T10:26:02.158" v="2258" actId="478"/>
          <ac:spMkLst>
            <pc:docMk/>
            <pc:sldMk cId="652129894" sldId="377"/>
            <ac:spMk id="2" creationId="{F774F420-CC57-CBFB-84C7-B5169A19C8CD}"/>
          </ac:spMkLst>
        </pc:spChg>
        <pc:spChg chg="del">
          <ac:chgData name="Thúy Mai" userId="222f1c7e07c9bd7a" providerId="LiveId" clId="{C2267D39-145D-4CF8-8630-78ACA1AB3689}" dt="2022-06-03T10:26:03.037" v="2259" actId="478"/>
          <ac:spMkLst>
            <pc:docMk/>
            <pc:sldMk cId="652129894" sldId="377"/>
            <ac:spMk id="3" creationId="{A33D1BB4-16D4-EB6E-A9CA-AE416CBE6C42}"/>
          </ac:spMkLst>
        </pc:spChg>
        <pc:spChg chg="add mod">
          <ac:chgData name="Thúy Mai" userId="222f1c7e07c9bd7a" providerId="LiveId" clId="{C2267D39-145D-4CF8-8630-78ACA1AB3689}" dt="2022-06-03T10:31:34.741" v="2367" actId="1076"/>
          <ac:spMkLst>
            <pc:docMk/>
            <pc:sldMk cId="652129894" sldId="377"/>
            <ac:spMk id="8" creationId="{9D21ADA7-A599-29BB-468C-8519F366C6C6}"/>
          </ac:spMkLst>
        </pc:spChg>
        <pc:graphicFrameChg chg="add del mod">
          <ac:chgData name="Thúy Mai" userId="222f1c7e07c9bd7a" providerId="LiveId" clId="{C2267D39-145D-4CF8-8630-78ACA1AB3689}" dt="2022-06-03T10:26:04.294" v="2262"/>
          <ac:graphicFrameMkLst>
            <pc:docMk/>
            <pc:sldMk cId="652129894" sldId="377"/>
            <ac:graphicFrameMk id="4" creationId="{D93CCD39-AB59-FE31-4770-279C2148A50D}"/>
          </ac:graphicFrameMkLst>
        </pc:graphicFrameChg>
        <pc:graphicFrameChg chg="add mod modGraphic">
          <ac:chgData name="Thúy Mai" userId="222f1c7e07c9bd7a" providerId="LiveId" clId="{C2267D39-145D-4CF8-8630-78ACA1AB3689}" dt="2022-06-03T10:31:06.976" v="2354" actId="1076"/>
          <ac:graphicFrameMkLst>
            <pc:docMk/>
            <pc:sldMk cId="652129894" sldId="377"/>
            <ac:graphicFrameMk id="5" creationId="{32792C7E-D6E8-0089-955E-4A10A40C45C6}"/>
          </ac:graphicFrameMkLst>
        </pc:graphicFrameChg>
        <pc:graphicFrameChg chg="add del mod">
          <ac:chgData name="Thúy Mai" userId="222f1c7e07c9bd7a" providerId="LiveId" clId="{C2267D39-145D-4CF8-8630-78ACA1AB3689}" dt="2022-06-03T10:31:16.557" v="2357"/>
          <ac:graphicFrameMkLst>
            <pc:docMk/>
            <pc:sldMk cId="652129894" sldId="377"/>
            <ac:graphicFrameMk id="6" creationId="{5968D1E5-09EB-96CF-1F0B-F93DDA2D041B}"/>
          </ac:graphicFrameMkLst>
        </pc:graphicFrame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CDB12D9-DCA0-888C-B69C-258930FDB58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270C3E47-8368-DB64-76A5-04965F6FD3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F3252C97-B6D3-389C-682C-C256B22E466F}"/>
              </a:ext>
            </a:extLst>
          </p:cNvPr>
          <p:cNvSpPr>
            <a:spLocks noGrp="1"/>
          </p:cNvSpPr>
          <p:nvPr>
            <p:ph type="dt" sz="half" idx="10"/>
          </p:nvPr>
        </p:nvSpPr>
        <p:spPr/>
        <p:txBody>
          <a:bodyPr/>
          <a:lstStyle/>
          <a:p>
            <a:fld id="{5E3A8911-3AD5-4361-A933-3055F87DE011}" type="datetimeFigureOut">
              <a:rPr lang="en-US" smtClean="0"/>
              <a:t>06/09/2022</a:t>
            </a:fld>
            <a:endParaRPr lang="en-US"/>
          </a:p>
        </p:txBody>
      </p:sp>
      <p:sp>
        <p:nvSpPr>
          <p:cNvPr id="5" name="Chỗ dành sẵn cho Chân trang 4">
            <a:extLst>
              <a:ext uri="{FF2B5EF4-FFF2-40B4-BE49-F238E27FC236}">
                <a16:creationId xmlns:a16="http://schemas.microsoft.com/office/drawing/2014/main" xmlns="" id="{B9707335-585D-ABBE-2267-D277E91202F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8DA0E0AD-E004-CB22-CD7B-5F883DD7C675}"/>
              </a:ext>
            </a:extLst>
          </p:cNvPr>
          <p:cNvSpPr>
            <a:spLocks noGrp="1"/>
          </p:cNvSpPr>
          <p:nvPr>
            <p:ph type="sldNum" sz="quarter" idx="12"/>
          </p:nvPr>
        </p:nvSpPr>
        <p:spPr/>
        <p:txBody>
          <a:bodyPr/>
          <a:lstStyle/>
          <a:p>
            <a:fld id="{F1E07B83-1619-47C4-A6A5-E8527F9B3A3E}" type="slidenum">
              <a:rPr lang="en-US" smtClean="0"/>
              <a:t>‹#›</a:t>
            </a:fld>
            <a:endParaRPr lang="en-US"/>
          </a:p>
        </p:txBody>
      </p:sp>
    </p:spTree>
    <p:extLst>
      <p:ext uri="{BB962C8B-B14F-4D97-AF65-F5344CB8AC3E}">
        <p14:creationId xmlns:p14="http://schemas.microsoft.com/office/powerpoint/2010/main" val="1022538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BD19620-8719-769C-A2C7-C1CF05393AB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0EE8EE9D-633C-B297-DF6C-7072DE02EE29}"/>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4D6CC1B8-053A-0CBB-222C-1AFCF5887A9E}"/>
              </a:ext>
            </a:extLst>
          </p:cNvPr>
          <p:cNvSpPr>
            <a:spLocks noGrp="1"/>
          </p:cNvSpPr>
          <p:nvPr>
            <p:ph type="dt" sz="half" idx="10"/>
          </p:nvPr>
        </p:nvSpPr>
        <p:spPr/>
        <p:txBody>
          <a:bodyPr/>
          <a:lstStyle/>
          <a:p>
            <a:fld id="{5E3A8911-3AD5-4361-A933-3055F87DE011}" type="datetimeFigureOut">
              <a:rPr lang="en-US" smtClean="0"/>
              <a:t>06/09/2022</a:t>
            </a:fld>
            <a:endParaRPr lang="en-US"/>
          </a:p>
        </p:txBody>
      </p:sp>
      <p:sp>
        <p:nvSpPr>
          <p:cNvPr id="5" name="Chỗ dành sẵn cho Chân trang 4">
            <a:extLst>
              <a:ext uri="{FF2B5EF4-FFF2-40B4-BE49-F238E27FC236}">
                <a16:creationId xmlns:a16="http://schemas.microsoft.com/office/drawing/2014/main" xmlns="" id="{AE76A846-D5A6-9095-B836-40E4CD93B6F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F1ECFE04-55D1-DDE1-A497-608FE4C9D64C}"/>
              </a:ext>
            </a:extLst>
          </p:cNvPr>
          <p:cNvSpPr>
            <a:spLocks noGrp="1"/>
          </p:cNvSpPr>
          <p:nvPr>
            <p:ph type="sldNum" sz="quarter" idx="12"/>
          </p:nvPr>
        </p:nvSpPr>
        <p:spPr/>
        <p:txBody>
          <a:bodyPr/>
          <a:lstStyle/>
          <a:p>
            <a:fld id="{F1E07B83-1619-47C4-A6A5-E8527F9B3A3E}" type="slidenum">
              <a:rPr lang="en-US" smtClean="0"/>
              <a:t>‹#›</a:t>
            </a:fld>
            <a:endParaRPr lang="en-US"/>
          </a:p>
        </p:txBody>
      </p:sp>
    </p:spTree>
    <p:extLst>
      <p:ext uri="{BB962C8B-B14F-4D97-AF65-F5344CB8AC3E}">
        <p14:creationId xmlns:p14="http://schemas.microsoft.com/office/powerpoint/2010/main" val="57166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734C5322-0F6B-C1E5-38D7-4604388F9D3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84B4A282-8FBB-AA20-BB73-5104F924C18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D87A11CF-09EC-8225-BCBD-179C8E80D5DD}"/>
              </a:ext>
            </a:extLst>
          </p:cNvPr>
          <p:cNvSpPr>
            <a:spLocks noGrp="1"/>
          </p:cNvSpPr>
          <p:nvPr>
            <p:ph type="dt" sz="half" idx="10"/>
          </p:nvPr>
        </p:nvSpPr>
        <p:spPr/>
        <p:txBody>
          <a:bodyPr/>
          <a:lstStyle/>
          <a:p>
            <a:fld id="{5E3A8911-3AD5-4361-A933-3055F87DE011}" type="datetimeFigureOut">
              <a:rPr lang="en-US" smtClean="0"/>
              <a:t>06/09/2022</a:t>
            </a:fld>
            <a:endParaRPr lang="en-US"/>
          </a:p>
        </p:txBody>
      </p:sp>
      <p:sp>
        <p:nvSpPr>
          <p:cNvPr id="5" name="Chỗ dành sẵn cho Chân trang 4">
            <a:extLst>
              <a:ext uri="{FF2B5EF4-FFF2-40B4-BE49-F238E27FC236}">
                <a16:creationId xmlns:a16="http://schemas.microsoft.com/office/drawing/2014/main" xmlns="" id="{66DBCC20-8291-CD1E-4329-3F7BAA42049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E676AD79-5E04-1B2F-E913-DA12B100E789}"/>
              </a:ext>
            </a:extLst>
          </p:cNvPr>
          <p:cNvSpPr>
            <a:spLocks noGrp="1"/>
          </p:cNvSpPr>
          <p:nvPr>
            <p:ph type="sldNum" sz="quarter" idx="12"/>
          </p:nvPr>
        </p:nvSpPr>
        <p:spPr/>
        <p:txBody>
          <a:bodyPr/>
          <a:lstStyle/>
          <a:p>
            <a:fld id="{F1E07B83-1619-47C4-A6A5-E8527F9B3A3E}" type="slidenum">
              <a:rPr lang="en-US" smtClean="0"/>
              <a:t>‹#›</a:t>
            </a:fld>
            <a:endParaRPr lang="en-US"/>
          </a:p>
        </p:txBody>
      </p:sp>
    </p:spTree>
    <p:extLst>
      <p:ext uri="{BB962C8B-B14F-4D97-AF65-F5344CB8AC3E}">
        <p14:creationId xmlns:p14="http://schemas.microsoft.com/office/powerpoint/2010/main" val="3516716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1"/>
            <a:ext cx="5384800" cy="21891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1"/>
            <a:ext cx="5384800" cy="21891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41763"/>
            <a:ext cx="5384800" cy="218916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41763"/>
            <a:ext cx="5384800" cy="218916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1"/>
          <p:cNvSpPr>
            <a:spLocks noGrp="1" noChangeArrowheads="1"/>
          </p:cNvSpPr>
          <p:nvPr>
            <p:ph type="sldNum" sz="quarter" idx="12"/>
          </p:nvPr>
        </p:nvSpPr>
        <p:spPr>
          <a:ln/>
        </p:spPr>
        <p:txBody>
          <a:bodyPr/>
          <a:lstStyle>
            <a:lvl1pPr>
              <a:defRPr/>
            </a:lvl1pPr>
          </a:lstStyle>
          <a:p>
            <a:pPr>
              <a:defRPr/>
            </a:pPr>
            <a:fld id="{70CEACFA-E5C2-4BE5-BA97-B2998ED3D9E9}" type="slidenum">
              <a:rPr lang="en-US" altLang="en-US"/>
              <a:pPr>
                <a:defRPr/>
              </a:pPr>
              <a:t>‹#›</a:t>
            </a:fld>
            <a:endParaRPr lang="en-US" altLang="en-US"/>
          </a:p>
        </p:txBody>
      </p:sp>
    </p:spTree>
    <p:extLst>
      <p:ext uri="{BB962C8B-B14F-4D97-AF65-F5344CB8AC3E}">
        <p14:creationId xmlns:p14="http://schemas.microsoft.com/office/powerpoint/2010/main" val="3808935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F0154D6-3C49-1AF2-378A-5289279B632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8A31DE45-AA92-D73F-0DE3-A100F28C6AB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BE96F18-5254-F3D0-8A63-491880FAC747}"/>
              </a:ext>
            </a:extLst>
          </p:cNvPr>
          <p:cNvSpPr>
            <a:spLocks noGrp="1"/>
          </p:cNvSpPr>
          <p:nvPr>
            <p:ph type="dt" sz="half" idx="10"/>
          </p:nvPr>
        </p:nvSpPr>
        <p:spPr/>
        <p:txBody>
          <a:bodyPr/>
          <a:lstStyle/>
          <a:p>
            <a:fld id="{5E3A8911-3AD5-4361-A933-3055F87DE011}" type="datetimeFigureOut">
              <a:rPr lang="en-US" smtClean="0"/>
              <a:t>06/09/2022</a:t>
            </a:fld>
            <a:endParaRPr lang="en-US"/>
          </a:p>
        </p:txBody>
      </p:sp>
      <p:sp>
        <p:nvSpPr>
          <p:cNvPr id="5" name="Chỗ dành sẵn cho Chân trang 4">
            <a:extLst>
              <a:ext uri="{FF2B5EF4-FFF2-40B4-BE49-F238E27FC236}">
                <a16:creationId xmlns:a16="http://schemas.microsoft.com/office/drawing/2014/main" xmlns="" id="{FF78F7EE-3D4A-EF10-40A0-6CBBF37A2A2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315FDFC7-8DEE-99A3-6123-83D2C6D5BB42}"/>
              </a:ext>
            </a:extLst>
          </p:cNvPr>
          <p:cNvSpPr>
            <a:spLocks noGrp="1"/>
          </p:cNvSpPr>
          <p:nvPr>
            <p:ph type="sldNum" sz="quarter" idx="12"/>
          </p:nvPr>
        </p:nvSpPr>
        <p:spPr/>
        <p:txBody>
          <a:bodyPr/>
          <a:lstStyle/>
          <a:p>
            <a:fld id="{F1E07B83-1619-47C4-A6A5-E8527F9B3A3E}" type="slidenum">
              <a:rPr lang="en-US" smtClean="0"/>
              <a:t>‹#›</a:t>
            </a:fld>
            <a:endParaRPr lang="en-US"/>
          </a:p>
        </p:txBody>
      </p:sp>
    </p:spTree>
    <p:extLst>
      <p:ext uri="{BB962C8B-B14F-4D97-AF65-F5344CB8AC3E}">
        <p14:creationId xmlns:p14="http://schemas.microsoft.com/office/powerpoint/2010/main" val="2945206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E266A7B-B467-59E3-9330-8C845317FA6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FB923230-4375-F8B6-005A-A445014ACD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F6F0F7A1-AEE4-4C64-9632-EC560D591DAE}"/>
              </a:ext>
            </a:extLst>
          </p:cNvPr>
          <p:cNvSpPr>
            <a:spLocks noGrp="1"/>
          </p:cNvSpPr>
          <p:nvPr>
            <p:ph type="dt" sz="half" idx="10"/>
          </p:nvPr>
        </p:nvSpPr>
        <p:spPr/>
        <p:txBody>
          <a:bodyPr/>
          <a:lstStyle/>
          <a:p>
            <a:fld id="{5E3A8911-3AD5-4361-A933-3055F87DE011}" type="datetimeFigureOut">
              <a:rPr lang="en-US" smtClean="0"/>
              <a:t>06/09/2022</a:t>
            </a:fld>
            <a:endParaRPr lang="en-US"/>
          </a:p>
        </p:txBody>
      </p:sp>
      <p:sp>
        <p:nvSpPr>
          <p:cNvPr id="5" name="Chỗ dành sẵn cho Chân trang 4">
            <a:extLst>
              <a:ext uri="{FF2B5EF4-FFF2-40B4-BE49-F238E27FC236}">
                <a16:creationId xmlns:a16="http://schemas.microsoft.com/office/drawing/2014/main" xmlns="" id="{86817D4D-8825-1038-DD00-E2E552D4442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33854087-1F17-981F-C25F-28F2087A23A4}"/>
              </a:ext>
            </a:extLst>
          </p:cNvPr>
          <p:cNvSpPr>
            <a:spLocks noGrp="1"/>
          </p:cNvSpPr>
          <p:nvPr>
            <p:ph type="sldNum" sz="quarter" idx="12"/>
          </p:nvPr>
        </p:nvSpPr>
        <p:spPr/>
        <p:txBody>
          <a:bodyPr/>
          <a:lstStyle/>
          <a:p>
            <a:fld id="{F1E07B83-1619-47C4-A6A5-E8527F9B3A3E}" type="slidenum">
              <a:rPr lang="en-US" smtClean="0"/>
              <a:t>‹#›</a:t>
            </a:fld>
            <a:endParaRPr lang="en-US"/>
          </a:p>
        </p:txBody>
      </p:sp>
    </p:spTree>
    <p:extLst>
      <p:ext uri="{BB962C8B-B14F-4D97-AF65-F5344CB8AC3E}">
        <p14:creationId xmlns:p14="http://schemas.microsoft.com/office/powerpoint/2010/main" val="2585128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1ADC646-021E-28C8-8C56-AFF790A369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4C9DAC65-1785-AB2D-315C-CB3020E9E6D6}"/>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8A6796B2-54D3-26B0-40F6-D53F0ED8A6AC}"/>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7AE7EF16-4282-4D53-7FF5-E543D43E96C1}"/>
              </a:ext>
            </a:extLst>
          </p:cNvPr>
          <p:cNvSpPr>
            <a:spLocks noGrp="1"/>
          </p:cNvSpPr>
          <p:nvPr>
            <p:ph type="dt" sz="half" idx="10"/>
          </p:nvPr>
        </p:nvSpPr>
        <p:spPr/>
        <p:txBody>
          <a:bodyPr/>
          <a:lstStyle/>
          <a:p>
            <a:fld id="{5E3A8911-3AD5-4361-A933-3055F87DE011}" type="datetimeFigureOut">
              <a:rPr lang="en-US" smtClean="0"/>
              <a:t>06/09/2022</a:t>
            </a:fld>
            <a:endParaRPr lang="en-US"/>
          </a:p>
        </p:txBody>
      </p:sp>
      <p:sp>
        <p:nvSpPr>
          <p:cNvPr id="6" name="Chỗ dành sẵn cho Chân trang 5">
            <a:extLst>
              <a:ext uri="{FF2B5EF4-FFF2-40B4-BE49-F238E27FC236}">
                <a16:creationId xmlns:a16="http://schemas.microsoft.com/office/drawing/2014/main" xmlns="" id="{D04379BE-F17B-7B44-8272-A9636697C11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A66D34BB-5D04-D845-DBF4-757E187F1EA1}"/>
              </a:ext>
            </a:extLst>
          </p:cNvPr>
          <p:cNvSpPr>
            <a:spLocks noGrp="1"/>
          </p:cNvSpPr>
          <p:nvPr>
            <p:ph type="sldNum" sz="quarter" idx="12"/>
          </p:nvPr>
        </p:nvSpPr>
        <p:spPr/>
        <p:txBody>
          <a:bodyPr/>
          <a:lstStyle/>
          <a:p>
            <a:fld id="{F1E07B83-1619-47C4-A6A5-E8527F9B3A3E}" type="slidenum">
              <a:rPr lang="en-US" smtClean="0"/>
              <a:t>‹#›</a:t>
            </a:fld>
            <a:endParaRPr lang="en-US"/>
          </a:p>
        </p:txBody>
      </p:sp>
    </p:spTree>
    <p:extLst>
      <p:ext uri="{BB962C8B-B14F-4D97-AF65-F5344CB8AC3E}">
        <p14:creationId xmlns:p14="http://schemas.microsoft.com/office/powerpoint/2010/main" val="3088306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14A7CC5-72AA-03EB-2E91-F2BF8969D76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1B35180B-688D-1E49-ABC1-96DD41E994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D5F7EECE-7978-319F-149B-1841E1539427}"/>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D66E9968-BB2E-6680-5A7E-3919E3AD8D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97B7D7D8-FF8B-BCAA-6728-F1586B4A166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E19957CB-D633-D3AE-2992-3F2F64DC7696}"/>
              </a:ext>
            </a:extLst>
          </p:cNvPr>
          <p:cNvSpPr>
            <a:spLocks noGrp="1"/>
          </p:cNvSpPr>
          <p:nvPr>
            <p:ph type="dt" sz="half" idx="10"/>
          </p:nvPr>
        </p:nvSpPr>
        <p:spPr/>
        <p:txBody>
          <a:bodyPr/>
          <a:lstStyle/>
          <a:p>
            <a:fld id="{5E3A8911-3AD5-4361-A933-3055F87DE011}" type="datetimeFigureOut">
              <a:rPr lang="en-US" smtClean="0"/>
              <a:t>06/09/2022</a:t>
            </a:fld>
            <a:endParaRPr lang="en-US"/>
          </a:p>
        </p:txBody>
      </p:sp>
      <p:sp>
        <p:nvSpPr>
          <p:cNvPr id="8" name="Chỗ dành sẵn cho Chân trang 7">
            <a:extLst>
              <a:ext uri="{FF2B5EF4-FFF2-40B4-BE49-F238E27FC236}">
                <a16:creationId xmlns:a16="http://schemas.microsoft.com/office/drawing/2014/main" xmlns="" id="{DCADEB88-38FE-491F-16DB-48403F24EF8D}"/>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B8B66E7E-096B-3546-C7B0-06E37735BAF3}"/>
              </a:ext>
            </a:extLst>
          </p:cNvPr>
          <p:cNvSpPr>
            <a:spLocks noGrp="1"/>
          </p:cNvSpPr>
          <p:nvPr>
            <p:ph type="sldNum" sz="quarter" idx="12"/>
          </p:nvPr>
        </p:nvSpPr>
        <p:spPr/>
        <p:txBody>
          <a:bodyPr/>
          <a:lstStyle/>
          <a:p>
            <a:fld id="{F1E07B83-1619-47C4-A6A5-E8527F9B3A3E}" type="slidenum">
              <a:rPr lang="en-US" smtClean="0"/>
              <a:t>‹#›</a:t>
            </a:fld>
            <a:endParaRPr lang="en-US"/>
          </a:p>
        </p:txBody>
      </p:sp>
    </p:spTree>
    <p:extLst>
      <p:ext uri="{BB962C8B-B14F-4D97-AF65-F5344CB8AC3E}">
        <p14:creationId xmlns:p14="http://schemas.microsoft.com/office/powerpoint/2010/main" val="201444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DA7DB2C-192B-356B-6663-6548C93F17A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0F6CAF2B-7D8E-5A61-0242-4BFAF59D8541}"/>
              </a:ext>
            </a:extLst>
          </p:cNvPr>
          <p:cNvSpPr>
            <a:spLocks noGrp="1"/>
          </p:cNvSpPr>
          <p:nvPr>
            <p:ph type="dt" sz="half" idx="10"/>
          </p:nvPr>
        </p:nvSpPr>
        <p:spPr/>
        <p:txBody>
          <a:bodyPr/>
          <a:lstStyle/>
          <a:p>
            <a:fld id="{5E3A8911-3AD5-4361-A933-3055F87DE011}" type="datetimeFigureOut">
              <a:rPr lang="en-US" smtClean="0"/>
              <a:t>06/09/2022</a:t>
            </a:fld>
            <a:endParaRPr lang="en-US"/>
          </a:p>
        </p:txBody>
      </p:sp>
      <p:sp>
        <p:nvSpPr>
          <p:cNvPr id="4" name="Chỗ dành sẵn cho Chân trang 3">
            <a:extLst>
              <a:ext uri="{FF2B5EF4-FFF2-40B4-BE49-F238E27FC236}">
                <a16:creationId xmlns:a16="http://schemas.microsoft.com/office/drawing/2014/main" xmlns="" id="{77734005-CF7A-F5D8-4D55-994BC718A516}"/>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DDB625D5-6A72-4886-EC48-4841AF10A29E}"/>
              </a:ext>
            </a:extLst>
          </p:cNvPr>
          <p:cNvSpPr>
            <a:spLocks noGrp="1"/>
          </p:cNvSpPr>
          <p:nvPr>
            <p:ph type="sldNum" sz="quarter" idx="12"/>
          </p:nvPr>
        </p:nvSpPr>
        <p:spPr/>
        <p:txBody>
          <a:bodyPr/>
          <a:lstStyle/>
          <a:p>
            <a:fld id="{F1E07B83-1619-47C4-A6A5-E8527F9B3A3E}" type="slidenum">
              <a:rPr lang="en-US" smtClean="0"/>
              <a:t>‹#›</a:t>
            </a:fld>
            <a:endParaRPr lang="en-US"/>
          </a:p>
        </p:txBody>
      </p:sp>
    </p:spTree>
    <p:extLst>
      <p:ext uri="{BB962C8B-B14F-4D97-AF65-F5344CB8AC3E}">
        <p14:creationId xmlns:p14="http://schemas.microsoft.com/office/powerpoint/2010/main" val="2246075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71E9A828-BD90-2805-9351-77FBF4361AEC}"/>
              </a:ext>
            </a:extLst>
          </p:cNvPr>
          <p:cNvSpPr>
            <a:spLocks noGrp="1"/>
          </p:cNvSpPr>
          <p:nvPr>
            <p:ph type="dt" sz="half" idx="10"/>
          </p:nvPr>
        </p:nvSpPr>
        <p:spPr/>
        <p:txBody>
          <a:bodyPr/>
          <a:lstStyle/>
          <a:p>
            <a:fld id="{5E3A8911-3AD5-4361-A933-3055F87DE011}" type="datetimeFigureOut">
              <a:rPr lang="en-US" smtClean="0"/>
              <a:t>06/09/2022</a:t>
            </a:fld>
            <a:endParaRPr lang="en-US"/>
          </a:p>
        </p:txBody>
      </p:sp>
      <p:sp>
        <p:nvSpPr>
          <p:cNvPr id="3" name="Chỗ dành sẵn cho Chân trang 2">
            <a:extLst>
              <a:ext uri="{FF2B5EF4-FFF2-40B4-BE49-F238E27FC236}">
                <a16:creationId xmlns:a16="http://schemas.microsoft.com/office/drawing/2014/main" xmlns="" id="{9301B664-3C29-F44E-02CD-4451A6959E53}"/>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BEE27374-B405-B34C-7581-3D2EC95C402B}"/>
              </a:ext>
            </a:extLst>
          </p:cNvPr>
          <p:cNvSpPr>
            <a:spLocks noGrp="1"/>
          </p:cNvSpPr>
          <p:nvPr>
            <p:ph type="sldNum" sz="quarter" idx="12"/>
          </p:nvPr>
        </p:nvSpPr>
        <p:spPr/>
        <p:txBody>
          <a:bodyPr/>
          <a:lstStyle/>
          <a:p>
            <a:fld id="{F1E07B83-1619-47C4-A6A5-E8527F9B3A3E}" type="slidenum">
              <a:rPr lang="en-US" smtClean="0"/>
              <a:t>‹#›</a:t>
            </a:fld>
            <a:endParaRPr lang="en-US"/>
          </a:p>
        </p:txBody>
      </p:sp>
    </p:spTree>
    <p:extLst>
      <p:ext uri="{BB962C8B-B14F-4D97-AF65-F5344CB8AC3E}">
        <p14:creationId xmlns:p14="http://schemas.microsoft.com/office/powerpoint/2010/main" val="3327536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5195D05-8A59-9916-0A57-2E1291AD1AA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6F7D611B-608F-F329-3862-8486C1C919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0577A4A1-8ED4-08EE-F6E1-13B4D2791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68CD5E22-C35B-9F98-4C60-B8C9BB9707B9}"/>
              </a:ext>
            </a:extLst>
          </p:cNvPr>
          <p:cNvSpPr>
            <a:spLocks noGrp="1"/>
          </p:cNvSpPr>
          <p:nvPr>
            <p:ph type="dt" sz="half" idx="10"/>
          </p:nvPr>
        </p:nvSpPr>
        <p:spPr/>
        <p:txBody>
          <a:bodyPr/>
          <a:lstStyle/>
          <a:p>
            <a:fld id="{5E3A8911-3AD5-4361-A933-3055F87DE011}" type="datetimeFigureOut">
              <a:rPr lang="en-US" smtClean="0"/>
              <a:t>06/09/2022</a:t>
            </a:fld>
            <a:endParaRPr lang="en-US"/>
          </a:p>
        </p:txBody>
      </p:sp>
      <p:sp>
        <p:nvSpPr>
          <p:cNvPr id="6" name="Chỗ dành sẵn cho Chân trang 5">
            <a:extLst>
              <a:ext uri="{FF2B5EF4-FFF2-40B4-BE49-F238E27FC236}">
                <a16:creationId xmlns:a16="http://schemas.microsoft.com/office/drawing/2014/main" xmlns="" id="{F1250122-296F-2CD3-B55A-E4A5C3F0A1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0F521AF3-FB29-4FFE-57C4-4154B6C2E6E8}"/>
              </a:ext>
            </a:extLst>
          </p:cNvPr>
          <p:cNvSpPr>
            <a:spLocks noGrp="1"/>
          </p:cNvSpPr>
          <p:nvPr>
            <p:ph type="sldNum" sz="quarter" idx="12"/>
          </p:nvPr>
        </p:nvSpPr>
        <p:spPr/>
        <p:txBody>
          <a:bodyPr/>
          <a:lstStyle/>
          <a:p>
            <a:fld id="{F1E07B83-1619-47C4-A6A5-E8527F9B3A3E}" type="slidenum">
              <a:rPr lang="en-US" smtClean="0"/>
              <a:t>‹#›</a:t>
            </a:fld>
            <a:endParaRPr lang="en-US"/>
          </a:p>
        </p:txBody>
      </p:sp>
    </p:spTree>
    <p:extLst>
      <p:ext uri="{BB962C8B-B14F-4D97-AF65-F5344CB8AC3E}">
        <p14:creationId xmlns:p14="http://schemas.microsoft.com/office/powerpoint/2010/main" val="901420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0BF9A6B-EF9A-A655-F46B-E6CC5E0DBAC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5FA697AC-B998-E171-6250-5C21A4DD9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B6DBF275-2006-D2FD-7A8C-3760D5E99A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74022F52-DF0C-9C27-8D66-8C87087A49FF}"/>
              </a:ext>
            </a:extLst>
          </p:cNvPr>
          <p:cNvSpPr>
            <a:spLocks noGrp="1"/>
          </p:cNvSpPr>
          <p:nvPr>
            <p:ph type="dt" sz="half" idx="10"/>
          </p:nvPr>
        </p:nvSpPr>
        <p:spPr/>
        <p:txBody>
          <a:bodyPr/>
          <a:lstStyle/>
          <a:p>
            <a:fld id="{5E3A8911-3AD5-4361-A933-3055F87DE011}" type="datetimeFigureOut">
              <a:rPr lang="en-US" smtClean="0"/>
              <a:t>06/09/2022</a:t>
            </a:fld>
            <a:endParaRPr lang="en-US"/>
          </a:p>
        </p:txBody>
      </p:sp>
      <p:sp>
        <p:nvSpPr>
          <p:cNvPr id="6" name="Chỗ dành sẵn cho Chân trang 5">
            <a:extLst>
              <a:ext uri="{FF2B5EF4-FFF2-40B4-BE49-F238E27FC236}">
                <a16:creationId xmlns:a16="http://schemas.microsoft.com/office/drawing/2014/main" xmlns="" id="{7A2F44CB-63C1-101E-49AF-0521FCF7BEE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2DE64FBD-A8F1-410C-3B48-6185EFF5786B}"/>
              </a:ext>
            </a:extLst>
          </p:cNvPr>
          <p:cNvSpPr>
            <a:spLocks noGrp="1"/>
          </p:cNvSpPr>
          <p:nvPr>
            <p:ph type="sldNum" sz="quarter" idx="12"/>
          </p:nvPr>
        </p:nvSpPr>
        <p:spPr/>
        <p:txBody>
          <a:bodyPr/>
          <a:lstStyle/>
          <a:p>
            <a:fld id="{F1E07B83-1619-47C4-A6A5-E8527F9B3A3E}" type="slidenum">
              <a:rPr lang="en-US" smtClean="0"/>
              <a:t>‹#›</a:t>
            </a:fld>
            <a:endParaRPr lang="en-US"/>
          </a:p>
        </p:txBody>
      </p:sp>
    </p:spTree>
    <p:extLst>
      <p:ext uri="{BB962C8B-B14F-4D97-AF65-F5344CB8AC3E}">
        <p14:creationId xmlns:p14="http://schemas.microsoft.com/office/powerpoint/2010/main" val="1719151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E8FB6CFA-7406-2F15-6279-397C155022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B3F79872-6C3D-0464-83E1-B4C86E015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AB2FD2-D919-3F8E-6DA5-771F87BAD5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3A8911-3AD5-4361-A933-3055F87DE011}" type="datetimeFigureOut">
              <a:rPr lang="en-US" smtClean="0"/>
              <a:t>06/09/2022</a:t>
            </a:fld>
            <a:endParaRPr lang="en-US"/>
          </a:p>
        </p:txBody>
      </p:sp>
      <p:sp>
        <p:nvSpPr>
          <p:cNvPr id="5" name="Chỗ dành sẵn cho Chân trang 4">
            <a:extLst>
              <a:ext uri="{FF2B5EF4-FFF2-40B4-BE49-F238E27FC236}">
                <a16:creationId xmlns:a16="http://schemas.microsoft.com/office/drawing/2014/main" xmlns="" id="{EB16F68D-55B5-58A9-8517-BF1A5E8220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59DD9C05-3720-6C01-9836-2CB421DDB8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E07B83-1619-47C4-A6A5-E8527F9B3A3E}" type="slidenum">
              <a:rPr lang="en-US" smtClean="0"/>
              <a:t>‹#›</a:t>
            </a:fld>
            <a:endParaRPr lang="en-US"/>
          </a:p>
        </p:txBody>
      </p:sp>
    </p:spTree>
    <p:extLst>
      <p:ext uri="{BB962C8B-B14F-4D97-AF65-F5344CB8AC3E}">
        <p14:creationId xmlns:p14="http://schemas.microsoft.com/office/powerpoint/2010/main" val="2919671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audio" Target="../media/audio2.wav"/><Relationship Id="rId7" Type="http://schemas.openxmlformats.org/officeDocument/2006/relationships/slide" Target="slide29.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8.xml"/><Relationship Id="rId11" Type="http://schemas.openxmlformats.org/officeDocument/2006/relationships/slide" Target="slide32.xml"/><Relationship Id="rId5" Type="http://schemas.openxmlformats.org/officeDocument/2006/relationships/slide" Target="slide27.xml"/><Relationship Id="rId10" Type="http://schemas.openxmlformats.org/officeDocument/2006/relationships/image" Target="../media/image21.png"/><Relationship Id="rId4" Type="http://schemas.openxmlformats.org/officeDocument/2006/relationships/slide" Target="slide26.xml"/><Relationship Id="rId9" Type="http://schemas.openxmlformats.org/officeDocument/2006/relationships/slide" Target="slide31.xml"/></Relationships>
</file>

<file path=ppt/slides/_rels/slide2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oleObject" Target="../embeddings/oleObject1.bin"/><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hia sẻ bộ hình nền powerpoint chủ đề mùa thu đẹp lung linh chất lượng nhất">
            <a:extLst>
              <a:ext uri="{FF2B5EF4-FFF2-40B4-BE49-F238E27FC236}">
                <a16:creationId xmlns:a16="http://schemas.microsoft.com/office/drawing/2014/main" xmlns="" id="{2224BC3B-86E5-D9D2-8E40-EC043B59B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xmlns="" id="{4394753E-685B-E0A2-9631-B2B1AE5B2ECB}"/>
              </a:ext>
            </a:extLst>
          </p:cNvPr>
          <p:cNvSpPr txBox="1"/>
          <p:nvPr/>
        </p:nvSpPr>
        <p:spPr>
          <a:xfrm>
            <a:off x="2089279" y="2363548"/>
            <a:ext cx="8687577" cy="2061077"/>
          </a:xfrm>
          <a:prstGeom prst="rect">
            <a:avLst/>
          </a:prstGeom>
          <a:noFill/>
        </p:spPr>
        <p:txBody>
          <a:bodyPr wrap="square">
            <a:spAutoFit/>
          </a:bodyPr>
          <a:lstStyle/>
          <a:p>
            <a:pPr marL="0" marR="0" algn="ctr">
              <a:lnSpc>
                <a:spcPct val="115000"/>
              </a:lnSpc>
              <a:spcBef>
                <a:spcPts val="0"/>
              </a:spcBef>
              <a:spcAft>
                <a:spcPts val="1000"/>
              </a:spcAft>
            </a:pPr>
            <a:r>
              <a:rPr lang="pl-PL" sz="6000" b="1" dirty="0">
                <a:effectLst/>
                <a:latin typeface="Algerian" panose="04020705040A02060702" pitchFamily="82" charset="0"/>
                <a:ea typeface="Calibri" panose="020F0502020204030204" pitchFamily="34" charset="0"/>
                <a:cs typeface="Times New Roman" panose="02020603050405020304" pitchFamily="18" charset="0"/>
              </a:rPr>
              <a:t>VĂN BẢN </a:t>
            </a:r>
            <a:r>
              <a:rPr lang="en-US" sz="6000" b="1" dirty="0">
                <a:effectLst/>
                <a:latin typeface="Algerian" panose="04020705040A02060702" pitchFamily="82" charset="0"/>
                <a:ea typeface="Calibri" panose="020F0502020204030204" pitchFamily="34" charset="0"/>
                <a:cs typeface="Times New Roman" panose="02020603050405020304" pitchFamily="18" charset="0"/>
              </a:rPr>
              <a:t>: </a:t>
            </a:r>
            <a:r>
              <a:rPr lang="pl-PL" sz="6000" b="1" dirty="0">
                <a:effectLst/>
                <a:latin typeface="Algerian" panose="04020705040A02060702" pitchFamily="82" charset="0"/>
                <a:ea typeface="Calibri" panose="020F0502020204030204" pitchFamily="34" charset="0"/>
                <a:cs typeface="Times New Roman" panose="02020603050405020304" pitchFamily="18" charset="0"/>
              </a:rPr>
              <a:t>SANG THU </a:t>
            </a:r>
            <a:endParaRPr lang="en-US" sz="6000" b="1" dirty="0">
              <a:effectLst/>
              <a:latin typeface="Algerian" panose="04020705040A02060702" pitchFamily="82"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pl-PL" sz="4400" b="1" dirty="0">
                <a:effectLst/>
                <a:latin typeface="Times New Roman" panose="02020603050405020304" pitchFamily="18" charset="0"/>
                <a:ea typeface="Calibri" panose="020F0502020204030204" pitchFamily="34" charset="0"/>
                <a:cs typeface="Times New Roman" panose="02020603050405020304" pitchFamily="18" charset="0"/>
              </a:rPr>
              <a:t>(HỮU THỈNH)</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745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AE508C3-92F0-430D-9AD2-4776EB63418D}"/>
              </a:ext>
            </a:extLst>
          </p:cNvPr>
          <p:cNvSpPr txBox="1"/>
          <p:nvPr/>
        </p:nvSpPr>
        <p:spPr>
          <a:xfrm>
            <a:off x="845119" y="869180"/>
            <a:ext cx="3222957" cy="584775"/>
          </a:xfrm>
          <a:prstGeom prst="rect">
            <a:avLst/>
          </a:prstGeom>
          <a:noFill/>
        </p:spPr>
        <p:txBody>
          <a:bodyPr wrap="square">
            <a:spAutoFit/>
          </a:bodyPr>
          <a:lstStyle/>
          <a:p>
            <a:pPr marL="0" marR="0" algn="just">
              <a:spcBef>
                <a:spcPts val="0"/>
              </a:spcBef>
              <a:spcAft>
                <a:spcPts val="0"/>
              </a:spcAft>
              <a:tabLst>
                <a:tab pos="1386840" algn="l"/>
              </a:tabLst>
            </a:pPr>
            <a:r>
              <a:rPr lang="de-DE" sz="3200" b="1" dirty="0">
                <a:solidFill>
                  <a:srgbClr val="0000FF"/>
                </a:solidFill>
                <a:latin typeface="Times New Roman" panose="02020603050405020304" pitchFamily="18" charset="0"/>
                <a:ea typeface="Times New Roman" panose="02020603050405020304" pitchFamily="18" charset="0"/>
              </a:rPr>
              <a:t>2</a:t>
            </a:r>
            <a:r>
              <a:rPr lang="de-DE" sz="3200" b="1" dirty="0">
                <a:solidFill>
                  <a:srgbClr val="0000FF"/>
                </a:solidFill>
                <a:effectLst/>
                <a:latin typeface="Times New Roman" panose="02020603050405020304" pitchFamily="18" charset="0"/>
                <a:ea typeface="Times New Roman" panose="02020603050405020304" pitchFamily="18" charset="0"/>
              </a:rPr>
              <a:t>. Tác phẩm</a:t>
            </a:r>
            <a:endParaRPr lang="en-US" sz="3200" dirty="0">
              <a:solidFill>
                <a:srgbClr val="0000FF"/>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xmlns="" id="{2B29FCE2-B5E7-43DA-95B9-882C89517F56}"/>
              </a:ext>
            </a:extLst>
          </p:cNvPr>
          <p:cNvSpPr txBox="1"/>
          <p:nvPr/>
        </p:nvSpPr>
        <p:spPr>
          <a:xfrm>
            <a:off x="845120" y="143031"/>
            <a:ext cx="7101452" cy="707886"/>
          </a:xfrm>
          <a:prstGeom prst="rect">
            <a:avLst/>
          </a:prstGeom>
          <a:gradFill>
            <a:gsLst>
              <a:gs pos="50000">
                <a:srgbClr val="0066FF"/>
              </a:gs>
              <a:gs pos="15000">
                <a:schemeClr val="bg1">
                  <a:lumMod val="85000"/>
                </a:schemeClr>
              </a:gs>
            </a:gsLst>
            <a:lin ang="8100000" scaled="1"/>
          </a:gra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a:t>
            </a:r>
            <a:r>
              <a:rPr lang="de-DE" sz="4000" b="1">
                <a:solidFill>
                  <a:schemeClr val="bg1"/>
                </a:solidFill>
                <a:effectLst/>
                <a:latin typeface="Times New Roman" panose="02020603050405020304" pitchFamily="18" charset="0"/>
                <a:ea typeface="Times New Roman" panose="02020603050405020304" pitchFamily="18" charset="0"/>
              </a:rPr>
              <a:t>. </a:t>
            </a:r>
            <a:r>
              <a:rPr lang="de-DE" sz="4000" b="1" smtClean="0">
                <a:solidFill>
                  <a:schemeClr val="bg1"/>
                </a:solidFill>
                <a:effectLst/>
                <a:latin typeface="Times New Roman" panose="02020603050405020304" pitchFamily="18" charset="0"/>
                <a:ea typeface="Times New Roman" panose="02020603050405020304" pitchFamily="18" charset="0"/>
              </a:rPr>
              <a:t>Tìm hiểu chung:</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17" name="TextBox 5">
            <a:extLst>
              <a:ext uri="{FF2B5EF4-FFF2-40B4-BE49-F238E27FC236}">
                <a16:creationId xmlns:a16="http://schemas.microsoft.com/office/drawing/2014/main" xmlns="" id="{D0ABC8B2-0E94-9A40-3135-85655E60C17A}"/>
              </a:ext>
            </a:extLst>
          </p:cNvPr>
          <p:cNvSpPr txBox="1"/>
          <p:nvPr/>
        </p:nvSpPr>
        <p:spPr>
          <a:xfrm>
            <a:off x="1191311" y="5283557"/>
            <a:ext cx="4290476" cy="523220"/>
          </a:xfrm>
          <a:prstGeom prst="rect">
            <a:avLst/>
          </a:prstGeom>
          <a:noFill/>
        </p:spPr>
        <p:txBody>
          <a:bodyPr wrap="square">
            <a:spAutoFit/>
          </a:bodyPr>
          <a:lstStyle/>
          <a:p>
            <a:pPr marL="0" marR="0" algn="just">
              <a:spcBef>
                <a:spcPts val="0"/>
              </a:spcBef>
              <a:spcAft>
                <a:spcPts val="0"/>
              </a:spcAft>
              <a:tabLst>
                <a:tab pos="1386840" algn="l"/>
              </a:tabLst>
            </a:pPr>
            <a:r>
              <a:rPr lang="de-DE" sz="2800" b="1" dirty="0">
                <a:solidFill>
                  <a:srgbClr val="0066FF"/>
                </a:solidFill>
                <a:latin typeface="Times New Roman" panose="02020603050405020304" pitchFamily="18" charset="0"/>
                <a:ea typeface="Times New Roman" panose="02020603050405020304" pitchFamily="18" charset="0"/>
              </a:rPr>
              <a:t>d. Phương thức biểu đạt</a:t>
            </a:r>
            <a:endParaRPr lang="en-US" sz="2800" dirty="0">
              <a:solidFill>
                <a:srgbClr val="0066FF"/>
              </a:solidFill>
              <a:effectLst/>
              <a:latin typeface="Times New Roman" panose="02020603050405020304" pitchFamily="18" charset="0"/>
              <a:ea typeface="Times New Roman" panose="02020603050405020304" pitchFamily="18" charset="0"/>
            </a:endParaRPr>
          </a:p>
        </p:txBody>
      </p:sp>
      <p:sp>
        <p:nvSpPr>
          <p:cNvPr id="18" name="TextBox 5">
            <a:extLst>
              <a:ext uri="{FF2B5EF4-FFF2-40B4-BE49-F238E27FC236}">
                <a16:creationId xmlns:a16="http://schemas.microsoft.com/office/drawing/2014/main" xmlns="" id="{2200E543-D144-05D6-5E9B-FEEC889F694D}"/>
              </a:ext>
            </a:extLst>
          </p:cNvPr>
          <p:cNvSpPr txBox="1"/>
          <p:nvPr/>
        </p:nvSpPr>
        <p:spPr>
          <a:xfrm>
            <a:off x="982770" y="1488027"/>
            <a:ext cx="3652422" cy="523220"/>
          </a:xfrm>
          <a:prstGeom prst="rect">
            <a:avLst/>
          </a:prstGeom>
          <a:noFill/>
        </p:spPr>
        <p:txBody>
          <a:bodyPr wrap="square">
            <a:spAutoFit/>
          </a:bodyPr>
          <a:lstStyle/>
          <a:p>
            <a:pPr marL="0" marR="0" algn="just">
              <a:spcBef>
                <a:spcPts val="0"/>
              </a:spcBef>
              <a:spcAft>
                <a:spcPts val="0"/>
              </a:spcAft>
              <a:tabLst>
                <a:tab pos="1386840" algn="l"/>
              </a:tabLst>
            </a:pPr>
            <a:r>
              <a:rPr lang="de-DE" sz="2800" b="1" dirty="0">
                <a:solidFill>
                  <a:srgbClr val="0066FF"/>
                </a:solidFill>
                <a:latin typeface="Times New Roman" panose="02020603050405020304" pitchFamily="18" charset="0"/>
                <a:ea typeface="Times New Roman" panose="02020603050405020304" pitchFamily="18" charset="0"/>
              </a:rPr>
              <a:t>c. Thể loại, bố cục</a:t>
            </a:r>
            <a:endParaRPr lang="en-US" sz="2800" dirty="0">
              <a:solidFill>
                <a:srgbClr val="0066FF"/>
              </a:solidFill>
              <a:effectLst/>
              <a:latin typeface="Times New Roman" panose="02020603050405020304" pitchFamily="18" charset="0"/>
              <a:ea typeface="Times New Roman" panose="02020603050405020304" pitchFamily="18" charset="0"/>
            </a:endParaRPr>
          </a:p>
        </p:txBody>
      </p:sp>
      <p:pic>
        <p:nvPicPr>
          <p:cNvPr id="12" name="Hình ảnh 11">
            <a:extLst>
              <a:ext uri="{FF2B5EF4-FFF2-40B4-BE49-F238E27FC236}">
                <a16:creationId xmlns:a16="http://schemas.microsoft.com/office/drawing/2014/main" xmlns="" id="{3DB6CEBC-CE4F-E576-CEEC-EC18E050F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6429" y="3126658"/>
            <a:ext cx="2948786" cy="3514946"/>
          </a:xfrm>
          <a:prstGeom prst="rect">
            <a:avLst/>
          </a:prstGeom>
        </p:spPr>
      </p:pic>
      <p:sp>
        <p:nvSpPr>
          <p:cNvPr id="25" name="Flowchart: Terminator 22">
            <a:extLst>
              <a:ext uri="{FF2B5EF4-FFF2-40B4-BE49-F238E27FC236}">
                <a16:creationId xmlns:a16="http://schemas.microsoft.com/office/drawing/2014/main" xmlns="" id="{1E8BB57C-AF04-E4EA-8A81-EA76026D2869}"/>
              </a:ext>
            </a:extLst>
          </p:cNvPr>
          <p:cNvSpPr/>
          <p:nvPr/>
        </p:nvSpPr>
        <p:spPr>
          <a:xfrm>
            <a:off x="1593458" y="2077015"/>
            <a:ext cx="1726278" cy="592944"/>
          </a:xfrm>
          <a:prstGeom prst="flowChartTerminator">
            <a:avLst/>
          </a:prstGeom>
          <a:gradFill>
            <a:gsLst>
              <a:gs pos="94000">
                <a:schemeClr val="accent6">
                  <a:lumMod val="40000"/>
                  <a:lumOff val="60000"/>
                </a:schemeClr>
              </a:gs>
              <a:gs pos="45000">
                <a:srgbClr val="0000FF"/>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6" name="Flowchart: Terminator 22">
            <a:extLst>
              <a:ext uri="{FF2B5EF4-FFF2-40B4-BE49-F238E27FC236}">
                <a16:creationId xmlns:a16="http://schemas.microsoft.com/office/drawing/2014/main" xmlns="" id="{3851ADDE-C562-5454-CBBD-2AC979F1F9E2}"/>
              </a:ext>
            </a:extLst>
          </p:cNvPr>
          <p:cNvSpPr/>
          <p:nvPr/>
        </p:nvSpPr>
        <p:spPr>
          <a:xfrm>
            <a:off x="1483690" y="3429000"/>
            <a:ext cx="1726278" cy="592944"/>
          </a:xfrm>
          <a:prstGeom prst="flowChartTerminator">
            <a:avLst/>
          </a:prstGeom>
          <a:gradFill>
            <a:gsLst>
              <a:gs pos="94000">
                <a:schemeClr val="accent6">
                  <a:lumMod val="40000"/>
                  <a:lumOff val="60000"/>
                </a:schemeClr>
              </a:gs>
              <a:gs pos="45000">
                <a:srgbClr val="0000FF"/>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cục</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8" name="Hộp Văn bản 27">
            <a:extLst>
              <a:ext uri="{FF2B5EF4-FFF2-40B4-BE49-F238E27FC236}">
                <a16:creationId xmlns:a16="http://schemas.microsoft.com/office/drawing/2014/main" xmlns="" id="{E5FB9D8E-E145-602D-AD7C-F4C7E717100D}"/>
              </a:ext>
            </a:extLst>
          </p:cNvPr>
          <p:cNvSpPr txBox="1"/>
          <p:nvPr/>
        </p:nvSpPr>
        <p:spPr>
          <a:xfrm>
            <a:off x="3930426" y="2102641"/>
            <a:ext cx="1726278" cy="523220"/>
          </a:xfrm>
          <a:prstGeom prst="rect">
            <a:avLst/>
          </a:prstGeom>
          <a:noFill/>
          <a:ln w="38100">
            <a:solidFill>
              <a:srgbClr val="0066FF"/>
            </a:solidFill>
          </a:ln>
        </p:spPr>
        <p:txBody>
          <a:bodyPr wrap="square">
            <a:spAutoFit/>
          </a:bodyPr>
          <a:lstStyle/>
          <a:p>
            <a:pPr algn="ctr"/>
            <a:r>
              <a:rPr lang="nl-NL" sz="2800" dirty="0">
                <a:latin typeface="Times New Roman" panose="02020603050405020304" pitchFamily="18" charset="0"/>
                <a:ea typeface="Calibri" panose="020F0502020204030204" pitchFamily="34" charset="0"/>
              </a:rPr>
              <a:t>N</a:t>
            </a:r>
            <a:r>
              <a:rPr lang="nl-NL" sz="2800" dirty="0">
                <a:effectLst/>
                <a:latin typeface="Times New Roman" panose="02020603050405020304" pitchFamily="18" charset="0"/>
                <a:ea typeface="Calibri" panose="020F0502020204030204" pitchFamily="34" charset="0"/>
              </a:rPr>
              <a:t>ăm chữ</a:t>
            </a:r>
            <a:endParaRPr lang="en-US" sz="2800" dirty="0"/>
          </a:p>
        </p:txBody>
      </p:sp>
      <p:sp>
        <p:nvSpPr>
          <p:cNvPr id="31" name="Hộp Văn bản 30">
            <a:extLst>
              <a:ext uri="{FF2B5EF4-FFF2-40B4-BE49-F238E27FC236}">
                <a16:creationId xmlns:a16="http://schemas.microsoft.com/office/drawing/2014/main" xmlns="" id="{55775D96-07EC-58D5-4906-1E436DC41529}"/>
              </a:ext>
            </a:extLst>
          </p:cNvPr>
          <p:cNvSpPr txBox="1"/>
          <p:nvPr/>
        </p:nvSpPr>
        <p:spPr>
          <a:xfrm>
            <a:off x="3930426" y="2864321"/>
            <a:ext cx="3797359" cy="548099"/>
          </a:xfrm>
          <a:prstGeom prst="rect">
            <a:avLst/>
          </a:prstGeom>
          <a:noFill/>
          <a:ln w="38100">
            <a:solidFill>
              <a:srgbClr val="0066FF"/>
            </a:solidFill>
          </a:ln>
        </p:spPr>
        <p:txBody>
          <a:bodyPr wrap="square">
            <a:spAutoFit/>
          </a:bodyPr>
          <a:lstStyle/>
          <a:p>
            <a:pPr marL="0" marR="0">
              <a:lnSpc>
                <a:spcPct val="115000"/>
              </a:lnSpc>
              <a:spcBef>
                <a:spcPts val="0"/>
              </a:spcBef>
              <a:spcAft>
                <a:spcPts val="1000"/>
              </a:spcAft>
            </a:pP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Khổ 1: Tín hiệu mùa thu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Hộp Văn bản 33">
            <a:extLst>
              <a:ext uri="{FF2B5EF4-FFF2-40B4-BE49-F238E27FC236}">
                <a16:creationId xmlns:a16="http://schemas.microsoft.com/office/drawing/2014/main" xmlns="" id="{D72435BD-6C94-99B3-EA15-95B99623A5EE}"/>
              </a:ext>
            </a:extLst>
          </p:cNvPr>
          <p:cNvSpPr txBox="1"/>
          <p:nvPr/>
        </p:nvSpPr>
        <p:spPr>
          <a:xfrm>
            <a:off x="3930426" y="3531650"/>
            <a:ext cx="5368413" cy="548099"/>
          </a:xfrm>
          <a:prstGeom prst="rect">
            <a:avLst/>
          </a:prstGeom>
          <a:noFill/>
          <a:ln w="38100">
            <a:solidFill>
              <a:srgbClr val="0066FF"/>
            </a:solidFill>
          </a:ln>
        </p:spPr>
        <p:txBody>
          <a:bodyPr wrap="square">
            <a:spAutoFit/>
          </a:bodyPr>
          <a:lstStyle/>
          <a:p>
            <a:pPr marL="0" marR="0">
              <a:lnSpc>
                <a:spcPct val="115000"/>
              </a:lnSpc>
              <a:spcBef>
                <a:spcPts val="0"/>
              </a:spcBef>
              <a:spcAft>
                <a:spcPts val="1000"/>
              </a:spcAft>
            </a:pP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Khổ 2: Quang cảnh đất trời sang thu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7" name="Hộp Văn bản 36">
            <a:extLst>
              <a:ext uri="{FF2B5EF4-FFF2-40B4-BE49-F238E27FC236}">
                <a16:creationId xmlns:a16="http://schemas.microsoft.com/office/drawing/2014/main" xmlns="" id="{8C5E4355-EEE7-9BFC-4F3C-26365710F9C9}"/>
              </a:ext>
            </a:extLst>
          </p:cNvPr>
          <p:cNvSpPr txBox="1"/>
          <p:nvPr/>
        </p:nvSpPr>
        <p:spPr>
          <a:xfrm>
            <a:off x="3930426" y="4198979"/>
            <a:ext cx="5368413" cy="1043619"/>
          </a:xfrm>
          <a:prstGeom prst="rect">
            <a:avLst/>
          </a:prstGeom>
          <a:noFill/>
          <a:ln w="38100">
            <a:solidFill>
              <a:srgbClr val="0066FF"/>
            </a:solidFill>
          </a:ln>
        </p:spPr>
        <p:txBody>
          <a:bodyPr wrap="square">
            <a:spAutoFit/>
          </a:bodyPr>
          <a:lstStyle/>
          <a:p>
            <a:pPr marL="0" marR="0">
              <a:lnSpc>
                <a:spcPct val="115000"/>
              </a:lnSpc>
              <a:spcBef>
                <a:spcPts val="0"/>
              </a:spcBef>
              <a:spcAft>
                <a:spcPts val="1000"/>
              </a:spcAft>
            </a:pP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Khổ 3: Sự thay đổi âm thầm trong lòng cảnh vật.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 name="Mũi tên: Phải Có Sọc 35">
            <a:extLst>
              <a:ext uri="{FF2B5EF4-FFF2-40B4-BE49-F238E27FC236}">
                <a16:creationId xmlns:a16="http://schemas.microsoft.com/office/drawing/2014/main" xmlns="" id="{9812FFCD-64D3-40E0-3E7E-C3270D041CBF}"/>
              </a:ext>
            </a:extLst>
          </p:cNvPr>
          <p:cNvSpPr/>
          <p:nvPr/>
        </p:nvSpPr>
        <p:spPr>
          <a:xfrm>
            <a:off x="3446316" y="2216348"/>
            <a:ext cx="357529" cy="2689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ũi tên: Phải Có Sọc 38">
            <a:extLst>
              <a:ext uri="{FF2B5EF4-FFF2-40B4-BE49-F238E27FC236}">
                <a16:creationId xmlns:a16="http://schemas.microsoft.com/office/drawing/2014/main" xmlns="" id="{5CE4907C-1A8C-F7F6-119D-7BC3A662C942}"/>
              </a:ext>
            </a:extLst>
          </p:cNvPr>
          <p:cNvSpPr/>
          <p:nvPr/>
        </p:nvSpPr>
        <p:spPr>
          <a:xfrm>
            <a:off x="3336549" y="3666958"/>
            <a:ext cx="357529" cy="2689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ũi tên: Phải Có Sọc 39">
            <a:extLst>
              <a:ext uri="{FF2B5EF4-FFF2-40B4-BE49-F238E27FC236}">
                <a16:creationId xmlns:a16="http://schemas.microsoft.com/office/drawing/2014/main" xmlns="" id="{EB5CF721-4CDE-EC3C-A61C-AD9BB9361AD5}"/>
              </a:ext>
            </a:extLst>
          </p:cNvPr>
          <p:cNvSpPr/>
          <p:nvPr/>
        </p:nvSpPr>
        <p:spPr>
          <a:xfrm rot="2435030">
            <a:off x="3031640" y="4174840"/>
            <a:ext cx="798593" cy="21415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ũi tên: Phải Có Sọc 40">
            <a:extLst>
              <a:ext uri="{FF2B5EF4-FFF2-40B4-BE49-F238E27FC236}">
                <a16:creationId xmlns:a16="http://schemas.microsoft.com/office/drawing/2014/main" xmlns="" id="{9BC2440D-5634-4038-8E79-FD43D7202A97}"/>
              </a:ext>
            </a:extLst>
          </p:cNvPr>
          <p:cNvSpPr/>
          <p:nvPr/>
        </p:nvSpPr>
        <p:spPr>
          <a:xfrm rot="19164970" flipV="1">
            <a:off x="3174862" y="3178686"/>
            <a:ext cx="798593" cy="21415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ộp Văn bản 43">
            <a:extLst>
              <a:ext uri="{FF2B5EF4-FFF2-40B4-BE49-F238E27FC236}">
                <a16:creationId xmlns:a16="http://schemas.microsoft.com/office/drawing/2014/main" xmlns="" id="{E7ABB4D9-DDCE-DFD8-125F-62264AB45FF1}"/>
              </a:ext>
            </a:extLst>
          </p:cNvPr>
          <p:cNvSpPr txBox="1"/>
          <p:nvPr/>
        </p:nvSpPr>
        <p:spPr>
          <a:xfrm>
            <a:off x="2435508" y="6021207"/>
            <a:ext cx="3393597" cy="523220"/>
          </a:xfrm>
          <a:prstGeom prst="rect">
            <a:avLst/>
          </a:prstGeom>
          <a:noFill/>
          <a:ln w="38100">
            <a:solidFill>
              <a:srgbClr val="0066FF"/>
            </a:solidFill>
          </a:ln>
        </p:spPr>
        <p:txBody>
          <a:bodyPr wrap="square">
            <a:spAutoFit/>
          </a:bodyPr>
          <a:lstStyle/>
          <a:p>
            <a:r>
              <a:rPr lang="nl-NL" sz="2800" dirty="0">
                <a:latin typeface="Times New Roman" panose="02020603050405020304" pitchFamily="18" charset="0"/>
                <a:ea typeface="Calibri" panose="020F0502020204030204" pitchFamily="34" charset="0"/>
              </a:rPr>
              <a:t>B</a:t>
            </a:r>
            <a:r>
              <a:rPr lang="nl-NL" sz="2800" dirty="0">
                <a:effectLst/>
                <a:latin typeface="Times New Roman" panose="02020603050405020304" pitchFamily="18" charset="0"/>
                <a:ea typeface="Calibri" panose="020F0502020204030204" pitchFamily="34" charset="0"/>
              </a:rPr>
              <a:t>iểu cảm + miêu tả</a:t>
            </a:r>
            <a:endParaRPr lang="en-US" sz="2800" dirty="0"/>
          </a:p>
        </p:txBody>
      </p:sp>
    </p:spTree>
    <p:extLst>
      <p:ext uri="{BB962C8B-B14F-4D97-AF65-F5344CB8AC3E}">
        <p14:creationId xmlns:p14="http://schemas.microsoft.com/office/powerpoint/2010/main" val="21122768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down)">
                                      <p:cBhvr>
                                        <p:cTn id="25" dur="500"/>
                                        <p:tgtEl>
                                          <p:spTgt spid="4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circle(in)">
                                      <p:cBhvr>
                                        <p:cTn id="33" dur="2000"/>
                                        <p:tgtEl>
                                          <p:spTgt spid="39"/>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circle(in)">
                                      <p:cBhvr>
                                        <p:cTn id="36" dur="20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down)">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circle(in)">
                                      <p:cBhvr>
                                        <p:cTn id="54"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animBg="1"/>
      <p:bldP spid="26" grpId="0" animBg="1"/>
      <p:bldP spid="28" grpId="0" animBg="1"/>
      <p:bldP spid="31" grpId="0" animBg="1"/>
      <p:bldP spid="34" grpId="0" animBg="1"/>
      <p:bldP spid="37" grpId="0" animBg="1"/>
      <p:bldP spid="36" grpId="0" animBg="1"/>
      <p:bldP spid="39" grpId="0" animBg="1"/>
      <p:bldP spid="40" grpId="0" animBg="1"/>
      <p:bldP spid="41"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xmlns="" id="{9535F4B6-43DE-764D-2B2F-C1EE82F2AAB1}"/>
              </a:ext>
            </a:extLst>
          </p:cNvPr>
          <p:cNvSpPr txBox="1"/>
          <p:nvPr/>
        </p:nvSpPr>
        <p:spPr>
          <a:xfrm>
            <a:off x="3460954" y="396598"/>
            <a:ext cx="5594555" cy="1200329"/>
          </a:xfrm>
          <a:prstGeom prst="rect">
            <a:avLst/>
          </a:prstGeom>
          <a:noFill/>
        </p:spPr>
        <p:txBody>
          <a:bodyPr wrap="square">
            <a:spAutoFit/>
          </a:bodyPr>
          <a:lstStyle/>
          <a:p>
            <a:pPr algn="ctr"/>
            <a:r>
              <a:rPr lang="en-US" sz="3600" b="1" dirty="0">
                <a:solidFill>
                  <a:schemeClr val="bg1"/>
                </a:solidFill>
                <a:effectLst/>
                <a:highlight>
                  <a:srgbClr val="0000FF"/>
                </a:highlight>
                <a:latin typeface="Times New Roman" panose="02020603050405020304" pitchFamily="18" charset="0"/>
                <a:cs typeface="Times New Roman" panose="02020603050405020304" pitchFamily="18" charset="0"/>
              </a:rPr>
              <a:t>PHIẾU HỌC TẬP 01 </a:t>
            </a:r>
          </a:p>
          <a:p>
            <a:pPr algn="ctr"/>
            <a:r>
              <a:rPr lang="en-US" sz="3600" b="1" dirty="0">
                <a:solidFill>
                  <a:srgbClr val="0000FF"/>
                </a:solidFill>
                <a:effectLst/>
                <a:latin typeface="Times New Roman" panose="02020603050405020304" pitchFamily="18" charset="0"/>
                <a:cs typeface="Times New Roman" panose="02020603050405020304" pitchFamily="18" charset="0"/>
              </a:rPr>
              <a:t>(</a:t>
            </a:r>
            <a:r>
              <a:rPr lang="en-US" sz="3600" b="1" dirty="0" err="1">
                <a:solidFill>
                  <a:srgbClr val="0000FF"/>
                </a:solidFill>
                <a:effectLst/>
                <a:latin typeface="Times New Roman" panose="02020603050405020304" pitchFamily="18" charset="0"/>
                <a:cs typeface="Times New Roman" panose="02020603050405020304" pitchFamily="18" charset="0"/>
              </a:rPr>
              <a:t>Hoàn</a:t>
            </a:r>
            <a:r>
              <a:rPr lang="en-US" sz="3600" b="1" dirty="0">
                <a:solidFill>
                  <a:srgbClr val="0000FF"/>
                </a:solidFill>
                <a:effectLst/>
                <a:latin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cs typeface="Times New Roman" panose="02020603050405020304" pitchFamily="18" charset="0"/>
              </a:rPr>
              <a:t>thành</a:t>
            </a:r>
            <a:r>
              <a:rPr lang="en-US" sz="3600" b="1" dirty="0">
                <a:solidFill>
                  <a:srgbClr val="0000FF"/>
                </a:solidFill>
                <a:effectLst/>
                <a:latin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cs typeface="Times New Roman" panose="02020603050405020304" pitchFamily="18" charset="0"/>
              </a:rPr>
              <a:t>trước</a:t>
            </a:r>
            <a:r>
              <a:rPr lang="en-US" sz="3600" b="1" dirty="0">
                <a:solidFill>
                  <a:srgbClr val="0000FF"/>
                </a:solidFill>
                <a:effectLst/>
                <a:latin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cs typeface="Times New Roman" panose="02020603050405020304" pitchFamily="18" charset="0"/>
              </a:rPr>
              <a:t>tiết</a:t>
            </a:r>
            <a:r>
              <a:rPr lang="en-US" sz="3600" b="1" dirty="0">
                <a:solidFill>
                  <a:srgbClr val="0000FF"/>
                </a:solidFill>
                <a:effectLst/>
                <a:latin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cs typeface="Times New Roman" panose="02020603050405020304" pitchFamily="18" charset="0"/>
              </a:rPr>
              <a:t>học</a:t>
            </a:r>
            <a:r>
              <a:rPr lang="en-US" sz="3600" b="1" dirty="0">
                <a:solidFill>
                  <a:srgbClr val="0000FF"/>
                </a:solidFill>
                <a:effectLst/>
                <a:latin typeface="Times New Roman" panose="02020603050405020304" pitchFamily="18" charset="0"/>
                <a:cs typeface="Times New Roman" panose="02020603050405020304" pitchFamily="18" charset="0"/>
              </a:rPr>
              <a:t>)</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xmlns="" id="{0CB84B02-979E-56F9-837A-EAFCA8223077}"/>
              </a:ext>
            </a:extLst>
          </p:cNvPr>
          <p:cNvSpPr txBox="1"/>
          <p:nvPr/>
        </p:nvSpPr>
        <p:spPr>
          <a:xfrm>
            <a:off x="476864" y="2861801"/>
            <a:ext cx="11238272" cy="3487365"/>
          </a:xfrm>
          <a:prstGeom prst="rect">
            <a:avLst/>
          </a:prstGeom>
          <a:noFill/>
          <a:ln w="38100">
            <a:solidFill>
              <a:srgbClr val="FFFFFF"/>
            </a:solidFill>
          </a:ln>
        </p:spPr>
        <p:txBody>
          <a:bodyPr wrap="square">
            <a:spAutoFit/>
          </a:bodyPr>
          <a:lstStyle/>
          <a:p>
            <a:pPr marL="0" marR="0" algn="just">
              <a:lnSpc>
                <a:spcPct val="115000"/>
              </a:lnSpc>
              <a:spcBef>
                <a:spcPts val="600"/>
              </a:spcBef>
              <a:spcAft>
                <a:spcPts val="600"/>
              </a:spcAft>
            </a:pPr>
            <a:r>
              <a:rPr lang="pt-BR" sz="2800" dirty="0">
                <a:effectLst/>
                <a:latin typeface="Times New Roman" panose="02020603050405020304" pitchFamily="18" charset="0"/>
                <a:cs typeface="Times New Roman" panose="02020603050405020304" pitchFamily="18" charset="0"/>
              </a:rPr>
              <a:t>a.</a:t>
            </a:r>
            <a:r>
              <a:rPr lang="vi-VN" sz="2800" kern="1200" dirty="0">
                <a:effectLst/>
                <a:latin typeface="Times New Roman" panose="02020603050405020304" pitchFamily="18" charset="0"/>
                <a:cs typeface="Times New Roman" panose="02020603050405020304" pitchFamily="18" charset="0"/>
              </a:rPr>
              <a:t> </a:t>
            </a:r>
            <a:r>
              <a:rPr lang="vi-VN" sz="2800" kern="1200" dirty="0" err="1">
                <a:effectLst/>
                <a:latin typeface="Times New Roman" panose="02020603050405020304" pitchFamily="18" charset="0"/>
                <a:cs typeface="Times New Roman" panose="02020603050405020304" pitchFamily="18" charset="0"/>
              </a:rPr>
              <a:t>Nhà</a:t>
            </a:r>
            <a:r>
              <a:rPr lang="vi-VN" sz="2800" kern="1200" dirty="0">
                <a:effectLst/>
                <a:latin typeface="Times New Roman" panose="02020603050405020304" pitchFamily="18" charset="0"/>
                <a:cs typeface="Times New Roman" panose="02020603050405020304" pitchFamily="18" charset="0"/>
              </a:rPr>
              <a:t> thơ </a:t>
            </a:r>
            <a:r>
              <a:rPr lang="vi-VN" sz="2800" kern="1200" dirty="0" err="1">
                <a:effectLst/>
                <a:latin typeface="Times New Roman" panose="02020603050405020304" pitchFamily="18" charset="0"/>
                <a:cs typeface="Times New Roman" panose="02020603050405020304" pitchFamily="18" charset="0"/>
              </a:rPr>
              <a:t>nhận</a:t>
            </a:r>
            <a:r>
              <a:rPr lang="vi-VN" sz="2800" kern="1200" dirty="0">
                <a:effectLst/>
                <a:latin typeface="Times New Roman" panose="02020603050405020304" pitchFamily="18" charset="0"/>
                <a:cs typeface="Times New Roman" panose="02020603050405020304" pitchFamily="18" charset="0"/>
              </a:rPr>
              <a:t> ra </a:t>
            </a:r>
            <a:r>
              <a:rPr lang="vi-VN" sz="2800" kern="1200" dirty="0" err="1">
                <a:effectLst/>
                <a:latin typeface="Times New Roman" panose="02020603050405020304" pitchFamily="18" charset="0"/>
                <a:cs typeface="Times New Roman" panose="02020603050405020304" pitchFamily="18" charset="0"/>
              </a:rPr>
              <a:t>tín</a:t>
            </a:r>
            <a:r>
              <a:rPr lang="vi-VN" sz="2800" kern="1200" dirty="0">
                <a:effectLst/>
                <a:latin typeface="Times New Roman" panose="02020603050405020304" pitchFamily="18" charset="0"/>
                <a:cs typeface="Times New Roman" panose="02020603050405020304" pitchFamily="18" charset="0"/>
              </a:rPr>
              <a:t> </a:t>
            </a:r>
            <a:r>
              <a:rPr lang="vi-VN" sz="2800" kern="1200" dirty="0" err="1">
                <a:effectLst/>
                <a:latin typeface="Times New Roman" panose="02020603050405020304" pitchFamily="18" charset="0"/>
                <a:cs typeface="Times New Roman" panose="02020603050405020304" pitchFamily="18" charset="0"/>
              </a:rPr>
              <a:t>hiệu</a:t>
            </a:r>
            <a:r>
              <a:rPr lang="vi-VN" sz="2800" kern="1200" dirty="0">
                <a:effectLst/>
                <a:latin typeface="Times New Roman" panose="02020603050405020304" pitchFamily="18" charset="0"/>
                <a:cs typeface="Times New Roman" panose="02020603050405020304" pitchFamily="18" charset="0"/>
              </a:rPr>
              <a:t> </a:t>
            </a:r>
            <a:r>
              <a:rPr lang="vi-VN" sz="2800" kern="1200" dirty="0" err="1">
                <a:effectLst/>
                <a:latin typeface="Times New Roman" panose="02020603050405020304" pitchFamily="18" charset="0"/>
                <a:cs typeface="Times New Roman" panose="02020603050405020304" pitchFamily="18" charset="0"/>
              </a:rPr>
              <a:t>của</a:t>
            </a:r>
            <a:r>
              <a:rPr lang="vi-VN" sz="2800" kern="1200" dirty="0">
                <a:effectLst/>
                <a:latin typeface="Times New Roman" panose="02020603050405020304" pitchFamily="18" charset="0"/>
                <a:cs typeface="Times New Roman" panose="02020603050405020304" pitchFamily="18" charset="0"/>
              </a:rPr>
              <a:t> </a:t>
            </a:r>
            <a:r>
              <a:rPr lang="vi-VN" sz="2800" kern="1200" dirty="0" err="1">
                <a:effectLst/>
                <a:latin typeface="Times New Roman" panose="02020603050405020304" pitchFamily="18" charset="0"/>
                <a:cs typeface="Times New Roman" panose="02020603050405020304" pitchFamily="18" charset="0"/>
              </a:rPr>
              <a:t>sự</a:t>
            </a:r>
            <a:r>
              <a:rPr lang="vi-VN" sz="2800" kern="1200" dirty="0">
                <a:effectLst/>
                <a:latin typeface="Times New Roman" panose="02020603050405020304" pitchFamily="18" charset="0"/>
                <a:cs typeface="Times New Roman" panose="02020603050405020304" pitchFamily="18" charset="0"/>
              </a:rPr>
              <a:t> </a:t>
            </a:r>
            <a:r>
              <a:rPr lang="vi-VN" sz="2800" kern="1200" dirty="0" err="1">
                <a:effectLst/>
                <a:latin typeface="Times New Roman" panose="02020603050405020304" pitchFamily="18" charset="0"/>
                <a:cs typeface="Times New Roman" panose="02020603050405020304" pitchFamily="18" charset="0"/>
              </a:rPr>
              <a:t>chuyển</a:t>
            </a:r>
            <a:r>
              <a:rPr lang="vi-VN" sz="2800" kern="1200" dirty="0">
                <a:effectLst/>
                <a:latin typeface="Times New Roman" panose="02020603050405020304" pitchFamily="18" charset="0"/>
                <a:cs typeface="Times New Roman" panose="02020603050405020304" pitchFamily="18" charset="0"/>
              </a:rPr>
              <a:t> </a:t>
            </a:r>
            <a:r>
              <a:rPr lang="vi-VN" sz="2800" kern="1200" dirty="0" err="1">
                <a:effectLst/>
                <a:latin typeface="Times New Roman" panose="02020603050405020304" pitchFamily="18" charset="0"/>
                <a:cs typeface="Times New Roman" panose="02020603050405020304" pitchFamily="18" charset="0"/>
              </a:rPr>
              <a:t>mùa</a:t>
            </a:r>
            <a:r>
              <a:rPr lang="vi-VN" sz="2800" kern="1200" dirty="0">
                <a:effectLst/>
                <a:latin typeface="Times New Roman" panose="02020603050405020304" pitchFamily="18" charset="0"/>
                <a:cs typeface="Times New Roman" panose="02020603050405020304" pitchFamily="18" charset="0"/>
              </a:rPr>
              <a:t> qua </a:t>
            </a:r>
            <a:r>
              <a:rPr lang="vi-VN" sz="2800" kern="1200" dirty="0" err="1">
                <a:effectLst/>
                <a:latin typeface="Times New Roman" panose="02020603050405020304" pitchFamily="18" charset="0"/>
                <a:cs typeface="Times New Roman" panose="02020603050405020304" pitchFamily="18" charset="0"/>
              </a:rPr>
              <a:t>dấu</a:t>
            </a:r>
            <a:r>
              <a:rPr lang="vi-VN" sz="2800" kern="1200" dirty="0">
                <a:effectLst/>
                <a:latin typeface="Times New Roman" panose="02020603050405020304" pitchFamily="18" charset="0"/>
                <a:cs typeface="Times New Roman" panose="02020603050405020304" pitchFamily="18" charset="0"/>
              </a:rPr>
              <a:t> </a:t>
            </a:r>
            <a:r>
              <a:rPr lang="vi-VN" sz="2800" kern="1200" dirty="0" err="1">
                <a:effectLst/>
                <a:latin typeface="Times New Roman" panose="02020603050405020304" pitchFamily="18" charset="0"/>
                <a:cs typeface="Times New Roman" panose="02020603050405020304" pitchFamily="18" charset="0"/>
              </a:rPr>
              <a:t>hiệu</a:t>
            </a:r>
            <a:r>
              <a:rPr lang="vi-VN" sz="2800" kern="1200" dirty="0">
                <a:effectLst/>
                <a:latin typeface="Times New Roman" panose="02020603050405020304" pitchFamily="18" charset="0"/>
                <a:cs typeface="Times New Roman" panose="02020603050405020304" pitchFamily="18" charset="0"/>
              </a:rPr>
              <a:t> </a:t>
            </a:r>
            <a:r>
              <a:rPr lang="vi-VN" sz="2800" kern="1200" dirty="0" err="1">
                <a:effectLst/>
                <a:latin typeface="Times New Roman" panose="02020603050405020304" pitchFamily="18" charset="0"/>
                <a:cs typeface="Times New Roman" panose="02020603050405020304" pitchFamily="18" charset="0"/>
              </a:rPr>
              <a:t>nào</a:t>
            </a:r>
            <a:r>
              <a:rPr lang="vi-VN" sz="2800" kern="1200" dirty="0">
                <a:effectLst/>
                <a:latin typeface="Times New Roman" panose="02020603050405020304" pitchFamily="18" charset="0"/>
                <a:cs typeface="Times New Roman" panose="02020603050405020304" pitchFamily="18" charset="0"/>
              </a:rPr>
              <a:t> </a:t>
            </a:r>
            <a:r>
              <a:rPr lang="vi-VN" sz="2800" kern="1200" dirty="0" err="1">
                <a:effectLst/>
                <a:latin typeface="Times New Roman" panose="02020603050405020304" pitchFamily="18" charset="0"/>
                <a:cs typeface="Times New Roman" panose="02020603050405020304" pitchFamily="18" charset="0"/>
              </a:rPr>
              <a:t>và</a:t>
            </a:r>
            <a:r>
              <a:rPr lang="vi-VN" sz="2800" kern="1200" dirty="0">
                <a:effectLst/>
                <a:latin typeface="Times New Roman" panose="02020603050405020304" pitchFamily="18" charset="0"/>
                <a:cs typeface="Times New Roman" panose="02020603050405020304" pitchFamily="18" charset="0"/>
              </a:rPr>
              <a:t> </a:t>
            </a:r>
            <a:r>
              <a:rPr lang="vi-VN" sz="2800" kern="1200" dirty="0" err="1">
                <a:effectLst/>
                <a:latin typeface="Times New Roman" panose="02020603050405020304" pitchFamily="18" charset="0"/>
                <a:cs typeface="Times New Roman" panose="02020603050405020304" pitchFamily="18" charset="0"/>
              </a:rPr>
              <a:t>bằng</a:t>
            </a:r>
            <a:r>
              <a:rPr lang="vi-VN" sz="2800" kern="1200" dirty="0">
                <a:effectLst/>
                <a:latin typeface="Times New Roman" panose="02020603050405020304" pitchFamily="18" charset="0"/>
                <a:cs typeface="Times New Roman" panose="02020603050405020304" pitchFamily="18" charset="0"/>
              </a:rPr>
              <a:t> </a:t>
            </a:r>
            <a:r>
              <a:rPr lang="vi-VN" sz="2800" kern="1200" dirty="0" err="1">
                <a:effectLst/>
                <a:latin typeface="Times New Roman" panose="02020603050405020304" pitchFamily="18" charset="0"/>
                <a:cs typeface="Times New Roman" panose="02020603050405020304" pitchFamily="18" charset="0"/>
              </a:rPr>
              <a:t>những</a:t>
            </a:r>
            <a:r>
              <a:rPr lang="vi-VN" sz="2800" kern="1200" dirty="0">
                <a:effectLst/>
                <a:latin typeface="Times New Roman" panose="02020603050405020304" pitchFamily="18" charset="0"/>
                <a:cs typeface="Times New Roman" panose="02020603050405020304" pitchFamily="18" charset="0"/>
              </a:rPr>
              <a:t> </a:t>
            </a:r>
            <a:r>
              <a:rPr lang="vi-VN" sz="2800" kern="1200" dirty="0" err="1">
                <a:effectLst/>
                <a:latin typeface="Times New Roman" panose="02020603050405020304" pitchFamily="18" charset="0"/>
                <a:cs typeface="Times New Roman" panose="02020603050405020304" pitchFamily="18" charset="0"/>
              </a:rPr>
              <a:t>giác</a:t>
            </a:r>
            <a:r>
              <a:rPr lang="vi-VN" sz="2800" kern="1200" dirty="0">
                <a:effectLst/>
                <a:latin typeface="Times New Roman" panose="02020603050405020304" pitchFamily="18" charset="0"/>
                <a:cs typeface="Times New Roman" panose="02020603050405020304" pitchFamily="18" charset="0"/>
              </a:rPr>
              <a:t> quan </a:t>
            </a:r>
            <a:r>
              <a:rPr lang="vi-VN" sz="2800" kern="1200" dirty="0" err="1">
                <a:effectLst/>
                <a:latin typeface="Times New Roman" panose="02020603050405020304" pitchFamily="18" charset="0"/>
                <a:cs typeface="Times New Roman" panose="02020603050405020304" pitchFamily="18" charset="0"/>
              </a:rPr>
              <a:t>nào</a:t>
            </a:r>
            <a:r>
              <a:rPr lang="vi-VN" sz="2800" kern="12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marL="0" marR="0" algn="just">
              <a:lnSpc>
                <a:spcPct val="115000"/>
              </a:lnSpc>
              <a:spcBef>
                <a:spcPts val="600"/>
              </a:spcBef>
              <a:spcAft>
                <a:spcPts val="600"/>
              </a:spcAft>
            </a:pPr>
            <a:r>
              <a:rPr lang="pt-BR" sz="2800" dirty="0">
                <a:effectLst/>
                <a:latin typeface="Times New Roman" panose="02020603050405020304" pitchFamily="18" charset="0"/>
                <a:cs typeface="Times New Roman" panose="02020603050405020304" pitchFamily="18" charset="0"/>
              </a:rPr>
              <a:t>b. Tại sao ở đây tác giả không dùng từ “bay”, “lan” mà lại dùng “phả”?</a:t>
            </a:r>
            <a:endParaRPr lang="en-US" sz="2800" dirty="0">
              <a:effectLst/>
              <a:latin typeface="Times New Roman" panose="02020603050405020304" pitchFamily="18" charset="0"/>
              <a:cs typeface="Times New Roman" panose="02020603050405020304" pitchFamily="18" charset="0"/>
            </a:endParaRPr>
          </a:p>
          <a:p>
            <a:pPr marL="0" marR="0" algn="just">
              <a:lnSpc>
                <a:spcPct val="115000"/>
              </a:lnSpc>
              <a:spcBef>
                <a:spcPts val="600"/>
              </a:spcBef>
              <a:spcAft>
                <a:spcPts val="600"/>
              </a:spcAft>
            </a:pPr>
            <a:r>
              <a:rPr lang="it-IT" sz="2800" dirty="0">
                <a:effectLst/>
                <a:latin typeface="Times New Roman" panose="02020603050405020304" pitchFamily="18" charset="0"/>
                <a:cs typeface="Times New Roman" panose="02020603050405020304" pitchFamily="18" charset="0"/>
              </a:rPr>
              <a:t>c. Nghệ thật và nội dung trong câu 3 và tác dụng của nó? </a:t>
            </a:r>
            <a:endParaRPr lang="en-US" sz="2800" dirty="0">
              <a:effectLst/>
              <a:latin typeface="Times New Roman" panose="02020603050405020304" pitchFamily="18" charset="0"/>
              <a:cs typeface="Times New Roman" panose="02020603050405020304" pitchFamily="18" charset="0"/>
            </a:endParaRPr>
          </a:p>
          <a:p>
            <a:pPr marL="0" marR="0" algn="just">
              <a:lnSpc>
                <a:spcPct val="115000"/>
              </a:lnSpc>
              <a:spcBef>
                <a:spcPts val="600"/>
              </a:spcBef>
              <a:spcAft>
                <a:spcPts val="600"/>
              </a:spcAft>
            </a:pPr>
            <a:r>
              <a:rPr lang="it-IT" sz="2800" dirty="0">
                <a:effectLst/>
                <a:latin typeface="Times New Roman" panose="02020603050405020304" pitchFamily="18" charset="0"/>
                <a:cs typeface="Times New Roman" panose="02020603050405020304" pitchFamily="18" charset="0"/>
              </a:rPr>
              <a:t>d. Trước sự giao mùa của đất trời, nhà thơ Hữu Thỉnh đã bộc lộ tâm trạng gì? Tâm trạng ấy được thể hiện qua những từ ngữ nào?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44363F31-4606-BA1E-3B4D-AAF6F5CA61C0}"/>
              </a:ext>
            </a:extLst>
          </p:cNvPr>
          <p:cNvSpPr txBox="1"/>
          <p:nvPr/>
        </p:nvSpPr>
        <p:spPr>
          <a:xfrm>
            <a:off x="550607" y="1814137"/>
            <a:ext cx="10894142" cy="613245"/>
          </a:xfrm>
          <a:prstGeom prst="rect">
            <a:avLst/>
          </a:prstGeom>
          <a:noFill/>
        </p:spPr>
        <p:txBody>
          <a:bodyPr wrap="square">
            <a:spAutoFit/>
          </a:bodyPr>
          <a:lstStyle/>
          <a:p>
            <a:pPr marL="0" marR="0" algn="just">
              <a:lnSpc>
                <a:spcPct val="115000"/>
              </a:lnSpc>
              <a:spcBef>
                <a:spcPts val="600"/>
              </a:spcBef>
              <a:spcAft>
                <a:spcPts val="600"/>
              </a:spcAft>
            </a:pPr>
            <a:r>
              <a:rPr lang="en-US" sz="3200" b="1" u="sng" dirty="0" err="1">
                <a:solidFill>
                  <a:srgbClr val="0000FF"/>
                </a:solidFill>
                <a:effectLst/>
                <a:latin typeface="Times New Roman" panose="02020603050405020304" pitchFamily="18" charset="0"/>
                <a:cs typeface="Times New Roman" panose="02020603050405020304" pitchFamily="18" charset="0"/>
              </a:rPr>
              <a:t>Nhiệm</a:t>
            </a:r>
            <a:r>
              <a:rPr lang="en-US" sz="3200" b="1" u="sng" dirty="0">
                <a:solidFill>
                  <a:srgbClr val="0000FF"/>
                </a:solidFill>
                <a:effectLst/>
                <a:latin typeface="Times New Roman" panose="02020603050405020304" pitchFamily="18" charset="0"/>
                <a:cs typeface="Times New Roman" panose="02020603050405020304" pitchFamily="18" charset="0"/>
              </a:rPr>
              <a:t> </a:t>
            </a:r>
            <a:r>
              <a:rPr lang="en-US" sz="3200" b="1" u="sng" dirty="0" err="1">
                <a:solidFill>
                  <a:srgbClr val="0000FF"/>
                </a:solidFill>
                <a:effectLst/>
                <a:latin typeface="Times New Roman" panose="02020603050405020304" pitchFamily="18" charset="0"/>
                <a:cs typeface="Times New Roman" panose="02020603050405020304" pitchFamily="18" charset="0"/>
              </a:rPr>
              <a:t>vụ</a:t>
            </a:r>
            <a:r>
              <a:rPr lang="en-US" sz="3200" b="1" u="sng" dirty="0">
                <a:solidFill>
                  <a:srgbClr val="0000FF"/>
                </a:solidFill>
                <a:effectLst/>
                <a:latin typeface="Times New Roman" panose="02020603050405020304" pitchFamily="18" charset="0"/>
                <a:cs typeface="Times New Roman" panose="02020603050405020304" pitchFamily="18" charset="0"/>
              </a:rPr>
              <a:t>: </a:t>
            </a:r>
            <a:r>
              <a:rPr lang="en-US" sz="3200" dirty="0">
                <a:effectLst/>
                <a:latin typeface="Times New Roman" panose="02020603050405020304" pitchFamily="18" charset="0"/>
                <a:cs typeface="Times New Roman" panose="02020603050405020304" pitchFamily="18" charset="0"/>
              </a:rPr>
              <a:t>HS </a:t>
            </a:r>
            <a:r>
              <a:rPr lang="en-US" sz="3200" dirty="0" err="1">
                <a:effectLst/>
                <a:latin typeface="Times New Roman" panose="02020603050405020304" pitchFamily="18" charset="0"/>
                <a:cs typeface="Times New Roman" panose="02020603050405020304" pitchFamily="18" charset="0"/>
              </a:rPr>
              <a:t>đọc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khổ</a:t>
            </a:r>
            <a:r>
              <a:rPr lang="en-US" sz="3200" dirty="0">
                <a:effectLst/>
                <a:latin typeface="Times New Roman" panose="02020603050405020304" pitchFamily="18" charset="0"/>
                <a:cs typeface="Times New Roman" panose="02020603050405020304" pitchFamily="18" charset="0"/>
              </a:rPr>
              <a:t> 1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trả</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lời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sau</a:t>
            </a:r>
            <a:r>
              <a:rPr lang="en-US" sz="3200" dirty="0">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58291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0" y="0"/>
            <a:ext cx="12192000" cy="1295400"/>
          </a:xfrm>
          <a:noFill/>
        </p:spPr>
        <p:txBody>
          <a:bodyPr/>
          <a:lstStyle/>
          <a:p>
            <a:pPr eaLnBrk="1" hangingPunct="1"/>
            <a:r>
              <a:rPr lang="en-US" altLang="en-US" sz="3400" b="1" i="1" smtClean="0">
                <a:solidFill>
                  <a:srgbClr val="000099"/>
                </a:solidFill>
                <a:latin typeface="Times New Roman" pitchFamily="18" charset="0"/>
              </a:rPr>
              <a:t>                </a:t>
            </a:r>
            <a:r>
              <a:rPr lang="en-US" altLang="en-US" sz="1800" b="1" i="1" smtClean="0">
                <a:solidFill>
                  <a:srgbClr val="000099"/>
                </a:solidFill>
                <a:latin typeface="Times New Roman" pitchFamily="18" charset="0"/>
              </a:rPr>
              <a:t>                                                                        </a:t>
            </a:r>
            <a:endParaRPr lang="en-US" altLang="en-US" sz="2800" b="1" smtClean="0">
              <a:solidFill>
                <a:srgbClr val="000099"/>
              </a:solidFill>
              <a:latin typeface="Times New Roman" pitchFamily="18" charset="0"/>
            </a:endParaRPr>
          </a:p>
        </p:txBody>
      </p:sp>
      <p:pic>
        <p:nvPicPr>
          <p:cNvPr id="15364" name="Picture 4" descr="ổi chí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14800"/>
            <a:ext cx="3962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chung ch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0" y="4114800"/>
            <a:ext cx="4064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sangthu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114800"/>
            <a:ext cx="4165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8" name="Text Box 8"/>
          <p:cNvSpPr txBox="1">
            <a:spLocks noChangeArrowheads="1"/>
          </p:cNvSpPr>
          <p:nvPr/>
        </p:nvSpPr>
        <p:spPr bwMode="auto">
          <a:xfrm>
            <a:off x="2353733" y="2120900"/>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endParaRPr lang="en-US" altLang="en-US" sz="2400" u="sng">
              <a:solidFill>
                <a:srgbClr val="000099"/>
              </a:solidFill>
            </a:endParaRPr>
          </a:p>
        </p:txBody>
      </p:sp>
      <p:sp>
        <p:nvSpPr>
          <p:cNvPr id="389130" name="Rectangle 10"/>
          <p:cNvSpPr>
            <a:spLocks noChangeArrowheads="1"/>
          </p:cNvSpPr>
          <p:nvPr/>
        </p:nvSpPr>
        <p:spPr bwMode="auto">
          <a:xfrm>
            <a:off x="7213601" y="1705918"/>
            <a:ext cx="2535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en-US" sz="2400" smtClean="0"/>
              <a:t> </a:t>
            </a:r>
            <a:endParaRPr lang="en-US" altLang="en-US" sz="2400"/>
          </a:p>
        </p:txBody>
      </p:sp>
      <p:sp>
        <p:nvSpPr>
          <p:cNvPr id="389131" name="Rectangle 11"/>
          <p:cNvSpPr>
            <a:spLocks noChangeArrowheads="1"/>
          </p:cNvSpPr>
          <p:nvPr/>
        </p:nvSpPr>
        <p:spPr bwMode="auto">
          <a:xfrm>
            <a:off x="7027333" y="2694931"/>
            <a:ext cx="3305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pt-BR" altLang="en-US" sz="2400" smtClean="0"/>
              <a:t>.</a:t>
            </a:r>
            <a:r>
              <a:rPr lang="en-US" altLang="en-US" sz="2400" smtClean="0"/>
              <a:t> </a:t>
            </a:r>
            <a:endParaRPr lang="en-US" altLang="en-US" sz="2400"/>
          </a:p>
        </p:txBody>
      </p:sp>
      <p:sp>
        <p:nvSpPr>
          <p:cNvPr id="389134" name="Rectangle 14"/>
          <p:cNvSpPr>
            <a:spLocks noChangeArrowheads="1"/>
          </p:cNvSpPr>
          <p:nvPr/>
        </p:nvSpPr>
        <p:spPr bwMode="auto">
          <a:xfrm>
            <a:off x="5588000" y="1993256"/>
            <a:ext cx="6299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US" altLang="en-US" sz="2400">
                <a:solidFill>
                  <a:srgbClr val="FF0000"/>
                </a:solidFill>
              </a:rPr>
              <a:t> </a:t>
            </a:r>
            <a:endParaRPr lang="en-US" altLang="en-US" sz="2400">
              <a:solidFill>
                <a:srgbClr val="FF0000"/>
              </a:solidFill>
            </a:endParaRPr>
          </a:p>
        </p:txBody>
      </p:sp>
      <p:sp>
        <p:nvSpPr>
          <p:cNvPr id="389135" name="Rectangle 15"/>
          <p:cNvSpPr>
            <a:spLocks noChangeArrowheads="1"/>
          </p:cNvSpPr>
          <p:nvPr/>
        </p:nvSpPr>
        <p:spPr bwMode="auto">
          <a:xfrm>
            <a:off x="5213352" y="2377558"/>
            <a:ext cx="69786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US" altLang="en-US" smtClean="0"/>
              <a:t>-</a:t>
            </a:r>
            <a:endParaRPr lang="en-US" altLang="en-US"/>
          </a:p>
        </p:txBody>
      </p:sp>
    </p:spTree>
    <p:extLst>
      <p:ext uri="{BB962C8B-B14F-4D97-AF65-F5344CB8AC3E}">
        <p14:creationId xmlns:p14="http://schemas.microsoft.com/office/powerpoint/2010/main" val="1452884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9130">
                                            <p:txEl>
                                              <p:pRg st="0" end="0"/>
                                            </p:txEl>
                                          </p:spTgt>
                                        </p:tgtEl>
                                        <p:attrNameLst>
                                          <p:attrName>style.visibility</p:attrName>
                                        </p:attrNameLst>
                                      </p:cBhvr>
                                      <p:to>
                                        <p:strVal val="visible"/>
                                      </p:to>
                                    </p:set>
                                    <p:animEffect transition="in" filter="strips(downLeft)">
                                      <p:cBhvr>
                                        <p:cTn id="7" dur="500"/>
                                        <p:tgtEl>
                                          <p:spTgt spid="3891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3" presetClass="path" presetSubtype="0" accel="50000" decel="50000" fill="hold" grpId="0" nodeType="clickEffect" nodePh="1">
                                  <p:stCondLst>
                                    <p:cond delay="0"/>
                                  </p:stCondLst>
                                  <p:endCondLst>
                                    <p:cond evt="begin" delay="0">
                                      <p:tn val="10"/>
                                    </p:cond>
                                  </p:endCondLst>
                                  <p:childTnLst>
                                    <p:animMotion origin="layout" path="M -1.11111E-6 -2.59259E-6 L 0.23264 0.0463 " pathEditMode="relative" rAng="0" ptsTypes="AA">
                                      <p:cBhvr>
                                        <p:cTn id="11" dur="2000" fill="hold"/>
                                        <p:tgtEl>
                                          <p:spTgt spid="389128"/>
                                        </p:tgtEl>
                                        <p:attrNameLst>
                                          <p:attrName>ppt_x</p:attrName>
                                          <p:attrName>ppt_y</p:attrName>
                                        </p:attrNameLst>
                                      </p:cBhvr>
                                      <p:rCtr x="11632" y="2315"/>
                                    </p:animMotion>
                                  </p:childTnLst>
                                </p:cTn>
                              </p:par>
                              <p:par>
                                <p:cTn id="12" presetID="18" presetClass="entr" presetSubtype="12" fill="hold" grpId="0" nodeType="withEffect">
                                  <p:stCondLst>
                                    <p:cond delay="0"/>
                                  </p:stCondLst>
                                  <p:childTnLst>
                                    <p:set>
                                      <p:cBhvr>
                                        <p:cTn id="13" dur="1" fill="hold">
                                          <p:stCondLst>
                                            <p:cond delay="0"/>
                                          </p:stCondLst>
                                        </p:cTn>
                                        <p:tgtEl>
                                          <p:spTgt spid="389131"/>
                                        </p:tgtEl>
                                        <p:attrNameLst>
                                          <p:attrName>style.visibility</p:attrName>
                                        </p:attrNameLst>
                                      </p:cBhvr>
                                      <p:to>
                                        <p:strVal val="visible"/>
                                      </p:to>
                                    </p:set>
                                    <p:animEffect transition="in" filter="strips(downLeft)">
                                      <p:cBhvr>
                                        <p:cTn id="14" dur="2000"/>
                                        <p:tgtEl>
                                          <p:spTgt spid="38913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389134"/>
                                        </p:tgtEl>
                                        <p:attrNameLst>
                                          <p:attrName>style.visibility</p:attrName>
                                        </p:attrNameLst>
                                      </p:cBhvr>
                                      <p:to>
                                        <p:strVal val="visible"/>
                                      </p:to>
                                    </p:set>
                                    <p:animEffect transition="in" filter="strips(downLeft)">
                                      <p:cBhvr>
                                        <p:cTn id="19" dur="500"/>
                                        <p:tgtEl>
                                          <p:spTgt spid="389134"/>
                                        </p:tgtEl>
                                      </p:cBhvr>
                                    </p:animEffect>
                                  </p:childTnLst>
                                </p:cTn>
                              </p:par>
                              <p:par>
                                <p:cTn id="20" presetID="16" presetClass="exit" presetSubtype="26" fill="hold" grpId="1" nodeType="withEffect">
                                  <p:stCondLst>
                                    <p:cond delay="0"/>
                                  </p:stCondLst>
                                  <p:childTnLst>
                                    <p:animEffect transition="out" filter="barn(inHorizontal)">
                                      <p:cBhvr>
                                        <p:cTn id="21" dur="500"/>
                                        <p:tgtEl>
                                          <p:spTgt spid="389131"/>
                                        </p:tgtEl>
                                      </p:cBhvr>
                                    </p:animEffect>
                                    <p:set>
                                      <p:cBhvr>
                                        <p:cTn id="22" dur="1" fill="hold">
                                          <p:stCondLst>
                                            <p:cond delay="499"/>
                                          </p:stCondLst>
                                        </p:cTn>
                                        <p:tgtEl>
                                          <p:spTgt spid="389131"/>
                                        </p:tgtEl>
                                        <p:attrNameLst>
                                          <p:attrName>style.visibility</p:attrName>
                                        </p:attrNameLst>
                                      </p:cBhvr>
                                      <p:to>
                                        <p:strVal val="hidden"/>
                                      </p:to>
                                    </p:set>
                                  </p:childTnLst>
                                </p:cTn>
                              </p:par>
                              <p:par>
                                <p:cTn id="23" presetID="16" presetClass="exit" presetSubtype="26" fill="hold" grpId="1" nodeType="withEffect" nodePh="1">
                                  <p:stCondLst>
                                    <p:cond delay="0"/>
                                  </p:stCondLst>
                                  <p:endCondLst>
                                    <p:cond evt="begin" delay="0">
                                      <p:tn val="23"/>
                                    </p:cond>
                                  </p:endCondLst>
                                  <p:childTnLst>
                                    <p:animEffect transition="out" filter="barn(inHorizontal)">
                                      <p:cBhvr>
                                        <p:cTn id="24" dur="500"/>
                                        <p:tgtEl>
                                          <p:spTgt spid="389128"/>
                                        </p:tgtEl>
                                      </p:cBhvr>
                                    </p:animEffect>
                                    <p:set>
                                      <p:cBhvr>
                                        <p:cTn id="25" dur="1" fill="hold">
                                          <p:stCondLst>
                                            <p:cond delay="499"/>
                                          </p:stCondLst>
                                        </p:cTn>
                                        <p:tgtEl>
                                          <p:spTgt spid="389128"/>
                                        </p:tgtEl>
                                        <p:attrNameLst>
                                          <p:attrName>style.visibility</p:attrName>
                                        </p:attrNameLst>
                                      </p:cBhvr>
                                      <p:to>
                                        <p:strVal val="hidden"/>
                                      </p:to>
                                    </p:set>
                                  </p:childTnLst>
                                </p:cTn>
                              </p:par>
                              <p:par>
                                <p:cTn id="26" presetID="16" presetClass="exit" presetSubtype="26" fill="hold" nodeType="withEffect">
                                  <p:stCondLst>
                                    <p:cond delay="0"/>
                                  </p:stCondLst>
                                  <p:childTnLst>
                                    <p:animEffect transition="out" filter="barn(inHorizontal)">
                                      <p:cBhvr>
                                        <p:cTn id="27" dur="500"/>
                                        <p:tgtEl>
                                          <p:spTgt spid="389130">
                                            <p:txEl>
                                              <p:pRg st="0" end="0"/>
                                            </p:txEl>
                                          </p:spTgt>
                                        </p:tgtEl>
                                      </p:cBhvr>
                                    </p:animEffect>
                                    <p:set>
                                      <p:cBhvr>
                                        <p:cTn id="28" dur="1" fill="hold">
                                          <p:stCondLst>
                                            <p:cond delay="499"/>
                                          </p:stCondLst>
                                        </p:cTn>
                                        <p:tgtEl>
                                          <p:spTgt spid="389130">
                                            <p:txEl>
                                              <p:pRg st="0" end="0"/>
                                            </p:txEl>
                                          </p:spTgt>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xit" presetSubtype="0" fill="hold" grpId="1" nodeType="clickEffect">
                                  <p:stCondLst>
                                    <p:cond delay="0"/>
                                  </p:stCondLst>
                                  <p:childTnLst>
                                    <p:animEffect transition="out" filter="wedge">
                                      <p:cBhvr>
                                        <p:cTn id="32" dur="2000"/>
                                        <p:tgtEl>
                                          <p:spTgt spid="389134"/>
                                        </p:tgtEl>
                                      </p:cBhvr>
                                    </p:animEffect>
                                    <p:set>
                                      <p:cBhvr>
                                        <p:cTn id="33" dur="1" fill="hold">
                                          <p:stCondLst>
                                            <p:cond delay="1999"/>
                                          </p:stCondLst>
                                        </p:cTn>
                                        <p:tgtEl>
                                          <p:spTgt spid="389134"/>
                                        </p:tgtEl>
                                        <p:attrNameLst>
                                          <p:attrName>style.visibility</p:attrName>
                                        </p:attrNameLst>
                                      </p:cBhvr>
                                      <p:to>
                                        <p:strVal val="hidden"/>
                                      </p:to>
                                    </p:set>
                                  </p:childTnLst>
                                </p:cTn>
                              </p:par>
                              <p:par>
                                <p:cTn id="34" presetID="20" presetClass="entr" presetSubtype="0" fill="hold" grpId="0" nodeType="withEffect">
                                  <p:stCondLst>
                                    <p:cond delay="0"/>
                                  </p:stCondLst>
                                  <p:childTnLst>
                                    <p:set>
                                      <p:cBhvr>
                                        <p:cTn id="35" dur="1" fill="hold">
                                          <p:stCondLst>
                                            <p:cond delay="0"/>
                                          </p:stCondLst>
                                        </p:cTn>
                                        <p:tgtEl>
                                          <p:spTgt spid="389135"/>
                                        </p:tgtEl>
                                        <p:attrNameLst>
                                          <p:attrName>style.visibility</p:attrName>
                                        </p:attrNameLst>
                                      </p:cBhvr>
                                      <p:to>
                                        <p:strVal val="visible"/>
                                      </p:to>
                                    </p:set>
                                    <p:animEffect transition="in" filter="wedge">
                                      <p:cBhvr>
                                        <p:cTn id="36" dur="2000"/>
                                        <p:tgtEl>
                                          <p:spTgt spid="389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8" grpId="0"/>
      <p:bldP spid="389128" grpId="1"/>
      <p:bldP spid="389130" grpId="0" build="allAtOnce"/>
      <p:bldP spid="389131" grpId="0"/>
      <p:bldP spid="389131" grpId="1"/>
      <p:bldP spid="389134" grpId="0"/>
      <p:bldP spid="389134" grpId="1"/>
      <p:bldP spid="3891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AE508C3-92F0-430D-9AD2-4776EB63418D}"/>
              </a:ext>
            </a:extLst>
          </p:cNvPr>
          <p:cNvSpPr txBox="1"/>
          <p:nvPr/>
        </p:nvSpPr>
        <p:spPr>
          <a:xfrm>
            <a:off x="845119" y="780996"/>
            <a:ext cx="5516352" cy="584775"/>
          </a:xfrm>
          <a:prstGeom prst="rect">
            <a:avLst/>
          </a:prstGeom>
          <a:noFill/>
        </p:spPr>
        <p:txBody>
          <a:bodyPr wrap="square">
            <a:spAutoFit/>
          </a:bodyPr>
          <a:lstStyle/>
          <a:p>
            <a:pPr marL="0" marR="0" algn="just">
              <a:spcBef>
                <a:spcPts val="0"/>
              </a:spcBef>
              <a:spcAft>
                <a:spcPts val="0"/>
              </a:spcAft>
              <a:tabLst>
                <a:tab pos="1386840" algn="l"/>
              </a:tabLst>
            </a:pPr>
            <a:r>
              <a:rPr lang="de-DE" sz="3200" b="1" dirty="0">
                <a:solidFill>
                  <a:srgbClr val="0000FF"/>
                </a:solidFill>
                <a:latin typeface="Times New Roman" panose="02020603050405020304" pitchFamily="18" charset="0"/>
                <a:ea typeface="Times New Roman" panose="02020603050405020304" pitchFamily="18" charset="0"/>
              </a:rPr>
              <a:t>1. Khổ 1: Tín hiệu báo thu về</a:t>
            </a:r>
            <a:endParaRPr lang="en-US" sz="3200" dirty="0">
              <a:solidFill>
                <a:srgbClr val="0000FF"/>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xmlns="" id="{2B29FCE2-B5E7-43DA-95B9-882C89517F56}"/>
              </a:ext>
            </a:extLst>
          </p:cNvPr>
          <p:cNvSpPr txBox="1"/>
          <p:nvPr/>
        </p:nvSpPr>
        <p:spPr>
          <a:xfrm>
            <a:off x="845119" y="101841"/>
            <a:ext cx="5830983" cy="707886"/>
          </a:xfrm>
          <a:prstGeom prst="rect">
            <a:avLst/>
          </a:prstGeom>
          <a:gradFill>
            <a:gsLst>
              <a:gs pos="50000">
                <a:srgbClr val="0066FF"/>
              </a:gs>
              <a:gs pos="15000">
                <a:schemeClr val="bg1">
                  <a:lumMod val="85000"/>
                </a:schemeClr>
              </a:gs>
            </a:gsLst>
            <a:lin ang="8100000" scaled="1"/>
          </a:gra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a:t>
            </a:r>
            <a:r>
              <a:rPr lang="de-DE" sz="4000" b="1">
                <a:solidFill>
                  <a:schemeClr val="bg1"/>
                </a:solidFill>
                <a:effectLst/>
                <a:latin typeface="Times New Roman" panose="02020603050405020304" pitchFamily="18" charset="0"/>
                <a:ea typeface="Times New Roman" panose="02020603050405020304" pitchFamily="18" charset="0"/>
              </a:rPr>
              <a:t>. </a:t>
            </a:r>
            <a:r>
              <a:rPr lang="de-DE" sz="4000" b="1" smtClean="0">
                <a:solidFill>
                  <a:schemeClr val="bg1"/>
                </a:solidFill>
                <a:latin typeface="Times New Roman" panose="02020603050405020304" pitchFamily="18" charset="0"/>
                <a:ea typeface="Times New Roman" panose="02020603050405020304" pitchFamily="18" charset="0"/>
              </a:rPr>
              <a:t>Đọc-hiểu văn bản:</a:t>
            </a:r>
            <a:endParaRPr lang="en-US" sz="4000" dirty="0">
              <a:solidFill>
                <a:schemeClr val="bg1"/>
              </a:solidFill>
              <a:effectLst/>
              <a:latin typeface="Times New Roman" panose="02020603050405020304" pitchFamily="18" charset="0"/>
              <a:ea typeface="Times New Roman" panose="02020603050405020304" pitchFamily="18" charset="0"/>
            </a:endParaRPr>
          </a:p>
        </p:txBody>
      </p:sp>
      <p:pic>
        <p:nvPicPr>
          <p:cNvPr id="12" name="Hình ảnh 11">
            <a:extLst>
              <a:ext uri="{FF2B5EF4-FFF2-40B4-BE49-F238E27FC236}">
                <a16:creationId xmlns:a16="http://schemas.microsoft.com/office/drawing/2014/main" xmlns="" id="{3DB6CEBC-CE4F-E576-CEEC-EC18E050F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214" y="3343054"/>
            <a:ext cx="2948786" cy="3514946"/>
          </a:xfrm>
          <a:prstGeom prst="rect">
            <a:avLst/>
          </a:prstGeom>
        </p:spPr>
      </p:pic>
      <p:sp>
        <p:nvSpPr>
          <p:cNvPr id="28" name="Hộp Văn bản 27">
            <a:extLst>
              <a:ext uri="{FF2B5EF4-FFF2-40B4-BE49-F238E27FC236}">
                <a16:creationId xmlns:a16="http://schemas.microsoft.com/office/drawing/2014/main" xmlns="" id="{E5FB9D8E-E145-602D-AD7C-F4C7E717100D}"/>
              </a:ext>
            </a:extLst>
          </p:cNvPr>
          <p:cNvSpPr txBox="1"/>
          <p:nvPr/>
        </p:nvSpPr>
        <p:spPr>
          <a:xfrm>
            <a:off x="845120" y="1352181"/>
            <a:ext cx="9203448" cy="892552"/>
          </a:xfrm>
          <a:prstGeom prst="rect">
            <a:avLst/>
          </a:prstGeom>
          <a:noFill/>
          <a:ln w="38100">
            <a:solidFill>
              <a:srgbClr val="0066FF"/>
            </a:solidFill>
          </a:ln>
        </p:spPr>
        <p:txBody>
          <a:bodyPr wrap="square">
            <a:spAutoFit/>
          </a:bodyPr>
          <a:lstStyle/>
          <a:p>
            <a:pPr algn="just"/>
            <a:r>
              <a:rPr lang="fr-FR" sz="2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fr-FR" sz="2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fr-FR" sz="2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fr-FR" sz="2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fr-FR" sz="2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fr-FR" sz="2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fr-FR" sz="2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fr-FR" sz="2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fr-FR" sz="2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fr-FR" sz="2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fr-FR" sz="2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fr-FR" sz="2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ngọn</a:t>
            </a:r>
            <a:r>
              <a:rPr lang="fr-FR" sz="2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fr-FR" sz="2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se </a:t>
            </a:r>
            <a:r>
              <a:rPr lang="fr-FR" sz="2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fr-FR" sz="2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fr-FR" sz="2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fr-FR" sz="2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ổi</a:t>
            </a:r>
            <a:r>
              <a:rPr lang="fr-FR" sz="2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
        <p:nvSpPr>
          <p:cNvPr id="34" name="Hộp Văn bản 33">
            <a:extLst>
              <a:ext uri="{FF2B5EF4-FFF2-40B4-BE49-F238E27FC236}">
                <a16:creationId xmlns:a16="http://schemas.microsoft.com/office/drawing/2014/main" xmlns="" id="{D72435BD-6C94-99B3-EA15-95B99623A5EE}"/>
              </a:ext>
            </a:extLst>
          </p:cNvPr>
          <p:cNvSpPr txBox="1"/>
          <p:nvPr/>
        </p:nvSpPr>
        <p:spPr>
          <a:xfrm>
            <a:off x="845119" y="2306264"/>
            <a:ext cx="9396161" cy="4158061"/>
          </a:xfrm>
          <a:prstGeom prst="rect">
            <a:avLst/>
          </a:prstGeom>
          <a:noFill/>
          <a:ln w="38100">
            <a:solidFill>
              <a:srgbClr val="0066FF"/>
            </a:solidFill>
          </a:ln>
        </p:spPr>
        <p:txBody>
          <a:bodyPr wrap="square">
            <a:spAutoFit/>
          </a:bodyPr>
          <a:lstStyle/>
          <a:p>
            <a:pPr>
              <a:lnSpc>
                <a:spcPct val="115000"/>
              </a:lnSpc>
              <a:spcAft>
                <a:spcPts val="1000"/>
              </a:spcAft>
            </a:pPr>
            <a:r>
              <a:rPr lang="fr-FR" sz="2600" dirty="0"/>
              <a:t>-</a:t>
            </a:r>
            <a:r>
              <a:rPr lang="fr-FR" sz="2600" dirty="0" err="1">
                <a:latin typeface="Times New Roman" panose="02020603050405020304" pitchFamily="18" charset="0"/>
                <a:cs typeface="Times New Roman" panose="02020603050405020304" pitchFamily="18" charset="0"/>
              </a:rPr>
              <a:t>Cảm</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nhận</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bằng</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khứu</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giác</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Hương</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ổi</a:t>
            </a:r>
            <a:r>
              <a:rPr lang="fr-FR" sz="2600" dirty="0">
                <a:latin typeface="Times New Roman" panose="02020603050405020304" pitchFamily="18" charset="0"/>
                <a:cs typeface="Times New Roman" panose="02020603050405020304" pitchFamily="18" charset="0"/>
              </a:rPr>
              <a:t> : là </a:t>
            </a:r>
            <a:r>
              <a:rPr lang="fr-FR" sz="2600" dirty="0" err="1">
                <a:latin typeface="Times New Roman" panose="02020603050405020304" pitchFamily="18" charset="0"/>
                <a:cs typeface="Times New Roman" panose="02020603050405020304" pitchFamily="18" charset="0"/>
              </a:rPr>
              <a:t>hương</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vị</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đặc</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trưng</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của</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làng</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quê</a:t>
            </a:r>
            <a:r>
              <a:rPr lang="fr-FR" sz="2600" dirty="0">
                <a:latin typeface="Times New Roman" panose="02020603050405020304" pitchFamily="18" charset="0"/>
                <a:cs typeface="Times New Roman" panose="02020603050405020304" pitchFamily="18" charset="0"/>
              </a:rPr>
              <a:t> khi </a:t>
            </a:r>
            <a:r>
              <a:rPr lang="fr-FR" sz="2600" dirty="0" err="1">
                <a:latin typeface="Times New Roman" panose="02020603050405020304" pitchFamily="18" charset="0"/>
                <a:cs typeface="Times New Roman" panose="02020603050405020304" pitchFamily="18" charset="0"/>
              </a:rPr>
              <a:t>thu</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về</a:t>
            </a:r>
            <a:r>
              <a:rPr lang="fr-FR" sz="2600" dirty="0">
                <a:latin typeface="Times New Roman" panose="02020603050405020304" pitchFamily="18" charset="0"/>
                <a:cs typeface="Times New Roman" panose="02020603050405020304" pitchFamily="18" charset="0"/>
              </a:rPr>
              <a:t>:</a:t>
            </a:r>
          </a:p>
          <a:p>
            <a:pPr>
              <a:lnSpc>
                <a:spcPct val="115000"/>
              </a:lnSpc>
              <a:spcAft>
                <a:spcPts val="1000"/>
              </a:spcAft>
            </a:pPr>
            <a:r>
              <a:rPr lang="fr-FR" sz="2600" dirty="0">
                <a:latin typeface="Times New Roman" panose="02020603050405020304" pitchFamily="18" charset="0"/>
                <a:cs typeface="Times New Roman" panose="02020603050405020304" pitchFamily="18" charset="0"/>
              </a:rPr>
              <a:t>   + </a:t>
            </a:r>
            <a:r>
              <a:rPr lang="fr-FR" sz="2600" dirty="0" err="1">
                <a:latin typeface="Times New Roman" panose="02020603050405020304" pitchFamily="18" charset="0"/>
                <a:cs typeface="Times New Roman" panose="02020603050405020304" pitchFamily="18" charset="0"/>
              </a:rPr>
              <a:t>Từ</a:t>
            </a:r>
            <a:r>
              <a:rPr lang="fr-FR" sz="2600" dirty="0">
                <a:latin typeface="Times New Roman" panose="02020603050405020304" pitchFamily="18" charset="0"/>
                <a:cs typeface="Times New Roman" panose="02020603050405020304" pitchFamily="18" charset="0"/>
              </a:rPr>
              <a:t> « </a:t>
            </a:r>
            <a:r>
              <a:rPr lang="fr-FR" sz="2600" dirty="0" err="1">
                <a:latin typeface="Times New Roman" panose="02020603050405020304" pitchFamily="18" charset="0"/>
                <a:cs typeface="Times New Roman" panose="02020603050405020304" pitchFamily="18" charset="0"/>
              </a:rPr>
              <a:t>bỗng</a:t>
            </a:r>
            <a:r>
              <a:rPr lang="fr-FR" sz="2600" dirty="0">
                <a:latin typeface="Times New Roman" panose="02020603050405020304" pitchFamily="18" charset="0"/>
                <a:cs typeface="Times New Roman" panose="02020603050405020304" pitchFamily="18" charset="0"/>
              </a:rPr>
              <a:t> »: </a:t>
            </a:r>
            <a:r>
              <a:rPr lang="fr-FR" sz="2600" dirty="0" err="1">
                <a:latin typeface="Times New Roman" panose="02020603050405020304" pitchFamily="18" charset="0"/>
                <a:cs typeface="Times New Roman" panose="02020603050405020304" pitchFamily="18" charset="0"/>
              </a:rPr>
              <a:t>được</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đặt</a:t>
            </a:r>
            <a:r>
              <a:rPr lang="fr-FR" sz="2600" dirty="0">
                <a:latin typeface="Times New Roman" panose="02020603050405020304" pitchFamily="18" charset="0"/>
                <a:cs typeface="Times New Roman" panose="02020603050405020304" pitchFamily="18" charset="0"/>
              </a:rPr>
              <a:t> ở </a:t>
            </a:r>
            <a:r>
              <a:rPr lang="fr-FR" sz="2600" dirty="0" err="1">
                <a:latin typeface="Times New Roman" panose="02020603050405020304" pitchFamily="18" charset="0"/>
                <a:cs typeface="Times New Roman" panose="02020603050405020304" pitchFamily="18" charset="0"/>
              </a:rPr>
              <a:t>đầu</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câu</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thơ</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diễn</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tả</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cảm</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giác</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đột</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ngột</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bất</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ngờ</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đến</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ngỡ</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ngàng</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của</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nhà</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thơ</a:t>
            </a:r>
            <a:r>
              <a:rPr lang="fr-FR" sz="2600" dirty="0">
                <a:latin typeface="Times New Roman" panose="02020603050405020304" pitchFamily="18" charset="0"/>
                <a:cs typeface="Times New Roman" panose="02020603050405020304" pitchFamily="18" charset="0"/>
              </a:rPr>
              <a:t>.</a:t>
            </a:r>
          </a:p>
          <a:p>
            <a:pPr>
              <a:lnSpc>
                <a:spcPct val="115000"/>
              </a:lnSpc>
              <a:spcAft>
                <a:spcPts val="1000"/>
              </a:spcAft>
            </a:pPr>
            <a:r>
              <a:rPr lang="fr-FR" sz="2600" dirty="0">
                <a:latin typeface="Times New Roman" panose="02020603050405020304" pitchFamily="18" charset="0"/>
                <a:cs typeface="Times New Roman" panose="02020603050405020304" pitchFamily="18" charset="0"/>
              </a:rPr>
              <a:t>   + </a:t>
            </a:r>
            <a:r>
              <a:rPr lang="vi-VN" sz="2600" dirty="0">
                <a:latin typeface="Times New Roman" panose="02020603050405020304" pitchFamily="18" charset="0"/>
                <a:cs typeface="Times New Roman" panose="02020603050405020304" pitchFamily="18" charset="0"/>
              </a:rPr>
              <a:t>Động từ “phả” : bốc mạnh, tỏa ra thành luồng -&gt; diễn tả mùi hương ổi nồng nàn, lan tỏa.</a:t>
            </a:r>
            <a:endParaRPr lang="fr-FR" sz="2600" dirty="0">
              <a:latin typeface="Times New Roman" panose="02020603050405020304" pitchFamily="18" charset="0"/>
              <a:cs typeface="Times New Roman" panose="02020603050405020304" pitchFamily="18" charset="0"/>
            </a:endParaRPr>
          </a:p>
          <a:p>
            <a:pPr>
              <a:lnSpc>
                <a:spcPct val="115000"/>
              </a:lnSpc>
              <a:spcAft>
                <a:spcPts val="1000"/>
              </a:spcAft>
            </a:pPr>
            <a:r>
              <a:rPr lang="pt-BR" sz="2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 nhận của xúc giác: Làn gió heo may mang theo cái se se lạnh,</a:t>
            </a:r>
            <a:r>
              <a:rPr lang="en-US" sz="2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điển</a:t>
            </a:r>
            <a:r>
              <a:rPr lang="en-US" sz="2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750251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heel(1)">
                                      <p:cBhvr>
                                        <p:cTn id="1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AE508C3-92F0-430D-9AD2-4776EB63418D}"/>
              </a:ext>
            </a:extLst>
          </p:cNvPr>
          <p:cNvSpPr txBox="1"/>
          <p:nvPr/>
        </p:nvSpPr>
        <p:spPr>
          <a:xfrm>
            <a:off x="845119" y="780996"/>
            <a:ext cx="5516352" cy="553998"/>
          </a:xfrm>
          <a:prstGeom prst="rect">
            <a:avLst/>
          </a:prstGeom>
          <a:noFill/>
        </p:spPr>
        <p:txBody>
          <a:bodyPr wrap="square">
            <a:spAutoFit/>
          </a:bodyPr>
          <a:lstStyle/>
          <a:p>
            <a:pPr marL="0" marR="0" algn="just">
              <a:spcBef>
                <a:spcPts val="0"/>
              </a:spcBef>
              <a:spcAft>
                <a:spcPts val="0"/>
              </a:spcAft>
              <a:tabLst>
                <a:tab pos="1386840" algn="l"/>
              </a:tabLst>
            </a:pPr>
            <a:r>
              <a:rPr lang="de-DE" sz="3000" b="1" dirty="0">
                <a:solidFill>
                  <a:srgbClr val="0000FF"/>
                </a:solidFill>
                <a:latin typeface="Times New Roman" panose="02020603050405020304" pitchFamily="18" charset="0"/>
                <a:ea typeface="Times New Roman" panose="02020603050405020304" pitchFamily="18" charset="0"/>
              </a:rPr>
              <a:t>1. Khổ 1: Tín hiệu báo thu về</a:t>
            </a:r>
            <a:endParaRPr lang="en-US" sz="3000" dirty="0">
              <a:solidFill>
                <a:srgbClr val="0000FF"/>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xmlns="" id="{2B29FCE2-B5E7-43DA-95B9-882C89517F56}"/>
              </a:ext>
            </a:extLst>
          </p:cNvPr>
          <p:cNvSpPr txBox="1"/>
          <p:nvPr/>
        </p:nvSpPr>
        <p:spPr>
          <a:xfrm>
            <a:off x="845119" y="101841"/>
            <a:ext cx="5830983" cy="707886"/>
          </a:xfrm>
          <a:prstGeom prst="rect">
            <a:avLst/>
          </a:prstGeom>
          <a:gradFill>
            <a:gsLst>
              <a:gs pos="50000">
                <a:srgbClr val="0066FF"/>
              </a:gs>
              <a:gs pos="15000">
                <a:schemeClr val="bg1">
                  <a:lumMod val="85000"/>
                </a:schemeClr>
              </a:gs>
            </a:gsLst>
            <a:lin ang="8100000" scaled="1"/>
          </a:gra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Suy ngẫm và phản hồi</a:t>
            </a:r>
            <a:endParaRPr lang="en-US" sz="4000" dirty="0">
              <a:solidFill>
                <a:schemeClr val="bg1"/>
              </a:solidFill>
              <a:effectLst/>
              <a:latin typeface="Times New Roman" panose="02020603050405020304" pitchFamily="18" charset="0"/>
              <a:ea typeface="Times New Roman" panose="02020603050405020304" pitchFamily="18" charset="0"/>
            </a:endParaRPr>
          </a:p>
        </p:txBody>
      </p:sp>
      <p:pic>
        <p:nvPicPr>
          <p:cNvPr id="12" name="Hình ảnh 11">
            <a:extLst>
              <a:ext uri="{FF2B5EF4-FFF2-40B4-BE49-F238E27FC236}">
                <a16:creationId xmlns:a16="http://schemas.microsoft.com/office/drawing/2014/main" xmlns="" id="{3DB6CEBC-CE4F-E576-CEEC-EC18E050F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214" y="3343054"/>
            <a:ext cx="2948786" cy="3514946"/>
          </a:xfrm>
          <a:prstGeom prst="rect">
            <a:avLst/>
          </a:prstGeom>
        </p:spPr>
      </p:pic>
      <p:sp>
        <p:nvSpPr>
          <p:cNvPr id="28" name="Hộp Văn bản 27">
            <a:extLst>
              <a:ext uri="{FF2B5EF4-FFF2-40B4-BE49-F238E27FC236}">
                <a16:creationId xmlns:a16="http://schemas.microsoft.com/office/drawing/2014/main" xmlns="" id="{E5FB9D8E-E145-602D-AD7C-F4C7E717100D}"/>
              </a:ext>
            </a:extLst>
          </p:cNvPr>
          <p:cNvSpPr txBox="1"/>
          <p:nvPr/>
        </p:nvSpPr>
        <p:spPr>
          <a:xfrm>
            <a:off x="1015214" y="1316869"/>
            <a:ext cx="8979257" cy="3077766"/>
          </a:xfrm>
          <a:prstGeom prst="rect">
            <a:avLst/>
          </a:prstGeom>
          <a:noFill/>
          <a:ln w="38100">
            <a:solidFill>
              <a:srgbClr val="0066FF"/>
            </a:solidFill>
          </a:ln>
        </p:spPr>
        <p:txBody>
          <a:bodyPr wrap="square">
            <a:spAutoFit/>
          </a:bodyPr>
          <a:lstStyle/>
          <a:p>
            <a:pPr algn="just"/>
            <a:r>
              <a:rPr lang="vi-VN" sz="2400" dirty="0">
                <a:latin typeface="Times New Roman" panose="02020603050405020304" pitchFamily="18" charset="0"/>
                <a:cs typeface="Times New Roman" panose="02020603050405020304" pitchFamily="18" charset="0"/>
              </a:rPr>
              <a:t>- Cảm nhận bằng thị giác qua hình ảnh ‘Sương chùng chình qua ngõ’</a:t>
            </a:r>
          </a:p>
          <a:p>
            <a:pPr algn="just"/>
            <a:r>
              <a:rPr lang="vi-VN" sz="2400" dirty="0">
                <a:latin typeface="Times New Roman" panose="02020603050405020304" pitchFamily="18" charset="0"/>
                <a:cs typeface="Times New Roman" panose="02020603050405020304" pitchFamily="18" charset="0"/>
              </a:rPr>
              <a:t>+  “chùng chình” : Từ láy gợi hình diễn tả làn sương chuyển động chầm chậm trong đường thôn, ngõ xóm. </a:t>
            </a:r>
          </a:p>
          <a:p>
            <a:pPr algn="just"/>
            <a:r>
              <a:rPr lang="vi-VN" sz="2400" dirty="0">
                <a:latin typeface="Times New Roman" panose="02020603050405020304" pitchFamily="18" charset="0"/>
                <a:cs typeface="Times New Roman" panose="02020603050405020304" pitchFamily="18" charset="0"/>
              </a:rPr>
              <a:t>+ Nhân hóa: sương qua ngõ: cố ý chậm lại, lưu luyến, có cái duyên dáng yểu điệu tạo nên sự mơ hồ, mông lung, làm toát lên thần thái của mùa thu</a:t>
            </a:r>
          </a:p>
          <a:p>
            <a:pPr algn="just"/>
            <a:r>
              <a:rPr lang="vi-VN" sz="2400" dirty="0">
                <a:latin typeface="Times New Roman" panose="02020603050405020304" pitchFamily="18" charset="0"/>
                <a:cs typeface="Times New Roman" panose="02020603050405020304" pitchFamily="18" charset="0"/>
              </a:rPr>
              <a:t>+ Qua ngõ: Gợi liên tưởng đến những đường làng, ngõ xóm hay là cửa ngõ thời gian giữa hai  mùa</a:t>
            </a:r>
            <a:r>
              <a:rPr lang="vi-VN" sz="2600" dirty="0">
                <a:latin typeface="Times New Roman" panose="02020603050405020304" pitchFamily="18" charset="0"/>
                <a:cs typeface="Times New Roman" panose="02020603050405020304" pitchFamily="18" charset="0"/>
              </a:rPr>
              <a:t>.</a:t>
            </a:r>
          </a:p>
        </p:txBody>
      </p:sp>
      <p:sp>
        <p:nvSpPr>
          <p:cNvPr id="44" name="Hộp Văn bản 43">
            <a:extLst>
              <a:ext uri="{FF2B5EF4-FFF2-40B4-BE49-F238E27FC236}">
                <a16:creationId xmlns:a16="http://schemas.microsoft.com/office/drawing/2014/main" xmlns="" id="{E7ABB4D9-DDCE-DFD8-125F-62264AB45FF1}"/>
              </a:ext>
            </a:extLst>
          </p:cNvPr>
          <p:cNvSpPr txBox="1"/>
          <p:nvPr/>
        </p:nvSpPr>
        <p:spPr>
          <a:xfrm>
            <a:off x="1015213" y="4472647"/>
            <a:ext cx="8979257" cy="1200329"/>
          </a:xfrm>
          <a:prstGeom prst="rect">
            <a:avLst/>
          </a:prstGeom>
          <a:noFill/>
          <a:ln w="38100">
            <a:solidFill>
              <a:srgbClr val="0066FF"/>
            </a:solidFill>
          </a:ln>
        </p:spPr>
        <p:txBody>
          <a:bodyPr wrap="square">
            <a:spAutoFit/>
          </a:bodyPr>
          <a:lstStyle/>
          <a:p>
            <a:pPr algn="just"/>
            <a:r>
              <a:rPr lang="fr-FR" sz="2400" kern="1200" dirty="0" err="1">
                <a:effectLst/>
                <a:latin typeface="Times New Roman" panose="02020603050405020304" pitchFamily="18" charset="0"/>
                <a:cs typeface="Times New Roman" panose="02020603050405020304" pitchFamily="18" charset="0"/>
              </a:rPr>
              <a:t>Trước</a:t>
            </a:r>
            <a:r>
              <a:rPr lang="fr-FR" sz="2400" kern="1200" dirty="0">
                <a:effectLst/>
                <a:latin typeface="Times New Roman" panose="02020603050405020304" pitchFamily="18" charset="0"/>
                <a:cs typeface="Times New Roman" panose="02020603050405020304" pitchFamily="18" charset="0"/>
              </a:rPr>
              <a:t> </a:t>
            </a:r>
            <a:r>
              <a:rPr lang="fr-FR" sz="2400" kern="1200" dirty="0" err="1">
                <a:effectLst/>
                <a:latin typeface="Times New Roman" panose="02020603050405020304" pitchFamily="18" charset="0"/>
                <a:cs typeface="Times New Roman" panose="02020603050405020304" pitchFamily="18" charset="0"/>
              </a:rPr>
              <a:t>khoảnh</a:t>
            </a:r>
            <a:r>
              <a:rPr lang="fr-FR" sz="2400" kern="1200" dirty="0">
                <a:effectLst/>
                <a:latin typeface="Times New Roman" panose="02020603050405020304" pitchFamily="18" charset="0"/>
                <a:cs typeface="Times New Roman" panose="02020603050405020304" pitchFamily="18" charset="0"/>
              </a:rPr>
              <a:t> </a:t>
            </a:r>
            <a:r>
              <a:rPr lang="fr-FR" sz="2400" kern="1200" dirty="0" err="1">
                <a:effectLst/>
                <a:latin typeface="Times New Roman" panose="02020603050405020304" pitchFamily="18" charset="0"/>
                <a:cs typeface="Times New Roman" panose="02020603050405020304" pitchFamily="18" charset="0"/>
              </a:rPr>
              <a:t>khắc</a:t>
            </a:r>
            <a:r>
              <a:rPr lang="fr-FR" sz="2400" kern="1200" dirty="0">
                <a:effectLst/>
                <a:latin typeface="Times New Roman" panose="02020603050405020304" pitchFamily="18" charset="0"/>
                <a:cs typeface="Times New Roman" panose="02020603050405020304" pitchFamily="18" charset="0"/>
              </a:rPr>
              <a:t> </a:t>
            </a:r>
            <a:r>
              <a:rPr lang="fr-FR" sz="2400" kern="1200" dirty="0" err="1">
                <a:effectLst/>
                <a:latin typeface="Times New Roman" panose="02020603050405020304" pitchFamily="18" charset="0"/>
                <a:cs typeface="Times New Roman" panose="02020603050405020304" pitchFamily="18" charset="0"/>
              </a:rPr>
              <a:t>giao</a:t>
            </a:r>
            <a:r>
              <a:rPr lang="fr-FR" sz="2400" kern="1200" dirty="0">
                <a:effectLst/>
                <a:latin typeface="Times New Roman" panose="02020603050405020304" pitchFamily="18" charset="0"/>
                <a:cs typeface="Times New Roman" panose="02020603050405020304" pitchFamily="18" charset="0"/>
              </a:rPr>
              <a:t> </a:t>
            </a:r>
            <a:r>
              <a:rPr lang="fr-FR" sz="2400" kern="1200" dirty="0" err="1">
                <a:effectLst/>
                <a:latin typeface="Times New Roman" panose="02020603050405020304" pitchFamily="18" charset="0"/>
                <a:cs typeface="Times New Roman" panose="02020603050405020304" pitchFamily="18" charset="0"/>
              </a:rPr>
              <a:t>mùa</a:t>
            </a:r>
            <a:r>
              <a:rPr lang="fr-FR" sz="2400" kern="1200" dirty="0">
                <a:effectLst/>
                <a:latin typeface="Times New Roman" panose="02020603050405020304" pitchFamily="18" charset="0"/>
                <a:cs typeface="Times New Roman" panose="02020603050405020304" pitchFamily="18" charset="0"/>
              </a:rPr>
              <a:t> </a:t>
            </a:r>
            <a:r>
              <a:rPr lang="fr-FR" sz="2400" kern="1200" dirty="0" err="1">
                <a:effectLst/>
                <a:latin typeface="Times New Roman" panose="02020603050405020304" pitchFamily="18" charset="0"/>
                <a:cs typeface="Times New Roman" panose="02020603050405020304" pitchFamily="18" charset="0"/>
              </a:rPr>
              <a:t>nhà</a:t>
            </a:r>
            <a:r>
              <a:rPr lang="fr-FR" sz="2400" kern="1200" dirty="0">
                <a:effectLst/>
                <a:latin typeface="Times New Roman" panose="02020603050405020304" pitchFamily="18" charset="0"/>
                <a:cs typeface="Times New Roman" panose="02020603050405020304" pitchFamily="18" charset="0"/>
              </a:rPr>
              <a:t> </a:t>
            </a:r>
            <a:r>
              <a:rPr lang="fr-FR" sz="2400" kern="1200" dirty="0" err="1">
                <a:effectLst/>
                <a:latin typeface="Times New Roman" panose="02020603050405020304" pitchFamily="18" charset="0"/>
                <a:cs typeface="Times New Roman" panose="02020603050405020304" pitchFamily="18" charset="0"/>
              </a:rPr>
              <a:t>thơ</a:t>
            </a:r>
            <a:r>
              <a:rPr lang="fr-FR" sz="2400" kern="1200" dirty="0">
                <a:effectLst/>
                <a:latin typeface="Times New Roman" panose="02020603050405020304" pitchFamily="18" charset="0"/>
                <a:cs typeface="Times New Roman" panose="02020603050405020304" pitchFamily="18" charset="0"/>
              </a:rPr>
              <a:t> </a:t>
            </a:r>
            <a:r>
              <a:rPr lang="fr-FR" sz="2400" kern="1200" dirty="0" err="1">
                <a:effectLst/>
                <a:latin typeface="Times New Roman" panose="02020603050405020304" pitchFamily="18" charset="0"/>
                <a:cs typeface="Times New Roman" panose="02020603050405020304" pitchFamily="18" charset="0"/>
              </a:rPr>
              <a:t>thốt</a:t>
            </a:r>
            <a:r>
              <a:rPr lang="fr-FR" sz="2400" kern="1200" dirty="0">
                <a:effectLst/>
                <a:latin typeface="Times New Roman" panose="02020603050405020304" pitchFamily="18" charset="0"/>
                <a:cs typeface="Times New Roman" panose="02020603050405020304" pitchFamily="18" charset="0"/>
              </a:rPr>
              <a:t> </a:t>
            </a:r>
            <a:r>
              <a:rPr lang="fr-FR" sz="2400" kern="1200" dirty="0" err="1">
                <a:effectLst/>
                <a:latin typeface="Times New Roman" panose="02020603050405020304" pitchFamily="18" charset="0"/>
                <a:cs typeface="Times New Roman" panose="02020603050405020304" pitchFamily="18" charset="0"/>
              </a:rPr>
              <a:t>lên</a:t>
            </a:r>
            <a:r>
              <a:rPr lang="fr-FR" sz="2400" kern="1200" dirty="0">
                <a:effectLst/>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en-US" sz="2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a:t>
            </a:r>
            <a:r>
              <a:rPr lang="en-US" sz="2400" i="1" dirty="0" err="1">
                <a:solidFill>
                  <a:srgbClr val="000000"/>
                </a:solidFill>
                <a:latin typeface="Times New Roman" panose="02020603050405020304" pitchFamily="18" charset="0"/>
                <a:ea typeface="Times New Roman" panose="02020603050405020304" pitchFamily="18" charset="0"/>
              </a:rPr>
              <a:t>Hình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rPr>
              <a:t>”:</a:t>
            </a:r>
            <a:r>
              <a:rPr lang="pt-BR" sz="2400" dirty="0">
                <a:solidFill>
                  <a:srgbClr val="000000"/>
                </a:solidFill>
                <a:latin typeface="Times New Roman" panose="02020603050405020304" pitchFamily="18" charset="0"/>
                <a:ea typeface="Times New Roman" panose="02020603050405020304" pitchFamily="18" charset="0"/>
              </a:rPr>
              <a:t> thể hiện sự ngỡ ngàng, ngạc nhiên  trước vẻ đẹp mơ màng, quyến rũ của thiên nhiên.</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2" name="Hộp Văn bản 41">
            <a:extLst>
              <a:ext uri="{FF2B5EF4-FFF2-40B4-BE49-F238E27FC236}">
                <a16:creationId xmlns:a16="http://schemas.microsoft.com/office/drawing/2014/main" xmlns="" id="{8EB2F561-FB88-5617-7062-968B85F06882}"/>
              </a:ext>
            </a:extLst>
          </p:cNvPr>
          <p:cNvSpPr txBox="1"/>
          <p:nvPr/>
        </p:nvSpPr>
        <p:spPr>
          <a:xfrm>
            <a:off x="801964" y="5595657"/>
            <a:ext cx="9576620" cy="1339662"/>
          </a:xfrm>
          <a:prstGeom prst="rect">
            <a:avLst/>
          </a:prstGeom>
          <a:noFill/>
        </p:spPr>
        <p:txBody>
          <a:bodyPr wrap="square">
            <a:spAutoFit/>
          </a:bodyPr>
          <a:lstStyle/>
          <a:p>
            <a:pPr marL="0" marR="0" algn="just">
              <a:lnSpc>
                <a:spcPct val="115000"/>
              </a:lnSpc>
              <a:spcBef>
                <a:spcPts val="0"/>
              </a:spcBef>
              <a:spcAft>
                <a:spcPts val="0"/>
              </a:spcAft>
            </a:pPr>
            <a:r>
              <a:rPr lang="vi-VN" sz="2400" b="1" kern="1200" dirty="0">
                <a:solidFill>
                  <a:srgbClr val="0066FF"/>
                </a:solidFill>
                <a:effectLst/>
                <a:latin typeface="+mj-lt"/>
              </a:rPr>
              <a:t>=&gt; Bằng</a:t>
            </a:r>
            <a:r>
              <a:rPr lang="en-US" sz="2400" b="1" dirty="0">
                <a:solidFill>
                  <a:srgbClr val="0066FF"/>
                </a:solidFill>
                <a:latin typeface="+mj-lt"/>
              </a:rPr>
              <a:t> </a:t>
            </a:r>
            <a:r>
              <a:rPr lang="vi-VN" sz="2400" b="1" kern="1200" dirty="0">
                <a:solidFill>
                  <a:srgbClr val="0066FF"/>
                </a:solidFill>
                <a:effectLst/>
                <a:latin typeface="+mj-lt"/>
              </a:rPr>
              <a:t>các giác quan: khứu giác, xúc giác và thị giác, nhà thơ cảm nhận sự biến đổi của đất trời lúc sang thu bằng một tâm hồn tinh tế,  gắn bó với cuộc sống làng quê</a:t>
            </a:r>
            <a:r>
              <a:rPr lang="en-US" sz="2400" b="1" kern="1200" dirty="0">
                <a:solidFill>
                  <a:srgbClr val="0066FF"/>
                </a:solidFill>
                <a:effectLst/>
                <a:latin typeface="+mj-lt"/>
              </a:rPr>
              <a:t>.</a:t>
            </a:r>
            <a:endParaRPr lang="en-US" sz="2400" b="1" dirty="0">
              <a:solidFill>
                <a:srgbClr val="0066FF"/>
              </a:solidFill>
              <a:effectLst/>
              <a:latin typeface="+mj-lt"/>
            </a:endParaRPr>
          </a:p>
        </p:txBody>
      </p:sp>
    </p:spTree>
    <p:extLst>
      <p:ext uri="{BB962C8B-B14F-4D97-AF65-F5344CB8AC3E}">
        <p14:creationId xmlns:p14="http://schemas.microsoft.com/office/powerpoint/2010/main" val="10784141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heel(1)">
                                      <p:cBhvr>
                                        <p:cTn id="12" dur="2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circle(in)">
                                      <p:cBhvr>
                                        <p:cTn id="17"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4" grpId="0" animBg="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xmlns="" id="{AFFC552C-CBFA-041F-1EE8-018D313E9C41}"/>
              </a:ext>
            </a:extLst>
          </p:cNvPr>
          <p:cNvSpPr>
            <a:spLocks noChangeArrowheads="1"/>
          </p:cNvSpPr>
          <p:nvPr/>
        </p:nvSpPr>
        <p:spPr bwMode="auto">
          <a:xfrm>
            <a:off x="631723" y="931639"/>
            <a:ext cx="18822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sng"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kumimoji="0" lang="en-US" altLang="en-US" sz="2800" b="1" i="0" u="sng"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sng"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vụ</a:t>
            </a:r>
            <a:r>
              <a:rPr kumimoji="0" lang="en-US" altLang="en-US" sz="2800" b="1" i="0" u="sng"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pic>
        <p:nvPicPr>
          <p:cNvPr id="7" name="Picture 5">
            <a:extLst>
              <a:ext uri="{FF2B5EF4-FFF2-40B4-BE49-F238E27FC236}">
                <a16:creationId xmlns:a16="http://schemas.microsoft.com/office/drawing/2014/main" xmlns="" id="{529FB968-F6A7-4248-AE30-ACAFE66DA4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268" y="1454859"/>
            <a:ext cx="10567464" cy="5248417"/>
          </a:xfrm>
          <a:prstGeom prst="rect">
            <a:avLst/>
          </a:prstGeom>
          <a:noFill/>
          <a:ln>
            <a:noFill/>
          </a:ln>
          <a:effectLst/>
        </p:spPr>
      </p:pic>
      <p:sp>
        <p:nvSpPr>
          <p:cNvPr id="8" name="Hộp Văn bản 7">
            <a:extLst>
              <a:ext uri="{FF2B5EF4-FFF2-40B4-BE49-F238E27FC236}">
                <a16:creationId xmlns:a16="http://schemas.microsoft.com/office/drawing/2014/main" xmlns="" id="{D1493818-8541-B65B-02C7-8D5ADF013EDE}"/>
              </a:ext>
            </a:extLst>
          </p:cNvPr>
          <p:cNvSpPr txBox="1"/>
          <p:nvPr/>
        </p:nvSpPr>
        <p:spPr>
          <a:xfrm>
            <a:off x="3578941" y="-36077"/>
            <a:ext cx="5594555" cy="1077218"/>
          </a:xfrm>
          <a:prstGeom prst="rect">
            <a:avLst/>
          </a:prstGeom>
          <a:noFill/>
        </p:spPr>
        <p:txBody>
          <a:bodyPr wrap="square">
            <a:spAutoFit/>
          </a:bodyPr>
          <a:lstStyle/>
          <a:p>
            <a:pPr algn="ctr"/>
            <a:r>
              <a:rPr lang="en-US" sz="3200" b="1" dirty="0">
                <a:solidFill>
                  <a:schemeClr val="bg1"/>
                </a:solidFill>
                <a:effectLst/>
                <a:highlight>
                  <a:srgbClr val="0000FF"/>
                </a:highlight>
                <a:latin typeface="Times New Roman" panose="02020603050405020304" pitchFamily="18" charset="0"/>
                <a:cs typeface="Times New Roman" panose="02020603050405020304" pitchFamily="18" charset="0"/>
              </a:rPr>
              <a:t>PHIẾU HỌC TẬP 02 </a:t>
            </a:r>
          </a:p>
          <a:p>
            <a:pPr algn="ctr"/>
            <a:r>
              <a:rPr lang="en-US" sz="3200" b="1" dirty="0">
                <a:solidFill>
                  <a:srgbClr val="0000FF"/>
                </a:solidFill>
                <a:effectLst/>
                <a:latin typeface="Times New Roman" panose="02020603050405020304" pitchFamily="18" charset="0"/>
                <a:cs typeface="Times New Roman" panose="02020603050405020304" pitchFamily="18" charset="0"/>
              </a:rPr>
              <a:t>(</a:t>
            </a:r>
            <a:r>
              <a:rPr lang="en-US" sz="3200" b="1" dirty="0" err="1">
                <a:solidFill>
                  <a:srgbClr val="0000FF"/>
                </a:solidFill>
                <a:effectLst/>
                <a:latin typeface="Times New Roman" panose="02020603050405020304" pitchFamily="18" charset="0"/>
                <a:cs typeface="Times New Roman" panose="02020603050405020304" pitchFamily="18" charset="0"/>
              </a:rPr>
              <a:t>Hoàn</a:t>
            </a:r>
            <a:r>
              <a:rPr lang="en-US" sz="3200" b="1" dirty="0">
                <a:solidFill>
                  <a:srgbClr val="0000FF"/>
                </a:solidFill>
                <a:effectLst/>
                <a:latin typeface="Times New Roman" panose="02020603050405020304" pitchFamily="18" charset="0"/>
                <a:cs typeface="Times New Roman" panose="02020603050405020304" pitchFamily="18" charset="0"/>
              </a:rPr>
              <a:t> </a:t>
            </a:r>
            <a:r>
              <a:rPr lang="en-US" sz="3200" b="1" dirty="0" err="1">
                <a:solidFill>
                  <a:srgbClr val="0000FF"/>
                </a:solidFill>
                <a:effectLst/>
                <a:latin typeface="Times New Roman" panose="02020603050405020304" pitchFamily="18" charset="0"/>
                <a:cs typeface="Times New Roman" panose="02020603050405020304" pitchFamily="18" charset="0"/>
              </a:rPr>
              <a:t>thành</a:t>
            </a:r>
            <a:r>
              <a:rPr lang="en-US" sz="3200" b="1" dirty="0">
                <a:solidFill>
                  <a:srgbClr val="0000FF"/>
                </a:solidFill>
                <a:effectLst/>
                <a:latin typeface="Times New Roman" panose="02020603050405020304" pitchFamily="18" charset="0"/>
                <a:cs typeface="Times New Roman" panose="02020603050405020304" pitchFamily="18" charset="0"/>
              </a:rPr>
              <a:t> </a:t>
            </a:r>
            <a:r>
              <a:rPr lang="en-US" sz="3200" b="1" dirty="0" err="1">
                <a:solidFill>
                  <a:srgbClr val="0000FF"/>
                </a:solidFill>
                <a:effectLst/>
                <a:latin typeface="Times New Roman" panose="02020603050405020304" pitchFamily="18" charset="0"/>
                <a:cs typeface="Times New Roman" panose="02020603050405020304" pitchFamily="18" charset="0"/>
              </a:rPr>
              <a:t>trước</a:t>
            </a:r>
            <a:r>
              <a:rPr lang="en-US" sz="3200" b="1" dirty="0">
                <a:solidFill>
                  <a:srgbClr val="0000FF"/>
                </a:solidFill>
                <a:effectLst/>
                <a:latin typeface="Times New Roman" panose="02020603050405020304" pitchFamily="18" charset="0"/>
                <a:cs typeface="Times New Roman" panose="02020603050405020304" pitchFamily="18" charset="0"/>
              </a:rPr>
              <a:t> </a:t>
            </a:r>
            <a:r>
              <a:rPr lang="en-US" sz="3200" b="1" dirty="0" err="1">
                <a:solidFill>
                  <a:srgbClr val="0000FF"/>
                </a:solidFill>
                <a:effectLst/>
                <a:latin typeface="Times New Roman" panose="02020603050405020304" pitchFamily="18" charset="0"/>
                <a:cs typeface="Times New Roman" panose="02020603050405020304" pitchFamily="18" charset="0"/>
              </a:rPr>
              <a:t>tiết</a:t>
            </a:r>
            <a:r>
              <a:rPr lang="en-US" sz="3200" b="1" dirty="0">
                <a:solidFill>
                  <a:srgbClr val="0000FF"/>
                </a:solidFill>
                <a:effectLst/>
                <a:latin typeface="Times New Roman" panose="02020603050405020304" pitchFamily="18" charset="0"/>
                <a:cs typeface="Times New Roman" panose="02020603050405020304" pitchFamily="18" charset="0"/>
              </a:rPr>
              <a:t> </a:t>
            </a:r>
            <a:r>
              <a:rPr lang="en-US" sz="3200" b="1" dirty="0" err="1">
                <a:solidFill>
                  <a:srgbClr val="0000FF"/>
                </a:solidFill>
                <a:effectLst/>
                <a:latin typeface="Times New Roman" panose="02020603050405020304" pitchFamily="18" charset="0"/>
                <a:cs typeface="Times New Roman" panose="02020603050405020304" pitchFamily="18" charset="0"/>
              </a:rPr>
              <a:t>học</a:t>
            </a:r>
            <a:r>
              <a:rPr lang="en-US" sz="3200" b="1" dirty="0">
                <a:solidFill>
                  <a:srgbClr val="0000FF"/>
                </a:solidFill>
                <a:effectLst/>
                <a:latin typeface="Times New Roman" panose="02020603050405020304" pitchFamily="18" charset="0"/>
                <a:cs typeface="Times New Roman" panose="02020603050405020304" pitchFamily="18" charset="0"/>
              </a:rPr>
              <a:t>)</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5513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AE508C3-92F0-430D-9AD2-4776EB63418D}"/>
              </a:ext>
            </a:extLst>
          </p:cNvPr>
          <p:cNvSpPr txBox="1"/>
          <p:nvPr/>
        </p:nvSpPr>
        <p:spPr>
          <a:xfrm>
            <a:off x="845119" y="780996"/>
            <a:ext cx="7404146" cy="584775"/>
          </a:xfrm>
          <a:prstGeom prst="rect">
            <a:avLst/>
          </a:prstGeom>
          <a:noFill/>
        </p:spPr>
        <p:txBody>
          <a:bodyPr wrap="square">
            <a:spAutoFit/>
          </a:bodyPr>
          <a:lstStyle/>
          <a:p>
            <a:pPr marL="0" marR="0" algn="just">
              <a:spcBef>
                <a:spcPts val="0"/>
              </a:spcBef>
              <a:spcAft>
                <a:spcPts val="0"/>
              </a:spcAft>
              <a:tabLst>
                <a:tab pos="1386840" algn="l"/>
              </a:tabLst>
            </a:pPr>
            <a:r>
              <a:rPr lang="de-DE" sz="3200" b="1" dirty="0">
                <a:solidFill>
                  <a:srgbClr val="0000FF"/>
                </a:solidFill>
                <a:latin typeface="Times New Roman" panose="02020603050405020304" pitchFamily="18" charset="0"/>
                <a:ea typeface="Times New Roman" panose="02020603050405020304" pitchFamily="18" charset="0"/>
              </a:rPr>
              <a:t>2. Khổ 2: Quang cảnh đất trời sang thu</a:t>
            </a:r>
            <a:endParaRPr lang="en-US" sz="3200" dirty="0">
              <a:solidFill>
                <a:srgbClr val="0000FF"/>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xmlns="" id="{2B29FCE2-B5E7-43DA-95B9-882C89517F56}"/>
              </a:ext>
            </a:extLst>
          </p:cNvPr>
          <p:cNvSpPr txBox="1"/>
          <p:nvPr/>
        </p:nvSpPr>
        <p:spPr>
          <a:xfrm>
            <a:off x="845119" y="101841"/>
            <a:ext cx="5830983" cy="707886"/>
          </a:xfrm>
          <a:prstGeom prst="rect">
            <a:avLst/>
          </a:prstGeom>
          <a:gradFill>
            <a:gsLst>
              <a:gs pos="50000">
                <a:srgbClr val="0066FF"/>
              </a:gs>
              <a:gs pos="15000">
                <a:schemeClr val="bg1">
                  <a:lumMod val="85000"/>
                </a:schemeClr>
              </a:gs>
            </a:gsLst>
            <a:lin ang="8100000" scaled="1"/>
          </a:gra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Suy ngẫm và phản hồi</a:t>
            </a:r>
            <a:endParaRPr lang="en-US" sz="4000" dirty="0">
              <a:solidFill>
                <a:schemeClr val="bg1"/>
              </a:solidFill>
              <a:effectLst/>
              <a:latin typeface="Times New Roman" panose="02020603050405020304" pitchFamily="18" charset="0"/>
              <a:ea typeface="Times New Roman" panose="02020603050405020304" pitchFamily="18" charset="0"/>
            </a:endParaRPr>
          </a:p>
        </p:txBody>
      </p:sp>
      <p:pic>
        <p:nvPicPr>
          <p:cNvPr id="12" name="Hình ảnh 11">
            <a:extLst>
              <a:ext uri="{FF2B5EF4-FFF2-40B4-BE49-F238E27FC236}">
                <a16:creationId xmlns:a16="http://schemas.microsoft.com/office/drawing/2014/main" xmlns="" id="{3DB6CEBC-CE4F-E576-CEEC-EC18E050F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214" y="3343054"/>
            <a:ext cx="2948786" cy="3514946"/>
          </a:xfrm>
          <a:prstGeom prst="rect">
            <a:avLst/>
          </a:prstGeom>
        </p:spPr>
      </p:pic>
      <p:sp>
        <p:nvSpPr>
          <p:cNvPr id="28" name="Hộp Văn bản 27">
            <a:extLst>
              <a:ext uri="{FF2B5EF4-FFF2-40B4-BE49-F238E27FC236}">
                <a16:creationId xmlns:a16="http://schemas.microsoft.com/office/drawing/2014/main" xmlns="" id="{E5FB9D8E-E145-602D-AD7C-F4C7E717100D}"/>
              </a:ext>
            </a:extLst>
          </p:cNvPr>
          <p:cNvSpPr txBox="1"/>
          <p:nvPr/>
        </p:nvSpPr>
        <p:spPr>
          <a:xfrm>
            <a:off x="942063" y="1883870"/>
            <a:ext cx="8979257" cy="3560975"/>
          </a:xfrm>
          <a:prstGeom prst="rect">
            <a:avLst/>
          </a:prstGeom>
          <a:noFill/>
          <a:ln w="38100">
            <a:solidFill>
              <a:srgbClr val="0066FF"/>
            </a:solidFill>
          </a:ln>
        </p:spPr>
        <p:txBody>
          <a:bodyPr wrap="square">
            <a:spAutoFit/>
          </a:bodyPr>
          <a:lstStyle/>
          <a:p>
            <a:pPr>
              <a:lnSpc>
                <a:spcPct val="115000"/>
              </a:lnSpc>
            </a:pPr>
            <a:r>
              <a:rPr lang="en-US" sz="2800" kern="1200" dirty="0">
                <a:effectLst/>
                <a:latin typeface="+mj-lt"/>
              </a:rPr>
              <a:t>- </a:t>
            </a:r>
            <a:r>
              <a:rPr lang="vi-VN" sz="2800" kern="1200" dirty="0">
                <a:effectLst/>
                <a:latin typeface="+mj-lt"/>
              </a:rPr>
              <a:t>Sông lúc vào thu không còn chảy dữ dội như những ngày hè mà  “dềnh dàng”, êm ả.</a:t>
            </a:r>
            <a:r>
              <a:rPr lang="vi-VN" sz="2800" dirty="0">
                <a:latin typeface="+mj-lt"/>
              </a:rPr>
              <a:t> </a:t>
            </a:r>
            <a:endParaRPr lang="en-US" sz="2800" dirty="0">
              <a:latin typeface="+mj-lt"/>
            </a:endParaRPr>
          </a:p>
          <a:p>
            <a:pPr>
              <a:lnSpc>
                <a:spcPct val="115000"/>
              </a:lnSpc>
            </a:pPr>
            <a:r>
              <a:rPr lang="vi-VN" sz="2800" dirty="0">
                <a:latin typeface="+mj-lt"/>
              </a:rPr>
              <a:t>+ Từ láy “dềnh dàng” và phép nhân hoá gợi lên dáng vẻ khoan thai, thong thả của dòng sông mùa thu, khiến con sông sống trở nên gần gũi với con người.</a:t>
            </a:r>
          </a:p>
          <a:p>
            <a:pPr>
              <a:lnSpc>
                <a:spcPct val="115000"/>
              </a:lnSpc>
            </a:pPr>
            <a:r>
              <a:rPr lang="vi-VN" sz="2800" dirty="0">
                <a:latin typeface="+mj-lt"/>
              </a:rPr>
              <a:t>+  Dòng sông vừa dềnh dàng chảy vừa như lắng lại trong ngẫm ngợi, suy tư. </a:t>
            </a:r>
          </a:p>
        </p:txBody>
      </p:sp>
    </p:spTree>
    <p:extLst>
      <p:ext uri="{BB962C8B-B14F-4D97-AF65-F5344CB8AC3E}">
        <p14:creationId xmlns:p14="http://schemas.microsoft.com/office/powerpoint/2010/main" val="24224920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AE508C3-92F0-430D-9AD2-4776EB63418D}"/>
              </a:ext>
            </a:extLst>
          </p:cNvPr>
          <p:cNvSpPr txBox="1"/>
          <p:nvPr/>
        </p:nvSpPr>
        <p:spPr>
          <a:xfrm>
            <a:off x="845119" y="780996"/>
            <a:ext cx="7404146" cy="584775"/>
          </a:xfrm>
          <a:prstGeom prst="rect">
            <a:avLst/>
          </a:prstGeom>
          <a:noFill/>
        </p:spPr>
        <p:txBody>
          <a:bodyPr wrap="square">
            <a:spAutoFit/>
          </a:bodyPr>
          <a:lstStyle/>
          <a:p>
            <a:pPr marL="0" marR="0" algn="just">
              <a:spcBef>
                <a:spcPts val="0"/>
              </a:spcBef>
              <a:spcAft>
                <a:spcPts val="0"/>
              </a:spcAft>
              <a:tabLst>
                <a:tab pos="1386840" algn="l"/>
              </a:tabLst>
            </a:pPr>
            <a:r>
              <a:rPr lang="de-DE" sz="3200" b="1" dirty="0">
                <a:solidFill>
                  <a:srgbClr val="0000FF"/>
                </a:solidFill>
                <a:latin typeface="Times New Roman" panose="02020603050405020304" pitchFamily="18" charset="0"/>
                <a:ea typeface="Times New Roman" panose="02020603050405020304" pitchFamily="18" charset="0"/>
              </a:rPr>
              <a:t>2. Khổ 2: Quang cảnh đất trời sang thu</a:t>
            </a:r>
            <a:endParaRPr lang="en-US" sz="3200" dirty="0">
              <a:solidFill>
                <a:srgbClr val="0000FF"/>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xmlns="" id="{2B29FCE2-B5E7-43DA-95B9-882C89517F56}"/>
              </a:ext>
            </a:extLst>
          </p:cNvPr>
          <p:cNvSpPr txBox="1"/>
          <p:nvPr/>
        </p:nvSpPr>
        <p:spPr>
          <a:xfrm>
            <a:off x="845119" y="101841"/>
            <a:ext cx="5830983" cy="707886"/>
          </a:xfrm>
          <a:prstGeom prst="rect">
            <a:avLst/>
          </a:prstGeom>
          <a:gradFill>
            <a:gsLst>
              <a:gs pos="50000">
                <a:srgbClr val="0066FF"/>
              </a:gs>
              <a:gs pos="15000">
                <a:schemeClr val="bg1">
                  <a:lumMod val="85000"/>
                </a:schemeClr>
              </a:gs>
            </a:gsLst>
            <a:lin ang="8100000" scaled="1"/>
          </a:gra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Suy ngẫm và phản hồi</a:t>
            </a:r>
            <a:endParaRPr lang="en-US" sz="4000" dirty="0">
              <a:solidFill>
                <a:schemeClr val="bg1"/>
              </a:solidFill>
              <a:effectLst/>
              <a:latin typeface="Times New Roman" panose="02020603050405020304" pitchFamily="18" charset="0"/>
              <a:ea typeface="Times New Roman" panose="02020603050405020304" pitchFamily="18" charset="0"/>
            </a:endParaRPr>
          </a:p>
        </p:txBody>
      </p:sp>
      <p:pic>
        <p:nvPicPr>
          <p:cNvPr id="12" name="Hình ảnh 11">
            <a:extLst>
              <a:ext uri="{FF2B5EF4-FFF2-40B4-BE49-F238E27FC236}">
                <a16:creationId xmlns:a16="http://schemas.microsoft.com/office/drawing/2014/main" xmlns="" id="{3DB6CEBC-CE4F-E576-CEEC-EC18E050F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214" y="3343054"/>
            <a:ext cx="2948786" cy="3514946"/>
          </a:xfrm>
          <a:prstGeom prst="rect">
            <a:avLst/>
          </a:prstGeom>
        </p:spPr>
      </p:pic>
      <p:sp>
        <p:nvSpPr>
          <p:cNvPr id="37" name="Hộp Văn bản 36">
            <a:extLst>
              <a:ext uri="{FF2B5EF4-FFF2-40B4-BE49-F238E27FC236}">
                <a16:creationId xmlns:a16="http://schemas.microsoft.com/office/drawing/2014/main" xmlns="" id="{8C5E4355-EEE7-9BFC-4F3C-26365710F9C9}"/>
              </a:ext>
            </a:extLst>
          </p:cNvPr>
          <p:cNvSpPr txBox="1"/>
          <p:nvPr/>
        </p:nvSpPr>
        <p:spPr>
          <a:xfrm>
            <a:off x="973434" y="1470277"/>
            <a:ext cx="8979257" cy="3450175"/>
          </a:xfrm>
          <a:prstGeom prst="rect">
            <a:avLst/>
          </a:prstGeom>
          <a:noFill/>
          <a:ln w="38100">
            <a:solidFill>
              <a:srgbClr val="0066FF"/>
            </a:solidFill>
          </a:ln>
        </p:spPr>
        <p:txBody>
          <a:bodyPr wrap="square">
            <a:spAutoFit/>
          </a:bodyPr>
          <a:lstStyle/>
          <a:p>
            <a:pPr>
              <a:lnSpc>
                <a:spcPct val="115000"/>
              </a:lnSpc>
              <a:spcAft>
                <a:spcPts val="1000"/>
              </a:spcAft>
            </a:pPr>
            <a:r>
              <a:rPr lang="vi-VN" sz="2800">
                <a:latin typeface="Times New Roman" panose="02020603050405020304" pitchFamily="18" charset="0"/>
                <a:ea typeface="Calibri" panose="020F0502020204030204" pitchFamily="34" charset="0"/>
                <a:cs typeface="Times New Roman" panose="02020603050405020304" pitchFamily="18" charset="0"/>
              </a:rPr>
              <a:t>- Đối lập với hình ảnh dòng sông là hình ảnh: Chim bắt đầu vội vã</a:t>
            </a:r>
          </a:p>
          <a:p>
            <a:pPr>
              <a:lnSpc>
                <a:spcPct val="115000"/>
              </a:lnSpc>
              <a:spcAft>
                <a:spcPts val="1000"/>
              </a:spcAft>
            </a:pPr>
            <a:r>
              <a:rPr lang="vi-VN" sz="2800">
                <a:latin typeface="Times New Roman" panose="02020603050405020304" pitchFamily="18" charset="0"/>
                <a:ea typeface="Calibri" panose="020F0502020204030204" pitchFamily="34" charset="0"/>
                <a:cs typeface="Times New Roman" panose="02020603050405020304" pitchFamily="18" charset="0"/>
              </a:rPr>
              <a:t>+ Nhân hóa: Chim bay đi tránh rét ở những miền ấm áp hơn.</a:t>
            </a:r>
          </a:p>
          <a:p>
            <a:pPr>
              <a:lnSpc>
                <a:spcPct val="115000"/>
              </a:lnSpc>
              <a:spcAft>
                <a:spcPts val="1000"/>
              </a:spcAft>
            </a:pPr>
            <a:r>
              <a:rPr lang="vi-VN" sz="2800">
                <a:latin typeface="Times New Roman" panose="02020603050405020304" pitchFamily="18" charset="0"/>
                <a:ea typeface="Calibri" panose="020F0502020204030204" pitchFamily="34" charset="0"/>
                <a:cs typeface="Times New Roman" panose="02020603050405020304" pitchFamily="18" charset="0"/>
              </a:rPr>
              <a:t>+ Bắt đầu: gợi sự cảm nhận tinh tế </a:t>
            </a:r>
          </a:p>
          <a:p>
            <a:pPr>
              <a:lnSpc>
                <a:spcPct val="115000"/>
              </a:lnSpc>
              <a:spcAft>
                <a:spcPts val="1000"/>
              </a:spcAft>
            </a:pPr>
            <a:r>
              <a:rPr lang="vi-VN" sz="2800">
                <a:latin typeface="Times New Roman" panose="02020603050405020304" pitchFamily="18" charset="0"/>
                <a:ea typeface="Calibri" panose="020F0502020204030204" pitchFamily="34" charset="0"/>
                <a:cs typeface="Times New Roman" panose="02020603050405020304" pitchFamily="18" charset="0"/>
              </a:rPr>
              <a:t> -&gt; Sự trái chiều của thiên nhiên tạo nên sự khác biệt của vạn vật trong khoảnh khắc giao mùa.</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72964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1)">
                                      <p:cBhvr>
                                        <p:cTn id="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AE508C3-92F0-430D-9AD2-4776EB63418D}"/>
              </a:ext>
            </a:extLst>
          </p:cNvPr>
          <p:cNvSpPr txBox="1"/>
          <p:nvPr/>
        </p:nvSpPr>
        <p:spPr>
          <a:xfrm>
            <a:off x="845119" y="780996"/>
            <a:ext cx="7404146" cy="584775"/>
          </a:xfrm>
          <a:prstGeom prst="rect">
            <a:avLst/>
          </a:prstGeom>
          <a:noFill/>
        </p:spPr>
        <p:txBody>
          <a:bodyPr wrap="square">
            <a:spAutoFit/>
          </a:bodyPr>
          <a:lstStyle/>
          <a:p>
            <a:pPr marL="0" marR="0" algn="just">
              <a:spcBef>
                <a:spcPts val="0"/>
              </a:spcBef>
              <a:spcAft>
                <a:spcPts val="0"/>
              </a:spcAft>
              <a:tabLst>
                <a:tab pos="1386840" algn="l"/>
              </a:tabLst>
            </a:pPr>
            <a:r>
              <a:rPr lang="de-DE" sz="3200" b="1" dirty="0">
                <a:solidFill>
                  <a:srgbClr val="0000FF"/>
                </a:solidFill>
                <a:latin typeface="Times New Roman" panose="02020603050405020304" pitchFamily="18" charset="0"/>
                <a:ea typeface="Times New Roman" panose="02020603050405020304" pitchFamily="18" charset="0"/>
              </a:rPr>
              <a:t>2. Khổ 2: Quang cảnh đất trời sang thu</a:t>
            </a:r>
            <a:endParaRPr lang="en-US" sz="3200" dirty="0">
              <a:solidFill>
                <a:srgbClr val="0000FF"/>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xmlns="" id="{2B29FCE2-B5E7-43DA-95B9-882C89517F56}"/>
              </a:ext>
            </a:extLst>
          </p:cNvPr>
          <p:cNvSpPr txBox="1"/>
          <p:nvPr/>
        </p:nvSpPr>
        <p:spPr>
          <a:xfrm>
            <a:off x="845119" y="101841"/>
            <a:ext cx="5830983" cy="707886"/>
          </a:xfrm>
          <a:prstGeom prst="rect">
            <a:avLst/>
          </a:prstGeom>
          <a:gradFill>
            <a:gsLst>
              <a:gs pos="50000">
                <a:srgbClr val="0066FF"/>
              </a:gs>
              <a:gs pos="15000">
                <a:schemeClr val="bg1">
                  <a:lumMod val="85000"/>
                </a:schemeClr>
              </a:gs>
            </a:gsLst>
            <a:lin ang="8100000" scaled="1"/>
          </a:gra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Suy ngẫm và phản hồi</a:t>
            </a:r>
            <a:endParaRPr lang="en-US" sz="4000" dirty="0">
              <a:solidFill>
                <a:schemeClr val="bg1"/>
              </a:solidFill>
              <a:effectLst/>
              <a:latin typeface="Times New Roman" panose="02020603050405020304" pitchFamily="18" charset="0"/>
              <a:ea typeface="Times New Roman" panose="02020603050405020304" pitchFamily="18" charset="0"/>
            </a:endParaRPr>
          </a:p>
        </p:txBody>
      </p:sp>
      <p:pic>
        <p:nvPicPr>
          <p:cNvPr id="12" name="Hình ảnh 11">
            <a:extLst>
              <a:ext uri="{FF2B5EF4-FFF2-40B4-BE49-F238E27FC236}">
                <a16:creationId xmlns:a16="http://schemas.microsoft.com/office/drawing/2014/main" xmlns="" id="{3DB6CEBC-CE4F-E576-CEEC-EC18E050F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214" y="3343054"/>
            <a:ext cx="2948786" cy="3514946"/>
          </a:xfrm>
          <a:prstGeom prst="rect">
            <a:avLst/>
          </a:prstGeom>
        </p:spPr>
      </p:pic>
      <p:sp>
        <p:nvSpPr>
          <p:cNvPr id="37" name="Hộp Văn bản 36">
            <a:extLst>
              <a:ext uri="{FF2B5EF4-FFF2-40B4-BE49-F238E27FC236}">
                <a16:creationId xmlns:a16="http://schemas.microsoft.com/office/drawing/2014/main" xmlns="" id="{8C5E4355-EEE7-9BFC-4F3C-26365710F9C9}"/>
              </a:ext>
            </a:extLst>
          </p:cNvPr>
          <p:cNvSpPr txBox="1"/>
          <p:nvPr/>
        </p:nvSpPr>
        <p:spPr>
          <a:xfrm>
            <a:off x="587829" y="1470277"/>
            <a:ext cx="10032274" cy="5169685"/>
          </a:xfrm>
          <a:prstGeom prst="rect">
            <a:avLst/>
          </a:prstGeom>
          <a:noFill/>
          <a:ln w="38100">
            <a:solidFill>
              <a:srgbClr val="0066FF"/>
            </a:solidFill>
          </a:ln>
        </p:spPr>
        <p:txBody>
          <a:bodyPr wrap="square">
            <a:spAutoFit/>
          </a:bodyPr>
          <a:lstStyle/>
          <a:p>
            <a:pPr>
              <a:lnSpc>
                <a:spcPct val="115000"/>
              </a:lnSpc>
              <a:spcAft>
                <a:spcPts val="1000"/>
              </a:spcAft>
            </a:pPr>
            <a:r>
              <a:rPr lang="vi-VN" sz="2600" dirty="0">
                <a:latin typeface="Times New Roman" panose="02020603050405020304" pitchFamily="18" charset="0"/>
                <a:ea typeface="Calibri" panose="020F0502020204030204" pitchFamily="34" charset="0"/>
                <a:cs typeface="Times New Roman" panose="02020603050405020304" pitchFamily="18" charset="0"/>
              </a:rPr>
              <a:t>- Hình ảnh : đám mây m</a:t>
            </a:r>
            <a:r>
              <a:rPr lang="en-US" sz="2600" dirty="0" err="1">
                <a:latin typeface="Times New Roman" panose="02020603050405020304" pitchFamily="18" charset="0"/>
                <a:ea typeface="Calibri" panose="020F0502020204030204" pitchFamily="34" charset="0"/>
                <a:cs typeface="Times New Roman" panose="02020603050405020304" pitchFamily="18" charset="0"/>
              </a:rPr>
              <a:t>ùa</a:t>
            </a:r>
            <a:r>
              <a:rPr lang="vi-VN" sz="2600" dirty="0">
                <a:latin typeface="Times New Roman" panose="02020603050405020304" pitchFamily="18" charset="0"/>
                <a:ea typeface="Calibri" panose="020F0502020204030204" pitchFamily="34" charset="0"/>
                <a:cs typeface="Times New Roman" panose="02020603050405020304" pitchFamily="18" charset="0"/>
              </a:rPr>
              <a:t> hạ vắt nửa mình sang thu </a:t>
            </a:r>
          </a:p>
          <a:p>
            <a:pPr>
              <a:lnSpc>
                <a:spcPct val="115000"/>
              </a:lnSpc>
              <a:spcAft>
                <a:spcPts val="1000"/>
              </a:spcAft>
            </a:pPr>
            <a:r>
              <a:rPr lang="vi-VN" sz="2600" dirty="0">
                <a:latin typeface="Times New Roman" panose="02020603050405020304" pitchFamily="18" charset="0"/>
                <a:ea typeface="Calibri" panose="020F0502020204030204" pitchFamily="34" charset="0"/>
                <a:cs typeface="Times New Roman" panose="02020603050405020304" pitchFamily="18" charset="0"/>
              </a:rPr>
              <a:t>+ Là một liên tưởng sáng tạo thú vị của tác giả. </a:t>
            </a:r>
          </a:p>
          <a:p>
            <a:pPr>
              <a:lnSpc>
                <a:spcPct val="115000"/>
              </a:lnSpc>
              <a:spcAft>
                <a:spcPts val="1000"/>
              </a:spcAft>
            </a:pPr>
            <a:r>
              <a:rPr lang="vi-VN" sz="2600" dirty="0">
                <a:latin typeface="Times New Roman" panose="02020603050405020304" pitchFamily="18" charset="0"/>
                <a:ea typeface="Calibri" panose="020F0502020204030204" pitchFamily="34" charset="0"/>
                <a:cs typeface="Times New Roman" panose="02020603050405020304" pitchFamily="18" charset="0"/>
              </a:rPr>
              <a:t>+ Từ “vắt”: được dùng rất độc đáo vừa gợi sợ uyển chuyển nhịp nhàng vừa tinh tế gợi sự giao thoa, đám mây mang cả sắc màu mùa hạ và mùa thu.</a:t>
            </a:r>
          </a:p>
          <a:p>
            <a:pPr>
              <a:lnSpc>
                <a:spcPct val="115000"/>
              </a:lnSpc>
              <a:spcAft>
                <a:spcPts val="1000"/>
              </a:spcAft>
            </a:pPr>
            <a:r>
              <a:rPr lang="vi-VN" sz="2600" dirty="0">
                <a:latin typeface="Times New Roman" panose="02020603050405020304" pitchFamily="18" charset="0"/>
                <a:ea typeface="Calibri" panose="020F0502020204030204" pitchFamily="34" charset="0"/>
                <a:cs typeface="Times New Roman" panose="02020603050405020304" pitchFamily="18" charset="0"/>
              </a:rPr>
              <a:t>+ Cách viết "vắt nửa mình" diễn tả thật tinh tế sự chuyển động của thời gian, gợi liên tưởng sự níu kéo, lưu luyến của mùa hạ, gợi tả vẻ đẹp đặc biệt của bầu trời.</a:t>
            </a:r>
          </a:p>
          <a:p>
            <a:pPr>
              <a:lnSpc>
                <a:spcPct val="115000"/>
              </a:lnSpc>
              <a:spcAft>
                <a:spcPts val="1000"/>
              </a:spcAft>
            </a:pPr>
            <a:r>
              <a:rPr lang="vi-VN" sz="2600" dirty="0">
                <a:latin typeface="Times New Roman" panose="02020603050405020304" pitchFamily="18" charset="0"/>
                <a:ea typeface="Calibri" panose="020F0502020204030204" pitchFamily="34" charset="0"/>
                <a:cs typeface="Times New Roman" panose="02020603050405020304" pitchFamily="18" charset="0"/>
              </a:rPr>
              <a:t>+ Nghệ thuật nhân hóa gợi hình ảnh đám mây có sự uyển chuyển, duyên dáng, tinh nghịch. </a:t>
            </a:r>
          </a:p>
        </p:txBody>
      </p:sp>
    </p:spTree>
    <p:extLst>
      <p:ext uri="{BB962C8B-B14F-4D97-AF65-F5344CB8AC3E}">
        <p14:creationId xmlns:p14="http://schemas.microsoft.com/office/powerpoint/2010/main" val="3931475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1)">
                                      <p:cBhvr>
                                        <p:cTn id="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AE508C3-92F0-430D-9AD2-4776EB63418D}"/>
              </a:ext>
            </a:extLst>
          </p:cNvPr>
          <p:cNvSpPr txBox="1"/>
          <p:nvPr/>
        </p:nvSpPr>
        <p:spPr>
          <a:xfrm>
            <a:off x="845119" y="780996"/>
            <a:ext cx="10501762" cy="584775"/>
          </a:xfrm>
          <a:prstGeom prst="rect">
            <a:avLst/>
          </a:prstGeom>
          <a:noFill/>
        </p:spPr>
        <p:txBody>
          <a:bodyPr wrap="square">
            <a:spAutoFit/>
          </a:bodyPr>
          <a:lstStyle/>
          <a:p>
            <a:pPr marL="0" marR="0" algn="just">
              <a:spcBef>
                <a:spcPts val="0"/>
              </a:spcBef>
              <a:spcAft>
                <a:spcPts val="0"/>
              </a:spcAft>
              <a:tabLst>
                <a:tab pos="1386840" algn="l"/>
              </a:tabLst>
            </a:pPr>
            <a:r>
              <a:rPr lang="de-DE" sz="3200" b="1" dirty="0">
                <a:solidFill>
                  <a:srgbClr val="0000FF"/>
                </a:solidFill>
                <a:latin typeface="Times New Roman" panose="02020603050405020304" pitchFamily="18" charset="0"/>
                <a:ea typeface="Times New Roman" panose="02020603050405020304" pitchFamily="18" charset="0"/>
              </a:rPr>
              <a:t>3. Khổ 3: </a:t>
            </a:r>
            <a:r>
              <a:rPr lang="en-US" sz="3200" b="1" kern="1200" dirty="0" err="1">
                <a:solidFill>
                  <a:srgbClr val="0000FF"/>
                </a:solidFill>
                <a:effectLst/>
                <a:latin typeface="Times New Roman" panose="02020603050405020304" pitchFamily="18" charset="0"/>
                <a:ea typeface="Calibri" panose="020F0502020204030204" pitchFamily="34" charset="0"/>
              </a:rPr>
              <a:t>Những</a:t>
            </a:r>
            <a:r>
              <a:rPr lang="en-US" sz="3200" b="1" kern="1200" dirty="0">
                <a:solidFill>
                  <a:srgbClr val="0000FF"/>
                </a:solidFill>
                <a:effectLst/>
                <a:latin typeface="Times New Roman" panose="02020603050405020304" pitchFamily="18" charset="0"/>
                <a:ea typeface="Calibri" panose="020F0502020204030204" pitchFamily="34" charset="0"/>
              </a:rPr>
              <a:t> </a:t>
            </a:r>
            <a:r>
              <a:rPr lang="en-US" sz="3200" b="1" kern="1200" dirty="0" err="1">
                <a:solidFill>
                  <a:srgbClr val="0000FF"/>
                </a:solidFill>
                <a:effectLst/>
                <a:latin typeface="Times New Roman" panose="02020603050405020304" pitchFamily="18" charset="0"/>
                <a:ea typeface="Calibri" panose="020F0502020204030204" pitchFamily="34" charset="0"/>
              </a:rPr>
              <a:t>suy</a:t>
            </a:r>
            <a:r>
              <a:rPr lang="en-US" sz="3200" b="1" kern="1200" dirty="0">
                <a:solidFill>
                  <a:srgbClr val="0000FF"/>
                </a:solidFill>
                <a:effectLst/>
                <a:latin typeface="Times New Roman" panose="02020603050405020304" pitchFamily="18" charset="0"/>
                <a:ea typeface="Calibri" panose="020F0502020204030204" pitchFamily="34" charset="0"/>
              </a:rPr>
              <a:t> </a:t>
            </a:r>
            <a:r>
              <a:rPr lang="en-US" sz="3200" b="1" kern="1200" dirty="0" err="1">
                <a:solidFill>
                  <a:srgbClr val="0000FF"/>
                </a:solidFill>
                <a:effectLst/>
                <a:latin typeface="Times New Roman" panose="02020603050405020304" pitchFamily="18" charset="0"/>
                <a:ea typeface="Calibri" panose="020F0502020204030204" pitchFamily="34" charset="0"/>
              </a:rPr>
              <a:t>nghĩ</a:t>
            </a:r>
            <a:r>
              <a:rPr lang="en-US" sz="3200" b="1" kern="1200" dirty="0">
                <a:solidFill>
                  <a:srgbClr val="0000FF"/>
                </a:solidFill>
                <a:effectLst/>
                <a:latin typeface="Times New Roman" panose="02020603050405020304" pitchFamily="18" charset="0"/>
                <a:ea typeface="Calibri" panose="020F0502020204030204" pitchFamily="34" charset="0"/>
              </a:rPr>
              <a:t>, </a:t>
            </a:r>
            <a:r>
              <a:rPr lang="en-US" sz="3200" b="1" kern="1200" dirty="0" err="1">
                <a:solidFill>
                  <a:srgbClr val="0000FF"/>
                </a:solidFill>
                <a:effectLst/>
                <a:latin typeface="Times New Roman" panose="02020603050405020304" pitchFamily="18" charset="0"/>
                <a:ea typeface="Calibri" panose="020F0502020204030204" pitchFamily="34" charset="0"/>
              </a:rPr>
              <a:t>triết</a:t>
            </a:r>
            <a:r>
              <a:rPr lang="en-US" sz="3200" b="1" kern="1200" dirty="0">
                <a:solidFill>
                  <a:srgbClr val="0000FF"/>
                </a:solidFill>
                <a:effectLst/>
                <a:latin typeface="Times New Roman" panose="02020603050405020304" pitchFamily="18" charset="0"/>
                <a:ea typeface="Calibri" panose="020F0502020204030204" pitchFamily="34" charset="0"/>
              </a:rPr>
              <a:t> </a:t>
            </a:r>
            <a:r>
              <a:rPr lang="en-US" sz="3200" b="1" kern="1200" dirty="0" err="1">
                <a:solidFill>
                  <a:srgbClr val="0000FF"/>
                </a:solidFill>
                <a:effectLst/>
                <a:latin typeface="Times New Roman" panose="02020603050405020304" pitchFamily="18" charset="0"/>
                <a:ea typeface="Calibri" panose="020F0502020204030204" pitchFamily="34" charset="0"/>
              </a:rPr>
              <a:t>lí</a:t>
            </a:r>
            <a:r>
              <a:rPr lang="en-US" sz="3200" b="1" kern="1200" dirty="0">
                <a:solidFill>
                  <a:srgbClr val="0000FF"/>
                </a:solidFill>
                <a:effectLst/>
                <a:latin typeface="Times New Roman" panose="02020603050405020304" pitchFamily="18" charset="0"/>
                <a:ea typeface="Calibri" panose="020F0502020204030204" pitchFamily="34" charset="0"/>
              </a:rPr>
              <a:t> </a:t>
            </a:r>
            <a:r>
              <a:rPr lang="en-US" sz="3200" b="1" kern="1200" dirty="0" err="1">
                <a:solidFill>
                  <a:srgbClr val="0000FF"/>
                </a:solidFill>
                <a:effectLst/>
                <a:latin typeface="Times New Roman" panose="02020603050405020304" pitchFamily="18" charset="0"/>
                <a:ea typeface="Calibri" panose="020F0502020204030204" pitchFamily="34" charset="0"/>
              </a:rPr>
              <a:t>về</a:t>
            </a:r>
            <a:r>
              <a:rPr lang="en-US" sz="3200" b="1" kern="1200" dirty="0">
                <a:solidFill>
                  <a:srgbClr val="0000FF"/>
                </a:solidFill>
                <a:effectLst/>
                <a:latin typeface="Times New Roman" panose="02020603050405020304" pitchFamily="18" charset="0"/>
                <a:ea typeface="Calibri" panose="020F0502020204030204" pitchFamily="34" charset="0"/>
              </a:rPr>
              <a:t> </a:t>
            </a:r>
            <a:r>
              <a:rPr lang="en-US" sz="3200" b="1" kern="1200" dirty="0" err="1">
                <a:solidFill>
                  <a:srgbClr val="0000FF"/>
                </a:solidFill>
                <a:effectLst/>
                <a:latin typeface="Times New Roman" panose="02020603050405020304" pitchFamily="18" charset="0"/>
                <a:ea typeface="Calibri" panose="020F0502020204030204" pitchFamily="34" charset="0"/>
              </a:rPr>
              <a:t>cuộc</a:t>
            </a:r>
            <a:r>
              <a:rPr lang="en-US" sz="3200" b="1" kern="1200" dirty="0">
                <a:solidFill>
                  <a:srgbClr val="0000FF"/>
                </a:solidFill>
                <a:effectLst/>
                <a:latin typeface="Times New Roman" panose="02020603050405020304" pitchFamily="18" charset="0"/>
                <a:ea typeface="Calibri" panose="020F0502020204030204" pitchFamily="34" charset="0"/>
              </a:rPr>
              <a:t> </a:t>
            </a:r>
            <a:r>
              <a:rPr lang="en-US" sz="3200" b="1" kern="1200" dirty="0" err="1">
                <a:solidFill>
                  <a:srgbClr val="0000FF"/>
                </a:solidFill>
                <a:effectLst/>
                <a:latin typeface="Times New Roman" panose="02020603050405020304" pitchFamily="18" charset="0"/>
                <a:ea typeface="Calibri" panose="020F0502020204030204" pitchFamily="34" charset="0"/>
              </a:rPr>
              <a:t>đời</a:t>
            </a:r>
            <a:r>
              <a:rPr lang="en-US" sz="3200" b="1" kern="1200" dirty="0">
                <a:solidFill>
                  <a:srgbClr val="0000FF"/>
                </a:solidFill>
                <a:effectLst/>
                <a:latin typeface="Times New Roman" panose="02020603050405020304" pitchFamily="18" charset="0"/>
                <a:ea typeface="Calibri" panose="020F0502020204030204" pitchFamily="34" charset="0"/>
              </a:rPr>
              <a:t> </a:t>
            </a:r>
            <a:r>
              <a:rPr lang="en-US" sz="3200" b="1" kern="1200" dirty="0" err="1">
                <a:solidFill>
                  <a:srgbClr val="0000FF"/>
                </a:solidFill>
                <a:effectLst/>
                <a:latin typeface="Times New Roman" panose="02020603050405020304" pitchFamily="18" charset="0"/>
                <a:ea typeface="Calibri" panose="020F0502020204030204" pitchFamily="34" charset="0"/>
              </a:rPr>
              <a:t>và</a:t>
            </a:r>
            <a:r>
              <a:rPr lang="en-US" sz="3200" b="1" kern="1200" dirty="0">
                <a:solidFill>
                  <a:srgbClr val="0000FF"/>
                </a:solidFill>
                <a:effectLst/>
                <a:latin typeface="Times New Roman" panose="02020603050405020304" pitchFamily="18" charset="0"/>
                <a:ea typeface="Calibri" panose="020F0502020204030204" pitchFamily="34" charset="0"/>
              </a:rPr>
              <a:t> con </a:t>
            </a:r>
            <a:r>
              <a:rPr lang="en-US" sz="3200" b="1" kern="1200" dirty="0" err="1">
                <a:solidFill>
                  <a:srgbClr val="0000FF"/>
                </a:solidFill>
                <a:effectLst/>
                <a:latin typeface="Times New Roman" panose="02020603050405020304" pitchFamily="18" charset="0"/>
                <a:ea typeface="Calibri" panose="020F0502020204030204" pitchFamily="34" charset="0"/>
              </a:rPr>
              <a:t>người</a:t>
            </a:r>
            <a:endParaRPr lang="en-US" sz="3200" dirty="0">
              <a:solidFill>
                <a:srgbClr val="0000FF"/>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xmlns="" id="{2B29FCE2-B5E7-43DA-95B9-882C89517F56}"/>
              </a:ext>
            </a:extLst>
          </p:cNvPr>
          <p:cNvSpPr txBox="1"/>
          <p:nvPr/>
        </p:nvSpPr>
        <p:spPr>
          <a:xfrm>
            <a:off x="845119" y="101841"/>
            <a:ext cx="5830983" cy="707886"/>
          </a:xfrm>
          <a:prstGeom prst="rect">
            <a:avLst/>
          </a:prstGeom>
          <a:gradFill>
            <a:gsLst>
              <a:gs pos="50000">
                <a:srgbClr val="0066FF"/>
              </a:gs>
              <a:gs pos="15000">
                <a:schemeClr val="bg1">
                  <a:lumMod val="85000"/>
                </a:schemeClr>
              </a:gs>
            </a:gsLst>
            <a:lin ang="8100000" scaled="1"/>
          </a:gra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Suy ngẫm và phản hồi</a:t>
            </a:r>
            <a:endParaRPr lang="en-US" sz="4000" dirty="0">
              <a:solidFill>
                <a:schemeClr val="bg1"/>
              </a:solidFill>
              <a:effectLst/>
              <a:latin typeface="Times New Roman" panose="02020603050405020304" pitchFamily="18" charset="0"/>
              <a:ea typeface="Times New Roman" panose="02020603050405020304" pitchFamily="18" charset="0"/>
            </a:endParaRPr>
          </a:p>
        </p:txBody>
      </p:sp>
      <p:pic>
        <p:nvPicPr>
          <p:cNvPr id="12" name="Hình ảnh 11">
            <a:extLst>
              <a:ext uri="{FF2B5EF4-FFF2-40B4-BE49-F238E27FC236}">
                <a16:creationId xmlns:a16="http://schemas.microsoft.com/office/drawing/2014/main" xmlns="" id="{3DB6CEBC-CE4F-E576-CEEC-EC18E050F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214" y="3343054"/>
            <a:ext cx="2948786" cy="3514946"/>
          </a:xfrm>
          <a:prstGeom prst="rect">
            <a:avLst/>
          </a:prstGeom>
        </p:spPr>
      </p:pic>
      <p:sp>
        <p:nvSpPr>
          <p:cNvPr id="28" name="Hộp Văn bản 27">
            <a:extLst>
              <a:ext uri="{FF2B5EF4-FFF2-40B4-BE49-F238E27FC236}">
                <a16:creationId xmlns:a16="http://schemas.microsoft.com/office/drawing/2014/main" xmlns="" id="{E5FB9D8E-E145-602D-AD7C-F4C7E717100D}"/>
              </a:ext>
            </a:extLst>
          </p:cNvPr>
          <p:cNvSpPr txBox="1"/>
          <p:nvPr/>
        </p:nvSpPr>
        <p:spPr>
          <a:xfrm>
            <a:off x="1012624" y="1428179"/>
            <a:ext cx="9346222" cy="4552015"/>
          </a:xfrm>
          <a:prstGeom prst="rect">
            <a:avLst/>
          </a:prstGeom>
          <a:noFill/>
          <a:ln w="38100">
            <a:solidFill>
              <a:srgbClr val="0066FF"/>
            </a:solidFill>
          </a:ln>
        </p:spPr>
        <p:txBody>
          <a:bodyPr wrap="square">
            <a:spAutoFit/>
          </a:bodyPr>
          <a:lstStyle/>
          <a:p>
            <a:pPr marL="0" marR="0" algn="l">
              <a:lnSpc>
                <a:spcPct val="115000"/>
              </a:lnSpc>
              <a:spcBef>
                <a:spcPts val="0"/>
              </a:spcBef>
              <a:spcAft>
                <a:spcPts val="0"/>
              </a:spcAft>
            </a:pPr>
            <a:r>
              <a:rPr lang="en-US" sz="2800" kern="1200" dirty="0" err="1">
                <a:solidFill>
                  <a:srgbClr val="000000"/>
                </a:solidFill>
                <a:effectLst/>
                <a:latin typeface="Times New Roman" panose="02020603050405020304" pitchFamily="18" charset="0"/>
                <a:ea typeface="Calibri" panose="020F0502020204030204" pitchFamily="34" charset="0"/>
              </a:rPr>
              <a:t>Những</a:t>
            </a:r>
            <a:r>
              <a:rPr lang="en-US" sz="2800" kern="1200" dirty="0">
                <a:solidFill>
                  <a:srgbClr val="000000"/>
                </a:solidFill>
                <a:effectLst/>
                <a:latin typeface="Times New Roman" panose="02020603050405020304" pitchFamily="18" charset="0"/>
                <a:ea typeface="Calibri" panose="020F0502020204030204" pitchFamily="34" charset="0"/>
              </a:rPr>
              <a:t> </a:t>
            </a:r>
            <a:r>
              <a:rPr lang="en-US" sz="2800" kern="1200" dirty="0" err="1">
                <a:solidFill>
                  <a:srgbClr val="000000"/>
                </a:solidFill>
                <a:effectLst/>
                <a:latin typeface="Times New Roman" panose="02020603050405020304" pitchFamily="18" charset="0"/>
                <a:ea typeface="Calibri" panose="020F0502020204030204" pitchFamily="34" charset="0"/>
              </a:rPr>
              <a:t>biến</a:t>
            </a:r>
            <a:r>
              <a:rPr lang="en-US" sz="2800" kern="1200" dirty="0">
                <a:solidFill>
                  <a:srgbClr val="000000"/>
                </a:solidFill>
                <a:effectLst/>
                <a:latin typeface="Times New Roman" panose="02020603050405020304" pitchFamily="18" charset="0"/>
                <a:ea typeface="Calibri" panose="020F0502020204030204" pitchFamily="34" charset="0"/>
              </a:rPr>
              <a:t> </a:t>
            </a:r>
            <a:r>
              <a:rPr lang="en-US" sz="2800" kern="1200" dirty="0" err="1">
                <a:solidFill>
                  <a:srgbClr val="000000"/>
                </a:solidFill>
                <a:effectLst/>
                <a:latin typeface="Times New Roman" panose="02020603050405020304" pitchFamily="18" charset="0"/>
                <a:ea typeface="Calibri" panose="020F0502020204030204" pitchFamily="34" charset="0"/>
              </a:rPr>
              <a:t>chuyển</a:t>
            </a:r>
            <a:r>
              <a:rPr lang="en-US" sz="2800" kern="1200" dirty="0">
                <a:solidFill>
                  <a:srgbClr val="000000"/>
                </a:solidFill>
                <a:effectLst/>
                <a:latin typeface="Times New Roman" panose="02020603050405020304" pitchFamily="18" charset="0"/>
                <a:ea typeface="Calibri" panose="020F0502020204030204" pitchFamily="34" charset="0"/>
              </a:rPr>
              <a:t> </a:t>
            </a:r>
            <a:r>
              <a:rPr lang="en-US" sz="2800" kern="1200" dirty="0" err="1">
                <a:solidFill>
                  <a:srgbClr val="000000"/>
                </a:solidFill>
                <a:effectLst/>
                <a:latin typeface="Times New Roman" panose="02020603050405020304" pitchFamily="18" charset="0"/>
                <a:ea typeface="Calibri" panose="020F0502020204030204" pitchFamily="34" charset="0"/>
              </a:rPr>
              <a:t>của</a:t>
            </a:r>
            <a:r>
              <a:rPr lang="en-US" sz="2800" kern="1200" dirty="0">
                <a:solidFill>
                  <a:srgbClr val="000000"/>
                </a:solidFill>
                <a:effectLst/>
                <a:latin typeface="Times New Roman" panose="02020603050405020304" pitchFamily="18" charset="0"/>
                <a:ea typeface="Calibri" panose="020F0502020204030204" pitchFamily="34" charset="0"/>
              </a:rPr>
              <a:t> </a:t>
            </a:r>
            <a:r>
              <a:rPr lang="en-US" sz="2800" kern="1200" dirty="0" err="1">
                <a:solidFill>
                  <a:srgbClr val="000000"/>
                </a:solidFill>
                <a:effectLst/>
                <a:latin typeface="Times New Roman" panose="02020603050405020304" pitchFamily="18" charset="0"/>
                <a:ea typeface="Calibri" panose="020F0502020204030204" pitchFamily="34" charset="0"/>
              </a:rPr>
              <a:t>thiên</a:t>
            </a:r>
            <a:r>
              <a:rPr lang="en-US" sz="2800" kern="1200" dirty="0">
                <a:solidFill>
                  <a:srgbClr val="000000"/>
                </a:solidFill>
                <a:effectLst/>
                <a:latin typeface="Times New Roman" panose="02020603050405020304" pitchFamily="18" charset="0"/>
                <a:ea typeface="Calibri" panose="020F0502020204030204" pitchFamily="34" charset="0"/>
              </a:rPr>
              <a:t> </a:t>
            </a:r>
            <a:r>
              <a:rPr lang="en-US" sz="2800" kern="1200" dirty="0" err="1">
                <a:solidFill>
                  <a:srgbClr val="000000"/>
                </a:solidFill>
                <a:effectLst/>
                <a:latin typeface="Times New Roman" panose="02020603050405020304" pitchFamily="18" charset="0"/>
                <a:ea typeface="Calibri" panose="020F0502020204030204" pitchFamily="34" charset="0"/>
              </a:rPr>
              <a:t>nhiên</a:t>
            </a:r>
            <a:endParaRPr lang="en-US" sz="2800" kern="1200" dirty="0">
              <a:solidFill>
                <a:srgbClr val="000000"/>
              </a:solidFill>
              <a:effectLst/>
              <a:latin typeface="Times New Roman" panose="02020603050405020304" pitchFamily="18" charset="0"/>
              <a:ea typeface="Calibri" panose="020F0502020204030204" pitchFamily="34" charset="0"/>
            </a:endParaRPr>
          </a:p>
          <a:p>
            <a:pPr>
              <a:lnSpc>
                <a:spcPct val="115000"/>
              </a:lnSpc>
            </a:pPr>
            <a:r>
              <a:rPr lang="vi-VN" sz="2800" dirty="0">
                <a:latin typeface="+mj-lt"/>
                <a:ea typeface="Times New Roman" panose="02020603050405020304" pitchFamily="18" charset="0"/>
              </a:rPr>
              <a:t>+ Nắng (vẫn còn): nắng dịu dần không còn cái chói chang gay gắt dữ dội.</a:t>
            </a:r>
          </a:p>
          <a:p>
            <a:pPr>
              <a:lnSpc>
                <a:spcPct val="115000"/>
              </a:lnSpc>
            </a:pPr>
            <a:r>
              <a:rPr lang="vi-VN" sz="2800" dirty="0">
                <a:latin typeface="+mj-lt"/>
                <a:ea typeface="Times New Roman" panose="02020603050405020304" pitchFamily="18" charset="0"/>
              </a:rPr>
              <a:t> + Mưa (đã vơi dần): Mưa ít dần đi đặc biệt là những cơn mưa rào ào ạt bất ngờ.</a:t>
            </a:r>
          </a:p>
          <a:p>
            <a:pPr>
              <a:lnSpc>
                <a:spcPct val="115000"/>
              </a:lnSpc>
            </a:pPr>
            <a:r>
              <a:rPr lang="vi-VN" sz="2800" dirty="0">
                <a:latin typeface="+mj-lt"/>
                <a:ea typeface="Times New Roman" panose="02020603050405020304" pitchFamily="18" charset="0"/>
              </a:rPr>
              <a:t>+ Sấm (bớt bất ngờ): sấm ít hơn, nhỏ hơn</a:t>
            </a:r>
          </a:p>
          <a:p>
            <a:pPr>
              <a:lnSpc>
                <a:spcPct val="115000"/>
              </a:lnSpc>
            </a:pPr>
            <a:r>
              <a:rPr lang="vi-VN" sz="2800" dirty="0">
                <a:latin typeface="+mj-lt"/>
                <a:ea typeface="Times New Roman" panose="02020603050405020304" pitchFamily="18" charset="0"/>
              </a:rPr>
              <a:t>+ Các từ: vẫn còn, bao nhiêu, vơi, bớt: Là từ chỉ mức độ được sắp xếp theo trình tự giảm dần -&gt;Dấu hiệu mùa hạ vơi dần.</a:t>
            </a:r>
          </a:p>
          <a:p>
            <a:pPr marL="0" marR="0" algn="l">
              <a:lnSpc>
                <a:spcPct val="115000"/>
              </a:lnSpc>
              <a:spcBef>
                <a:spcPts val="0"/>
              </a:spcBef>
              <a:spcAft>
                <a:spcPts val="0"/>
              </a:spcAft>
            </a:pPr>
            <a:endParaRPr lang="en-US" sz="2800" dirty="0">
              <a:effectLst/>
              <a:latin typeface="+mj-lt"/>
              <a:ea typeface="Times New Roman" panose="02020603050405020304" pitchFamily="18" charset="0"/>
            </a:endParaRPr>
          </a:p>
        </p:txBody>
      </p:sp>
    </p:spTree>
    <p:extLst>
      <p:ext uri="{BB962C8B-B14F-4D97-AF65-F5344CB8AC3E}">
        <p14:creationId xmlns:p14="http://schemas.microsoft.com/office/powerpoint/2010/main" val="3135212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xmlns="" id="{62F1F112-92EF-61F4-5A3E-85532301C876}"/>
              </a:ext>
            </a:extLst>
          </p:cNvPr>
          <p:cNvSpPr/>
          <p:nvPr/>
        </p:nvSpPr>
        <p:spPr>
          <a:xfrm>
            <a:off x="41149" y="172340"/>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xmlns="" id="{761421B1-1906-4F8E-BF53-DF1E9D07C1F2}"/>
              </a:ext>
            </a:extLst>
          </p:cNvPr>
          <p:cNvSpPr txBox="1"/>
          <p:nvPr/>
        </p:nvSpPr>
        <p:spPr>
          <a:xfrm>
            <a:off x="4091722" y="172340"/>
            <a:ext cx="7240554" cy="707886"/>
          </a:xfrm>
          <a:prstGeom prst="rect">
            <a:avLst/>
          </a:prstGeom>
          <a:gradFill flip="none" rotWithShape="1">
            <a:gsLst>
              <a:gs pos="46000">
                <a:schemeClr val="accent6">
                  <a:lumMod val="89000"/>
                </a:schemeClr>
              </a:gs>
              <a:gs pos="97000">
                <a:srgbClr val="00FFFF"/>
              </a:gs>
            </a:gsLst>
            <a:lin ang="2700000" scaled="1"/>
            <a:tileRect/>
          </a:gradFill>
          <a:ln w="38100">
            <a:no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HOẠT ĐỘNG KHỞI ĐỘNG</a:t>
            </a:r>
          </a:p>
        </p:txBody>
      </p:sp>
      <p:sp>
        <p:nvSpPr>
          <p:cNvPr id="8" name="Hình tự do: Hình 7">
            <a:extLst>
              <a:ext uri="{FF2B5EF4-FFF2-40B4-BE49-F238E27FC236}">
                <a16:creationId xmlns:a16="http://schemas.microsoft.com/office/drawing/2014/main" xmlns="" id="{EFF46C95-D8B0-5561-7CE5-E242BDFAD4B2}"/>
              </a:ext>
            </a:extLst>
          </p:cNvPr>
          <p:cNvSpPr/>
          <p:nvPr/>
        </p:nvSpPr>
        <p:spPr>
          <a:xfrm>
            <a:off x="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Hình ảnh 5">
            <a:extLst>
              <a:ext uri="{FF2B5EF4-FFF2-40B4-BE49-F238E27FC236}">
                <a16:creationId xmlns:a16="http://schemas.microsoft.com/office/drawing/2014/main" xmlns="" id="{44AAF404-EF78-8675-799E-8D6C000D0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259" y="743723"/>
            <a:ext cx="3925469" cy="3925469"/>
          </a:xfrm>
          <a:prstGeom prst="rect">
            <a:avLst/>
          </a:prstGeom>
        </p:spPr>
      </p:pic>
      <p:sp>
        <p:nvSpPr>
          <p:cNvPr id="19" name="Bong bóng Lời nói: Hình bầu dục 18">
            <a:extLst>
              <a:ext uri="{FF2B5EF4-FFF2-40B4-BE49-F238E27FC236}">
                <a16:creationId xmlns:a16="http://schemas.microsoft.com/office/drawing/2014/main" xmlns="" id="{D7CDBC88-B427-A7CB-2E10-7D972648A012}"/>
              </a:ext>
            </a:extLst>
          </p:cNvPr>
          <p:cNvSpPr/>
          <p:nvPr/>
        </p:nvSpPr>
        <p:spPr>
          <a:xfrm>
            <a:off x="5324368" y="1354017"/>
            <a:ext cx="4316419" cy="1814133"/>
          </a:xfrm>
          <a:prstGeom prst="wedgeEllipseCallout">
            <a:avLst>
              <a:gd name="adj1" fmla="val -31209"/>
              <a:gd name="adj2" fmla="val 76387"/>
            </a:avLst>
          </a:prstGeom>
          <a:gradFill flip="none" rotWithShape="1">
            <a:gsLst>
              <a:gs pos="94000">
                <a:schemeClr val="accent6">
                  <a:lumMod val="40000"/>
                  <a:lumOff val="60000"/>
                </a:schemeClr>
              </a:gs>
              <a:gs pos="45000">
                <a:srgbClr val="008000"/>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Times New Roman" panose="02020603050405020304" pitchFamily="18" charset="0"/>
                <a:ea typeface="Times New Roman" panose="02020603050405020304" pitchFamily="18" charset="0"/>
              </a:rPr>
              <a:t>Xem</a:t>
            </a:r>
            <a:r>
              <a:rPr lang="en-US" sz="3200" b="1" dirty="0">
                <a:solidFill>
                  <a:schemeClr val="bg1"/>
                </a:solidFill>
                <a:latin typeface="Times New Roman" panose="02020603050405020304" pitchFamily="18" charset="0"/>
                <a:ea typeface="Times New Roman" panose="02020603050405020304" pitchFamily="18" charset="0"/>
              </a:rPr>
              <a:t> video </a:t>
            </a:r>
            <a:r>
              <a:rPr lang="en-US" sz="3200" b="1" dirty="0" err="1">
                <a:solidFill>
                  <a:schemeClr val="bg1"/>
                </a:solidFill>
                <a:latin typeface="Times New Roman" panose="02020603050405020304" pitchFamily="18" charset="0"/>
                <a:ea typeface="Times New Roman" panose="02020603050405020304" pitchFamily="18" charset="0"/>
              </a:rPr>
              <a:t>sau</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pic>
        <p:nvPicPr>
          <p:cNvPr id="3" name="Hình ảnh 2">
            <a:extLst>
              <a:ext uri="{FF2B5EF4-FFF2-40B4-BE49-F238E27FC236}">
                <a16:creationId xmlns:a16="http://schemas.microsoft.com/office/drawing/2014/main" xmlns="" id="{B1A5E226-C929-6766-6777-8DE43A870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1613" y="1487862"/>
            <a:ext cx="4762500" cy="4762500"/>
          </a:xfrm>
          <a:prstGeom prst="rect">
            <a:avLst/>
          </a:prstGeom>
        </p:spPr>
      </p:pic>
      <p:sp>
        <p:nvSpPr>
          <p:cNvPr id="10" name="TextBox 9">
            <a:extLst>
              <a:ext uri="{FF2B5EF4-FFF2-40B4-BE49-F238E27FC236}">
                <a16:creationId xmlns:a16="http://schemas.microsoft.com/office/drawing/2014/main" xmlns="" id="{A3F6C785-6214-4C04-B1E5-9FCFC39DE965}"/>
              </a:ext>
            </a:extLst>
          </p:cNvPr>
          <p:cNvSpPr txBox="1"/>
          <p:nvPr/>
        </p:nvSpPr>
        <p:spPr>
          <a:xfrm>
            <a:off x="4482747" y="949958"/>
            <a:ext cx="6458504" cy="537904"/>
          </a:xfrm>
          <a:prstGeom prst="rect">
            <a:avLst/>
          </a:prstGeom>
          <a:noFill/>
        </p:spPr>
        <p:txBody>
          <a:bodyPr wrap="square">
            <a:spAutoFit/>
          </a:bodyPr>
          <a:lstStyle/>
          <a:p>
            <a:pPr marL="0" marR="0">
              <a:lnSpc>
                <a:spcPct val="107000"/>
              </a:lnSpc>
              <a:spcBef>
                <a:spcPts val="0"/>
              </a:spcBef>
              <a:spcAft>
                <a:spcPts val="800"/>
              </a:spcAft>
              <a:tabLst>
                <a:tab pos="152400" algn="l"/>
              </a:tabLst>
            </a:pPr>
            <a:r>
              <a:rPr lang="en-US"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sdt</a:t>
            </a: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0919406794 </a:t>
            </a:r>
            <a:r>
              <a:rPr lang="en-US"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thcs</a:t>
            </a: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Phú</a:t>
            </a: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Hòa</a:t>
            </a: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phú</a:t>
            </a: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yên</a:t>
            </a:r>
            <a:endParaRPr lang="en-US"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9019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6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AE508C3-92F0-430D-9AD2-4776EB63418D}"/>
              </a:ext>
            </a:extLst>
          </p:cNvPr>
          <p:cNvSpPr txBox="1"/>
          <p:nvPr/>
        </p:nvSpPr>
        <p:spPr>
          <a:xfrm>
            <a:off x="845119" y="780996"/>
            <a:ext cx="10501762" cy="584775"/>
          </a:xfrm>
          <a:prstGeom prst="rect">
            <a:avLst/>
          </a:prstGeom>
          <a:noFill/>
        </p:spPr>
        <p:txBody>
          <a:bodyPr wrap="square">
            <a:spAutoFit/>
          </a:bodyPr>
          <a:lstStyle/>
          <a:p>
            <a:pPr marL="0" marR="0" algn="just">
              <a:spcBef>
                <a:spcPts val="0"/>
              </a:spcBef>
              <a:spcAft>
                <a:spcPts val="0"/>
              </a:spcAft>
              <a:tabLst>
                <a:tab pos="1386840" algn="l"/>
              </a:tabLst>
            </a:pPr>
            <a:r>
              <a:rPr lang="de-DE" sz="3200" b="1" dirty="0">
                <a:solidFill>
                  <a:srgbClr val="0000FF"/>
                </a:solidFill>
                <a:latin typeface="Times New Roman" panose="02020603050405020304" pitchFamily="18" charset="0"/>
                <a:ea typeface="Times New Roman" panose="02020603050405020304" pitchFamily="18" charset="0"/>
              </a:rPr>
              <a:t>3. Khổ 3: </a:t>
            </a:r>
            <a:r>
              <a:rPr lang="en-US" sz="3200" b="1" kern="1200" dirty="0" err="1">
                <a:solidFill>
                  <a:srgbClr val="0000FF"/>
                </a:solidFill>
                <a:effectLst/>
                <a:latin typeface="Times New Roman" panose="02020603050405020304" pitchFamily="18" charset="0"/>
                <a:ea typeface="Calibri" panose="020F0502020204030204" pitchFamily="34" charset="0"/>
              </a:rPr>
              <a:t>Những</a:t>
            </a:r>
            <a:r>
              <a:rPr lang="en-US" sz="3200" b="1" kern="1200" dirty="0">
                <a:solidFill>
                  <a:srgbClr val="0000FF"/>
                </a:solidFill>
                <a:effectLst/>
                <a:latin typeface="Times New Roman" panose="02020603050405020304" pitchFamily="18" charset="0"/>
                <a:ea typeface="Calibri" panose="020F0502020204030204" pitchFamily="34" charset="0"/>
              </a:rPr>
              <a:t> </a:t>
            </a:r>
            <a:r>
              <a:rPr lang="en-US" sz="3200" b="1" kern="1200" dirty="0" err="1">
                <a:solidFill>
                  <a:srgbClr val="0000FF"/>
                </a:solidFill>
                <a:effectLst/>
                <a:latin typeface="Times New Roman" panose="02020603050405020304" pitchFamily="18" charset="0"/>
                <a:ea typeface="Calibri" panose="020F0502020204030204" pitchFamily="34" charset="0"/>
              </a:rPr>
              <a:t>suy</a:t>
            </a:r>
            <a:r>
              <a:rPr lang="en-US" sz="3200" b="1" kern="1200" dirty="0">
                <a:solidFill>
                  <a:srgbClr val="0000FF"/>
                </a:solidFill>
                <a:effectLst/>
                <a:latin typeface="Times New Roman" panose="02020603050405020304" pitchFamily="18" charset="0"/>
                <a:ea typeface="Calibri" panose="020F0502020204030204" pitchFamily="34" charset="0"/>
              </a:rPr>
              <a:t> </a:t>
            </a:r>
            <a:r>
              <a:rPr lang="en-US" sz="3200" b="1" kern="1200" dirty="0" err="1">
                <a:solidFill>
                  <a:srgbClr val="0000FF"/>
                </a:solidFill>
                <a:effectLst/>
                <a:latin typeface="Times New Roman" panose="02020603050405020304" pitchFamily="18" charset="0"/>
                <a:ea typeface="Calibri" panose="020F0502020204030204" pitchFamily="34" charset="0"/>
              </a:rPr>
              <a:t>nghĩ</a:t>
            </a:r>
            <a:r>
              <a:rPr lang="en-US" sz="3200" b="1" kern="1200" dirty="0">
                <a:solidFill>
                  <a:srgbClr val="0000FF"/>
                </a:solidFill>
                <a:effectLst/>
                <a:latin typeface="Times New Roman" panose="02020603050405020304" pitchFamily="18" charset="0"/>
                <a:ea typeface="Calibri" panose="020F0502020204030204" pitchFamily="34" charset="0"/>
              </a:rPr>
              <a:t>, </a:t>
            </a:r>
            <a:r>
              <a:rPr lang="en-US" sz="3200" b="1" kern="1200" dirty="0" err="1">
                <a:solidFill>
                  <a:srgbClr val="0000FF"/>
                </a:solidFill>
                <a:effectLst/>
                <a:latin typeface="Times New Roman" panose="02020603050405020304" pitchFamily="18" charset="0"/>
                <a:ea typeface="Calibri" panose="020F0502020204030204" pitchFamily="34" charset="0"/>
              </a:rPr>
              <a:t>triết</a:t>
            </a:r>
            <a:r>
              <a:rPr lang="en-US" sz="3200" b="1" kern="1200" dirty="0">
                <a:solidFill>
                  <a:srgbClr val="0000FF"/>
                </a:solidFill>
                <a:effectLst/>
                <a:latin typeface="Times New Roman" panose="02020603050405020304" pitchFamily="18" charset="0"/>
                <a:ea typeface="Calibri" panose="020F0502020204030204" pitchFamily="34" charset="0"/>
              </a:rPr>
              <a:t> </a:t>
            </a:r>
            <a:r>
              <a:rPr lang="en-US" sz="3200" b="1" kern="1200" dirty="0" err="1">
                <a:solidFill>
                  <a:srgbClr val="0000FF"/>
                </a:solidFill>
                <a:effectLst/>
                <a:latin typeface="Times New Roman" panose="02020603050405020304" pitchFamily="18" charset="0"/>
                <a:ea typeface="Calibri" panose="020F0502020204030204" pitchFamily="34" charset="0"/>
              </a:rPr>
              <a:t>lí</a:t>
            </a:r>
            <a:r>
              <a:rPr lang="en-US" sz="3200" b="1" kern="1200" dirty="0">
                <a:solidFill>
                  <a:srgbClr val="0000FF"/>
                </a:solidFill>
                <a:effectLst/>
                <a:latin typeface="Times New Roman" panose="02020603050405020304" pitchFamily="18" charset="0"/>
                <a:ea typeface="Calibri" panose="020F0502020204030204" pitchFamily="34" charset="0"/>
              </a:rPr>
              <a:t> </a:t>
            </a:r>
            <a:r>
              <a:rPr lang="en-US" sz="3200" b="1" kern="1200" dirty="0" err="1">
                <a:solidFill>
                  <a:srgbClr val="0000FF"/>
                </a:solidFill>
                <a:effectLst/>
                <a:latin typeface="Times New Roman" panose="02020603050405020304" pitchFamily="18" charset="0"/>
                <a:ea typeface="Calibri" panose="020F0502020204030204" pitchFamily="34" charset="0"/>
              </a:rPr>
              <a:t>về</a:t>
            </a:r>
            <a:r>
              <a:rPr lang="en-US" sz="3200" b="1" kern="1200" dirty="0">
                <a:solidFill>
                  <a:srgbClr val="0000FF"/>
                </a:solidFill>
                <a:effectLst/>
                <a:latin typeface="Times New Roman" panose="02020603050405020304" pitchFamily="18" charset="0"/>
                <a:ea typeface="Calibri" panose="020F0502020204030204" pitchFamily="34" charset="0"/>
              </a:rPr>
              <a:t> </a:t>
            </a:r>
            <a:r>
              <a:rPr lang="en-US" sz="3200" b="1" kern="1200" dirty="0" err="1">
                <a:solidFill>
                  <a:srgbClr val="0000FF"/>
                </a:solidFill>
                <a:effectLst/>
                <a:latin typeface="Times New Roman" panose="02020603050405020304" pitchFamily="18" charset="0"/>
                <a:ea typeface="Calibri" panose="020F0502020204030204" pitchFamily="34" charset="0"/>
              </a:rPr>
              <a:t>cuộc</a:t>
            </a:r>
            <a:r>
              <a:rPr lang="en-US" sz="3200" b="1" kern="1200" dirty="0">
                <a:solidFill>
                  <a:srgbClr val="0000FF"/>
                </a:solidFill>
                <a:effectLst/>
                <a:latin typeface="Times New Roman" panose="02020603050405020304" pitchFamily="18" charset="0"/>
                <a:ea typeface="Calibri" panose="020F0502020204030204" pitchFamily="34" charset="0"/>
              </a:rPr>
              <a:t> </a:t>
            </a:r>
            <a:r>
              <a:rPr lang="en-US" sz="3200" b="1" kern="1200" dirty="0" err="1">
                <a:solidFill>
                  <a:srgbClr val="0000FF"/>
                </a:solidFill>
                <a:effectLst/>
                <a:latin typeface="Times New Roman" panose="02020603050405020304" pitchFamily="18" charset="0"/>
                <a:ea typeface="Calibri" panose="020F0502020204030204" pitchFamily="34" charset="0"/>
              </a:rPr>
              <a:t>đời</a:t>
            </a:r>
            <a:r>
              <a:rPr lang="en-US" sz="3200" b="1" kern="1200" dirty="0">
                <a:solidFill>
                  <a:srgbClr val="0000FF"/>
                </a:solidFill>
                <a:effectLst/>
                <a:latin typeface="Times New Roman" panose="02020603050405020304" pitchFamily="18" charset="0"/>
                <a:ea typeface="Calibri" panose="020F0502020204030204" pitchFamily="34" charset="0"/>
              </a:rPr>
              <a:t> </a:t>
            </a:r>
            <a:r>
              <a:rPr lang="en-US" sz="3200" b="1" kern="1200" dirty="0" err="1">
                <a:solidFill>
                  <a:srgbClr val="0000FF"/>
                </a:solidFill>
                <a:effectLst/>
                <a:latin typeface="Times New Roman" panose="02020603050405020304" pitchFamily="18" charset="0"/>
                <a:ea typeface="Calibri" panose="020F0502020204030204" pitchFamily="34" charset="0"/>
              </a:rPr>
              <a:t>và</a:t>
            </a:r>
            <a:r>
              <a:rPr lang="en-US" sz="3200" b="1" kern="1200" dirty="0">
                <a:solidFill>
                  <a:srgbClr val="0000FF"/>
                </a:solidFill>
                <a:effectLst/>
                <a:latin typeface="Times New Roman" panose="02020603050405020304" pitchFamily="18" charset="0"/>
                <a:ea typeface="Calibri" panose="020F0502020204030204" pitchFamily="34" charset="0"/>
              </a:rPr>
              <a:t> con </a:t>
            </a:r>
            <a:r>
              <a:rPr lang="en-US" sz="3200" b="1" kern="1200" dirty="0" err="1">
                <a:solidFill>
                  <a:srgbClr val="0000FF"/>
                </a:solidFill>
                <a:effectLst/>
                <a:latin typeface="Times New Roman" panose="02020603050405020304" pitchFamily="18" charset="0"/>
                <a:ea typeface="Calibri" panose="020F0502020204030204" pitchFamily="34" charset="0"/>
              </a:rPr>
              <a:t>người</a:t>
            </a:r>
            <a:endParaRPr lang="en-US" sz="3200" dirty="0">
              <a:solidFill>
                <a:srgbClr val="0000FF"/>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xmlns="" id="{2B29FCE2-B5E7-43DA-95B9-882C89517F56}"/>
              </a:ext>
            </a:extLst>
          </p:cNvPr>
          <p:cNvSpPr txBox="1"/>
          <p:nvPr/>
        </p:nvSpPr>
        <p:spPr>
          <a:xfrm>
            <a:off x="845119" y="101841"/>
            <a:ext cx="5830983" cy="707886"/>
          </a:xfrm>
          <a:prstGeom prst="rect">
            <a:avLst/>
          </a:prstGeom>
          <a:gradFill>
            <a:gsLst>
              <a:gs pos="50000">
                <a:srgbClr val="0066FF"/>
              </a:gs>
              <a:gs pos="15000">
                <a:schemeClr val="bg1">
                  <a:lumMod val="85000"/>
                </a:schemeClr>
              </a:gs>
            </a:gsLst>
            <a:lin ang="8100000" scaled="1"/>
          </a:gra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Suy ngẫm và phản hồi</a:t>
            </a:r>
            <a:endParaRPr lang="en-US" sz="4000" dirty="0">
              <a:solidFill>
                <a:schemeClr val="bg1"/>
              </a:solidFill>
              <a:effectLst/>
              <a:latin typeface="Times New Roman" panose="02020603050405020304" pitchFamily="18" charset="0"/>
              <a:ea typeface="Times New Roman" panose="02020603050405020304" pitchFamily="18" charset="0"/>
            </a:endParaRPr>
          </a:p>
        </p:txBody>
      </p:sp>
      <p:pic>
        <p:nvPicPr>
          <p:cNvPr id="12" name="Hình ảnh 11">
            <a:extLst>
              <a:ext uri="{FF2B5EF4-FFF2-40B4-BE49-F238E27FC236}">
                <a16:creationId xmlns:a16="http://schemas.microsoft.com/office/drawing/2014/main" xmlns="" id="{3DB6CEBC-CE4F-E576-CEEC-EC18E050F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214" y="3343054"/>
            <a:ext cx="2948786" cy="3514946"/>
          </a:xfrm>
          <a:prstGeom prst="rect">
            <a:avLst/>
          </a:prstGeom>
        </p:spPr>
      </p:pic>
      <p:sp>
        <p:nvSpPr>
          <p:cNvPr id="28" name="Hộp Văn bản 27">
            <a:extLst>
              <a:ext uri="{FF2B5EF4-FFF2-40B4-BE49-F238E27FC236}">
                <a16:creationId xmlns:a16="http://schemas.microsoft.com/office/drawing/2014/main" xmlns="" id="{E5FB9D8E-E145-602D-AD7C-F4C7E717100D}"/>
              </a:ext>
            </a:extLst>
          </p:cNvPr>
          <p:cNvSpPr txBox="1"/>
          <p:nvPr/>
        </p:nvSpPr>
        <p:spPr>
          <a:xfrm>
            <a:off x="1012624" y="1428179"/>
            <a:ext cx="9868736" cy="3560975"/>
          </a:xfrm>
          <a:prstGeom prst="rect">
            <a:avLst/>
          </a:prstGeom>
          <a:noFill/>
          <a:ln w="38100">
            <a:solidFill>
              <a:srgbClr val="0066FF"/>
            </a:solidFill>
          </a:ln>
        </p:spPr>
        <p:txBody>
          <a:bodyPr wrap="square">
            <a:spAutoFit/>
          </a:bodyPr>
          <a:lstStyle/>
          <a:p>
            <a:pPr>
              <a:lnSpc>
                <a:spcPct val="115000"/>
              </a:lnSpc>
            </a:pPr>
            <a:r>
              <a:rPr lang="en-US" sz="2800" dirty="0">
                <a:solidFill>
                  <a:srgbClr val="000000"/>
                </a:solidFill>
                <a:latin typeface="Times New Roman" panose="02020603050405020304" pitchFamily="18" charset="0"/>
                <a:ea typeface="Calibri" panose="020F0502020204030204" pitchFamily="34" charset="0"/>
              </a:rPr>
              <a:t>- Hai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thơ</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cuối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hai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tầng</a:t>
            </a:r>
            <a:r>
              <a:rPr lang="en-US" sz="2800" dirty="0">
                <a:solidFill>
                  <a:srgbClr val="000000"/>
                </a:solidFill>
                <a:latin typeface="Times New Roman" panose="02020603050405020304" pitchFamily="18" charset="0"/>
                <a:ea typeface="Calibri" panose="020F0502020204030204" pitchFamily="34" charset="0"/>
              </a:rPr>
              <a:t> ý </a:t>
            </a:r>
            <a:r>
              <a:rPr lang="en-US" sz="2800" dirty="0" err="1">
                <a:solidFill>
                  <a:srgbClr val="000000"/>
                </a:solidFill>
                <a:latin typeface="Times New Roman" panose="02020603050405020304" pitchFamily="18" charset="0"/>
                <a:ea typeface="Calibri" panose="020F0502020204030204" pitchFamily="34" charset="0"/>
              </a:rPr>
              <a:t>nghĩa</a:t>
            </a:r>
            <a:r>
              <a:rPr lang="en-US" sz="2800"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Nghĩa</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thực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và</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nghĩa</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ẩn</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dụ</a:t>
            </a:r>
            <a:endParaRPr lang="en-US" sz="2800" dirty="0">
              <a:latin typeface="+mj-lt"/>
              <a:ea typeface="Times New Roman" panose="02020603050405020304" pitchFamily="18" charset="0"/>
            </a:endParaRPr>
          </a:p>
          <a:p>
            <a:pPr>
              <a:lnSpc>
                <a:spcPct val="115000"/>
              </a:lnSpc>
            </a:pPr>
            <a:r>
              <a:rPr lang="vi-VN" sz="2800" dirty="0">
                <a:latin typeface="+mj-lt"/>
                <a:ea typeface="Times New Roman" panose="02020603050405020304" pitchFamily="18" charset="0"/>
              </a:rPr>
              <a:t>+ Nghĩa thực: Lúc sang thu, đã bớt đi những tiếng sấm bất ngờ. Hàng cây lâu năm không còn bị giật mình, nghiêng ngả bởi sấm chớp, mưa gió nữa.</a:t>
            </a:r>
          </a:p>
          <a:p>
            <a:pPr>
              <a:lnSpc>
                <a:spcPct val="115000"/>
              </a:lnSpc>
            </a:pPr>
            <a:r>
              <a:rPr lang="vi-VN" sz="2800" dirty="0">
                <a:latin typeface="+mj-lt"/>
                <a:ea typeface="Times New Roman" panose="02020603050405020304" pitchFamily="18" charset="0"/>
              </a:rPr>
              <a:t>+ Nghĩa ẩn dụ: Sấm chỉ những biến động bất thường những thử thách trong cuộc đời con người; hàng cây đứng tuổi chỉ con người đã từng trải, đã đến tuổi xế chiều.</a:t>
            </a:r>
          </a:p>
        </p:txBody>
      </p:sp>
      <p:sp>
        <p:nvSpPr>
          <p:cNvPr id="42" name="Hộp Văn bản 41">
            <a:extLst>
              <a:ext uri="{FF2B5EF4-FFF2-40B4-BE49-F238E27FC236}">
                <a16:creationId xmlns:a16="http://schemas.microsoft.com/office/drawing/2014/main" xmlns="" id="{8EB2F561-FB88-5617-7062-968B85F06882}"/>
              </a:ext>
            </a:extLst>
          </p:cNvPr>
          <p:cNvSpPr txBox="1"/>
          <p:nvPr/>
        </p:nvSpPr>
        <p:spPr>
          <a:xfrm>
            <a:off x="1012624" y="5051562"/>
            <a:ext cx="9868736" cy="1578894"/>
          </a:xfrm>
          <a:prstGeom prst="rect">
            <a:avLst/>
          </a:prstGeom>
          <a:noFill/>
        </p:spPr>
        <p:txBody>
          <a:bodyPr wrap="square">
            <a:spAutoFit/>
          </a:bodyPr>
          <a:lstStyle/>
          <a:p>
            <a:pPr marL="0" marR="0" algn="just">
              <a:lnSpc>
                <a:spcPct val="115000"/>
              </a:lnSpc>
              <a:spcBef>
                <a:spcPts val="0"/>
              </a:spcBef>
              <a:spcAft>
                <a:spcPts val="0"/>
              </a:spcAft>
            </a:pPr>
            <a:r>
              <a:rPr lang="vi-VN" sz="2800" b="1" kern="1200" dirty="0">
                <a:solidFill>
                  <a:srgbClr val="0000FF"/>
                </a:solidFill>
                <a:effectLst/>
                <a:latin typeface="+mj-lt"/>
              </a:rPr>
              <a:t>=&gt; Ý </a:t>
            </a:r>
            <a:r>
              <a:rPr lang="vi-VN" sz="2800" b="1" kern="1200" dirty="0" err="1">
                <a:solidFill>
                  <a:srgbClr val="0000FF"/>
                </a:solidFill>
                <a:effectLst/>
                <a:latin typeface="+mj-lt"/>
              </a:rPr>
              <a:t>nghĩa</a:t>
            </a:r>
            <a:r>
              <a:rPr lang="vi-VN" sz="2800" b="1" kern="1200" dirty="0">
                <a:solidFill>
                  <a:srgbClr val="0000FF"/>
                </a:solidFill>
                <a:effectLst/>
                <a:latin typeface="+mj-lt"/>
              </a:rPr>
              <a:t> </a:t>
            </a:r>
            <a:r>
              <a:rPr lang="vi-VN" sz="2800" b="1" kern="1200" dirty="0" err="1">
                <a:solidFill>
                  <a:srgbClr val="0000FF"/>
                </a:solidFill>
                <a:effectLst/>
                <a:latin typeface="+mj-lt"/>
              </a:rPr>
              <a:t>triết</a:t>
            </a:r>
            <a:r>
              <a:rPr lang="vi-VN" sz="2800" b="1" kern="1200" dirty="0">
                <a:solidFill>
                  <a:srgbClr val="0000FF"/>
                </a:solidFill>
                <a:effectLst/>
                <a:latin typeface="+mj-lt"/>
              </a:rPr>
              <a:t> </a:t>
            </a:r>
            <a:r>
              <a:rPr lang="vi-VN" sz="2800" b="1" kern="1200" dirty="0" err="1">
                <a:solidFill>
                  <a:srgbClr val="0000FF"/>
                </a:solidFill>
                <a:effectLst/>
                <a:latin typeface="+mj-lt"/>
              </a:rPr>
              <a:t>lý</a:t>
            </a:r>
            <a:r>
              <a:rPr lang="vi-VN" sz="2800" b="1" kern="1200" dirty="0">
                <a:solidFill>
                  <a:srgbClr val="0000FF"/>
                </a:solidFill>
                <a:effectLst/>
                <a:latin typeface="+mj-lt"/>
              </a:rPr>
              <a:t>: Khi con </a:t>
            </a:r>
            <a:r>
              <a:rPr lang="vi-VN" sz="2800" b="1" kern="1200" dirty="0" err="1">
                <a:solidFill>
                  <a:srgbClr val="0000FF"/>
                </a:solidFill>
                <a:effectLst/>
                <a:latin typeface="+mj-lt"/>
              </a:rPr>
              <a:t>người</a:t>
            </a:r>
            <a:r>
              <a:rPr lang="vi-VN" sz="2800" b="1" kern="1200" dirty="0">
                <a:solidFill>
                  <a:srgbClr val="0000FF"/>
                </a:solidFill>
                <a:effectLst/>
                <a:latin typeface="+mj-lt"/>
              </a:rPr>
              <a:t> </a:t>
            </a:r>
            <a:r>
              <a:rPr lang="vi-VN" sz="2800" b="1" kern="1200" dirty="0" err="1">
                <a:solidFill>
                  <a:srgbClr val="0000FF"/>
                </a:solidFill>
                <a:effectLst/>
                <a:latin typeface="+mj-lt"/>
              </a:rPr>
              <a:t>đã</a:t>
            </a:r>
            <a:r>
              <a:rPr lang="vi-VN" sz="2800" b="1" kern="1200" dirty="0">
                <a:solidFill>
                  <a:srgbClr val="0000FF"/>
                </a:solidFill>
                <a:effectLst/>
                <a:latin typeface="+mj-lt"/>
              </a:rPr>
              <a:t> </a:t>
            </a:r>
            <a:r>
              <a:rPr lang="vi-VN" sz="2800" b="1" kern="1200" dirty="0" err="1">
                <a:solidFill>
                  <a:srgbClr val="0000FF"/>
                </a:solidFill>
                <a:effectLst/>
                <a:latin typeface="+mj-lt"/>
              </a:rPr>
              <a:t>từng</a:t>
            </a:r>
            <a:r>
              <a:rPr lang="vi-VN" sz="2800" b="1" kern="1200" dirty="0">
                <a:solidFill>
                  <a:srgbClr val="0000FF"/>
                </a:solidFill>
                <a:effectLst/>
                <a:latin typeface="+mj-lt"/>
              </a:rPr>
              <a:t> </a:t>
            </a:r>
            <a:r>
              <a:rPr lang="vi-VN" sz="2800" b="1" kern="1200" dirty="0" err="1">
                <a:solidFill>
                  <a:srgbClr val="0000FF"/>
                </a:solidFill>
                <a:effectLst/>
                <a:latin typeface="+mj-lt"/>
              </a:rPr>
              <a:t>trải</a:t>
            </a:r>
            <a:r>
              <a:rPr lang="vi-VN" sz="2800" b="1" kern="1200" dirty="0">
                <a:solidFill>
                  <a:srgbClr val="0000FF"/>
                </a:solidFill>
                <a:effectLst/>
                <a:latin typeface="+mj-lt"/>
              </a:rPr>
              <a:t> </a:t>
            </a:r>
            <a:r>
              <a:rPr lang="vi-VN" sz="2800" b="1" kern="1200" dirty="0" err="1">
                <a:solidFill>
                  <a:srgbClr val="0000FF"/>
                </a:solidFill>
                <a:effectLst/>
                <a:latin typeface="+mj-lt"/>
              </a:rPr>
              <a:t>thì</a:t>
            </a:r>
            <a:r>
              <a:rPr lang="vi-VN" sz="2800" b="1" kern="1200" dirty="0">
                <a:solidFill>
                  <a:srgbClr val="0000FF"/>
                </a:solidFill>
                <a:effectLst/>
                <a:latin typeface="+mj-lt"/>
              </a:rPr>
              <a:t> </a:t>
            </a:r>
            <a:r>
              <a:rPr lang="vi-VN" sz="2800" b="1" kern="1200" dirty="0" err="1">
                <a:solidFill>
                  <a:srgbClr val="0000FF"/>
                </a:solidFill>
                <a:effectLst/>
                <a:latin typeface="+mj-lt"/>
              </a:rPr>
              <a:t>cũng</a:t>
            </a:r>
            <a:r>
              <a:rPr lang="vi-VN" sz="2800" b="1" kern="1200" dirty="0">
                <a:solidFill>
                  <a:srgbClr val="0000FF"/>
                </a:solidFill>
                <a:effectLst/>
                <a:latin typeface="+mj-lt"/>
              </a:rPr>
              <a:t> </a:t>
            </a:r>
            <a:r>
              <a:rPr lang="vi-VN" sz="2800" b="1" kern="1200" dirty="0" err="1">
                <a:solidFill>
                  <a:srgbClr val="0000FF"/>
                </a:solidFill>
                <a:effectLst/>
                <a:latin typeface="+mj-lt"/>
              </a:rPr>
              <a:t>vững</a:t>
            </a:r>
            <a:r>
              <a:rPr lang="vi-VN" sz="2800" b="1" kern="1200" dirty="0">
                <a:solidFill>
                  <a:srgbClr val="0000FF"/>
                </a:solidFill>
                <a:effectLst/>
                <a:latin typeface="+mj-lt"/>
              </a:rPr>
              <a:t> </a:t>
            </a:r>
            <a:r>
              <a:rPr lang="vi-VN" sz="2800" b="1" kern="1200" dirty="0" err="1">
                <a:solidFill>
                  <a:srgbClr val="0000FF"/>
                </a:solidFill>
                <a:effectLst/>
                <a:latin typeface="+mj-lt"/>
              </a:rPr>
              <a:t>vàng</a:t>
            </a:r>
            <a:r>
              <a:rPr lang="vi-VN" sz="2800" b="1" kern="1200" dirty="0">
                <a:solidFill>
                  <a:srgbClr val="0000FF"/>
                </a:solidFill>
                <a:effectLst/>
                <a:latin typeface="+mj-lt"/>
              </a:rPr>
              <a:t> hơn </a:t>
            </a:r>
            <a:r>
              <a:rPr lang="vi-VN" sz="2800" b="1" kern="1200" dirty="0" err="1">
                <a:solidFill>
                  <a:srgbClr val="0000FF"/>
                </a:solidFill>
                <a:effectLst/>
                <a:latin typeface="+mj-lt"/>
              </a:rPr>
              <a:t>trước</a:t>
            </a:r>
            <a:r>
              <a:rPr lang="vi-VN" sz="2800" b="1" kern="1200" dirty="0">
                <a:solidFill>
                  <a:srgbClr val="0000FF"/>
                </a:solidFill>
                <a:effectLst/>
                <a:latin typeface="+mj-lt"/>
              </a:rPr>
              <a:t> </a:t>
            </a:r>
            <a:r>
              <a:rPr lang="vi-VN" sz="2800" b="1" kern="1200" dirty="0" err="1">
                <a:solidFill>
                  <a:srgbClr val="0000FF"/>
                </a:solidFill>
                <a:effectLst/>
                <a:latin typeface="+mj-lt"/>
              </a:rPr>
              <a:t>những</a:t>
            </a:r>
            <a:r>
              <a:rPr lang="vi-VN" sz="2800" b="1" kern="1200" dirty="0">
                <a:solidFill>
                  <a:srgbClr val="0000FF"/>
                </a:solidFill>
                <a:effectLst/>
                <a:latin typeface="+mj-lt"/>
              </a:rPr>
              <a:t> </a:t>
            </a:r>
            <a:r>
              <a:rPr lang="vi-VN" sz="2800" b="1" kern="1200" dirty="0" err="1">
                <a:solidFill>
                  <a:srgbClr val="0000FF"/>
                </a:solidFill>
                <a:effectLst/>
                <a:latin typeface="+mj-lt"/>
              </a:rPr>
              <a:t>tác</a:t>
            </a:r>
            <a:r>
              <a:rPr lang="vi-VN" sz="2800" b="1" kern="1200" dirty="0">
                <a:solidFill>
                  <a:srgbClr val="0000FF"/>
                </a:solidFill>
                <a:effectLst/>
                <a:latin typeface="+mj-lt"/>
              </a:rPr>
              <a:t> </a:t>
            </a:r>
            <a:r>
              <a:rPr lang="vi-VN" sz="2800" b="1" kern="1200" dirty="0" err="1">
                <a:solidFill>
                  <a:srgbClr val="0000FF"/>
                </a:solidFill>
                <a:effectLst/>
                <a:latin typeface="+mj-lt"/>
              </a:rPr>
              <a:t>động</a:t>
            </a:r>
            <a:r>
              <a:rPr lang="vi-VN" sz="2800" b="1" kern="1200" dirty="0">
                <a:solidFill>
                  <a:srgbClr val="0000FF"/>
                </a:solidFill>
                <a:effectLst/>
                <a:latin typeface="+mj-lt"/>
              </a:rPr>
              <a:t> </a:t>
            </a:r>
            <a:r>
              <a:rPr lang="vi-VN" sz="2800" b="1" kern="1200" dirty="0" err="1">
                <a:solidFill>
                  <a:srgbClr val="0000FF"/>
                </a:solidFill>
                <a:effectLst/>
                <a:latin typeface="+mj-lt"/>
              </a:rPr>
              <a:t>bất</a:t>
            </a:r>
            <a:r>
              <a:rPr lang="vi-VN" sz="2800" b="1" kern="1200" dirty="0">
                <a:solidFill>
                  <a:srgbClr val="0000FF"/>
                </a:solidFill>
                <a:effectLst/>
                <a:latin typeface="+mj-lt"/>
              </a:rPr>
              <a:t> </a:t>
            </a:r>
            <a:r>
              <a:rPr lang="vi-VN" sz="2800" b="1" kern="1200" dirty="0" err="1">
                <a:solidFill>
                  <a:srgbClr val="0000FF"/>
                </a:solidFill>
                <a:effectLst/>
                <a:latin typeface="+mj-lt"/>
              </a:rPr>
              <a:t>thường</a:t>
            </a:r>
            <a:r>
              <a:rPr lang="vi-VN" sz="2800" b="1" kern="1200" dirty="0">
                <a:solidFill>
                  <a:srgbClr val="0000FF"/>
                </a:solidFill>
                <a:effectLst/>
                <a:latin typeface="+mj-lt"/>
              </a:rPr>
              <a:t> </a:t>
            </a:r>
            <a:r>
              <a:rPr lang="vi-VN" sz="2800" b="1" kern="1200" dirty="0" err="1">
                <a:solidFill>
                  <a:srgbClr val="0000FF"/>
                </a:solidFill>
                <a:effectLst/>
                <a:latin typeface="+mj-lt"/>
              </a:rPr>
              <a:t>của</a:t>
            </a:r>
            <a:r>
              <a:rPr lang="vi-VN" sz="2800" b="1" kern="1200" dirty="0">
                <a:solidFill>
                  <a:srgbClr val="0000FF"/>
                </a:solidFill>
                <a:effectLst/>
                <a:latin typeface="+mj-lt"/>
              </a:rPr>
              <a:t> </a:t>
            </a:r>
            <a:r>
              <a:rPr lang="vi-VN" sz="2800" b="1" kern="1200" dirty="0" err="1">
                <a:solidFill>
                  <a:srgbClr val="0000FF"/>
                </a:solidFill>
                <a:effectLst/>
                <a:latin typeface="+mj-lt"/>
              </a:rPr>
              <a:t>ngoại</a:t>
            </a:r>
            <a:r>
              <a:rPr lang="vi-VN" sz="2800" b="1" kern="1200" dirty="0">
                <a:solidFill>
                  <a:srgbClr val="0000FF"/>
                </a:solidFill>
                <a:effectLst/>
                <a:latin typeface="+mj-lt"/>
              </a:rPr>
              <a:t> </a:t>
            </a:r>
            <a:r>
              <a:rPr lang="vi-VN" sz="2800" b="1" kern="1200" dirty="0" err="1">
                <a:solidFill>
                  <a:srgbClr val="0000FF"/>
                </a:solidFill>
                <a:effectLst/>
                <a:latin typeface="+mj-lt"/>
              </a:rPr>
              <a:t>cảnh</a:t>
            </a:r>
            <a:r>
              <a:rPr lang="vi-VN" sz="2800" b="1" kern="1200" dirty="0">
                <a:solidFill>
                  <a:srgbClr val="0000FF"/>
                </a:solidFill>
                <a:effectLst/>
                <a:latin typeface="+mj-lt"/>
              </a:rPr>
              <a:t>, </a:t>
            </a:r>
            <a:r>
              <a:rPr lang="vi-VN" sz="2800" b="1" kern="1200" dirty="0" err="1">
                <a:solidFill>
                  <a:srgbClr val="0000FF"/>
                </a:solidFill>
                <a:effectLst/>
                <a:latin typeface="+mj-lt"/>
              </a:rPr>
              <a:t>của</a:t>
            </a:r>
            <a:r>
              <a:rPr lang="vi-VN" sz="2800" b="1" kern="1200" dirty="0">
                <a:solidFill>
                  <a:srgbClr val="0000FF"/>
                </a:solidFill>
                <a:effectLst/>
                <a:latin typeface="+mj-lt"/>
              </a:rPr>
              <a:t> </a:t>
            </a:r>
            <a:r>
              <a:rPr lang="vi-VN" sz="2800" b="1" kern="1200" dirty="0" err="1">
                <a:solidFill>
                  <a:srgbClr val="0000FF"/>
                </a:solidFill>
                <a:effectLst/>
                <a:latin typeface="+mj-lt"/>
              </a:rPr>
              <a:t>cuộc</a:t>
            </a:r>
            <a:r>
              <a:rPr lang="vi-VN" sz="2800" b="1" kern="1200" dirty="0">
                <a:solidFill>
                  <a:srgbClr val="0000FF"/>
                </a:solidFill>
                <a:effectLst/>
                <a:latin typeface="+mj-lt"/>
              </a:rPr>
              <a:t> </a:t>
            </a:r>
            <a:r>
              <a:rPr lang="vi-VN" sz="2800" b="1" kern="1200" dirty="0" err="1">
                <a:solidFill>
                  <a:srgbClr val="0000FF"/>
                </a:solidFill>
                <a:effectLst/>
                <a:latin typeface="+mj-lt"/>
              </a:rPr>
              <a:t>đời</a:t>
            </a:r>
            <a:r>
              <a:rPr lang="vi-VN" sz="2800" b="1" kern="1200" dirty="0">
                <a:solidFill>
                  <a:srgbClr val="0000FF"/>
                </a:solidFill>
                <a:effectLst/>
                <a:latin typeface="+mj-lt"/>
              </a:rPr>
              <a:t>. </a:t>
            </a:r>
            <a:endParaRPr lang="en-US" sz="2400" b="1" dirty="0">
              <a:solidFill>
                <a:srgbClr val="0000FF"/>
              </a:solidFill>
              <a:effectLst/>
              <a:latin typeface="+mj-lt"/>
            </a:endParaRPr>
          </a:p>
        </p:txBody>
      </p:sp>
    </p:spTree>
    <p:extLst>
      <p:ext uri="{BB962C8B-B14F-4D97-AF65-F5344CB8AC3E}">
        <p14:creationId xmlns:p14="http://schemas.microsoft.com/office/powerpoint/2010/main" val="3526309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2">
                                            <p:txEl>
                                              <p:pRg st="0" end="0"/>
                                            </p:txEl>
                                          </p:spTgt>
                                        </p:tgtEl>
                                        <p:attrNameLst>
                                          <p:attrName>style.visibility</p:attrName>
                                        </p:attrNameLst>
                                      </p:cBhvr>
                                      <p:to>
                                        <p:strVal val="visible"/>
                                      </p:to>
                                    </p:set>
                                    <p:animEffect transition="in" filter="circle(in)">
                                      <p:cBhvr>
                                        <p:cTn id="12" dur="20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xmlns="" id="{78A11BDF-B2E7-9EEC-506B-CEDEACCA2B61}"/>
              </a:ext>
            </a:extLst>
          </p:cNvPr>
          <p:cNvSpPr txBox="1"/>
          <p:nvPr/>
        </p:nvSpPr>
        <p:spPr>
          <a:xfrm>
            <a:off x="423560" y="939098"/>
            <a:ext cx="3360493"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Nghệ thuật</a:t>
            </a:r>
            <a:endPar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xmlns="" id="{1E4436A8-7008-FAC2-A94A-4EDD5FBB94EC}"/>
              </a:ext>
            </a:extLst>
          </p:cNvPr>
          <p:cNvSpPr txBox="1"/>
          <p:nvPr/>
        </p:nvSpPr>
        <p:spPr>
          <a:xfrm>
            <a:off x="499840" y="226004"/>
            <a:ext cx="3284213" cy="707886"/>
          </a:xfrm>
          <a:prstGeom prst="rect">
            <a:avLst/>
          </a:prstGeom>
          <a:gradFill>
            <a:gsLst>
              <a:gs pos="50000">
                <a:srgbClr val="0066FF"/>
              </a:gs>
              <a:gs pos="15000">
                <a:schemeClr val="bg1">
                  <a:lumMod val="85000"/>
                </a:schemeClr>
              </a:gs>
            </a:gsLst>
            <a:lin ang="8100000" scaled="1"/>
          </a:gra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III. Tổng kết</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3848CDFB-15C6-8C41-56C9-1E7460FA8970}"/>
              </a:ext>
            </a:extLst>
          </p:cNvPr>
          <p:cNvSpPr txBox="1"/>
          <p:nvPr/>
        </p:nvSpPr>
        <p:spPr>
          <a:xfrm>
            <a:off x="2850531" y="2365437"/>
            <a:ext cx="7010413" cy="523220"/>
          </a:xfrm>
          <a:prstGeom prst="rect">
            <a:avLst/>
          </a:prstGeom>
          <a:gradFill>
            <a:gsLst>
              <a:gs pos="66000">
                <a:srgbClr val="0099FF"/>
              </a:gs>
              <a:gs pos="15000">
                <a:schemeClr val="bg1">
                  <a:lumMod val="85000"/>
                </a:schemeClr>
              </a:gs>
            </a:gsLst>
            <a:lin ang="8100000" scaled="1"/>
          </a:gradFill>
        </p:spPr>
        <p:txBody>
          <a:bodyPr wrap="square">
            <a:spAutoFit/>
          </a:bodyPr>
          <a:lstStyle/>
          <a:p>
            <a:r>
              <a:rPr lang="vi-VN" sz="2800" dirty="0" err="1">
                <a:solidFill>
                  <a:schemeClr val="bg1"/>
                </a:solidFill>
                <a:latin typeface="+mj-lt"/>
              </a:rPr>
              <a:t>Thể</a:t>
            </a:r>
            <a:r>
              <a:rPr lang="vi-VN" sz="2800" dirty="0">
                <a:solidFill>
                  <a:schemeClr val="bg1"/>
                </a:solidFill>
                <a:latin typeface="+mj-lt"/>
              </a:rPr>
              <a:t> thơ năm </a:t>
            </a:r>
            <a:r>
              <a:rPr lang="vi-VN" sz="2800" dirty="0" err="1">
                <a:solidFill>
                  <a:schemeClr val="bg1"/>
                </a:solidFill>
                <a:latin typeface="+mj-lt"/>
              </a:rPr>
              <a:t>chữ</a:t>
            </a:r>
            <a:r>
              <a:rPr lang="vi-VN" sz="2800" dirty="0">
                <a:solidFill>
                  <a:schemeClr val="bg1"/>
                </a:solidFill>
                <a:latin typeface="+mj-lt"/>
              </a:rPr>
              <a:t>, âm </a:t>
            </a:r>
            <a:r>
              <a:rPr lang="vi-VN" sz="2800" dirty="0" err="1">
                <a:solidFill>
                  <a:schemeClr val="bg1"/>
                </a:solidFill>
                <a:latin typeface="+mj-lt"/>
              </a:rPr>
              <a:t>điệu</a:t>
            </a:r>
            <a:r>
              <a:rPr lang="vi-VN" sz="2800" dirty="0">
                <a:solidFill>
                  <a:schemeClr val="bg1"/>
                </a:solidFill>
                <a:latin typeface="+mj-lt"/>
              </a:rPr>
              <a:t> </a:t>
            </a:r>
            <a:r>
              <a:rPr lang="vi-VN" sz="2800" dirty="0" err="1">
                <a:solidFill>
                  <a:schemeClr val="bg1"/>
                </a:solidFill>
                <a:latin typeface="+mj-lt"/>
              </a:rPr>
              <a:t>nhẹ</a:t>
            </a:r>
            <a:r>
              <a:rPr lang="vi-VN" sz="2800" dirty="0">
                <a:solidFill>
                  <a:schemeClr val="bg1"/>
                </a:solidFill>
                <a:latin typeface="+mj-lt"/>
              </a:rPr>
              <a:t> </a:t>
            </a:r>
            <a:r>
              <a:rPr lang="vi-VN" sz="2800" dirty="0" err="1">
                <a:solidFill>
                  <a:schemeClr val="bg1"/>
                </a:solidFill>
                <a:latin typeface="+mj-lt"/>
              </a:rPr>
              <a:t>nhàng</a:t>
            </a:r>
            <a:r>
              <a:rPr lang="vi-VN" sz="2800" dirty="0">
                <a:solidFill>
                  <a:schemeClr val="bg1"/>
                </a:solidFill>
                <a:latin typeface="+mj-lt"/>
              </a:rPr>
              <a:t>, tha </a:t>
            </a:r>
            <a:r>
              <a:rPr lang="vi-VN" sz="2800" dirty="0" err="1">
                <a:solidFill>
                  <a:schemeClr val="bg1"/>
                </a:solidFill>
                <a:latin typeface="+mj-lt"/>
              </a:rPr>
              <a:t>thiết</a:t>
            </a:r>
            <a:r>
              <a:rPr lang="vi-VN" sz="2800" dirty="0">
                <a:solidFill>
                  <a:schemeClr val="bg1"/>
                </a:solidFill>
                <a:latin typeface="+mj-lt"/>
              </a:rPr>
              <a:t>. </a:t>
            </a:r>
            <a:endParaRPr lang="en-US" sz="2800" dirty="0">
              <a:solidFill>
                <a:schemeClr val="bg1"/>
              </a:solidFill>
              <a:latin typeface="+mj-lt"/>
            </a:endParaRPr>
          </a:p>
        </p:txBody>
      </p:sp>
      <p:sp>
        <p:nvSpPr>
          <p:cNvPr id="17" name="Cuộn: Ngang 16">
            <a:extLst>
              <a:ext uri="{FF2B5EF4-FFF2-40B4-BE49-F238E27FC236}">
                <a16:creationId xmlns:a16="http://schemas.microsoft.com/office/drawing/2014/main" xmlns="" id="{47F3BCAC-2ED2-9B3D-8B26-EF1A9DAD5255}"/>
              </a:ext>
            </a:extLst>
          </p:cNvPr>
          <p:cNvSpPr/>
          <p:nvPr/>
        </p:nvSpPr>
        <p:spPr>
          <a:xfrm>
            <a:off x="1308582" y="1523874"/>
            <a:ext cx="10094312" cy="4149340"/>
          </a:xfrm>
          <a:prstGeom prst="horizontalScroll">
            <a:avLst/>
          </a:prstGeom>
          <a:noFill/>
          <a:ln w="762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8" name="Hình ảnh 17">
            <a:extLst>
              <a:ext uri="{FF2B5EF4-FFF2-40B4-BE49-F238E27FC236}">
                <a16:creationId xmlns:a16="http://schemas.microsoft.com/office/drawing/2014/main" xmlns="" id="{77DC6ADA-EB01-4C3D-4380-E55347BF04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13449" y="1755371"/>
            <a:ext cx="2113284" cy="2018166"/>
          </a:xfrm>
          <a:prstGeom prst="rect">
            <a:avLst/>
          </a:prstGeom>
        </p:spPr>
      </p:pic>
      <p:sp>
        <p:nvSpPr>
          <p:cNvPr id="11" name="Hộp Văn bản 10">
            <a:extLst>
              <a:ext uri="{FF2B5EF4-FFF2-40B4-BE49-F238E27FC236}">
                <a16:creationId xmlns:a16="http://schemas.microsoft.com/office/drawing/2014/main" xmlns="" id="{6008BA64-5B29-8B67-2D57-5CAA1EA2B312}"/>
              </a:ext>
            </a:extLst>
          </p:cNvPr>
          <p:cNvSpPr txBox="1"/>
          <p:nvPr/>
        </p:nvSpPr>
        <p:spPr>
          <a:xfrm>
            <a:off x="2850531" y="3297876"/>
            <a:ext cx="4591678" cy="523220"/>
          </a:xfrm>
          <a:prstGeom prst="rect">
            <a:avLst/>
          </a:prstGeom>
          <a:gradFill>
            <a:gsLst>
              <a:gs pos="66000">
                <a:srgbClr val="0099FF"/>
              </a:gs>
              <a:gs pos="15000">
                <a:schemeClr val="bg1">
                  <a:lumMod val="85000"/>
                </a:schemeClr>
              </a:gs>
            </a:gsLst>
            <a:lin ang="8100000" scaled="1"/>
          </a:gradFill>
        </p:spPr>
        <p:txBody>
          <a:bodyPr wrap="square">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ngữ</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giàu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ảnh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gợi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cảm</a:t>
            </a:r>
            <a:r>
              <a:rPr lang="en-US" sz="2800" dirty="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B8042DD6-AB45-6E48-9DA4-1CD7C4AF3842}"/>
              </a:ext>
            </a:extLst>
          </p:cNvPr>
          <p:cNvSpPr txBox="1"/>
          <p:nvPr/>
        </p:nvSpPr>
        <p:spPr>
          <a:xfrm>
            <a:off x="2850531" y="4241426"/>
            <a:ext cx="4591678" cy="523220"/>
          </a:xfrm>
          <a:prstGeom prst="rect">
            <a:avLst/>
          </a:prstGeom>
          <a:gradFill>
            <a:gsLst>
              <a:gs pos="66000">
                <a:srgbClr val="0099FF"/>
              </a:gs>
              <a:gs pos="15000">
                <a:schemeClr val="bg1">
                  <a:lumMod val="85000"/>
                </a:schemeClr>
              </a:gs>
            </a:gsLst>
            <a:lin ang="8100000" scaled="1"/>
          </a:gradFill>
        </p:spPr>
        <p:txBody>
          <a:bodyPr wrap="square">
            <a:spAutoFit/>
          </a:bodyPr>
          <a:lstStyle/>
          <a:p>
            <a:pPr lvl="0"/>
            <a:r>
              <a:rPr lang="fr-FR" sz="2800" dirty="0" err="1">
                <a:solidFill>
                  <a:schemeClr val="bg1"/>
                </a:solidFill>
                <a:latin typeface="Times New Roman" panose="02020603050405020304" pitchFamily="18" charset="0"/>
                <a:cs typeface="Times New Roman" panose="02020603050405020304" pitchFamily="18" charset="0"/>
              </a:rPr>
              <a:t>Nhân</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hoá</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ẩn</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dụ</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liên</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tưởng</a:t>
            </a:r>
            <a:r>
              <a:rPr lang="fr-FR" sz="2800" dirty="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00696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xmlns="" id="{78A11BDF-B2E7-9EEC-506B-CEDEACCA2B61}"/>
              </a:ext>
            </a:extLst>
          </p:cNvPr>
          <p:cNvSpPr txBox="1"/>
          <p:nvPr/>
        </p:nvSpPr>
        <p:spPr>
          <a:xfrm>
            <a:off x="228920" y="950516"/>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0000FF"/>
                </a:solidFill>
                <a:effectLst/>
                <a:latin typeface="Times New Roman" panose="02020603050405020304" pitchFamily="18" charset="0"/>
                <a:ea typeface="MS Mincho" panose="02020609040205080304" pitchFamily="49" charset="-128"/>
              </a:rPr>
              <a:t>Nội</a:t>
            </a:r>
            <a:r>
              <a:rPr lang="en-US" sz="3200" b="1" dirty="0">
                <a:solidFill>
                  <a:srgbClr val="0000FF"/>
                </a:solidFill>
                <a:effectLst/>
                <a:latin typeface="Times New Roman" panose="02020603050405020304" pitchFamily="18" charset="0"/>
                <a:ea typeface="MS Mincho" panose="02020609040205080304" pitchFamily="49" charset="-128"/>
              </a:rPr>
              <a:t> dung</a:t>
            </a:r>
            <a:endPar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xmlns="" id="{1E4436A8-7008-FAC2-A94A-4EDD5FBB94EC}"/>
              </a:ext>
            </a:extLst>
          </p:cNvPr>
          <p:cNvSpPr txBox="1"/>
          <p:nvPr/>
        </p:nvSpPr>
        <p:spPr>
          <a:xfrm>
            <a:off x="355729" y="165059"/>
            <a:ext cx="3252710" cy="707886"/>
          </a:xfrm>
          <a:prstGeom prst="rect">
            <a:avLst/>
          </a:prstGeom>
          <a:gradFill>
            <a:gsLst>
              <a:gs pos="66000">
                <a:srgbClr val="0000FF"/>
              </a:gs>
              <a:gs pos="15000">
                <a:schemeClr val="bg1">
                  <a:lumMod val="85000"/>
                </a:schemeClr>
              </a:gs>
            </a:gsLst>
            <a:lin ang="8100000" scaled="1"/>
          </a:gra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IV. Tổng kết</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3848CDFB-15C6-8C41-56C9-1E7460FA8970}"/>
              </a:ext>
            </a:extLst>
          </p:cNvPr>
          <p:cNvSpPr txBox="1"/>
          <p:nvPr/>
        </p:nvSpPr>
        <p:spPr>
          <a:xfrm>
            <a:off x="2402959" y="2610784"/>
            <a:ext cx="8474528" cy="954107"/>
          </a:xfrm>
          <a:prstGeom prst="rect">
            <a:avLst/>
          </a:prstGeom>
          <a:gradFill>
            <a:gsLst>
              <a:gs pos="66000">
                <a:srgbClr val="0099FF"/>
              </a:gs>
              <a:gs pos="15000">
                <a:schemeClr val="bg1">
                  <a:lumMod val="85000"/>
                </a:schemeClr>
              </a:gs>
            </a:gsLst>
            <a:lin ang="8100000" scaled="1"/>
          </a:gradFill>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16172-BD3E-62F6-E0CB-63E695A10A4C}"/>
              </a:ext>
            </a:extLst>
          </p:cNvPr>
          <p:cNvSpPr txBox="1"/>
          <p:nvPr/>
        </p:nvSpPr>
        <p:spPr>
          <a:xfrm>
            <a:off x="2402959" y="4163330"/>
            <a:ext cx="8474528" cy="954107"/>
          </a:xfrm>
          <a:prstGeom prst="rect">
            <a:avLst/>
          </a:prstGeom>
          <a:gradFill>
            <a:gsLst>
              <a:gs pos="66000">
                <a:srgbClr val="0099FF"/>
              </a:gs>
              <a:gs pos="15000">
                <a:schemeClr val="bg1">
                  <a:lumMod val="85000"/>
                </a:schemeClr>
              </a:gs>
            </a:gsLst>
            <a:lin ang="8100000" scaled="1"/>
          </a:grad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Qua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Cuộn: Ngang 16">
            <a:extLst>
              <a:ext uri="{FF2B5EF4-FFF2-40B4-BE49-F238E27FC236}">
                <a16:creationId xmlns:a16="http://schemas.microsoft.com/office/drawing/2014/main" xmlns="" id="{47F3BCAC-2ED2-9B3D-8B26-EF1A9DAD5255}"/>
              </a:ext>
            </a:extLst>
          </p:cNvPr>
          <p:cNvSpPr/>
          <p:nvPr/>
        </p:nvSpPr>
        <p:spPr>
          <a:xfrm>
            <a:off x="1165359" y="896638"/>
            <a:ext cx="10094312" cy="5796304"/>
          </a:xfrm>
          <a:prstGeom prst="horizontalScroll">
            <a:avLst/>
          </a:prstGeom>
          <a:noFill/>
          <a:ln w="762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8" name="Hình ảnh 17">
            <a:extLst>
              <a:ext uri="{FF2B5EF4-FFF2-40B4-BE49-F238E27FC236}">
                <a16:creationId xmlns:a16="http://schemas.microsoft.com/office/drawing/2014/main" xmlns="" id="{77DC6ADA-EB01-4C3D-4380-E55347BF0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1469" y="1422924"/>
            <a:ext cx="2455093" cy="2344590"/>
          </a:xfrm>
          <a:prstGeom prst="rect">
            <a:avLst/>
          </a:prstGeom>
        </p:spPr>
      </p:pic>
    </p:spTree>
    <p:extLst>
      <p:ext uri="{BB962C8B-B14F-4D97-AF65-F5344CB8AC3E}">
        <p14:creationId xmlns:p14="http://schemas.microsoft.com/office/powerpoint/2010/main" val="16279677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xmlns="" id="{62F1F112-92EF-61F4-5A3E-85532301C876}"/>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xmlns="" id="{761421B1-1906-4F8E-BF53-DF1E9D07C1F2}"/>
              </a:ext>
            </a:extLst>
          </p:cNvPr>
          <p:cNvSpPr txBox="1"/>
          <p:nvPr/>
        </p:nvSpPr>
        <p:spPr>
          <a:xfrm>
            <a:off x="5576393" y="172340"/>
            <a:ext cx="3705259" cy="707886"/>
          </a:xfrm>
          <a:prstGeom prst="rect">
            <a:avLst/>
          </a:prstGeom>
          <a:solidFill>
            <a:srgbClr val="0000CC"/>
          </a:solidFill>
          <a:ln w="38100">
            <a:no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LUYỆN TẬP</a:t>
            </a:r>
          </a:p>
        </p:txBody>
      </p:sp>
      <p:sp>
        <p:nvSpPr>
          <p:cNvPr id="8" name="Hình tự do: Hình 7">
            <a:extLst>
              <a:ext uri="{FF2B5EF4-FFF2-40B4-BE49-F238E27FC236}">
                <a16:creationId xmlns:a16="http://schemas.microsoft.com/office/drawing/2014/main" xmlns="" id="{EFF46C95-D8B0-5561-7CE5-E242BDFAD4B2}"/>
              </a:ext>
            </a:extLst>
          </p:cNvPr>
          <p:cNvSpPr/>
          <p:nvPr/>
        </p:nvSpPr>
        <p:spPr>
          <a:xfrm>
            <a:off x="-1011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Hình ảnh 9">
            <a:extLst>
              <a:ext uri="{FF2B5EF4-FFF2-40B4-BE49-F238E27FC236}">
                <a16:creationId xmlns:a16="http://schemas.microsoft.com/office/drawing/2014/main" xmlns="" id="{68624E58-161D-051C-6CDE-A25190511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03" y="1851438"/>
            <a:ext cx="3053002" cy="2228431"/>
          </a:xfrm>
          <a:prstGeom prst="rect">
            <a:avLst/>
          </a:prstGeom>
        </p:spPr>
      </p:pic>
      <p:sp>
        <p:nvSpPr>
          <p:cNvPr id="9" name="Cuộn: Dọc 8">
            <a:extLst>
              <a:ext uri="{FF2B5EF4-FFF2-40B4-BE49-F238E27FC236}">
                <a16:creationId xmlns:a16="http://schemas.microsoft.com/office/drawing/2014/main" xmlns="" id="{63EF5A76-72C6-8990-7894-6B6F53F21198}"/>
              </a:ext>
            </a:extLst>
          </p:cNvPr>
          <p:cNvSpPr/>
          <p:nvPr/>
        </p:nvSpPr>
        <p:spPr>
          <a:xfrm>
            <a:off x="3727276" y="1271904"/>
            <a:ext cx="8297575" cy="4880347"/>
          </a:xfrm>
          <a:prstGeom prst="verticalScroll">
            <a:avLst/>
          </a:prstGeom>
          <a:noFill/>
          <a:ln w="762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Hình ảnh 12">
            <a:extLst>
              <a:ext uri="{FF2B5EF4-FFF2-40B4-BE49-F238E27FC236}">
                <a16:creationId xmlns:a16="http://schemas.microsoft.com/office/drawing/2014/main" xmlns="" id="{C08E9934-ACC4-67D9-F52C-9C2F97BF6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72025" y="1029159"/>
            <a:ext cx="2455093" cy="2344590"/>
          </a:xfrm>
          <a:prstGeom prst="rect">
            <a:avLst/>
          </a:prstGeom>
        </p:spPr>
      </p:pic>
      <p:sp>
        <p:nvSpPr>
          <p:cNvPr id="16" name="Hộp Văn bản 15">
            <a:extLst>
              <a:ext uri="{FF2B5EF4-FFF2-40B4-BE49-F238E27FC236}">
                <a16:creationId xmlns:a16="http://schemas.microsoft.com/office/drawing/2014/main" xmlns="" id="{B39C34FF-3CC3-2B23-A87F-FC930C76333A}"/>
              </a:ext>
            </a:extLst>
          </p:cNvPr>
          <p:cNvSpPr txBox="1"/>
          <p:nvPr/>
        </p:nvSpPr>
        <p:spPr>
          <a:xfrm>
            <a:off x="4469219" y="2773551"/>
            <a:ext cx="6213986" cy="1877052"/>
          </a:xfrm>
          <a:prstGeom prst="rect">
            <a:avLst/>
          </a:prstGeom>
          <a:noFill/>
        </p:spPr>
        <p:txBody>
          <a:bodyPr wrap="square">
            <a:spAutoFit/>
          </a:bodyPr>
          <a:lstStyle/>
          <a:p>
            <a:pPr marL="0" marR="30480" algn="ctr">
              <a:lnSpc>
                <a:spcPct val="115000"/>
              </a:lnSpc>
              <a:spcBef>
                <a:spcPts val="0"/>
              </a:spcBef>
              <a:spcAft>
                <a:spcPts val="1200"/>
              </a:spcAft>
            </a:pPr>
            <a:r>
              <a:rPr lang="en-US" sz="4800" b="1" dirty="0" err="1">
                <a:solidFill>
                  <a:srgbClr val="0070C0"/>
                </a:solidFill>
                <a:effectLst/>
                <a:latin typeface="Times New Roman" panose="02020603050405020304" pitchFamily="18" charset="0"/>
                <a:ea typeface="Times New Roman" panose="02020603050405020304" pitchFamily="18" charset="0"/>
              </a:rPr>
              <a:t>Nhiệm</a:t>
            </a:r>
            <a:r>
              <a:rPr lang="en-US" sz="4800" b="1" dirty="0">
                <a:solidFill>
                  <a:srgbClr val="0070C0"/>
                </a:solidFill>
                <a:effectLst/>
                <a:latin typeface="Times New Roman" panose="02020603050405020304" pitchFamily="18" charset="0"/>
                <a:ea typeface="Times New Roman" panose="02020603050405020304" pitchFamily="18" charset="0"/>
              </a:rPr>
              <a:t> </a:t>
            </a:r>
            <a:r>
              <a:rPr lang="en-US" sz="4800" b="1" dirty="0" err="1">
                <a:solidFill>
                  <a:srgbClr val="0070C0"/>
                </a:solidFill>
                <a:effectLst/>
                <a:latin typeface="Times New Roman" panose="02020603050405020304" pitchFamily="18" charset="0"/>
                <a:ea typeface="Times New Roman" panose="02020603050405020304" pitchFamily="18" charset="0"/>
              </a:rPr>
              <a:t>vụ</a:t>
            </a:r>
            <a:r>
              <a:rPr lang="en-US" sz="4800" b="1" dirty="0">
                <a:solidFill>
                  <a:srgbClr val="0070C0"/>
                </a:solidFill>
                <a:effectLst/>
                <a:latin typeface="Times New Roman" panose="02020603050405020304" pitchFamily="18" charset="0"/>
                <a:ea typeface="Times New Roman" panose="02020603050405020304" pitchFamily="18" charset="0"/>
              </a:rPr>
              <a:t> 1</a:t>
            </a:r>
            <a:endParaRPr lang="en-US" sz="4800" dirty="0">
              <a:solidFill>
                <a:srgbClr val="000000"/>
              </a:solidFill>
              <a:effectLst/>
              <a:latin typeface="Times New Roman" panose="02020603050405020304" pitchFamily="18" charset="0"/>
              <a:ea typeface="Times New Roman" panose="02020603050405020304" pitchFamily="18" charset="0"/>
            </a:endParaRPr>
          </a:p>
          <a:p>
            <a:pPr marL="0" marR="30480" algn="ctr">
              <a:lnSpc>
                <a:spcPct val="115000"/>
              </a:lnSpc>
              <a:spcBef>
                <a:spcPts val="0"/>
              </a:spcBef>
              <a:spcAft>
                <a:spcPts val="1200"/>
              </a:spcAft>
            </a:pPr>
            <a:r>
              <a:rPr lang="en-US" sz="4800" dirty="0" err="1">
                <a:solidFill>
                  <a:srgbClr val="000000"/>
                </a:solidFill>
                <a:effectLst/>
                <a:latin typeface="Times New Roman" panose="02020603050405020304" pitchFamily="18" charset="0"/>
                <a:ea typeface="Times New Roman" panose="02020603050405020304" pitchFamily="18" charset="0"/>
              </a:rPr>
              <a:t>Trò</a:t>
            </a:r>
            <a:r>
              <a:rPr lang="en-US" sz="4800" dirty="0">
                <a:solidFill>
                  <a:srgbClr val="000000"/>
                </a:solidFill>
                <a:effectLst/>
                <a:latin typeface="Times New Roman" panose="02020603050405020304" pitchFamily="18" charset="0"/>
                <a:ea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rPr>
              <a:t>chơi</a:t>
            </a:r>
            <a:r>
              <a:rPr lang="en-US" sz="4800" dirty="0">
                <a:solidFill>
                  <a:srgbClr val="000000"/>
                </a:solidFill>
                <a:effectLst/>
                <a:latin typeface="Times New Roman" panose="02020603050405020304" pitchFamily="18" charset="0"/>
                <a:ea typeface="Times New Roman" panose="02020603050405020304" pitchFamily="18" charset="0"/>
              </a:rPr>
              <a:t> ô </a:t>
            </a:r>
            <a:r>
              <a:rPr lang="en-US" sz="4800" dirty="0" err="1">
                <a:solidFill>
                  <a:srgbClr val="000000"/>
                </a:solidFill>
                <a:effectLst/>
                <a:latin typeface="Times New Roman" panose="02020603050405020304" pitchFamily="18" charset="0"/>
                <a:ea typeface="Times New Roman" panose="02020603050405020304" pitchFamily="18" charset="0"/>
              </a:rPr>
              <a:t>chữ</a:t>
            </a:r>
            <a:endParaRPr lang="en-US" sz="4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574996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ộn: Dọc 3">
            <a:extLst>
              <a:ext uri="{FF2B5EF4-FFF2-40B4-BE49-F238E27FC236}">
                <a16:creationId xmlns:a16="http://schemas.microsoft.com/office/drawing/2014/main" xmlns="" id="{A8DAB805-5339-C4E5-11B7-FA0D4A931B8C}"/>
              </a:ext>
            </a:extLst>
          </p:cNvPr>
          <p:cNvSpPr/>
          <p:nvPr/>
        </p:nvSpPr>
        <p:spPr>
          <a:xfrm>
            <a:off x="310515" y="329499"/>
            <a:ext cx="4678786" cy="6199002"/>
          </a:xfrm>
          <a:prstGeom prst="verticalScroll">
            <a:avLst/>
          </a:prstGeom>
          <a:noFill/>
          <a:ln w="762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êu đề 1">
            <a:extLst>
              <a:ext uri="{FF2B5EF4-FFF2-40B4-BE49-F238E27FC236}">
                <a16:creationId xmlns:a16="http://schemas.microsoft.com/office/drawing/2014/main" xmlns="" id="{D4E8CBEB-99F8-6F67-2112-03635AA34E0E}"/>
              </a:ext>
            </a:extLst>
          </p:cNvPr>
          <p:cNvSpPr>
            <a:spLocks noGrp="1"/>
          </p:cNvSpPr>
          <p:nvPr>
            <p:ph type="title"/>
          </p:nvPr>
        </p:nvSpPr>
        <p:spPr>
          <a:xfrm>
            <a:off x="1141649" y="1153822"/>
            <a:ext cx="2903964" cy="5126556"/>
          </a:xfrm>
        </p:spPr>
        <p:txBody>
          <a:bodyPr>
            <a:noAutofit/>
          </a:bodyPr>
          <a:lstStyle/>
          <a:p>
            <a:pPr algn="ctr"/>
            <a:r>
              <a:rPr lang="en-US" sz="6500" b="1" dirty="0">
                <a:solidFill>
                  <a:srgbClr val="0000CC"/>
                </a:solidFill>
                <a:latin typeface="Jokerman" panose="04090605060D06020702" pitchFamily="82" charset="0"/>
              </a:rPr>
              <a:t> “TRÒ CHƠI Ô CHỮ”</a:t>
            </a:r>
          </a:p>
        </p:txBody>
      </p:sp>
      <p:sp>
        <p:nvSpPr>
          <p:cNvPr id="8" name="Bong bóng Lời nói: Hình chữ nhật với Góc Tròn 7">
            <a:extLst>
              <a:ext uri="{FF2B5EF4-FFF2-40B4-BE49-F238E27FC236}">
                <a16:creationId xmlns:a16="http://schemas.microsoft.com/office/drawing/2014/main" xmlns="" id="{02DF4DDE-B7E8-0C48-FA36-C94DCD9E1747}"/>
              </a:ext>
            </a:extLst>
          </p:cNvPr>
          <p:cNvSpPr/>
          <p:nvPr/>
        </p:nvSpPr>
        <p:spPr>
          <a:xfrm>
            <a:off x="5093571" y="329499"/>
            <a:ext cx="6906034" cy="3714626"/>
          </a:xfrm>
          <a:prstGeom prst="wedgeRoundRectCallout">
            <a:avLst>
              <a:gd name="adj1" fmla="val -41163"/>
              <a:gd name="adj2" fmla="val 62283"/>
              <a:gd name="adj3" fmla="val 16667"/>
            </a:avLst>
          </a:prstGeom>
          <a:solidFill>
            <a:srgbClr val="0099FF"/>
          </a:solidFill>
          <a:ln w="127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dirty="0">
              <a:latin typeface="Times New Roman" panose="02020603050405020304" pitchFamily="18" charset="0"/>
              <a:cs typeface="Times New Roman" panose="02020603050405020304" pitchFamily="18" charset="0"/>
            </a:endParaRPr>
          </a:p>
        </p:txBody>
      </p:sp>
      <p:sp>
        <p:nvSpPr>
          <p:cNvPr id="10" name="Chỗ dành sẵn cho Nội dung 2">
            <a:extLst>
              <a:ext uri="{FF2B5EF4-FFF2-40B4-BE49-F238E27FC236}">
                <a16:creationId xmlns:a16="http://schemas.microsoft.com/office/drawing/2014/main" xmlns="" id="{EEA2A6A3-746C-0E34-9271-37819E6379EF}"/>
              </a:ext>
            </a:extLst>
          </p:cNvPr>
          <p:cNvSpPr>
            <a:spLocks noGrp="1"/>
          </p:cNvSpPr>
          <p:nvPr>
            <p:ph idx="1"/>
          </p:nvPr>
        </p:nvSpPr>
        <p:spPr>
          <a:xfrm>
            <a:off x="7086600" y="316133"/>
            <a:ext cx="2604796" cy="591004"/>
          </a:xfrm>
        </p:spPr>
        <p:txBody>
          <a:bodyPr>
            <a:noAutofit/>
          </a:bodyPr>
          <a:lstStyle/>
          <a:p>
            <a:pPr marL="0" indent="0">
              <a:buNone/>
            </a:pPr>
            <a:r>
              <a:rPr lang="en-US" sz="4200" b="1" dirty="0" err="1">
                <a:solidFill>
                  <a:schemeClr val="bg1"/>
                </a:solidFill>
                <a:latin typeface="Times New Roman" panose="02020603050405020304" pitchFamily="18" charset="0"/>
                <a:cs typeface="Times New Roman" panose="02020603050405020304" pitchFamily="18" charset="0"/>
              </a:rPr>
              <a:t>Luật</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chơi</a:t>
            </a:r>
            <a:r>
              <a:rPr lang="en-US" sz="4200" b="1" dirty="0">
                <a:solidFill>
                  <a:schemeClr val="bg1"/>
                </a:solidFill>
                <a:latin typeface="Times New Roman" panose="02020603050405020304" pitchFamily="18" charset="0"/>
                <a:cs typeface="Times New Roman" panose="02020603050405020304" pitchFamily="18" charset="0"/>
              </a:rPr>
              <a:t>:</a:t>
            </a:r>
          </a:p>
        </p:txBody>
      </p:sp>
      <p:sp>
        <p:nvSpPr>
          <p:cNvPr id="11" name="Chỗ dành sẵn cho Nội dung 2">
            <a:extLst>
              <a:ext uri="{FF2B5EF4-FFF2-40B4-BE49-F238E27FC236}">
                <a16:creationId xmlns:a16="http://schemas.microsoft.com/office/drawing/2014/main" xmlns="" id="{B7B84681-B169-984F-6947-D6B56B0B68BF}"/>
              </a:ext>
            </a:extLst>
          </p:cNvPr>
          <p:cNvSpPr txBox="1">
            <a:spLocks/>
          </p:cNvSpPr>
          <p:nvPr/>
        </p:nvSpPr>
        <p:spPr>
          <a:xfrm>
            <a:off x="6379809" y="1153822"/>
            <a:ext cx="5087513" cy="2625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p:txBody>
      </p:sp>
      <p:sp>
        <p:nvSpPr>
          <p:cNvPr id="12" name="Chỗ dành sẵn cho Nội dung 2">
            <a:extLst>
              <a:ext uri="{FF2B5EF4-FFF2-40B4-BE49-F238E27FC236}">
                <a16:creationId xmlns:a16="http://schemas.microsoft.com/office/drawing/2014/main" xmlns="" id="{E79326A9-349E-7E84-D9AE-BEB988B747F7}"/>
              </a:ext>
            </a:extLst>
          </p:cNvPr>
          <p:cNvSpPr txBox="1">
            <a:spLocks/>
          </p:cNvSpPr>
          <p:nvPr/>
        </p:nvSpPr>
        <p:spPr>
          <a:xfrm>
            <a:off x="5353049" y="949942"/>
            <a:ext cx="6387077" cy="27392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Times New Roman" panose="02020603050405020304" pitchFamily="18" charset="0"/>
                <a:cs typeface="Times New Roman" panose="02020603050405020304" pitchFamily="18" charset="0"/>
              </a:rPr>
              <a:t>HS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6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Gv</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lượt</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xung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10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chìa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p>
        </p:txBody>
      </p:sp>
      <p:pic>
        <p:nvPicPr>
          <p:cNvPr id="16" name="Hình ảnh 15">
            <a:extLst>
              <a:ext uri="{FF2B5EF4-FFF2-40B4-BE49-F238E27FC236}">
                <a16:creationId xmlns:a16="http://schemas.microsoft.com/office/drawing/2014/main" xmlns="" id="{91804A84-1C90-60AF-6D57-0873D85BF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97704" y="119523"/>
            <a:ext cx="2455093" cy="2344590"/>
          </a:xfrm>
          <a:prstGeom prst="rect">
            <a:avLst/>
          </a:prstGeom>
        </p:spPr>
      </p:pic>
      <p:pic>
        <p:nvPicPr>
          <p:cNvPr id="14" name="Hình ảnh 13">
            <a:extLst>
              <a:ext uri="{FF2B5EF4-FFF2-40B4-BE49-F238E27FC236}">
                <a16:creationId xmlns:a16="http://schemas.microsoft.com/office/drawing/2014/main" xmlns="" id="{59DF63D5-CB97-A2BB-E378-2FA092626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3559628"/>
            <a:ext cx="3863375" cy="3614565"/>
          </a:xfrm>
          <a:prstGeom prst="rect">
            <a:avLst/>
          </a:prstGeom>
        </p:spPr>
      </p:pic>
    </p:spTree>
    <p:extLst>
      <p:ext uri="{BB962C8B-B14F-4D97-AF65-F5344CB8AC3E}">
        <p14:creationId xmlns:p14="http://schemas.microsoft.com/office/powerpoint/2010/main" val="259651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barn(inVertical)">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build="p"/>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46A53D0F-C47D-A36D-DA27-BCEA5740257E}"/>
              </a:ext>
            </a:extLst>
          </p:cNvPr>
          <p:cNvSpPr txBox="1"/>
          <p:nvPr/>
        </p:nvSpPr>
        <p:spPr>
          <a:xfrm>
            <a:off x="1664496" y="59297"/>
            <a:ext cx="9698184" cy="923330"/>
          </a:xfrm>
          <a:prstGeom prst="rect">
            <a:avLst/>
          </a:prstGeom>
          <a:noFill/>
        </p:spPr>
        <p:txBody>
          <a:bodyPr wrap="square" rtlCol="0">
            <a:spAutoFit/>
          </a:bodyPr>
          <a:lstStyle/>
          <a:p>
            <a:pPr algn="ctr"/>
            <a:r>
              <a:rPr lang="en-US" sz="5400" b="1" dirty="0" err="1">
                <a:solidFill>
                  <a:srgbClr val="FF3399"/>
                </a:solidFill>
                <a:latin typeface="Algerian" panose="04020705040A02060702" pitchFamily="82" charset="0"/>
              </a:rPr>
              <a:t>Trò</a:t>
            </a:r>
            <a:r>
              <a:rPr lang="en-US" sz="5400" b="1" dirty="0">
                <a:solidFill>
                  <a:srgbClr val="FF3399"/>
                </a:solidFill>
                <a:latin typeface="Algerian" panose="04020705040A02060702" pitchFamily="82" charset="0"/>
              </a:rPr>
              <a:t> </a:t>
            </a:r>
            <a:r>
              <a:rPr lang="en-US" sz="5400" b="1" dirty="0" err="1">
                <a:solidFill>
                  <a:srgbClr val="FF3399"/>
                </a:solidFill>
                <a:latin typeface="Algerian" panose="04020705040A02060702" pitchFamily="82" charset="0"/>
              </a:rPr>
              <a:t>chơi</a:t>
            </a:r>
            <a:r>
              <a:rPr lang="en-US" sz="5400" b="1" dirty="0">
                <a:solidFill>
                  <a:srgbClr val="FF3399"/>
                </a:solidFill>
                <a:latin typeface="Algerian" panose="04020705040A02060702" pitchFamily="82" charset="0"/>
              </a:rPr>
              <a:t> ô </a:t>
            </a:r>
            <a:r>
              <a:rPr lang="en-US" sz="5400" b="1" dirty="0" err="1">
                <a:solidFill>
                  <a:srgbClr val="FF3399"/>
                </a:solidFill>
                <a:latin typeface="Algerian" panose="04020705040A02060702" pitchFamily="82" charset="0"/>
              </a:rPr>
              <a:t>chữ</a:t>
            </a:r>
            <a:endParaRPr lang="en-US" sz="5400" b="1" dirty="0">
              <a:solidFill>
                <a:srgbClr val="FF3399"/>
              </a:solidFill>
              <a:latin typeface="Algerian" panose="04020705040A02060702" pitchFamily="82" charset="0"/>
            </a:endParaRPr>
          </a:p>
        </p:txBody>
      </p:sp>
      <p:grpSp>
        <p:nvGrpSpPr>
          <p:cNvPr id="131" name="Nhóm 130">
            <a:extLst>
              <a:ext uri="{FF2B5EF4-FFF2-40B4-BE49-F238E27FC236}">
                <a16:creationId xmlns:a16="http://schemas.microsoft.com/office/drawing/2014/main" xmlns="" id="{114D7E8B-E212-1132-0CC3-C5A49B68FE0C}"/>
              </a:ext>
            </a:extLst>
          </p:cNvPr>
          <p:cNvGrpSpPr/>
          <p:nvPr/>
        </p:nvGrpSpPr>
        <p:grpSpPr>
          <a:xfrm>
            <a:off x="2676084" y="5523104"/>
            <a:ext cx="6785209" cy="532042"/>
            <a:chOff x="1482691" y="3540976"/>
            <a:chExt cx="8530513" cy="592812"/>
          </a:xfrm>
          <a:solidFill>
            <a:srgbClr val="00FF00"/>
          </a:solidFill>
        </p:grpSpPr>
        <p:sp>
          <p:nvSpPr>
            <p:cNvPr id="138" name="Hình chữ nhật: Góc Tròn 137">
              <a:extLst>
                <a:ext uri="{FF2B5EF4-FFF2-40B4-BE49-F238E27FC236}">
                  <a16:creationId xmlns:a16="http://schemas.microsoft.com/office/drawing/2014/main" xmlns="" id="{C41C5C02-3074-238C-4A39-DB9E87842408}"/>
                </a:ext>
              </a:extLst>
            </p:cNvPr>
            <p:cNvSpPr/>
            <p:nvPr/>
          </p:nvSpPr>
          <p:spPr>
            <a:xfrm>
              <a:off x="1482691"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T</a:t>
              </a:r>
            </a:p>
          </p:txBody>
        </p:sp>
        <p:sp>
          <p:nvSpPr>
            <p:cNvPr id="139" name="Hình chữ nhật: Góc Tròn 138">
              <a:extLst>
                <a:ext uri="{FF2B5EF4-FFF2-40B4-BE49-F238E27FC236}">
                  <a16:creationId xmlns:a16="http://schemas.microsoft.com/office/drawing/2014/main" xmlns="" id="{9FB6F65B-C659-7FBC-2B28-53B2A60EDBBA}"/>
                </a:ext>
              </a:extLst>
            </p:cNvPr>
            <p:cNvSpPr/>
            <p:nvPr/>
          </p:nvSpPr>
          <p:spPr>
            <a:xfrm>
              <a:off x="2477568"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U</a:t>
              </a:r>
            </a:p>
          </p:txBody>
        </p:sp>
        <p:sp>
          <p:nvSpPr>
            <p:cNvPr id="140" name="Hình chữ nhật: Góc Tròn 139">
              <a:extLst>
                <a:ext uri="{FF2B5EF4-FFF2-40B4-BE49-F238E27FC236}">
                  <a16:creationId xmlns:a16="http://schemas.microsoft.com/office/drawing/2014/main" xmlns="" id="{5B1B71A1-7C56-ABBB-EB08-8B83D46D180B}"/>
                </a:ext>
              </a:extLst>
            </p:cNvPr>
            <p:cNvSpPr/>
            <p:nvPr/>
          </p:nvSpPr>
          <p:spPr>
            <a:xfrm>
              <a:off x="3450284" y="3558083"/>
              <a:ext cx="643812" cy="559837"/>
            </a:xfrm>
            <a:prstGeom prst="roundRect">
              <a:avLst/>
            </a:prstGeom>
            <a:solidFill>
              <a:srgbClr val="00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Y</a:t>
              </a:r>
            </a:p>
          </p:txBody>
        </p:sp>
        <p:sp>
          <p:nvSpPr>
            <p:cNvPr id="141" name="Hình chữ nhật: Góc Tròn 140">
              <a:extLst>
                <a:ext uri="{FF2B5EF4-FFF2-40B4-BE49-F238E27FC236}">
                  <a16:creationId xmlns:a16="http://schemas.microsoft.com/office/drawing/2014/main" xmlns="" id="{A454A96E-3E17-99BE-B375-0063E33C9E24}"/>
                </a:ext>
              </a:extLst>
            </p:cNvPr>
            <p:cNvSpPr/>
            <p:nvPr/>
          </p:nvSpPr>
          <p:spPr>
            <a:xfrm>
              <a:off x="4469070" y="354626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Ê</a:t>
              </a:r>
            </a:p>
          </p:txBody>
        </p:sp>
        <p:sp>
          <p:nvSpPr>
            <p:cNvPr id="142" name="Hình chữ nhật: Góc Tròn 141">
              <a:extLst>
                <a:ext uri="{FF2B5EF4-FFF2-40B4-BE49-F238E27FC236}">
                  <a16:creationId xmlns:a16="http://schemas.microsoft.com/office/drawing/2014/main" xmlns="" id="{81C58CB3-98F2-3A46-73F1-482635DD5F7B}"/>
                </a:ext>
              </a:extLst>
            </p:cNvPr>
            <p:cNvSpPr/>
            <p:nvPr/>
          </p:nvSpPr>
          <p:spPr>
            <a:xfrm>
              <a:off x="5434206" y="3573951"/>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N</a:t>
              </a:r>
            </a:p>
          </p:txBody>
        </p:sp>
        <p:sp>
          <p:nvSpPr>
            <p:cNvPr id="143" name="Hình chữ nhật: Góc Tròn 142">
              <a:extLst>
                <a:ext uri="{FF2B5EF4-FFF2-40B4-BE49-F238E27FC236}">
                  <a16:creationId xmlns:a16="http://schemas.microsoft.com/office/drawing/2014/main" xmlns="" id="{E7A41100-7929-15A7-F6CE-8D123F235CFF}"/>
                </a:ext>
              </a:extLst>
            </p:cNvPr>
            <p:cNvSpPr/>
            <p:nvPr/>
          </p:nvSpPr>
          <p:spPr>
            <a:xfrm>
              <a:off x="6438413" y="3573950"/>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H</a:t>
              </a:r>
            </a:p>
          </p:txBody>
        </p:sp>
        <p:sp>
          <p:nvSpPr>
            <p:cNvPr id="144" name="Hình chữ nhật: Góc Tròn 143">
              <a:extLst>
                <a:ext uri="{FF2B5EF4-FFF2-40B4-BE49-F238E27FC236}">
                  <a16:creationId xmlns:a16="http://schemas.microsoft.com/office/drawing/2014/main" xmlns="" id="{5EAAD79F-1F96-BD5B-C765-D98CECCC81D0}"/>
                </a:ext>
              </a:extLst>
            </p:cNvPr>
            <p:cNvSpPr/>
            <p:nvPr/>
          </p:nvSpPr>
          <p:spPr>
            <a:xfrm>
              <a:off x="7385470" y="35648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U</a:t>
              </a:r>
            </a:p>
          </p:txBody>
        </p:sp>
        <p:sp>
          <p:nvSpPr>
            <p:cNvPr id="145" name="Hình chữ nhật: Góc Tròn 144">
              <a:extLst>
                <a:ext uri="{FF2B5EF4-FFF2-40B4-BE49-F238E27FC236}">
                  <a16:creationId xmlns:a16="http://schemas.microsoft.com/office/drawing/2014/main" xmlns="" id="{2722085F-B3FF-A4BE-E4EC-C69169083823}"/>
                </a:ext>
              </a:extLst>
            </p:cNvPr>
            <p:cNvSpPr/>
            <p:nvPr/>
          </p:nvSpPr>
          <p:spPr>
            <a:xfrm>
              <a:off x="8330195" y="3573950"/>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Ấ</a:t>
              </a:r>
            </a:p>
          </p:txBody>
        </p:sp>
        <p:sp>
          <p:nvSpPr>
            <p:cNvPr id="146" name="Hình chữ nhật: Góc Tròn 145">
              <a:extLst>
                <a:ext uri="{FF2B5EF4-FFF2-40B4-BE49-F238E27FC236}">
                  <a16:creationId xmlns:a16="http://schemas.microsoft.com/office/drawing/2014/main" xmlns="" id="{5DEE9DBF-11BF-305B-29E9-57D6501DE28F}"/>
                </a:ext>
              </a:extLst>
            </p:cNvPr>
            <p:cNvSpPr/>
            <p:nvPr/>
          </p:nvSpPr>
          <p:spPr>
            <a:xfrm>
              <a:off x="9369392" y="3540976"/>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N</a:t>
              </a:r>
            </a:p>
          </p:txBody>
        </p:sp>
      </p:grpSp>
      <p:grpSp>
        <p:nvGrpSpPr>
          <p:cNvPr id="149" name="Che 1">
            <a:extLst>
              <a:ext uri="{FF2B5EF4-FFF2-40B4-BE49-F238E27FC236}">
                <a16:creationId xmlns:a16="http://schemas.microsoft.com/office/drawing/2014/main" xmlns="" id="{7169BF82-621E-99E8-663C-320A44C7F460}"/>
              </a:ext>
            </a:extLst>
          </p:cNvPr>
          <p:cNvGrpSpPr/>
          <p:nvPr/>
        </p:nvGrpSpPr>
        <p:grpSpPr>
          <a:xfrm>
            <a:off x="2712287" y="5502853"/>
            <a:ext cx="6767426" cy="626296"/>
            <a:chOff x="1633466" y="3517222"/>
            <a:chExt cx="8196923" cy="631524"/>
          </a:xfrm>
          <a:solidFill>
            <a:srgbClr val="33CC33"/>
          </a:solidFill>
        </p:grpSpPr>
        <p:sp>
          <p:nvSpPr>
            <p:cNvPr id="156" name="Hình chữ nhật: Góc Tròn 155">
              <a:extLst>
                <a:ext uri="{FF2B5EF4-FFF2-40B4-BE49-F238E27FC236}">
                  <a16:creationId xmlns:a16="http://schemas.microsoft.com/office/drawing/2014/main" xmlns="" id="{A22E1E83-D206-D8F2-D2FA-746C1F9681C7}"/>
                </a:ext>
              </a:extLst>
            </p:cNvPr>
            <p:cNvSpPr/>
            <p:nvPr/>
          </p:nvSpPr>
          <p:spPr>
            <a:xfrm>
              <a:off x="1633466" y="354626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57" name="Hình chữ nhật: Góc Tròn 156">
              <a:extLst>
                <a:ext uri="{FF2B5EF4-FFF2-40B4-BE49-F238E27FC236}">
                  <a16:creationId xmlns:a16="http://schemas.microsoft.com/office/drawing/2014/main" xmlns="" id="{2394F59A-B16B-4A69-2EB0-D9F7EEFE7B03}"/>
                </a:ext>
              </a:extLst>
            </p:cNvPr>
            <p:cNvSpPr/>
            <p:nvPr/>
          </p:nvSpPr>
          <p:spPr>
            <a:xfrm>
              <a:off x="2567196" y="351722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58" name="Hình chữ nhật: Góc Tròn 157">
              <a:extLst>
                <a:ext uri="{FF2B5EF4-FFF2-40B4-BE49-F238E27FC236}">
                  <a16:creationId xmlns:a16="http://schemas.microsoft.com/office/drawing/2014/main" xmlns="" id="{201FE336-04F3-A52D-1DC4-F49D34E5DE94}"/>
                </a:ext>
              </a:extLst>
            </p:cNvPr>
            <p:cNvSpPr/>
            <p:nvPr/>
          </p:nvSpPr>
          <p:spPr>
            <a:xfrm>
              <a:off x="3511212" y="3528336"/>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59" name="Hình chữ nhật: Góc Tròn 158">
              <a:extLst>
                <a:ext uri="{FF2B5EF4-FFF2-40B4-BE49-F238E27FC236}">
                  <a16:creationId xmlns:a16="http://schemas.microsoft.com/office/drawing/2014/main" xmlns="" id="{8F808CAD-1E7F-93A0-1151-336DAB5BAAD2}"/>
                </a:ext>
              </a:extLst>
            </p:cNvPr>
            <p:cNvSpPr/>
            <p:nvPr/>
          </p:nvSpPr>
          <p:spPr>
            <a:xfrm>
              <a:off x="4469070" y="354626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60" name="Hình chữ nhật: Góc Tròn 159">
              <a:extLst>
                <a:ext uri="{FF2B5EF4-FFF2-40B4-BE49-F238E27FC236}">
                  <a16:creationId xmlns:a16="http://schemas.microsoft.com/office/drawing/2014/main" xmlns="" id="{C7DC2A78-73D3-C9F3-C78B-7285776F5B93}"/>
                </a:ext>
              </a:extLst>
            </p:cNvPr>
            <p:cNvSpPr/>
            <p:nvPr/>
          </p:nvSpPr>
          <p:spPr>
            <a:xfrm>
              <a:off x="5434206" y="3573951"/>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61" name="Hình chữ nhật: Góc Tròn 160">
              <a:extLst>
                <a:ext uri="{FF2B5EF4-FFF2-40B4-BE49-F238E27FC236}">
                  <a16:creationId xmlns:a16="http://schemas.microsoft.com/office/drawing/2014/main" xmlns="" id="{CEE7D40D-95B3-7046-40CC-5965E600DB09}"/>
                </a:ext>
              </a:extLst>
            </p:cNvPr>
            <p:cNvSpPr/>
            <p:nvPr/>
          </p:nvSpPr>
          <p:spPr>
            <a:xfrm>
              <a:off x="6378083" y="3588909"/>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62" name="Hình chữ nhật: Góc Tròn 161">
              <a:extLst>
                <a:ext uri="{FF2B5EF4-FFF2-40B4-BE49-F238E27FC236}">
                  <a16:creationId xmlns:a16="http://schemas.microsoft.com/office/drawing/2014/main" xmlns="" id="{2939D2BA-01A2-62DC-01AE-6D3D3264E04E}"/>
                </a:ext>
              </a:extLst>
            </p:cNvPr>
            <p:cNvSpPr/>
            <p:nvPr/>
          </p:nvSpPr>
          <p:spPr>
            <a:xfrm>
              <a:off x="7279378" y="3542396"/>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63" name="Hình chữ nhật: Góc Tròn 162">
              <a:extLst>
                <a:ext uri="{FF2B5EF4-FFF2-40B4-BE49-F238E27FC236}">
                  <a16:creationId xmlns:a16="http://schemas.microsoft.com/office/drawing/2014/main" xmlns="" id="{C3B2D6D5-752E-25FD-6899-FAE137C40F12}"/>
                </a:ext>
              </a:extLst>
            </p:cNvPr>
            <p:cNvSpPr/>
            <p:nvPr/>
          </p:nvSpPr>
          <p:spPr>
            <a:xfrm>
              <a:off x="8190766" y="3573951"/>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64" name="Hình chữ nhật: Góc Tròn 163">
              <a:extLst>
                <a:ext uri="{FF2B5EF4-FFF2-40B4-BE49-F238E27FC236}">
                  <a16:creationId xmlns:a16="http://schemas.microsoft.com/office/drawing/2014/main" xmlns="" id="{CFE7050E-5E4C-4202-7F66-3B7DF9C52678}"/>
                </a:ext>
              </a:extLst>
            </p:cNvPr>
            <p:cNvSpPr/>
            <p:nvPr/>
          </p:nvSpPr>
          <p:spPr>
            <a:xfrm>
              <a:off x="9186577" y="35685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grpSp>
        <p:nvGrpSpPr>
          <p:cNvPr id="167" name="Nhóm 166">
            <a:extLst>
              <a:ext uri="{FF2B5EF4-FFF2-40B4-BE49-F238E27FC236}">
                <a16:creationId xmlns:a16="http://schemas.microsoft.com/office/drawing/2014/main" xmlns="" id="{63A72135-4AC3-D3E6-48C8-A0700D9D5604}"/>
              </a:ext>
            </a:extLst>
          </p:cNvPr>
          <p:cNvGrpSpPr/>
          <p:nvPr/>
        </p:nvGrpSpPr>
        <p:grpSpPr>
          <a:xfrm>
            <a:off x="2984125" y="3494168"/>
            <a:ext cx="4977450" cy="655090"/>
            <a:chOff x="1482691" y="3546262"/>
            <a:chExt cx="6561170" cy="592747"/>
          </a:xfrm>
          <a:solidFill>
            <a:srgbClr val="00FF00"/>
          </a:solidFill>
        </p:grpSpPr>
        <p:sp>
          <p:nvSpPr>
            <p:cNvPr id="168" name="Hình chữ nhật: Góc Tròn 167">
              <a:extLst>
                <a:ext uri="{FF2B5EF4-FFF2-40B4-BE49-F238E27FC236}">
                  <a16:creationId xmlns:a16="http://schemas.microsoft.com/office/drawing/2014/main" xmlns="" id="{88294374-2F18-864D-C3CE-6B544883DB2B}"/>
                </a:ext>
              </a:extLst>
            </p:cNvPr>
            <p:cNvSpPr/>
            <p:nvPr/>
          </p:nvSpPr>
          <p:spPr>
            <a:xfrm>
              <a:off x="1482691"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S</a:t>
              </a:r>
            </a:p>
          </p:txBody>
        </p:sp>
        <p:sp>
          <p:nvSpPr>
            <p:cNvPr id="169" name="Hình chữ nhật: Góc Tròn 168">
              <a:extLst>
                <a:ext uri="{FF2B5EF4-FFF2-40B4-BE49-F238E27FC236}">
                  <a16:creationId xmlns:a16="http://schemas.microsoft.com/office/drawing/2014/main" xmlns="" id="{2A4EE80E-8427-AD46-5793-8CF74AE43656}"/>
                </a:ext>
              </a:extLst>
            </p:cNvPr>
            <p:cNvSpPr/>
            <p:nvPr/>
          </p:nvSpPr>
          <p:spPr>
            <a:xfrm>
              <a:off x="2477568" y="3558083"/>
              <a:ext cx="643812" cy="559837"/>
            </a:xfrm>
            <a:prstGeom prst="roundRect">
              <a:avLst/>
            </a:prstGeom>
            <a:solidFill>
              <a:srgbClr val="00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a:t>
              </a:r>
            </a:p>
          </p:txBody>
        </p:sp>
        <p:sp>
          <p:nvSpPr>
            <p:cNvPr id="170" name="Hình chữ nhật: Góc Tròn 169">
              <a:extLst>
                <a:ext uri="{FF2B5EF4-FFF2-40B4-BE49-F238E27FC236}">
                  <a16:creationId xmlns:a16="http://schemas.microsoft.com/office/drawing/2014/main" xmlns="" id="{6C633211-0726-255E-1B70-5CB228B1B840}"/>
                </a:ext>
              </a:extLst>
            </p:cNvPr>
            <p:cNvSpPr/>
            <p:nvPr/>
          </p:nvSpPr>
          <p:spPr>
            <a:xfrm>
              <a:off x="3450284"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N</a:t>
              </a:r>
            </a:p>
          </p:txBody>
        </p:sp>
        <p:sp>
          <p:nvSpPr>
            <p:cNvPr id="171" name="Hình chữ nhật: Góc Tròn 170">
              <a:extLst>
                <a:ext uri="{FF2B5EF4-FFF2-40B4-BE49-F238E27FC236}">
                  <a16:creationId xmlns:a16="http://schemas.microsoft.com/office/drawing/2014/main" xmlns="" id="{7524F957-6D4A-23F0-8F95-F2879F996200}"/>
                </a:ext>
              </a:extLst>
            </p:cNvPr>
            <p:cNvSpPr/>
            <p:nvPr/>
          </p:nvSpPr>
          <p:spPr>
            <a:xfrm>
              <a:off x="4469070" y="354626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G</a:t>
              </a:r>
            </a:p>
          </p:txBody>
        </p:sp>
        <p:sp>
          <p:nvSpPr>
            <p:cNvPr id="172" name="Hình chữ nhật: Góc Tròn 171">
              <a:extLst>
                <a:ext uri="{FF2B5EF4-FFF2-40B4-BE49-F238E27FC236}">
                  <a16:creationId xmlns:a16="http://schemas.microsoft.com/office/drawing/2014/main" xmlns="" id="{697A2602-37A4-78C9-83E8-56DE4EB36597}"/>
                </a:ext>
              </a:extLst>
            </p:cNvPr>
            <p:cNvSpPr/>
            <p:nvPr/>
          </p:nvSpPr>
          <p:spPr>
            <a:xfrm>
              <a:off x="5434206" y="3573951"/>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T</a:t>
              </a:r>
            </a:p>
          </p:txBody>
        </p:sp>
        <p:sp>
          <p:nvSpPr>
            <p:cNvPr id="173" name="Hình chữ nhật: Góc Tròn 172">
              <a:extLst>
                <a:ext uri="{FF2B5EF4-FFF2-40B4-BE49-F238E27FC236}">
                  <a16:creationId xmlns:a16="http://schemas.microsoft.com/office/drawing/2014/main" xmlns="" id="{6E741036-78C3-3DB7-13DF-F2FE3D6476E6}"/>
                </a:ext>
              </a:extLst>
            </p:cNvPr>
            <p:cNvSpPr/>
            <p:nvPr/>
          </p:nvSpPr>
          <p:spPr>
            <a:xfrm>
              <a:off x="6438413" y="3573950"/>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H</a:t>
              </a:r>
            </a:p>
          </p:txBody>
        </p:sp>
        <p:sp>
          <p:nvSpPr>
            <p:cNvPr id="174" name="Hình chữ nhật: Góc Tròn 173">
              <a:extLst>
                <a:ext uri="{FF2B5EF4-FFF2-40B4-BE49-F238E27FC236}">
                  <a16:creationId xmlns:a16="http://schemas.microsoft.com/office/drawing/2014/main" xmlns="" id="{54B0B98C-A7E1-C328-CF2B-64B2E5A23B6F}"/>
                </a:ext>
              </a:extLst>
            </p:cNvPr>
            <p:cNvSpPr/>
            <p:nvPr/>
          </p:nvSpPr>
          <p:spPr>
            <a:xfrm>
              <a:off x="7400049" y="357917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U</a:t>
              </a:r>
            </a:p>
          </p:txBody>
        </p:sp>
      </p:grpSp>
      <p:grpSp>
        <p:nvGrpSpPr>
          <p:cNvPr id="179" name="Che 1">
            <a:extLst>
              <a:ext uri="{FF2B5EF4-FFF2-40B4-BE49-F238E27FC236}">
                <a16:creationId xmlns:a16="http://schemas.microsoft.com/office/drawing/2014/main" xmlns="" id="{A1F69D5E-F31E-13FF-AFDA-70ECE1C0DC8D}"/>
              </a:ext>
            </a:extLst>
          </p:cNvPr>
          <p:cNvGrpSpPr/>
          <p:nvPr/>
        </p:nvGrpSpPr>
        <p:grpSpPr>
          <a:xfrm>
            <a:off x="2952438" y="3489672"/>
            <a:ext cx="4983347" cy="649321"/>
            <a:chOff x="1482691" y="3546262"/>
            <a:chExt cx="6568944" cy="587526"/>
          </a:xfrm>
          <a:solidFill>
            <a:srgbClr val="33CC33"/>
          </a:solidFill>
        </p:grpSpPr>
        <p:sp>
          <p:nvSpPr>
            <p:cNvPr id="180" name="Hình chữ nhật: Góc Tròn 179">
              <a:extLst>
                <a:ext uri="{FF2B5EF4-FFF2-40B4-BE49-F238E27FC236}">
                  <a16:creationId xmlns:a16="http://schemas.microsoft.com/office/drawing/2014/main" xmlns="" id="{15AC98E8-249F-71ED-E4F2-317948D85704}"/>
                </a:ext>
              </a:extLst>
            </p:cNvPr>
            <p:cNvSpPr/>
            <p:nvPr/>
          </p:nvSpPr>
          <p:spPr>
            <a:xfrm>
              <a:off x="1482691"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1" name="Hình chữ nhật: Góc Tròn 180">
              <a:extLst>
                <a:ext uri="{FF2B5EF4-FFF2-40B4-BE49-F238E27FC236}">
                  <a16:creationId xmlns:a16="http://schemas.microsoft.com/office/drawing/2014/main" xmlns="" id="{CE0C84CF-12FB-AC6D-03D4-068C0BF0938A}"/>
                </a:ext>
              </a:extLst>
            </p:cNvPr>
            <p:cNvSpPr/>
            <p:nvPr/>
          </p:nvSpPr>
          <p:spPr>
            <a:xfrm>
              <a:off x="2477568"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2" name="Hình chữ nhật: Góc Tròn 181">
              <a:extLst>
                <a:ext uri="{FF2B5EF4-FFF2-40B4-BE49-F238E27FC236}">
                  <a16:creationId xmlns:a16="http://schemas.microsoft.com/office/drawing/2014/main" xmlns="" id="{12596137-560F-8C34-E4D5-064B66E376A6}"/>
                </a:ext>
              </a:extLst>
            </p:cNvPr>
            <p:cNvSpPr/>
            <p:nvPr/>
          </p:nvSpPr>
          <p:spPr>
            <a:xfrm>
              <a:off x="3450284"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3" name="Hình chữ nhật: Góc Tròn 182">
              <a:extLst>
                <a:ext uri="{FF2B5EF4-FFF2-40B4-BE49-F238E27FC236}">
                  <a16:creationId xmlns:a16="http://schemas.microsoft.com/office/drawing/2014/main" xmlns="" id="{73441F2F-032C-AAC4-25E3-8E82F35DADD8}"/>
                </a:ext>
              </a:extLst>
            </p:cNvPr>
            <p:cNvSpPr/>
            <p:nvPr/>
          </p:nvSpPr>
          <p:spPr>
            <a:xfrm>
              <a:off x="4469070" y="354626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4" name="Hình chữ nhật: Góc Tròn 183">
              <a:extLst>
                <a:ext uri="{FF2B5EF4-FFF2-40B4-BE49-F238E27FC236}">
                  <a16:creationId xmlns:a16="http://schemas.microsoft.com/office/drawing/2014/main" xmlns="" id="{5B82EC08-B8A7-FDB0-039B-EC4E4EA2BF54}"/>
                </a:ext>
              </a:extLst>
            </p:cNvPr>
            <p:cNvSpPr/>
            <p:nvPr/>
          </p:nvSpPr>
          <p:spPr>
            <a:xfrm>
              <a:off x="5434206" y="3573951"/>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5" name="Hình chữ nhật: Góc Tròn 184">
              <a:extLst>
                <a:ext uri="{FF2B5EF4-FFF2-40B4-BE49-F238E27FC236}">
                  <a16:creationId xmlns:a16="http://schemas.microsoft.com/office/drawing/2014/main" xmlns="" id="{8F680FA9-0F77-AE83-EEDE-68C3CE473E63}"/>
                </a:ext>
              </a:extLst>
            </p:cNvPr>
            <p:cNvSpPr/>
            <p:nvPr/>
          </p:nvSpPr>
          <p:spPr>
            <a:xfrm>
              <a:off x="6438413" y="3573950"/>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6" name="Hình chữ nhật: Góc Tròn 185">
              <a:extLst>
                <a:ext uri="{FF2B5EF4-FFF2-40B4-BE49-F238E27FC236}">
                  <a16:creationId xmlns:a16="http://schemas.microsoft.com/office/drawing/2014/main" xmlns="" id="{930FDF72-A1DB-F1E2-0D29-83824F4B5A58}"/>
                </a:ext>
              </a:extLst>
            </p:cNvPr>
            <p:cNvSpPr/>
            <p:nvPr/>
          </p:nvSpPr>
          <p:spPr>
            <a:xfrm>
              <a:off x="7407823" y="3566886"/>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grpSp>
        <p:nvGrpSpPr>
          <p:cNvPr id="215" name="Nhóm 214">
            <a:extLst>
              <a:ext uri="{FF2B5EF4-FFF2-40B4-BE49-F238E27FC236}">
                <a16:creationId xmlns:a16="http://schemas.microsoft.com/office/drawing/2014/main" xmlns="" id="{18B2E884-E0AF-946A-D364-18FDE4B3634B}"/>
              </a:ext>
            </a:extLst>
          </p:cNvPr>
          <p:cNvGrpSpPr/>
          <p:nvPr/>
        </p:nvGrpSpPr>
        <p:grpSpPr>
          <a:xfrm>
            <a:off x="2743684" y="4506306"/>
            <a:ext cx="4977450" cy="655092"/>
            <a:chOff x="1482691" y="3546262"/>
            <a:chExt cx="6561170" cy="592747"/>
          </a:xfrm>
          <a:solidFill>
            <a:srgbClr val="00FF00"/>
          </a:solidFill>
        </p:grpSpPr>
        <p:sp>
          <p:nvSpPr>
            <p:cNvPr id="216" name="Hình chữ nhật: Góc Tròn 215">
              <a:extLst>
                <a:ext uri="{FF2B5EF4-FFF2-40B4-BE49-F238E27FC236}">
                  <a16:creationId xmlns:a16="http://schemas.microsoft.com/office/drawing/2014/main" xmlns="" id="{BEC685CC-96A0-4298-7AF2-0E426A95CCC2}"/>
                </a:ext>
              </a:extLst>
            </p:cNvPr>
            <p:cNvSpPr/>
            <p:nvPr/>
          </p:nvSpPr>
          <p:spPr>
            <a:xfrm>
              <a:off x="1482691"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N</a:t>
              </a:r>
            </a:p>
          </p:txBody>
        </p:sp>
        <p:sp>
          <p:nvSpPr>
            <p:cNvPr id="217" name="Hình chữ nhật: Góc Tròn 216">
              <a:extLst>
                <a:ext uri="{FF2B5EF4-FFF2-40B4-BE49-F238E27FC236}">
                  <a16:creationId xmlns:a16="http://schemas.microsoft.com/office/drawing/2014/main" xmlns="" id="{647FE2AD-DE23-0D1D-98E9-DBB792DFFB5F}"/>
                </a:ext>
              </a:extLst>
            </p:cNvPr>
            <p:cNvSpPr/>
            <p:nvPr/>
          </p:nvSpPr>
          <p:spPr>
            <a:xfrm>
              <a:off x="2477568"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H</a:t>
              </a:r>
            </a:p>
          </p:txBody>
        </p:sp>
        <p:sp>
          <p:nvSpPr>
            <p:cNvPr id="218" name="Hình chữ nhật: Góc Tròn 217">
              <a:extLst>
                <a:ext uri="{FF2B5EF4-FFF2-40B4-BE49-F238E27FC236}">
                  <a16:creationId xmlns:a16="http://schemas.microsoft.com/office/drawing/2014/main" xmlns="" id="{EC491DE0-67DB-FCFA-299D-0924D1F5AC82}"/>
                </a:ext>
              </a:extLst>
            </p:cNvPr>
            <p:cNvSpPr/>
            <p:nvPr/>
          </p:nvSpPr>
          <p:spPr>
            <a:xfrm>
              <a:off x="3450284"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Â</a:t>
              </a:r>
            </a:p>
          </p:txBody>
        </p:sp>
        <p:sp>
          <p:nvSpPr>
            <p:cNvPr id="219" name="Hình chữ nhật: Góc Tròn 218">
              <a:extLst>
                <a:ext uri="{FF2B5EF4-FFF2-40B4-BE49-F238E27FC236}">
                  <a16:creationId xmlns:a16="http://schemas.microsoft.com/office/drawing/2014/main" xmlns="" id="{CCAADFE3-74BB-8EA0-83D3-499BBC6B3F59}"/>
                </a:ext>
              </a:extLst>
            </p:cNvPr>
            <p:cNvSpPr/>
            <p:nvPr/>
          </p:nvSpPr>
          <p:spPr>
            <a:xfrm>
              <a:off x="4469070" y="3546262"/>
              <a:ext cx="643812" cy="559837"/>
            </a:xfrm>
            <a:prstGeom prst="roundRect">
              <a:avLst/>
            </a:prstGeom>
            <a:solidFill>
              <a:srgbClr val="00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N</a:t>
              </a:r>
            </a:p>
          </p:txBody>
        </p:sp>
        <p:sp>
          <p:nvSpPr>
            <p:cNvPr id="220" name="Hình chữ nhật: Góc Tròn 219">
              <a:extLst>
                <a:ext uri="{FF2B5EF4-FFF2-40B4-BE49-F238E27FC236}">
                  <a16:creationId xmlns:a16="http://schemas.microsoft.com/office/drawing/2014/main" xmlns="" id="{7723D589-D8CA-34D3-14BE-8B720464ABAD}"/>
                </a:ext>
              </a:extLst>
            </p:cNvPr>
            <p:cNvSpPr/>
            <p:nvPr/>
          </p:nvSpPr>
          <p:spPr>
            <a:xfrm>
              <a:off x="5434206" y="3573951"/>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H</a:t>
              </a:r>
            </a:p>
          </p:txBody>
        </p:sp>
        <p:sp>
          <p:nvSpPr>
            <p:cNvPr id="221" name="Hình chữ nhật: Góc Tròn 220">
              <a:extLst>
                <a:ext uri="{FF2B5EF4-FFF2-40B4-BE49-F238E27FC236}">
                  <a16:creationId xmlns:a16="http://schemas.microsoft.com/office/drawing/2014/main" xmlns="" id="{AAF323EB-C75C-9DD4-1ABB-9F0969DDF38E}"/>
                </a:ext>
              </a:extLst>
            </p:cNvPr>
            <p:cNvSpPr/>
            <p:nvPr/>
          </p:nvSpPr>
          <p:spPr>
            <a:xfrm>
              <a:off x="6438413" y="3573950"/>
              <a:ext cx="643812" cy="559837"/>
            </a:xfrm>
            <a:prstGeom prst="roundRect">
              <a:avLst/>
            </a:prstGeom>
            <a:solidFill>
              <a:srgbClr val="00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Ó</a:t>
              </a:r>
            </a:p>
          </p:txBody>
        </p:sp>
        <p:sp>
          <p:nvSpPr>
            <p:cNvPr id="222" name="Hình chữ nhật: Góc Tròn 221">
              <a:extLst>
                <a:ext uri="{FF2B5EF4-FFF2-40B4-BE49-F238E27FC236}">
                  <a16:creationId xmlns:a16="http://schemas.microsoft.com/office/drawing/2014/main" xmlns="" id="{627FF367-7638-CC66-14CB-67E2E9305CC0}"/>
                </a:ext>
              </a:extLst>
            </p:cNvPr>
            <p:cNvSpPr/>
            <p:nvPr/>
          </p:nvSpPr>
          <p:spPr>
            <a:xfrm>
              <a:off x="7400049" y="357917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a:t>
              </a:r>
            </a:p>
          </p:txBody>
        </p:sp>
      </p:grpSp>
      <p:grpSp>
        <p:nvGrpSpPr>
          <p:cNvPr id="226" name="Che 1">
            <a:extLst>
              <a:ext uri="{FF2B5EF4-FFF2-40B4-BE49-F238E27FC236}">
                <a16:creationId xmlns:a16="http://schemas.microsoft.com/office/drawing/2014/main" xmlns="" id="{37CFCFC0-7D32-AB1F-0A7B-811BE747914E}"/>
              </a:ext>
            </a:extLst>
          </p:cNvPr>
          <p:cNvGrpSpPr/>
          <p:nvPr/>
        </p:nvGrpSpPr>
        <p:grpSpPr>
          <a:xfrm>
            <a:off x="2761464" y="4491082"/>
            <a:ext cx="4952675" cy="645440"/>
            <a:chOff x="1482691" y="3549775"/>
            <a:chExt cx="6528513" cy="584013"/>
          </a:xfrm>
          <a:solidFill>
            <a:srgbClr val="0000FF"/>
          </a:solidFill>
        </p:grpSpPr>
        <p:sp>
          <p:nvSpPr>
            <p:cNvPr id="227" name="Hình chữ nhật: Góc Tròn 226">
              <a:extLst>
                <a:ext uri="{FF2B5EF4-FFF2-40B4-BE49-F238E27FC236}">
                  <a16:creationId xmlns:a16="http://schemas.microsoft.com/office/drawing/2014/main" xmlns="" id="{314295A1-2B88-4364-8C26-86243CE2E0E3}"/>
                </a:ext>
              </a:extLst>
            </p:cNvPr>
            <p:cNvSpPr/>
            <p:nvPr/>
          </p:nvSpPr>
          <p:spPr>
            <a:xfrm>
              <a:off x="1482691"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28" name="Hình chữ nhật: Góc Tròn 227">
              <a:extLst>
                <a:ext uri="{FF2B5EF4-FFF2-40B4-BE49-F238E27FC236}">
                  <a16:creationId xmlns:a16="http://schemas.microsoft.com/office/drawing/2014/main" xmlns="" id="{E2FDF70E-F90C-26E3-C12F-310A43745041}"/>
                </a:ext>
              </a:extLst>
            </p:cNvPr>
            <p:cNvSpPr/>
            <p:nvPr/>
          </p:nvSpPr>
          <p:spPr>
            <a:xfrm>
              <a:off x="2477568"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29" name="Hình chữ nhật: Góc Tròn 228">
              <a:extLst>
                <a:ext uri="{FF2B5EF4-FFF2-40B4-BE49-F238E27FC236}">
                  <a16:creationId xmlns:a16="http://schemas.microsoft.com/office/drawing/2014/main" xmlns="" id="{4300FE4D-3D3D-8A36-5E60-BD8539B91207}"/>
                </a:ext>
              </a:extLst>
            </p:cNvPr>
            <p:cNvSpPr/>
            <p:nvPr/>
          </p:nvSpPr>
          <p:spPr>
            <a:xfrm>
              <a:off x="3450284"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30" name="Hình chữ nhật: Góc Tròn 229">
              <a:extLst>
                <a:ext uri="{FF2B5EF4-FFF2-40B4-BE49-F238E27FC236}">
                  <a16:creationId xmlns:a16="http://schemas.microsoft.com/office/drawing/2014/main" xmlns="" id="{39EF3520-0817-2116-2F58-0F3D03F603D8}"/>
                </a:ext>
              </a:extLst>
            </p:cNvPr>
            <p:cNvSpPr/>
            <p:nvPr/>
          </p:nvSpPr>
          <p:spPr>
            <a:xfrm>
              <a:off x="4486038" y="3549775"/>
              <a:ext cx="641241" cy="554615"/>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31" name="Hình chữ nhật: Góc Tròn 230">
              <a:extLst>
                <a:ext uri="{FF2B5EF4-FFF2-40B4-BE49-F238E27FC236}">
                  <a16:creationId xmlns:a16="http://schemas.microsoft.com/office/drawing/2014/main" xmlns="" id="{2C692D43-F82A-78B5-D232-470A0AACCC8A}"/>
                </a:ext>
              </a:extLst>
            </p:cNvPr>
            <p:cNvSpPr/>
            <p:nvPr/>
          </p:nvSpPr>
          <p:spPr>
            <a:xfrm>
              <a:off x="5434206" y="3573951"/>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32" name="Hình chữ nhật: Góc Tròn 231">
              <a:extLst>
                <a:ext uri="{FF2B5EF4-FFF2-40B4-BE49-F238E27FC236}">
                  <a16:creationId xmlns:a16="http://schemas.microsoft.com/office/drawing/2014/main" xmlns="" id="{FF5390DB-567F-31F2-1F56-3C3EE3C7DC35}"/>
                </a:ext>
              </a:extLst>
            </p:cNvPr>
            <p:cNvSpPr/>
            <p:nvPr/>
          </p:nvSpPr>
          <p:spPr>
            <a:xfrm>
              <a:off x="6438413" y="3573950"/>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33" name="Hình chữ nhật: Góc Tròn 232">
              <a:extLst>
                <a:ext uri="{FF2B5EF4-FFF2-40B4-BE49-F238E27FC236}">
                  <a16:creationId xmlns:a16="http://schemas.microsoft.com/office/drawing/2014/main" xmlns="" id="{14570161-9E0C-E104-8E89-CCC5C0087F8E}"/>
                </a:ext>
              </a:extLst>
            </p:cNvPr>
            <p:cNvSpPr/>
            <p:nvPr/>
          </p:nvSpPr>
          <p:spPr>
            <a:xfrm>
              <a:off x="7367392"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grpSp>
        <p:nvGrpSpPr>
          <p:cNvPr id="237" name="Nhóm 236">
            <a:extLst>
              <a:ext uri="{FF2B5EF4-FFF2-40B4-BE49-F238E27FC236}">
                <a16:creationId xmlns:a16="http://schemas.microsoft.com/office/drawing/2014/main" xmlns="" id="{807A95FD-EFB0-8620-990A-FD56A2B03164}"/>
              </a:ext>
            </a:extLst>
          </p:cNvPr>
          <p:cNvGrpSpPr/>
          <p:nvPr/>
        </p:nvGrpSpPr>
        <p:grpSpPr>
          <a:xfrm>
            <a:off x="3753151" y="1040563"/>
            <a:ext cx="2995838" cy="526118"/>
            <a:chOff x="1482691" y="3546262"/>
            <a:chExt cx="3630191" cy="571658"/>
          </a:xfrm>
          <a:solidFill>
            <a:srgbClr val="00FF00"/>
          </a:solidFill>
        </p:grpSpPr>
        <p:sp>
          <p:nvSpPr>
            <p:cNvPr id="238" name="Hình chữ nhật: Góc Tròn 237">
              <a:extLst>
                <a:ext uri="{FF2B5EF4-FFF2-40B4-BE49-F238E27FC236}">
                  <a16:creationId xmlns:a16="http://schemas.microsoft.com/office/drawing/2014/main" xmlns="" id="{43C74C36-68B4-716A-A063-FF7E2899D3DC}"/>
                </a:ext>
              </a:extLst>
            </p:cNvPr>
            <p:cNvSpPr/>
            <p:nvPr/>
          </p:nvSpPr>
          <p:spPr>
            <a:xfrm>
              <a:off x="1482691" y="3558083"/>
              <a:ext cx="643812" cy="559837"/>
            </a:xfrm>
            <a:prstGeom prst="roundRect">
              <a:avLst/>
            </a:prstGeom>
            <a:solidFill>
              <a:srgbClr val="00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M</a:t>
              </a:r>
            </a:p>
          </p:txBody>
        </p:sp>
        <p:sp>
          <p:nvSpPr>
            <p:cNvPr id="239" name="Hình chữ nhật: Góc Tròn 238">
              <a:extLst>
                <a:ext uri="{FF2B5EF4-FFF2-40B4-BE49-F238E27FC236}">
                  <a16:creationId xmlns:a16="http://schemas.microsoft.com/office/drawing/2014/main" xmlns="" id="{8F19EA0A-3206-F40B-7CA8-A4B970485EB2}"/>
                </a:ext>
              </a:extLst>
            </p:cNvPr>
            <p:cNvSpPr/>
            <p:nvPr/>
          </p:nvSpPr>
          <p:spPr>
            <a:xfrm>
              <a:off x="2477568"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Ơ</a:t>
              </a:r>
            </a:p>
          </p:txBody>
        </p:sp>
        <p:sp>
          <p:nvSpPr>
            <p:cNvPr id="240" name="Hình chữ nhật: Góc Tròn 239">
              <a:extLst>
                <a:ext uri="{FF2B5EF4-FFF2-40B4-BE49-F238E27FC236}">
                  <a16:creationId xmlns:a16="http://schemas.microsoft.com/office/drawing/2014/main" xmlns="" id="{8D72CCB7-511A-5CB8-87DE-4A4287BBD105}"/>
                </a:ext>
              </a:extLst>
            </p:cNvPr>
            <p:cNvSpPr/>
            <p:nvPr/>
          </p:nvSpPr>
          <p:spPr>
            <a:xfrm>
              <a:off x="3450284" y="3558083"/>
              <a:ext cx="643812" cy="559837"/>
            </a:xfrm>
            <a:prstGeom prst="roundRect">
              <a:avLst/>
            </a:prstGeom>
            <a:solidFill>
              <a:srgbClr val="00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H</a:t>
              </a:r>
            </a:p>
          </p:txBody>
        </p:sp>
        <p:sp>
          <p:nvSpPr>
            <p:cNvPr id="241" name="Hình chữ nhật: Góc Tròn 240">
              <a:extLst>
                <a:ext uri="{FF2B5EF4-FFF2-40B4-BE49-F238E27FC236}">
                  <a16:creationId xmlns:a16="http://schemas.microsoft.com/office/drawing/2014/main" xmlns="" id="{B11D338B-2F0A-183D-481C-0D3297106EFC}"/>
                </a:ext>
              </a:extLst>
            </p:cNvPr>
            <p:cNvSpPr/>
            <p:nvPr/>
          </p:nvSpPr>
          <p:spPr>
            <a:xfrm>
              <a:off x="4469070" y="354626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Ồ</a:t>
              </a:r>
            </a:p>
          </p:txBody>
        </p:sp>
      </p:grpSp>
      <p:grpSp>
        <p:nvGrpSpPr>
          <p:cNvPr id="245" name="Che 1">
            <a:extLst>
              <a:ext uri="{FF2B5EF4-FFF2-40B4-BE49-F238E27FC236}">
                <a16:creationId xmlns:a16="http://schemas.microsoft.com/office/drawing/2014/main" xmlns="" id="{E79B111F-355F-06A2-5526-16CD5F24E187}"/>
              </a:ext>
            </a:extLst>
          </p:cNvPr>
          <p:cNvGrpSpPr/>
          <p:nvPr/>
        </p:nvGrpSpPr>
        <p:grpSpPr>
          <a:xfrm>
            <a:off x="3738861" y="1013587"/>
            <a:ext cx="3012932" cy="582337"/>
            <a:chOff x="1482691" y="3546262"/>
            <a:chExt cx="3630191" cy="571658"/>
          </a:xfrm>
          <a:solidFill>
            <a:srgbClr val="0000FF"/>
          </a:solidFill>
        </p:grpSpPr>
        <p:sp>
          <p:nvSpPr>
            <p:cNvPr id="246" name="Hình chữ nhật: Góc Tròn 245">
              <a:extLst>
                <a:ext uri="{FF2B5EF4-FFF2-40B4-BE49-F238E27FC236}">
                  <a16:creationId xmlns:a16="http://schemas.microsoft.com/office/drawing/2014/main" xmlns="" id="{E9D68239-3F7A-2889-2EB4-5565CE13F5BD}"/>
                </a:ext>
              </a:extLst>
            </p:cNvPr>
            <p:cNvSpPr/>
            <p:nvPr/>
          </p:nvSpPr>
          <p:spPr>
            <a:xfrm>
              <a:off x="1482691"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47" name="Hình chữ nhật: Góc Tròn 246">
              <a:extLst>
                <a:ext uri="{FF2B5EF4-FFF2-40B4-BE49-F238E27FC236}">
                  <a16:creationId xmlns:a16="http://schemas.microsoft.com/office/drawing/2014/main" xmlns="" id="{A081A1E6-0B18-1C52-547A-A1CAD9FDB9B2}"/>
                </a:ext>
              </a:extLst>
            </p:cNvPr>
            <p:cNvSpPr/>
            <p:nvPr/>
          </p:nvSpPr>
          <p:spPr>
            <a:xfrm>
              <a:off x="2477568"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48" name="Hình chữ nhật: Góc Tròn 247">
              <a:extLst>
                <a:ext uri="{FF2B5EF4-FFF2-40B4-BE49-F238E27FC236}">
                  <a16:creationId xmlns:a16="http://schemas.microsoft.com/office/drawing/2014/main" xmlns="" id="{62DCBBF1-B409-B74A-B36F-852299F8F2A5}"/>
                </a:ext>
              </a:extLst>
            </p:cNvPr>
            <p:cNvSpPr/>
            <p:nvPr/>
          </p:nvSpPr>
          <p:spPr>
            <a:xfrm>
              <a:off x="3450284"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49" name="Hình chữ nhật: Góc Tròn 248">
              <a:extLst>
                <a:ext uri="{FF2B5EF4-FFF2-40B4-BE49-F238E27FC236}">
                  <a16:creationId xmlns:a16="http://schemas.microsoft.com/office/drawing/2014/main" xmlns="" id="{DFD9D35D-0A71-2041-AFD0-FD9126134D4E}"/>
                </a:ext>
              </a:extLst>
            </p:cNvPr>
            <p:cNvSpPr/>
            <p:nvPr/>
          </p:nvSpPr>
          <p:spPr>
            <a:xfrm>
              <a:off x="4469070" y="354626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grpSp>
        <p:nvGrpSpPr>
          <p:cNvPr id="253" name="Nhóm 252">
            <a:extLst>
              <a:ext uri="{FF2B5EF4-FFF2-40B4-BE49-F238E27FC236}">
                <a16:creationId xmlns:a16="http://schemas.microsoft.com/office/drawing/2014/main" xmlns="" id="{423DB15B-209C-7BF9-9B3C-6DE5E46E06C1}"/>
              </a:ext>
            </a:extLst>
          </p:cNvPr>
          <p:cNvGrpSpPr/>
          <p:nvPr/>
        </p:nvGrpSpPr>
        <p:grpSpPr>
          <a:xfrm>
            <a:off x="2979584" y="2620603"/>
            <a:ext cx="4621050" cy="540722"/>
            <a:chOff x="1482691" y="3546262"/>
            <a:chExt cx="5599534" cy="587526"/>
          </a:xfrm>
          <a:solidFill>
            <a:srgbClr val="00FF00"/>
          </a:solidFill>
        </p:grpSpPr>
        <p:sp>
          <p:nvSpPr>
            <p:cNvPr id="254" name="Hình chữ nhật: Góc Tròn 253">
              <a:extLst>
                <a:ext uri="{FF2B5EF4-FFF2-40B4-BE49-F238E27FC236}">
                  <a16:creationId xmlns:a16="http://schemas.microsoft.com/office/drawing/2014/main" xmlns="" id="{7A9EFB27-5BAE-C6E9-0C8B-7A6C977B4961}"/>
                </a:ext>
              </a:extLst>
            </p:cNvPr>
            <p:cNvSpPr/>
            <p:nvPr/>
          </p:nvSpPr>
          <p:spPr>
            <a:xfrm>
              <a:off x="1482691" y="3558083"/>
              <a:ext cx="643812" cy="559837"/>
            </a:xfrm>
            <a:prstGeom prst="roundRect">
              <a:avLst/>
            </a:prstGeom>
            <a:solidFill>
              <a:srgbClr val="00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a:t>
              </a:r>
            </a:p>
          </p:txBody>
        </p:sp>
        <p:sp>
          <p:nvSpPr>
            <p:cNvPr id="255" name="Hình chữ nhật: Góc Tròn 254">
              <a:extLst>
                <a:ext uri="{FF2B5EF4-FFF2-40B4-BE49-F238E27FC236}">
                  <a16:creationId xmlns:a16="http://schemas.microsoft.com/office/drawing/2014/main" xmlns="" id="{74337F15-65E0-7B34-AEEB-2C7045423668}"/>
                </a:ext>
              </a:extLst>
            </p:cNvPr>
            <p:cNvSpPr/>
            <p:nvPr/>
          </p:nvSpPr>
          <p:spPr>
            <a:xfrm>
              <a:off x="2477568"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Ấ</a:t>
              </a:r>
            </a:p>
          </p:txBody>
        </p:sp>
        <p:sp>
          <p:nvSpPr>
            <p:cNvPr id="256" name="Hình chữ nhật: Góc Tròn 255">
              <a:extLst>
                <a:ext uri="{FF2B5EF4-FFF2-40B4-BE49-F238E27FC236}">
                  <a16:creationId xmlns:a16="http://schemas.microsoft.com/office/drawing/2014/main" xmlns="" id="{A77B1962-51F8-0D35-E089-BE329542DF0C}"/>
                </a:ext>
              </a:extLst>
            </p:cNvPr>
            <p:cNvSpPr/>
            <p:nvPr/>
          </p:nvSpPr>
          <p:spPr>
            <a:xfrm>
              <a:off x="3450284"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T</a:t>
              </a:r>
            </a:p>
          </p:txBody>
        </p:sp>
        <p:sp>
          <p:nvSpPr>
            <p:cNvPr id="257" name="Hình chữ nhật: Góc Tròn 256">
              <a:extLst>
                <a:ext uri="{FF2B5EF4-FFF2-40B4-BE49-F238E27FC236}">
                  <a16:creationId xmlns:a16="http://schemas.microsoft.com/office/drawing/2014/main" xmlns="" id="{52FD912F-EF2B-A866-C8AE-58C018545013}"/>
                </a:ext>
              </a:extLst>
            </p:cNvPr>
            <p:cNvSpPr/>
            <p:nvPr/>
          </p:nvSpPr>
          <p:spPr>
            <a:xfrm>
              <a:off x="4469070" y="354626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N</a:t>
              </a:r>
            </a:p>
          </p:txBody>
        </p:sp>
        <p:sp>
          <p:nvSpPr>
            <p:cNvPr id="258" name="Hình chữ nhật: Góc Tròn 257">
              <a:extLst>
                <a:ext uri="{FF2B5EF4-FFF2-40B4-BE49-F238E27FC236}">
                  <a16:creationId xmlns:a16="http://schemas.microsoft.com/office/drawing/2014/main" xmlns="" id="{AEE90309-0D54-EF2F-6E72-682B0E8F341A}"/>
                </a:ext>
              </a:extLst>
            </p:cNvPr>
            <p:cNvSpPr/>
            <p:nvPr/>
          </p:nvSpPr>
          <p:spPr>
            <a:xfrm>
              <a:off x="5434206" y="3573951"/>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G</a:t>
              </a:r>
            </a:p>
          </p:txBody>
        </p:sp>
        <p:sp>
          <p:nvSpPr>
            <p:cNvPr id="259" name="Hình chữ nhật: Góc Tròn 258">
              <a:extLst>
                <a:ext uri="{FF2B5EF4-FFF2-40B4-BE49-F238E27FC236}">
                  <a16:creationId xmlns:a16="http://schemas.microsoft.com/office/drawing/2014/main" xmlns="" id="{70FBB789-0EB3-2C01-5AA1-D02B85148E6D}"/>
                </a:ext>
              </a:extLst>
            </p:cNvPr>
            <p:cNvSpPr/>
            <p:nvPr/>
          </p:nvSpPr>
          <p:spPr>
            <a:xfrm>
              <a:off x="6438413" y="3573950"/>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Ờ</a:t>
              </a:r>
            </a:p>
          </p:txBody>
        </p:sp>
      </p:grpSp>
      <p:grpSp>
        <p:nvGrpSpPr>
          <p:cNvPr id="261" name="Che 1">
            <a:extLst>
              <a:ext uri="{FF2B5EF4-FFF2-40B4-BE49-F238E27FC236}">
                <a16:creationId xmlns:a16="http://schemas.microsoft.com/office/drawing/2014/main" xmlns="" id="{B55A2F89-3D54-6FA5-6D2E-EA9BC2522ECD}"/>
              </a:ext>
            </a:extLst>
          </p:cNvPr>
          <p:cNvGrpSpPr/>
          <p:nvPr/>
        </p:nvGrpSpPr>
        <p:grpSpPr>
          <a:xfrm>
            <a:off x="2932129" y="2587926"/>
            <a:ext cx="4621050" cy="540722"/>
            <a:chOff x="1482691" y="3546262"/>
            <a:chExt cx="5599534" cy="587526"/>
          </a:xfrm>
          <a:solidFill>
            <a:srgbClr val="0000FF"/>
          </a:solidFill>
        </p:grpSpPr>
        <p:sp>
          <p:nvSpPr>
            <p:cNvPr id="262" name="Hình chữ nhật: Góc Tròn 261">
              <a:extLst>
                <a:ext uri="{FF2B5EF4-FFF2-40B4-BE49-F238E27FC236}">
                  <a16:creationId xmlns:a16="http://schemas.microsoft.com/office/drawing/2014/main" xmlns="" id="{8915301D-801E-CBB5-5E9E-40EEEC0A7CEF}"/>
                </a:ext>
              </a:extLst>
            </p:cNvPr>
            <p:cNvSpPr/>
            <p:nvPr/>
          </p:nvSpPr>
          <p:spPr>
            <a:xfrm>
              <a:off x="1482691"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63" name="Hình chữ nhật: Góc Tròn 262">
              <a:extLst>
                <a:ext uri="{FF2B5EF4-FFF2-40B4-BE49-F238E27FC236}">
                  <a16:creationId xmlns:a16="http://schemas.microsoft.com/office/drawing/2014/main" xmlns="" id="{CC42CC41-E2C9-A398-A6D7-25E711AFA5C7}"/>
                </a:ext>
              </a:extLst>
            </p:cNvPr>
            <p:cNvSpPr/>
            <p:nvPr/>
          </p:nvSpPr>
          <p:spPr>
            <a:xfrm>
              <a:off x="2477568"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64" name="Hình chữ nhật: Góc Tròn 263">
              <a:extLst>
                <a:ext uri="{FF2B5EF4-FFF2-40B4-BE49-F238E27FC236}">
                  <a16:creationId xmlns:a16="http://schemas.microsoft.com/office/drawing/2014/main" xmlns="" id="{7B62CC9F-3754-0EBC-7391-F420210CF5F2}"/>
                </a:ext>
              </a:extLst>
            </p:cNvPr>
            <p:cNvSpPr/>
            <p:nvPr/>
          </p:nvSpPr>
          <p:spPr>
            <a:xfrm>
              <a:off x="3450284"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65" name="Hình chữ nhật: Góc Tròn 264">
              <a:extLst>
                <a:ext uri="{FF2B5EF4-FFF2-40B4-BE49-F238E27FC236}">
                  <a16:creationId xmlns:a16="http://schemas.microsoft.com/office/drawing/2014/main" xmlns="" id="{C647F512-DAFA-89B2-64C3-D2200AAA64D0}"/>
                </a:ext>
              </a:extLst>
            </p:cNvPr>
            <p:cNvSpPr/>
            <p:nvPr/>
          </p:nvSpPr>
          <p:spPr>
            <a:xfrm>
              <a:off x="4469070" y="354626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66" name="Hình chữ nhật: Góc Tròn 265">
              <a:extLst>
                <a:ext uri="{FF2B5EF4-FFF2-40B4-BE49-F238E27FC236}">
                  <a16:creationId xmlns:a16="http://schemas.microsoft.com/office/drawing/2014/main" xmlns="" id="{2876955F-9EBA-4483-6961-358E6E10338B}"/>
                </a:ext>
              </a:extLst>
            </p:cNvPr>
            <p:cNvSpPr/>
            <p:nvPr/>
          </p:nvSpPr>
          <p:spPr>
            <a:xfrm>
              <a:off x="5434206" y="3573951"/>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67" name="Hình chữ nhật: Góc Tròn 266">
              <a:extLst>
                <a:ext uri="{FF2B5EF4-FFF2-40B4-BE49-F238E27FC236}">
                  <a16:creationId xmlns:a16="http://schemas.microsoft.com/office/drawing/2014/main" xmlns="" id="{288306A5-796F-FB71-4223-A5F6958EFCFA}"/>
                </a:ext>
              </a:extLst>
            </p:cNvPr>
            <p:cNvSpPr/>
            <p:nvPr/>
          </p:nvSpPr>
          <p:spPr>
            <a:xfrm>
              <a:off x="6438413" y="3573950"/>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grpSp>
        <p:nvGrpSpPr>
          <p:cNvPr id="285" name="Nhóm 284">
            <a:extLst>
              <a:ext uri="{FF2B5EF4-FFF2-40B4-BE49-F238E27FC236}">
                <a16:creationId xmlns:a16="http://schemas.microsoft.com/office/drawing/2014/main" xmlns="" id="{A6978824-3C69-701C-1F94-174508D89B49}"/>
              </a:ext>
            </a:extLst>
          </p:cNvPr>
          <p:cNvGrpSpPr/>
          <p:nvPr/>
        </p:nvGrpSpPr>
        <p:grpSpPr>
          <a:xfrm>
            <a:off x="2956388" y="1733921"/>
            <a:ext cx="5381279" cy="555202"/>
            <a:chOff x="1482691" y="3546262"/>
            <a:chExt cx="6561170" cy="592747"/>
          </a:xfrm>
          <a:solidFill>
            <a:srgbClr val="00FF00"/>
          </a:solidFill>
        </p:grpSpPr>
        <p:sp>
          <p:nvSpPr>
            <p:cNvPr id="286" name="Hình chữ nhật: Góc Tròn 285">
              <a:extLst>
                <a:ext uri="{FF2B5EF4-FFF2-40B4-BE49-F238E27FC236}">
                  <a16:creationId xmlns:a16="http://schemas.microsoft.com/office/drawing/2014/main" xmlns="" id="{52794F01-3957-BEF7-F7AB-88D4296E8354}"/>
                </a:ext>
              </a:extLst>
            </p:cNvPr>
            <p:cNvSpPr/>
            <p:nvPr/>
          </p:nvSpPr>
          <p:spPr>
            <a:xfrm>
              <a:off x="1482691"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H</a:t>
              </a:r>
            </a:p>
          </p:txBody>
        </p:sp>
        <p:sp>
          <p:nvSpPr>
            <p:cNvPr id="287" name="Hình chữ nhật: Góc Tròn 286">
              <a:extLst>
                <a:ext uri="{FF2B5EF4-FFF2-40B4-BE49-F238E27FC236}">
                  <a16:creationId xmlns:a16="http://schemas.microsoft.com/office/drawing/2014/main" xmlns="" id="{F5EC3D76-EA21-5FC7-766F-997C091C7534}"/>
                </a:ext>
              </a:extLst>
            </p:cNvPr>
            <p:cNvSpPr/>
            <p:nvPr/>
          </p:nvSpPr>
          <p:spPr>
            <a:xfrm>
              <a:off x="2477568" y="3558083"/>
              <a:ext cx="643812" cy="559837"/>
            </a:xfrm>
            <a:prstGeom prst="roundRect">
              <a:avLst/>
            </a:prstGeom>
            <a:solidFill>
              <a:srgbClr val="00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Ư</a:t>
              </a:r>
            </a:p>
          </p:txBody>
        </p:sp>
        <p:sp>
          <p:nvSpPr>
            <p:cNvPr id="288" name="Hình chữ nhật: Góc Tròn 287">
              <a:extLst>
                <a:ext uri="{FF2B5EF4-FFF2-40B4-BE49-F238E27FC236}">
                  <a16:creationId xmlns:a16="http://schemas.microsoft.com/office/drawing/2014/main" xmlns="" id="{950C59A6-B866-CD3D-32BF-AF3A0E858792}"/>
                </a:ext>
              </a:extLst>
            </p:cNvPr>
            <p:cNvSpPr/>
            <p:nvPr/>
          </p:nvSpPr>
          <p:spPr>
            <a:xfrm>
              <a:off x="3450284"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Ơ</a:t>
              </a:r>
            </a:p>
          </p:txBody>
        </p:sp>
        <p:sp>
          <p:nvSpPr>
            <p:cNvPr id="289" name="Hình chữ nhật: Góc Tròn 288">
              <a:extLst>
                <a:ext uri="{FF2B5EF4-FFF2-40B4-BE49-F238E27FC236}">
                  <a16:creationId xmlns:a16="http://schemas.microsoft.com/office/drawing/2014/main" xmlns="" id="{4F9359DA-B297-A1E3-12AF-1B9BE5A1B5D3}"/>
                </a:ext>
              </a:extLst>
            </p:cNvPr>
            <p:cNvSpPr/>
            <p:nvPr/>
          </p:nvSpPr>
          <p:spPr>
            <a:xfrm>
              <a:off x="4469070" y="354626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N</a:t>
              </a:r>
            </a:p>
          </p:txBody>
        </p:sp>
        <p:sp>
          <p:nvSpPr>
            <p:cNvPr id="290" name="Hình chữ nhật: Góc Tròn 289">
              <a:extLst>
                <a:ext uri="{FF2B5EF4-FFF2-40B4-BE49-F238E27FC236}">
                  <a16:creationId xmlns:a16="http://schemas.microsoft.com/office/drawing/2014/main" xmlns="" id="{CECEBB00-E56A-6BE5-2A27-9F84672F4FDD}"/>
                </a:ext>
              </a:extLst>
            </p:cNvPr>
            <p:cNvSpPr/>
            <p:nvPr/>
          </p:nvSpPr>
          <p:spPr>
            <a:xfrm>
              <a:off x="5434206" y="3573951"/>
              <a:ext cx="643812" cy="559837"/>
            </a:xfrm>
            <a:prstGeom prst="roundRect">
              <a:avLst/>
            </a:prstGeom>
            <a:solidFill>
              <a:srgbClr val="00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G</a:t>
              </a:r>
            </a:p>
          </p:txBody>
        </p:sp>
        <p:sp>
          <p:nvSpPr>
            <p:cNvPr id="291" name="Hình chữ nhật: Góc Tròn 290">
              <a:extLst>
                <a:ext uri="{FF2B5EF4-FFF2-40B4-BE49-F238E27FC236}">
                  <a16:creationId xmlns:a16="http://schemas.microsoft.com/office/drawing/2014/main" xmlns="" id="{5AE211AE-B54F-0FE9-A220-98AC03948BA4}"/>
                </a:ext>
              </a:extLst>
            </p:cNvPr>
            <p:cNvSpPr/>
            <p:nvPr/>
          </p:nvSpPr>
          <p:spPr>
            <a:xfrm>
              <a:off x="6438413" y="3573950"/>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Ổ</a:t>
              </a:r>
            </a:p>
          </p:txBody>
        </p:sp>
        <p:sp>
          <p:nvSpPr>
            <p:cNvPr id="292" name="Hình chữ nhật: Góc Tròn 291">
              <a:extLst>
                <a:ext uri="{FF2B5EF4-FFF2-40B4-BE49-F238E27FC236}">
                  <a16:creationId xmlns:a16="http://schemas.microsoft.com/office/drawing/2014/main" xmlns="" id="{CDBFD54C-2763-707B-0305-BB24E02126EA}"/>
                </a:ext>
              </a:extLst>
            </p:cNvPr>
            <p:cNvSpPr/>
            <p:nvPr/>
          </p:nvSpPr>
          <p:spPr>
            <a:xfrm>
              <a:off x="7400049" y="357917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I</a:t>
              </a:r>
            </a:p>
          </p:txBody>
        </p:sp>
      </p:grpSp>
      <p:grpSp>
        <p:nvGrpSpPr>
          <p:cNvPr id="293" name="Che 1">
            <a:extLst>
              <a:ext uri="{FF2B5EF4-FFF2-40B4-BE49-F238E27FC236}">
                <a16:creationId xmlns:a16="http://schemas.microsoft.com/office/drawing/2014/main" xmlns="" id="{17AA41A9-37D1-2585-F157-0E809D3F4CEE}"/>
              </a:ext>
            </a:extLst>
          </p:cNvPr>
          <p:cNvGrpSpPr/>
          <p:nvPr/>
        </p:nvGrpSpPr>
        <p:grpSpPr>
          <a:xfrm>
            <a:off x="2918830" y="1738819"/>
            <a:ext cx="5433819" cy="581292"/>
            <a:chOff x="1482691" y="3546262"/>
            <a:chExt cx="6528513" cy="587526"/>
          </a:xfrm>
          <a:solidFill>
            <a:srgbClr val="33CC33"/>
          </a:solidFill>
        </p:grpSpPr>
        <p:sp>
          <p:nvSpPr>
            <p:cNvPr id="294" name="Hình chữ nhật: Góc Tròn 293">
              <a:extLst>
                <a:ext uri="{FF2B5EF4-FFF2-40B4-BE49-F238E27FC236}">
                  <a16:creationId xmlns:a16="http://schemas.microsoft.com/office/drawing/2014/main" xmlns="" id="{525BAC7C-A4C3-4916-053A-E03323701B2B}"/>
                </a:ext>
              </a:extLst>
            </p:cNvPr>
            <p:cNvSpPr/>
            <p:nvPr/>
          </p:nvSpPr>
          <p:spPr>
            <a:xfrm>
              <a:off x="1482691"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95" name="Hình chữ nhật: Góc Tròn 294">
              <a:extLst>
                <a:ext uri="{FF2B5EF4-FFF2-40B4-BE49-F238E27FC236}">
                  <a16:creationId xmlns:a16="http://schemas.microsoft.com/office/drawing/2014/main" xmlns="" id="{52D1D908-0F70-586D-D5F4-0A9DFF0CD6F7}"/>
                </a:ext>
              </a:extLst>
            </p:cNvPr>
            <p:cNvSpPr/>
            <p:nvPr/>
          </p:nvSpPr>
          <p:spPr>
            <a:xfrm>
              <a:off x="2477568"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96" name="Hình chữ nhật: Góc Tròn 295">
              <a:extLst>
                <a:ext uri="{FF2B5EF4-FFF2-40B4-BE49-F238E27FC236}">
                  <a16:creationId xmlns:a16="http://schemas.microsoft.com/office/drawing/2014/main" xmlns="" id="{0EC73123-9FC2-C28B-69DB-53317C7D5795}"/>
                </a:ext>
              </a:extLst>
            </p:cNvPr>
            <p:cNvSpPr/>
            <p:nvPr/>
          </p:nvSpPr>
          <p:spPr>
            <a:xfrm>
              <a:off x="3450284"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97" name="Hình chữ nhật: Góc Tròn 296">
              <a:extLst>
                <a:ext uri="{FF2B5EF4-FFF2-40B4-BE49-F238E27FC236}">
                  <a16:creationId xmlns:a16="http://schemas.microsoft.com/office/drawing/2014/main" xmlns="" id="{0BCEA59D-664D-D9D0-1D58-973B6B9E5A07}"/>
                </a:ext>
              </a:extLst>
            </p:cNvPr>
            <p:cNvSpPr/>
            <p:nvPr/>
          </p:nvSpPr>
          <p:spPr>
            <a:xfrm>
              <a:off x="4469070" y="354626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98" name="Hình chữ nhật: Góc Tròn 297">
              <a:extLst>
                <a:ext uri="{FF2B5EF4-FFF2-40B4-BE49-F238E27FC236}">
                  <a16:creationId xmlns:a16="http://schemas.microsoft.com/office/drawing/2014/main" xmlns="" id="{3B3346F7-7E68-46B9-ECE7-2CD89DCD66F5}"/>
                </a:ext>
              </a:extLst>
            </p:cNvPr>
            <p:cNvSpPr/>
            <p:nvPr/>
          </p:nvSpPr>
          <p:spPr>
            <a:xfrm>
              <a:off x="5434206" y="3573951"/>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99" name="Hình chữ nhật: Góc Tròn 298">
              <a:extLst>
                <a:ext uri="{FF2B5EF4-FFF2-40B4-BE49-F238E27FC236}">
                  <a16:creationId xmlns:a16="http://schemas.microsoft.com/office/drawing/2014/main" xmlns="" id="{06E8C96A-0DF4-D649-9740-74591E50F6C8}"/>
                </a:ext>
              </a:extLst>
            </p:cNvPr>
            <p:cNvSpPr/>
            <p:nvPr/>
          </p:nvSpPr>
          <p:spPr>
            <a:xfrm>
              <a:off x="6438413" y="3573950"/>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00" name="Hình chữ nhật: Góc Tròn 299">
              <a:extLst>
                <a:ext uri="{FF2B5EF4-FFF2-40B4-BE49-F238E27FC236}">
                  <a16:creationId xmlns:a16="http://schemas.microsoft.com/office/drawing/2014/main" xmlns="" id="{6D7E147C-0A76-19C1-7827-9AF0A7A127DF}"/>
                </a:ext>
              </a:extLst>
            </p:cNvPr>
            <p:cNvSpPr/>
            <p:nvPr/>
          </p:nvSpPr>
          <p:spPr>
            <a:xfrm>
              <a:off x="7367392"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grpSp>
        <p:nvGrpSpPr>
          <p:cNvPr id="308" name="Nhóm 307">
            <a:extLst>
              <a:ext uri="{FF2B5EF4-FFF2-40B4-BE49-F238E27FC236}">
                <a16:creationId xmlns:a16="http://schemas.microsoft.com/office/drawing/2014/main" xmlns="" id="{FD6717AE-421E-9CCC-E80C-6FB680C7F07D}"/>
              </a:ext>
            </a:extLst>
          </p:cNvPr>
          <p:cNvGrpSpPr/>
          <p:nvPr/>
        </p:nvGrpSpPr>
        <p:grpSpPr>
          <a:xfrm>
            <a:off x="10851373" y="1024398"/>
            <a:ext cx="775630" cy="5006526"/>
            <a:chOff x="10942787" y="993388"/>
            <a:chExt cx="674914" cy="4781718"/>
          </a:xfrm>
          <a:solidFill>
            <a:srgbClr val="FF00FF"/>
          </a:solidFill>
        </p:grpSpPr>
        <p:sp>
          <p:nvSpPr>
            <p:cNvPr id="301" name="Hình chữ nhật: Góc Tròn 300">
              <a:extLst>
                <a:ext uri="{FF2B5EF4-FFF2-40B4-BE49-F238E27FC236}">
                  <a16:creationId xmlns:a16="http://schemas.microsoft.com/office/drawing/2014/main" xmlns="" id="{887B3080-BD50-9A81-C207-42869F30E199}"/>
                </a:ext>
              </a:extLst>
            </p:cNvPr>
            <p:cNvSpPr/>
            <p:nvPr/>
          </p:nvSpPr>
          <p:spPr>
            <a:xfrm>
              <a:off x="10942787" y="993388"/>
              <a:ext cx="674914" cy="640708"/>
            </a:xfrm>
            <a:prstGeom prst="roundRect">
              <a:avLst/>
            </a:prstGeom>
            <a:gr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roadway" panose="04040905080B02020502" pitchFamily="82" charset="0"/>
                </a:rPr>
                <a:t>M</a:t>
              </a:r>
            </a:p>
          </p:txBody>
        </p:sp>
        <p:sp>
          <p:nvSpPr>
            <p:cNvPr id="302" name="Hình chữ nhật: Góc Tròn 301">
              <a:extLst>
                <a:ext uri="{FF2B5EF4-FFF2-40B4-BE49-F238E27FC236}">
                  <a16:creationId xmlns:a16="http://schemas.microsoft.com/office/drawing/2014/main" xmlns="" id="{8916E40C-7613-CF06-09A1-33F58E8AE3EA}"/>
                </a:ext>
              </a:extLst>
            </p:cNvPr>
            <p:cNvSpPr/>
            <p:nvPr/>
          </p:nvSpPr>
          <p:spPr>
            <a:xfrm>
              <a:off x="10942787" y="1821590"/>
              <a:ext cx="674914" cy="640708"/>
            </a:xfrm>
            <a:prstGeom prst="roundRect">
              <a:avLst/>
            </a:prstGeom>
            <a:gr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roadway" panose="04040905080B02020502" pitchFamily="82" charset="0"/>
                </a:rPr>
                <a:t>Ù</a:t>
              </a:r>
            </a:p>
          </p:txBody>
        </p:sp>
        <p:sp>
          <p:nvSpPr>
            <p:cNvPr id="303" name="Hình chữ nhật: Góc Tròn 302">
              <a:extLst>
                <a:ext uri="{FF2B5EF4-FFF2-40B4-BE49-F238E27FC236}">
                  <a16:creationId xmlns:a16="http://schemas.microsoft.com/office/drawing/2014/main" xmlns="" id="{48D01A4C-0D7E-A57B-F761-3B22C8EF92F8}"/>
                </a:ext>
              </a:extLst>
            </p:cNvPr>
            <p:cNvSpPr/>
            <p:nvPr/>
          </p:nvSpPr>
          <p:spPr>
            <a:xfrm>
              <a:off x="10942787" y="2649792"/>
              <a:ext cx="674914" cy="640708"/>
            </a:xfrm>
            <a:prstGeom prst="roundRect">
              <a:avLst/>
            </a:prstGeom>
            <a:gr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roadway" panose="04040905080B02020502" pitchFamily="82" charset="0"/>
                </a:rPr>
                <a:t>A</a:t>
              </a:r>
            </a:p>
          </p:txBody>
        </p:sp>
        <p:sp>
          <p:nvSpPr>
            <p:cNvPr id="304" name="Hình chữ nhật: Góc Tròn 303">
              <a:extLst>
                <a:ext uri="{FF2B5EF4-FFF2-40B4-BE49-F238E27FC236}">
                  <a16:creationId xmlns:a16="http://schemas.microsoft.com/office/drawing/2014/main" xmlns="" id="{54ABCC21-54BA-D0FD-7ECE-A1572E6E0FAF}"/>
                </a:ext>
              </a:extLst>
            </p:cNvPr>
            <p:cNvSpPr/>
            <p:nvPr/>
          </p:nvSpPr>
          <p:spPr>
            <a:xfrm>
              <a:off x="10942787" y="3477994"/>
              <a:ext cx="674914" cy="640708"/>
            </a:xfrm>
            <a:prstGeom prst="roundRect">
              <a:avLst/>
            </a:prstGeom>
            <a:gr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roadway" panose="04040905080B02020502" pitchFamily="82" charset="0"/>
                </a:rPr>
                <a:t>T</a:t>
              </a:r>
            </a:p>
          </p:txBody>
        </p:sp>
        <p:sp>
          <p:nvSpPr>
            <p:cNvPr id="305" name="Hình chữ nhật: Góc Tròn 304">
              <a:extLst>
                <a:ext uri="{FF2B5EF4-FFF2-40B4-BE49-F238E27FC236}">
                  <a16:creationId xmlns:a16="http://schemas.microsoft.com/office/drawing/2014/main" xmlns="" id="{4A0355F9-848A-5061-F795-40FE8ADDFCD7}"/>
                </a:ext>
              </a:extLst>
            </p:cNvPr>
            <p:cNvSpPr/>
            <p:nvPr/>
          </p:nvSpPr>
          <p:spPr>
            <a:xfrm>
              <a:off x="10942787" y="4306196"/>
              <a:ext cx="674914" cy="640708"/>
            </a:xfrm>
            <a:prstGeom prst="roundRect">
              <a:avLst/>
            </a:prstGeom>
            <a:gr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roadway" panose="04040905080B02020502" pitchFamily="82" charset="0"/>
                </a:rPr>
                <a:t>H</a:t>
              </a:r>
            </a:p>
          </p:txBody>
        </p:sp>
        <p:sp>
          <p:nvSpPr>
            <p:cNvPr id="306" name="Hình chữ nhật: Góc Tròn 305">
              <a:extLst>
                <a:ext uri="{FF2B5EF4-FFF2-40B4-BE49-F238E27FC236}">
                  <a16:creationId xmlns:a16="http://schemas.microsoft.com/office/drawing/2014/main" xmlns="" id="{84152D58-ADB6-6888-2BE2-DCE533522392}"/>
                </a:ext>
              </a:extLst>
            </p:cNvPr>
            <p:cNvSpPr/>
            <p:nvPr/>
          </p:nvSpPr>
          <p:spPr>
            <a:xfrm>
              <a:off x="10942787" y="5134398"/>
              <a:ext cx="674914" cy="640708"/>
            </a:xfrm>
            <a:prstGeom prst="roundRect">
              <a:avLst/>
            </a:prstGeom>
            <a:gr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roadway" panose="04040905080B02020502" pitchFamily="82" charset="0"/>
                </a:rPr>
                <a:t>U</a:t>
              </a:r>
            </a:p>
          </p:txBody>
        </p:sp>
      </p:grpSp>
      <p:grpSp>
        <p:nvGrpSpPr>
          <p:cNvPr id="309" name="CHE 2">
            <a:extLst>
              <a:ext uri="{FF2B5EF4-FFF2-40B4-BE49-F238E27FC236}">
                <a16:creationId xmlns:a16="http://schemas.microsoft.com/office/drawing/2014/main" xmlns="" id="{C774CCF6-AF8F-A8D8-FC40-A5394D9B3BBF}"/>
              </a:ext>
            </a:extLst>
          </p:cNvPr>
          <p:cNvGrpSpPr/>
          <p:nvPr/>
        </p:nvGrpSpPr>
        <p:grpSpPr>
          <a:xfrm>
            <a:off x="10849477" y="984854"/>
            <a:ext cx="775630" cy="5006526"/>
            <a:chOff x="10942787" y="993388"/>
            <a:chExt cx="674914" cy="4781718"/>
          </a:xfrm>
          <a:solidFill>
            <a:srgbClr val="FF0000"/>
          </a:solidFill>
        </p:grpSpPr>
        <p:sp>
          <p:nvSpPr>
            <p:cNvPr id="310" name="Hình chữ nhật: Góc Tròn 309">
              <a:extLst>
                <a:ext uri="{FF2B5EF4-FFF2-40B4-BE49-F238E27FC236}">
                  <a16:creationId xmlns:a16="http://schemas.microsoft.com/office/drawing/2014/main" xmlns="" id="{D5DD0898-052B-36AD-49E7-F5F7DC9452CC}"/>
                </a:ext>
              </a:extLst>
            </p:cNvPr>
            <p:cNvSpPr/>
            <p:nvPr/>
          </p:nvSpPr>
          <p:spPr>
            <a:xfrm>
              <a:off x="10942787" y="993388"/>
              <a:ext cx="674914" cy="640708"/>
            </a:xfrm>
            <a:prstGeom prst="roundRect">
              <a:avLst/>
            </a:prstGeom>
            <a:gr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Hình chữ nhật: Góc Tròn 310">
              <a:extLst>
                <a:ext uri="{FF2B5EF4-FFF2-40B4-BE49-F238E27FC236}">
                  <a16:creationId xmlns:a16="http://schemas.microsoft.com/office/drawing/2014/main" xmlns="" id="{00FEBA5D-7568-2773-49C7-5EEDF575CDE5}"/>
                </a:ext>
              </a:extLst>
            </p:cNvPr>
            <p:cNvSpPr/>
            <p:nvPr/>
          </p:nvSpPr>
          <p:spPr>
            <a:xfrm>
              <a:off x="10942787" y="1821590"/>
              <a:ext cx="674914" cy="640708"/>
            </a:xfrm>
            <a:prstGeom prst="roundRect">
              <a:avLst/>
            </a:prstGeom>
            <a:gr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Hình chữ nhật: Góc Tròn 311">
              <a:extLst>
                <a:ext uri="{FF2B5EF4-FFF2-40B4-BE49-F238E27FC236}">
                  <a16:creationId xmlns:a16="http://schemas.microsoft.com/office/drawing/2014/main" xmlns="" id="{0ABD0BE1-3783-3E75-0157-CD8DCD0D8C18}"/>
                </a:ext>
              </a:extLst>
            </p:cNvPr>
            <p:cNvSpPr/>
            <p:nvPr/>
          </p:nvSpPr>
          <p:spPr>
            <a:xfrm>
              <a:off x="10942787" y="2649792"/>
              <a:ext cx="674914" cy="640708"/>
            </a:xfrm>
            <a:prstGeom prst="roundRect">
              <a:avLst/>
            </a:prstGeom>
            <a:gr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Hình chữ nhật: Góc Tròn 312">
              <a:extLst>
                <a:ext uri="{FF2B5EF4-FFF2-40B4-BE49-F238E27FC236}">
                  <a16:creationId xmlns:a16="http://schemas.microsoft.com/office/drawing/2014/main" xmlns="" id="{BD187F34-29CA-9B0C-0B67-2719E816E9AB}"/>
                </a:ext>
              </a:extLst>
            </p:cNvPr>
            <p:cNvSpPr/>
            <p:nvPr/>
          </p:nvSpPr>
          <p:spPr>
            <a:xfrm>
              <a:off x="10942787" y="3477994"/>
              <a:ext cx="674914" cy="640708"/>
            </a:xfrm>
            <a:prstGeom prst="roundRect">
              <a:avLst/>
            </a:prstGeom>
            <a:gr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Hình chữ nhật: Góc Tròn 313">
              <a:extLst>
                <a:ext uri="{FF2B5EF4-FFF2-40B4-BE49-F238E27FC236}">
                  <a16:creationId xmlns:a16="http://schemas.microsoft.com/office/drawing/2014/main" xmlns="" id="{C52F7306-4170-5E86-FC13-3021AF8BE0CD}"/>
                </a:ext>
              </a:extLst>
            </p:cNvPr>
            <p:cNvSpPr/>
            <p:nvPr/>
          </p:nvSpPr>
          <p:spPr>
            <a:xfrm>
              <a:off x="10942787" y="4306196"/>
              <a:ext cx="674914" cy="640708"/>
            </a:xfrm>
            <a:prstGeom prst="roundRect">
              <a:avLst/>
            </a:prstGeom>
            <a:gr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Hình chữ nhật: Góc Tròn 314">
              <a:extLst>
                <a:ext uri="{FF2B5EF4-FFF2-40B4-BE49-F238E27FC236}">
                  <a16:creationId xmlns:a16="http://schemas.microsoft.com/office/drawing/2014/main" xmlns="" id="{E2DCF764-2C20-B8C1-4DD3-8901D5D3D9FF}"/>
                </a:ext>
              </a:extLst>
            </p:cNvPr>
            <p:cNvSpPr/>
            <p:nvPr/>
          </p:nvSpPr>
          <p:spPr>
            <a:xfrm>
              <a:off x="10942787" y="5134398"/>
              <a:ext cx="674914" cy="640708"/>
            </a:xfrm>
            <a:prstGeom prst="roundRect">
              <a:avLst/>
            </a:prstGeom>
            <a:gr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4" name="Oval 87">
            <a:extLst>
              <a:ext uri="{FF2B5EF4-FFF2-40B4-BE49-F238E27FC236}">
                <a16:creationId xmlns:a16="http://schemas.microsoft.com/office/drawing/2014/main" xmlns="" id="{67B18564-5F4A-E9D2-DF60-C043C2FC24B8}"/>
              </a:ext>
            </a:extLst>
          </p:cNvPr>
          <p:cNvSpPr>
            <a:spLocks noChangeArrowheads="1"/>
          </p:cNvSpPr>
          <p:nvPr/>
        </p:nvSpPr>
        <p:spPr bwMode="auto">
          <a:xfrm>
            <a:off x="10631373" y="178733"/>
            <a:ext cx="1194782" cy="684457"/>
          </a:xfrm>
          <a:prstGeom prst="ellipse">
            <a:avLst/>
          </a:prstGeom>
          <a:solidFill>
            <a:srgbClr val="F4AABF"/>
          </a:solidFill>
          <a:ln w="9525">
            <a:solidFill>
              <a:schemeClr val="tx1"/>
            </a:solidFill>
            <a:round/>
            <a:headEnd/>
            <a:tailEnd/>
          </a:ln>
        </p:spPr>
        <p:txBody>
          <a:bodyPr wrap="none" anchor="ctr"/>
          <a:lstStyle/>
          <a:p>
            <a:pPr algn="ctr"/>
            <a:r>
              <a:rPr lang="en-US" sz="2000" b="1" dirty="0" err="1">
                <a:latin typeface="Times New Roman" pitchFamily="18" charset="0"/>
              </a:rPr>
              <a:t>Từ</a:t>
            </a:r>
            <a:r>
              <a:rPr lang="en-US" sz="2000" b="1" dirty="0">
                <a:latin typeface="Times New Roman" pitchFamily="18" charset="0"/>
              </a:rPr>
              <a:t> </a:t>
            </a:r>
            <a:r>
              <a:rPr lang="en-US" sz="2000" b="1" dirty="0" err="1">
                <a:latin typeface="Times New Roman" pitchFamily="18" charset="0"/>
              </a:rPr>
              <a:t>Khóa</a:t>
            </a:r>
            <a:endParaRPr lang="en-US" sz="2000" b="1" dirty="0">
              <a:latin typeface=".VnTimeH" pitchFamily="34" charset="0"/>
            </a:endParaRPr>
          </a:p>
        </p:txBody>
      </p:sp>
      <p:sp>
        <p:nvSpPr>
          <p:cNvPr id="341" name="sỐ 1">
            <a:hlinkClick r:id="rId4" action="ppaction://hlinksldjump"/>
            <a:extLst>
              <a:ext uri="{FF2B5EF4-FFF2-40B4-BE49-F238E27FC236}">
                <a16:creationId xmlns:a16="http://schemas.microsoft.com/office/drawing/2014/main" xmlns="" id="{9DEDCFBD-F6E8-5394-0AC9-1DD33137CD14}"/>
              </a:ext>
            </a:extLst>
          </p:cNvPr>
          <p:cNvSpPr/>
          <p:nvPr/>
        </p:nvSpPr>
        <p:spPr>
          <a:xfrm>
            <a:off x="839196" y="1131711"/>
            <a:ext cx="674914" cy="424091"/>
          </a:xfrm>
          <a:prstGeom prst="round2DiagRect">
            <a:avLst>
              <a:gd name="adj1" fmla="val 50000"/>
              <a:gd name="adj2" fmla="val 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rPr>
              <a:t>1</a:t>
            </a:r>
          </a:p>
        </p:txBody>
      </p:sp>
      <p:sp>
        <p:nvSpPr>
          <p:cNvPr id="356" name="sỐ 1">
            <a:hlinkClick r:id="rId5" action="ppaction://hlinksldjump"/>
            <a:extLst>
              <a:ext uri="{FF2B5EF4-FFF2-40B4-BE49-F238E27FC236}">
                <a16:creationId xmlns:a16="http://schemas.microsoft.com/office/drawing/2014/main" xmlns="" id="{DB69308A-2CF3-FA18-0D98-F6C33F963A7D}"/>
              </a:ext>
            </a:extLst>
          </p:cNvPr>
          <p:cNvSpPr/>
          <p:nvPr/>
        </p:nvSpPr>
        <p:spPr>
          <a:xfrm>
            <a:off x="775965" y="1809997"/>
            <a:ext cx="674914" cy="424091"/>
          </a:xfrm>
          <a:prstGeom prst="round2DiagRect">
            <a:avLst>
              <a:gd name="adj1" fmla="val 33771"/>
              <a:gd name="adj2" fmla="val 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rPr>
              <a:t>2</a:t>
            </a:r>
          </a:p>
        </p:txBody>
      </p:sp>
      <p:sp>
        <p:nvSpPr>
          <p:cNvPr id="357" name="sỐ 1">
            <a:hlinkClick r:id="rId6" action="ppaction://hlinksldjump"/>
            <a:extLst>
              <a:ext uri="{FF2B5EF4-FFF2-40B4-BE49-F238E27FC236}">
                <a16:creationId xmlns:a16="http://schemas.microsoft.com/office/drawing/2014/main" xmlns="" id="{5DFB7DA7-2D94-F494-0068-C56C1D3B1DF6}"/>
              </a:ext>
            </a:extLst>
          </p:cNvPr>
          <p:cNvSpPr/>
          <p:nvPr/>
        </p:nvSpPr>
        <p:spPr>
          <a:xfrm>
            <a:off x="788776" y="2679074"/>
            <a:ext cx="674914" cy="424091"/>
          </a:xfrm>
          <a:prstGeom prst="round2DiagRect">
            <a:avLst>
              <a:gd name="adj1" fmla="val 50000"/>
              <a:gd name="adj2" fmla="val 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rPr>
              <a:t>3</a:t>
            </a:r>
          </a:p>
        </p:txBody>
      </p:sp>
      <p:sp>
        <p:nvSpPr>
          <p:cNvPr id="358" name="sỐ 1">
            <a:hlinkClick r:id="rId7" action="ppaction://hlinksldjump"/>
            <a:extLst>
              <a:ext uri="{FF2B5EF4-FFF2-40B4-BE49-F238E27FC236}">
                <a16:creationId xmlns:a16="http://schemas.microsoft.com/office/drawing/2014/main" xmlns="" id="{374BCB3F-C8E0-DF4D-B8B6-D209BC203383}"/>
              </a:ext>
            </a:extLst>
          </p:cNvPr>
          <p:cNvSpPr/>
          <p:nvPr/>
        </p:nvSpPr>
        <p:spPr>
          <a:xfrm>
            <a:off x="788776" y="3684522"/>
            <a:ext cx="674914" cy="424091"/>
          </a:xfrm>
          <a:prstGeom prst="round2DiagRect">
            <a:avLst>
              <a:gd name="adj1" fmla="val 50000"/>
              <a:gd name="adj2" fmla="val 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rPr>
              <a:t>4</a:t>
            </a:r>
          </a:p>
        </p:txBody>
      </p:sp>
      <p:sp>
        <p:nvSpPr>
          <p:cNvPr id="360" name="sỐ 1">
            <a:hlinkClick r:id="rId8" action="ppaction://hlinksldjump"/>
            <a:extLst>
              <a:ext uri="{FF2B5EF4-FFF2-40B4-BE49-F238E27FC236}">
                <a16:creationId xmlns:a16="http://schemas.microsoft.com/office/drawing/2014/main" xmlns="" id="{4344A22F-ADEB-C9B4-D509-66BBCC696A83}"/>
              </a:ext>
            </a:extLst>
          </p:cNvPr>
          <p:cNvSpPr/>
          <p:nvPr/>
        </p:nvSpPr>
        <p:spPr>
          <a:xfrm>
            <a:off x="724608" y="4797557"/>
            <a:ext cx="674914" cy="424091"/>
          </a:xfrm>
          <a:prstGeom prst="round2DiagRect">
            <a:avLst>
              <a:gd name="adj1" fmla="val 50000"/>
              <a:gd name="adj2" fmla="val 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rPr>
              <a:t>5</a:t>
            </a:r>
          </a:p>
        </p:txBody>
      </p:sp>
      <p:sp>
        <p:nvSpPr>
          <p:cNvPr id="361" name="sỐ 1">
            <a:hlinkClick r:id="rId9" action="ppaction://hlinksldjump"/>
            <a:extLst>
              <a:ext uri="{FF2B5EF4-FFF2-40B4-BE49-F238E27FC236}">
                <a16:creationId xmlns:a16="http://schemas.microsoft.com/office/drawing/2014/main" xmlns="" id="{D266DAB5-3D84-BDA3-E350-679627385ADF}"/>
              </a:ext>
            </a:extLst>
          </p:cNvPr>
          <p:cNvSpPr/>
          <p:nvPr/>
        </p:nvSpPr>
        <p:spPr>
          <a:xfrm>
            <a:off x="692686" y="5709509"/>
            <a:ext cx="674914" cy="424091"/>
          </a:xfrm>
          <a:prstGeom prst="round2DiagRect">
            <a:avLst>
              <a:gd name="adj1" fmla="val 50000"/>
              <a:gd name="adj2" fmla="val 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rPr>
              <a:t>6</a:t>
            </a:r>
          </a:p>
        </p:txBody>
      </p:sp>
      <p:pic>
        <p:nvPicPr>
          <p:cNvPr id="22" name="Hình ảnh 21">
            <a:extLst>
              <a:ext uri="{FF2B5EF4-FFF2-40B4-BE49-F238E27FC236}">
                <a16:creationId xmlns:a16="http://schemas.microsoft.com/office/drawing/2014/main" xmlns="" id="{F5A94444-0BA5-4767-66C1-7CF2BB8339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236212" y="31330"/>
            <a:ext cx="1063605" cy="1015732"/>
          </a:xfrm>
          <a:prstGeom prst="rect">
            <a:avLst/>
          </a:prstGeom>
        </p:spPr>
      </p:pic>
      <p:sp>
        <p:nvSpPr>
          <p:cNvPr id="23" name="Nút Hành động: Tiến hoặc Tiếp theo 22">
            <a:hlinkClick r:id="rId11" action="ppaction://hlinksldjump" highlightClick="1"/>
            <a:extLst>
              <a:ext uri="{FF2B5EF4-FFF2-40B4-BE49-F238E27FC236}">
                <a16:creationId xmlns:a16="http://schemas.microsoft.com/office/drawing/2014/main" xmlns="" id="{68A3F1C6-7433-4727-5503-72AAE9D91691}"/>
              </a:ext>
            </a:extLst>
          </p:cNvPr>
          <p:cNvSpPr/>
          <p:nvPr/>
        </p:nvSpPr>
        <p:spPr>
          <a:xfrm>
            <a:off x="839196" y="474678"/>
            <a:ext cx="513009" cy="423982"/>
          </a:xfrm>
          <a:prstGeom prst="actionButtonForwardNex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498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9"/>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49"/>
                                        </p:tgtEl>
                                      </p:cBhvr>
                                    </p:animEffect>
                                    <p:set>
                                      <p:cBhvr>
                                        <p:cTn id="7" dur="1" fill="hold">
                                          <p:stCondLst>
                                            <p:cond delay="499"/>
                                          </p:stCondLst>
                                        </p:cTn>
                                        <p:tgtEl>
                                          <p:spTgt spid="14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9"/>
                  </p:tgtEl>
                </p:cond>
              </p:nextCondLst>
            </p:seq>
            <p:seq concurrent="1" nextAc="seek">
              <p:cTn id="8" restart="whenNotActive" fill="hold" evtFilter="cancelBubble" nodeType="interactiveSeq">
                <p:stCondLst>
                  <p:cond evt="onClick" delay="0">
                    <p:tgtEl>
                      <p:spTgt spid="179"/>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79"/>
                                        </p:tgtEl>
                                      </p:cBhvr>
                                    </p:animEffect>
                                    <p:set>
                                      <p:cBhvr>
                                        <p:cTn id="13" dur="1" fill="hold">
                                          <p:stCondLst>
                                            <p:cond delay="499"/>
                                          </p:stCondLst>
                                        </p:cTn>
                                        <p:tgtEl>
                                          <p:spTgt spid="179"/>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9"/>
                  </p:tgtEl>
                </p:cond>
              </p:nextCondLst>
            </p:seq>
            <p:seq concurrent="1" nextAc="seek">
              <p:cTn id="14" restart="whenNotActive" fill="hold" evtFilter="cancelBubble" nodeType="interactiveSeq">
                <p:stCondLst>
                  <p:cond evt="onClick" delay="0">
                    <p:tgtEl>
                      <p:spTgt spid="226"/>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226"/>
                                        </p:tgtEl>
                                      </p:cBhvr>
                                    </p:animEffect>
                                    <p:set>
                                      <p:cBhvr>
                                        <p:cTn id="19" dur="1" fill="hold">
                                          <p:stCondLst>
                                            <p:cond delay="499"/>
                                          </p:stCondLst>
                                        </p:cTn>
                                        <p:tgtEl>
                                          <p:spTgt spid="22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26"/>
                  </p:tgtEl>
                </p:cond>
              </p:nextCondLst>
            </p:seq>
            <p:seq concurrent="1" nextAc="seek">
              <p:cTn id="20" restart="whenNotActive" fill="hold" evtFilter="cancelBubble" nodeType="interactiveSeq">
                <p:stCondLst>
                  <p:cond evt="onClick" delay="0">
                    <p:tgtEl>
                      <p:spTgt spid="245"/>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245"/>
                                        </p:tgtEl>
                                      </p:cBhvr>
                                    </p:animEffect>
                                    <p:set>
                                      <p:cBhvr>
                                        <p:cTn id="25" dur="1" fill="hold">
                                          <p:stCondLst>
                                            <p:cond delay="499"/>
                                          </p:stCondLst>
                                        </p:cTn>
                                        <p:tgtEl>
                                          <p:spTgt spid="24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45"/>
                  </p:tgtEl>
                </p:cond>
              </p:nextCondLst>
            </p:seq>
            <p:seq concurrent="1" nextAc="seek">
              <p:cTn id="26" restart="whenNotActive" fill="hold" evtFilter="cancelBubble" nodeType="interactiveSeq">
                <p:stCondLst>
                  <p:cond evt="onClick" delay="0">
                    <p:tgtEl>
                      <p:spTgt spid="261"/>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261"/>
                                        </p:tgtEl>
                                      </p:cBhvr>
                                    </p:animEffect>
                                    <p:set>
                                      <p:cBhvr>
                                        <p:cTn id="31" dur="1" fill="hold">
                                          <p:stCondLst>
                                            <p:cond delay="499"/>
                                          </p:stCondLst>
                                        </p:cTn>
                                        <p:tgtEl>
                                          <p:spTgt spid="261"/>
                                        </p:tgtEl>
                                        <p:attrNameLst>
                                          <p:attrName>style.visibility</p:attrName>
                                        </p:attrNameLst>
                                      </p:cBhvr>
                                      <p:to>
                                        <p:strVal val="hidden"/>
                                      </p:to>
                                    </p:set>
                                  </p:childTnLst>
                                  <p:subTnLst>
                                    <p:audio>
                                      <p:cMediaNode vol="30000">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61"/>
                  </p:tgtEl>
                </p:cond>
              </p:nextCondLst>
            </p:seq>
            <p:seq concurrent="1" nextAc="seek">
              <p:cTn id="32" restart="whenNotActive" fill="hold" evtFilter="cancelBubble" nodeType="interactiveSeq">
                <p:stCondLst>
                  <p:cond evt="onClick" delay="0">
                    <p:tgtEl>
                      <p:spTgt spid="293"/>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nodeType="clickEffect">
                                  <p:stCondLst>
                                    <p:cond delay="0"/>
                                  </p:stCondLst>
                                  <p:childTnLst>
                                    <p:animEffect transition="out" filter="barn(inVertical)">
                                      <p:cBhvr>
                                        <p:cTn id="36" dur="500"/>
                                        <p:tgtEl>
                                          <p:spTgt spid="293"/>
                                        </p:tgtEl>
                                      </p:cBhvr>
                                    </p:animEffect>
                                    <p:set>
                                      <p:cBhvr>
                                        <p:cTn id="37" dur="1" fill="hold">
                                          <p:stCondLst>
                                            <p:cond delay="499"/>
                                          </p:stCondLst>
                                        </p:cTn>
                                        <p:tgtEl>
                                          <p:spTgt spid="293"/>
                                        </p:tgtEl>
                                        <p:attrNameLst>
                                          <p:attrName>style.visibility</p:attrName>
                                        </p:attrNameLst>
                                      </p:cBhvr>
                                      <p:to>
                                        <p:strVal val="hidden"/>
                                      </p:to>
                                    </p:set>
                                  </p:childTnLst>
                                  <p:subTnLst>
                                    <p:audio>
                                      <p:cMediaNode vol="30000">
                                        <p:cTn display="0" masterRel="sameClick">
                                          <p:stCondLst>
                                            <p:cond evt="begin" delay="0">
                                              <p:tn val="3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93"/>
                  </p:tgtEl>
                </p:cond>
              </p:nextCondLst>
            </p:seq>
            <p:seq concurrent="1" nextAc="seek">
              <p:cTn id="38" restart="whenNotActive" fill="hold" evtFilter="cancelBubble" nodeType="interactiveSeq">
                <p:stCondLst>
                  <p:cond evt="onClick" delay="0">
                    <p:tgtEl>
                      <p:spTgt spid="309"/>
                    </p:tgtEl>
                  </p:cond>
                </p:stCondLst>
                <p:endSync evt="end" delay="0">
                  <p:rtn val="all"/>
                </p:endSync>
                <p:childTnLst>
                  <p:par>
                    <p:cTn id="39" fill="hold">
                      <p:stCondLst>
                        <p:cond delay="0"/>
                      </p:stCondLst>
                      <p:childTnLst>
                        <p:par>
                          <p:cTn id="40" fill="hold">
                            <p:stCondLst>
                              <p:cond delay="0"/>
                            </p:stCondLst>
                            <p:childTnLst>
                              <p:par>
                                <p:cTn id="41" presetID="21" presetClass="exit" presetSubtype="1" fill="hold" nodeType="clickEffect">
                                  <p:stCondLst>
                                    <p:cond delay="0"/>
                                  </p:stCondLst>
                                  <p:childTnLst>
                                    <p:animEffect transition="out" filter="wheel(1)">
                                      <p:cBhvr>
                                        <p:cTn id="42" dur="2000"/>
                                        <p:tgtEl>
                                          <p:spTgt spid="309"/>
                                        </p:tgtEl>
                                      </p:cBhvr>
                                    </p:animEffect>
                                    <p:set>
                                      <p:cBhvr>
                                        <p:cTn id="43" dur="1" fill="hold">
                                          <p:stCondLst>
                                            <p:cond delay="1999"/>
                                          </p:stCondLst>
                                        </p:cTn>
                                        <p:tgtEl>
                                          <p:spTgt spid="30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9"/>
                  </p:tgtEl>
                </p:cond>
              </p:nextCondLst>
            </p:seq>
            <p:seq concurrent="1" nextAc="seek">
              <p:cTn id="44" restart="whenNotActive" fill="hold" evtFilter="cancelBubble" nodeType="interactiveSeq">
                <p:stCondLst>
                  <p:cond evt="onClick" delay="0">
                    <p:tgtEl>
                      <p:spTgt spid="341"/>
                    </p:tgtEl>
                  </p:cond>
                </p:stCondLst>
                <p:endSync evt="end" delay="0">
                  <p:rtn val="all"/>
                </p:endSync>
                <p:childTnLst>
                  <p:par>
                    <p:cTn id="45" fill="hold">
                      <p:stCondLst>
                        <p:cond delay="0"/>
                      </p:stCondLst>
                      <p:childTnLst>
                        <p:par>
                          <p:cTn id="46" fill="hold">
                            <p:stCondLst>
                              <p:cond delay="0"/>
                            </p:stCondLst>
                            <p:childTnLst>
                              <p:par>
                                <p:cTn id="47" presetID="6" presetClass="exit" presetSubtype="32" fill="hold" grpId="0" nodeType="clickEffect">
                                  <p:stCondLst>
                                    <p:cond delay="0"/>
                                  </p:stCondLst>
                                  <p:childTnLst>
                                    <p:animEffect transition="out" filter="circle(out)">
                                      <p:cBhvr>
                                        <p:cTn id="48" dur="2000"/>
                                        <p:tgtEl>
                                          <p:spTgt spid="341"/>
                                        </p:tgtEl>
                                      </p:cBhvr>
                                    </p:animEffect>
                                    <p:set>
                                      <p:cBhvr>
                                        <p:cTn id="49" dur="1" fill="hold">
                                          <p:stCondLst>
                                            <p:cond delay="1999"/>
                                          </p:stCondLst>
                                        </p:cTn>
                                        <p:tgtEl>
                                          <p:spTgt spid="341"/>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41"/>
                  </p:tgtEl>
                </p:cond>
              </p:nextCondLst>
            </p:seq>
            <p:seq concurrent="1" nextAc="seek">
              <p:cTn id="50" restart="whenNotActive" fill="hold" evtFilter="cancelBubble" nodeType="interactiveSeq">
                <p:stCondLst>
                  <p:cond evt="onClick" delay="0">
                    <p:tgtEl>
                      <p:spTgt spid="356"/>
                    </p:tgtEl>
                  </p:cond>
                </p:stCondLst>
                <p:endSync evt="end" delay="0">
                  <p:rtn val="all"/>
                </p:endSync>
                <p:childTnLst>
                  <p:par>
                    <p:cTn id="51" fill="hold">
                      <p:stCondLst>
                        <p:cond delay="0"/>
                      </p:stCondLst>
                      <p:childTnLst>
                        <p:par>
                          <p:cTn id="52" fill="hold">
                            <p:stCondLst>
                              <p:cond delay="0"/>
                            </p:stCondLst>
                            <p:childTnLst>
                              <p:par>
                                <p:cTn id="53" presetID="6" presetClass="exit" presetSubtype="32" fill="hold" grpId="0" nodeType="clickEffect">
                                  <p:stCondLst>
                                    <p:cond delay="0"/>
                                  </p:stCondLst>
                                  <p:childTnLst>
                                    <p:animEffect transition="out" filter="circle(out)">
                                      <p:cBhvr>
                                        <p:cTn id="54" dur="2000"/>
                                        <p:tgtEl>
                                          <p:spTgt spid="356"/>
                                        </p:tgtEl>
                                      </p:cBhvr>
                                    </p:animEffect>
                                    <p:set>
                                      <p:cBhvr>
                                        <p:cTn id="55" dur="1" fill="hold">
                                          <p:stCondLst>
                                            <p:cond delay="1999"/>
                                          </p:stCondLst>
                                        </p:cTn>
                                        <p:tgtEl>
                                          <p:spTgt spid="35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56"/>
                  </p:tgtEl>
                </p:cond>
              </p:nextCondLst>
            </p:seq>
            <p:seq concurrent="1" nextAc="seek">
              <p:cTn id="56" restart="whenNotActive" fill="hold" evtFilter="cancelBubble" nodeType="interactiveSeq">
                <p:stCondLst>
                  <p:cond evt="onClick" delay="0">
                    <p:tgtEl>
                      <p:spTgt spid="357"/>
                    </p:tgtEl>
                  </p:cond>
                </p:stCondLst>
                <p:endSync evt="end" delay="0">
                  <p:rtn val="all"/>
                </p:endSync>
                <p:childTnLst>
                  <p:par>
                    <p:cTn id="57" fill="hold">
                      <p:stCondLst>
                        <p:cond delay="0"/>
                      </p:stCondLst>
                      <p:childTnLst>
                        <p:par>
                          <p:cTn id="58" fill="hold">
                            <p:stCondLst>
                              <p:cond delay="0"/>
                            </p:stCondLst>
                            <p:childTnLst>
                              <p:par>
                                <p:cTn id="59" presetID="6" presetClass="exit" presetSubtype="32" fill="hold" grpId="0" nodeType="clickEffect">
                                  <p:stCondLst>
                                    <p:cond delay="0"/>
                                  </p:stCondLst>
                                  <p:childTnLst>
                                    <p:animEffect transition="out" filter="circle(out)">
                                      <p:cBhvr>
                                        <p:cTn id="60" dur="2000"/>
                                        <p:tgtEl>
                                          <p:spTgt spid="357"/>
                                        </p:tgtEl>
                                      </p:cBhvr>
                                    </p:animEffect>
                                    <p:set>
                                      <p:cBhvr>
                                        <p:cTn id="61" dur="1" fill="hold">
                                          <p:stCondLst>
                                            <p:cond delay="1999"/>
                                          </p:stCondLst>
                                        </p:cTn>
                                        <p:tgtEl>
                                          <p:spTgt spid="357"/>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57"/>
                  </p:tgtEl>
                </p:cond>
              </p:nextCondLst>
            </p:seq>
            <p:seq concurrent="1" nextAc="seek">
              <p:cTn id="62" restart="whenNotActive" fill="hold" evtFilter="cancelBubble" nodeType="interactiveSeq">
                <p:stCondLst>
                  <p:cond evt="onClick" delay="0">
                    <p:tgtEl>
                      <p:spTgt spid="358"/>
                    </p:tgtEl>
                  </p:cond>
                </p:stCondLst>
                <p:endSync evt="end" delay="0">
                  <p:rtn val="all"/>
                </p:endSync>
                <p:childTnLst>
                  <p:par>
                    <p:cTn id="63" fill="hold">
                      <p:stCondLst>
                        <p:cond delay="0"/>
                      </p:stCondLst>
                      <p:childTnLst>
                        <p:par>
                          <p:cTn id="64" fill="hold">
                            <p:stCondLst>
                              <p:cond delay="0"/>
                            </p:stCondLst>
                            <p:childTnLst>
                              <p:par>
                                <p:cTn id="65" presetID="6" presetClass="exit" presetSubtype="32" fill="hold" grpId="0" nodeType="clickEffect">
                                  <p:stCondLst>
                                    <p:cond delay="0"/>
                                  </p:stCondLst>
                                  <p:childTnLst>
                                    <p:animEffect transition="out" filter="circle(out)">
                                      <p:cBhvr>
                                        <p:cTn id="66" dur="2000"/>
                                        <p:tgtEl>
                                          <p:spTgt spid="358"/>
                                        </p:tgtEl>
                                      </p:cBhvr>
                                    </p:animEffect>
                                    <p:set>
                                      <p:cBhvr>
                                        <p:cTn id="67" dur="1" fill="hold">
                                          <p:stCondLst>
                                            <p:cond delay="1999"/>
                                          </p:stCondLst>
                                        </p:cTn>
                                        <p:tgtEl>
                                          <p:spTgt spid="358"/>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58"/>
                  </p:tgtEl>
                </p:cond>
              </p:nextCondLst>
            </p:seq>
            <p:seq concurrent="1" nextAc="seek">
              <p:cTn id="68" restart="whenNotActive" fill="hold" evtFilter="cancelBubble" nodeType="interactiveSeq">
                <p:stCondLst>
                  <p:cond evt="onClick" delay="0">
                    <p:tgtEl>
                      <p:spTgt spid="360"/>
                    </p:tgtEl>
                  </p:cond>
                </p:stCondLst>
                <p:endSync evt="end" delay="0">
                  <p:rtn val="all"/>
                </p:endSync>
                <p:childTnLst>
                  <p:par>
                    <p:cTn id="69" fill="hold">
                      <p:stCondLst>
                        <p:cond delay="0"/>
                      </p:stCondLst>
                      <p:childTnLst>
                        <p:par>
                          <p:cTn id="70" fill="hold">
                            <p:stCondLst>
                              <p:cond delay="0"/>
                            </p:stCondLst>
                            <p:childTnLst>
                              <p:par>
                                <p:cTn id="71" presetID="6" presetClass="exit" presetSubtype="32" fill="hold" grpId="0" nodeType="clickEffect">
                                  <p:stCondLst>
                                    <p:cond delay="0"/>
                                  </p:stCondLst>
                                  <p:childTnLst>
                                    <p:animEffect transition="out" filter="circle(out)">
                                      <p:cBhvr>
                                        <p:cTn id="72" dur="2000"/>
                                        <p:tgtEl>
                                          <p:spTgt spid="360"/>
                                        </p:tgtEl>
                                      </p:cBhvr>
                                    </p:animEffect>
                                    <p:set>
                                      <p:cBhvr>
                                        <p:cTn id="73" dur="1" fill="hold">
                                          <p:stCondLst>
                                            <p:cond delay="1999"/>
                                          </p:stCondLst>
                                        </p:cTn>
                                        <p:tgtEl>
                                          <p:spTgt spid="360"/>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60"/>
                  </p:tgtEl>
                </p:cond>
              </p:nextCondLst>
            </p:seq>
            <p:seq concurrent="1" nextAc="seek">
              <p:cTn id="74" restart="whenNotActive" fill="hold" evtFilter="cancelBubble" nodeType="interactiveSeq">
                <p:stCondLst>
                  <p:cond evt="onClick" delay="0">
                    <p:tgtEl>
                      <p:spTgt spid="361"/>
                    </p:tgtEl>
                  </p:cond>
                </p:stCondLst>
                <p:endSync evt="end" delay="0">
                  <p:rtn val="all"/>
                </p:endSync>
                <p:childTnLst>
                  <p:par>
                    <p:cTn id="75" fill="hold">
                      <p:stCondLst>
                        <p:cond delay="0"/>
                      </p:stCondLst>
                      <p:childTnLst>
                        <p:par>
                          <p:cTn id="76" fill="hold">
                            <p:stCondLst>
                              <p:cond delay="0"/>
                            </p:stCondLst>
                            <p:childTnLst>
                              <p:par>
                                <p:cTn id="77" presetID="6" presetClass="exit" presetSubtype="32" fill="hold" grpId="0" nodeType="clickEffect">
                                  <p:stCondLst>
                                    <p:cond delay="0"/>
                                  </p:stCondLst>
                                  <p:childTnLst>
                                    <p:animEffect transition="out" filter="circle(out)">
                                      <p:cBhvr>
                                        <p:cTn id="78" dur="2000"/>
                                        <p:tgtEl>
                                          <p:spTgt spid="361"/>
                                        </p:tgtEl>
                                      </p:cBhvr>
                                    </p:animEffect>
                                    <p:set>
                                      <p:cBhvr>
                                        <p:cTn id="79" dur="1" fill="hold">
                                          <p:stCondLst>
                                            <p:cond delay="1999"/>
                                          </p:stCondLst>
                                        </p:cTn>
                                        <p:tgtEl>
                                          <p:spTgt spid="361"/>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61"/>
                  </p:tgtEl>
                </p:cond>
              </p:nextCondLst>
            </p:seq>
          </p:childTnLst>
        </p:cTn>
      </p:par>
    </p:tnLst>
    <p:bldLst>
      <p:bldP spid="341" grpId="0" animBg="1"/>
      <p:bldP spid="356" grpId="0" animBg="1"/>
      <p:bldP spid="357" grpId="0" animBg="1"/>
      <p:bldP spid="358" grpId="0" animBg="1"/>
      <p:bldP spid="360" grpId="0" animBg="1"/>
      <p:bldP spid="3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Ố 1">
            <a:extLst>
              <a:ext uri="{FF2B5EF4-FFF2-40B4-BE49-F238E27FC236}">
                <a16:creationId xmlns:a16="http://schemas.microsoft.com/office/drawing/2014/main" xmlns="" id="{E5C4B27C-D5CF-2451-72B9-4C03FA332EAB}"/>
              </a:ext>
            </a:extLst>
          </p:cNvPr>
          <p:cNvSpPr/>
          <p:nvPr/>
        </p:nvSpPr>
        <p:spPr>
          <a:xfrm>
            <a:off x="802172" y="490781"/>
            <a:ext cx="1096011" cy="998738"/>
          </a:xfrm>
          <a:prstGeom prst="round2DiagRect">
            <a:avLst>
              <a:gd name="adj1" fmla="val 50000"/>
              <a:gd name="adj2" fmla="val 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rPr>
              <a:t>1</a:t>
            </a:r>
          </a:p>
        </p:txBody>
      </p:sp>
      <p:sp>
        <p:nvSpPr>
          <p:cNvPr id="27" name="Hình chữ nhật: Góc Gập 26">
            <a:extLst>
              <a:ext uri="{FF2B5EF4-FFF2-40B4-BE49-F238E27FC236}">
                <a16:creationId xmlns:a16="http://schemas.microsoft.com/office/drawing/2014/main" xmlns="" id="{99EE3FC2-2B86-5BC6-1F58-DDC7F8929874}"/>
              </a:ext>
            </a:extLst>
          </p:cNvPr>
          <p:cNvSpPr/>
          <p:nvPr/>
        </p:nvSpPr>
        <p:spPr>
          <a:xfrm>
            <a:off x="948625" y="1962009"/>
            <a:ext cx="8011839" cy="4539718"/>
          </a:xfrm>
          <a:prstGeom prst="foldedCorner">
            <a:avLst>
              <a:gd name="adj" fmla="val 21854"/>
            </a:avLst>
          </a:prstGeom>
          <a:solidFill>
            <a:srgbClr val="00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Hình chữ nhật 28">
            <a:extLst>
              <a:ext uri="{FF2B5EF4-FFF2-40B4-BE49-F238E27FC236}">
                <a16:creationId xmlns:a16="http://schemas.microsoft.com/office/drawing/2014/main" xmlns="" id="{49A1CE96-BE45-1168-683E-372977461468}"/>
              </a:ext>
            </a:extLst>
          </p:cNvPr>
          <p:cNvSpPr/>
          <p:nvPr/>
        </p:nvSpPr>
        <p:spPr>
          <a:xfrm rot="18759590">
            <a:off x="522683" y="1779477"/>
            <a:ext cx="740229" cy="522514"/>
          </a:xfrm>
          <a:prstGeom prst="rect">
            <a:avLst/>
          </a:prstGeom>
          <a:solidFill>
            <a:srgbClr val="FF3399">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Nút Hành động: Đến Trang chủ 32">
            <a:hlinkClick r:id="rId3" action="ppaction://hlinksldjump" highlightClick="1"/>
            <a:extLst>
              <a:ext uri="{FF2B5EF4-FFF2-40B4-BE49-F238E27FC236}">
                <a16:creationId xmlns:a16="http://schemas.microsoft.com/office/drawing/2014/main" xmlns="" id="{6B93D769-1970-8FF9-05F4-82BC595FCD01}"/>
              </a:ext>
            </a:extLst>
          </p:cNvPr>
          <p:cNvSpPr/>
          <p:nvPr/>
        </p:nvSpPr>
        <p:spPr>
          <a:xfrm>
            <a:off x="11163300" y="5613400"/>
            <a:ext cx="876300" cy="888327"/>
          </a:xfrm>
          <a:prstGeom prst="actionButtonHom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Che 1">
            <a:extLst>
              <a:ext uri="{FF2B5EF4-FFF2-40B4-BE49-F238E27FC236}">
                <a16:creationId xmlns:a16="http://schemas.microsoft.com/office/drawing/2014/main" xmlns="" id="{F216A84F-E7FA-2B3E-6F36-5B45558E01FB}"/>
              </a:ext>
            </a:extLst>
          </p:cNvPr>
          <p:cNvGrpSpPr/>
          <p:nvPr/>
        </p:nvGrpSpPr>
        <p:grpSpPr>
          <a:xfrm>
            <a:off x="3428413" y="490781"/>
            <a:ext cx="3012932" cy="582337"/>
            <a:chOff x="1482691" y="3546262"/>
            <a:chExt cx="3630191" cy="571658"/>
          </a:xfrm>
          <a:solidFill>
            <a:srgbClr val="0000FF"/>
          </a:solidFill>
        </p:grpSpPr>
        <p:sp>
          <p:nvSpPr>
            <p:cNvPr id="16" name="Hình chữ nhật: Góc Tròn 15">
              <a:extLst>
                <a:ext uri="{FF2B5EF4-FFF2-40B4-BE49-F238E27FC236}">
                  <a16:creationId xmlns:a16="http://schemas.microsoft.com/office/drawing/2014/main" xmlns="" id="{366790B6-8C96-06A2-E058-131E2FDFFB1E}"/>
                </a:ext>
              </a:extLst>
            </p:cNvPr>
            <p:cNvSpPr/>
            <p:nvPr/>
          </p:nvSpPr>
          <p:spPr>
            <a:xfrm>
              <a:off x="1482691"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7" name="Hình chữ nhật: Góc Tròn 16">
              <a:extLst>
                <a:ext uri="{FF2B5EF4-FFF2-40B4-BE49-F238E27FC236}">
                  <a16:creationId xmlns:a16="http://schemas.microsoft.com/office/drawing/2014/main" xmlns="" id="{72CA6A14-603F-132B-4613-96AE0C6D0223}"/>
                </a:ext>
              </a:extLst>
            </p:cNvPr>
            <p:cNvSpPr/>
            <p:nvPr/>
          </p:nvSpPr>
          <p:spPr>
            <a:xfrm>
              <a:off x="2477568"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 name="Hình chữ nhật: Góc Tròn 17">
              <a:extLst>
                <a:ext uri="{FF2B5EF4-FFF2-40B4-BE49-F238E27FC236}">
                  <a16:creationId xmlns:a16="http://schemas.microsoft.com/office/drawing/2014/main" xmlns="" id="{AA24BC5B-28D5-0832-99A4-7FDFBAAF79C0}"/>
                </a:ext>
              </a:extLst>
            </p:cNvPr>
            <p:cNvSpPr/>
            <p:nvPr/>
          </p:nvSpPr>
          <p:spPr>
            <a:xfrm>
              <a:off x="3450284"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8" name="Hình chữ nhật: Góc Tròn 27">
              <a:extLst>
                <a:ext uri="{FF2B5EF4-FFF2-40B4-BE49-F238E27FC236}">
                  <a16:creationId xmlns:a16="http://schemas.microsoft.com/office/drawing/2014/main" xmlns="" id="{880DC194-8871-D326-BB57-3D57F94A8A8B}"/>
                </a:ext>
              </a:extLst>
            </p:cNvPr>
            <p:cNvSpPr/>
            <p:nvPr/>
          </p:nvSpPr>
          <p:spPr>
            <a:xfrm>
              <a:off x="4469070" y="354626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pic>
        <p:nvPicPr>
          <p:cNvPr id="31" name="Hình ảnh 30">
            <a:extLst>
              <a:ext uri="{FF2B5EF4-FFF2-40B4-BE49-F238E27FC236}">
                <a16:creationId xmlns:a16="http://schemas.microsoft.com/office/drawing/2014/main" xmlns="" id="{7DD5BCCD-47D5-022E-6168-6DC8BE5F2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7107" y="1318751"/>
            <a:ext cx="4052493" cy="4220497"/>
          </a:xfrm>
          <a:prstGeom prst="rect">
            <a:avLst/>
          </a:prstGeom>
        </p:spPr>
      </p:pic>
      <p:sp>
        <p:nvSpPr>
          <p:cNvPr id="34" name="Hộp Văn bản 33">
            <a:extLst>
              <a:ext uri="{FF2B5EF4-FFF2-40B4-BE49-F238E27FC236}">
                <a16:creationId xmlns:a16="http://schemas.microsoft.com/office/drawing/2014/main" xmlns="" id="{CD4FF20E-28F2-1899-4425-9824C183275A}"/>
              </a:ext>
            </a:extLst>
          </p:cNvPr>
          <p:cNvSpPr txBox="1"/>
          <p:nvPr/>
        </p:nvSpPr>
        <p:spPr>
          <a:xfrm>
            <a:off x="1908693" y="3020651"/>
            <a:ext cx="6668963" cy="1938992"/>
          </a:xfrm>
          <a:prstGeom prst="rect">
            <a:avLst/>
          </a:prstGeom>
          <a:noFill/>
        </p:spPr>
        <p:txBody>
          <a:bodyPr wrap="square">
            <a:spAutoFit/>
          </a:bodyPr>
          <a:lstStyle/>
          <a:p>
            <a:pPr algn="ctr"/>
            <a:r>
              <a:rPr lang="en-US" sz="4000" b="1" dirty="0" err="1">
                <a:effectLst/>
                <a:latin typeface="Times New Roman" panose="02020603050405020304" pitchFamily="18" charset="0"/>
                <a:ea typeface="Calibri" panose="020F0502020204030204" pitchFamily="34" charset="0"/>
              </a:rPr>
              <a:t>Từ</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diễn</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tả</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tâm</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trạng</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của</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nhà</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thơ</a:t>
            </a:r>
            <a:r>
              <a:rPr lang="en-US" sz="4000" b="1" dirty="0">
                <a:effectLst/>
                <a:latin typeface="Times New Roman" panose="02020603050405020304" pitchFamily="18" charset="0"/>
                <a:ea typeface="Calibri" panose="020F0502020204030204" pitchFamily="34" charset="0"/>
              </a:rPr>
              <a:t> qua </a:t>
            </a:r>
            <a:r>
              <a:rPr lang="en-US" sz="4000" b="1" dirty="0" err="1">
                <a:effectLst/>
                <a:latin typeface="Times New Roman" panose="02020603050405020304" pitchFamily="18" charset="0"/>
                <a:ea typeface="Calibri" panose="020F0502020204030204" pitchFamily="34" charset="0"/>
              </a:rPr>
              <a:t>câu</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Hình</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như</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thu</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đã</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về</a:t>
            </a:r>
            <a:r>
              <a:rPr lang="en-US" sz="4000" b="1" dirty="0">
                <a:effectLst/>
                <a:latin typeface="Times New Roman" panose="02020603050405020304" pitchFamily="18" charset="0"/>
                <a:ea typeface="Calibri" panose="020F0502020204030204" pitchFamily="34" charset="0"/>
              </a:rPr>
              <a:t>”?</a:t>
            </a:r>
            <a:endParaRPr lang="en-US" sz="4000" b="1" dirty="0"/>
          </a:p>
        </p:txBody>
      </p:sp>
    </p:spTree>
    <p:extLst>
      <p:ext uri="{BB962C8B-B14F-4D97-AF65-F5344CB8AC3E}">
        <p14:creationId xmlns:p14="http://schemas.microsoft.com/office/powerpoint/2010/main" val="35383384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6"/>
                                        </p:tgtEl>
                                      </p:cBhvr>
                                    </p:animEffect>
                                    <p:set>
                                      <p:cBhvr>
                                        <p:cTn id="7" dur="1" fill="hold">
                                          <p:stCondLst>
                                            <p:cond delay="1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Ố 1">
            <a:extLst>
              <a:ext uri="{FF2B5EF4-FFF2-40B4-BE49-F238E27FC236}">
                <a16:creationId xmlns:a16="http://schemas.microsoft.com/office/drawing/2014/main" xmlns="" id="{E5C4B27C-D5CF-2451-72B9-4C03FA332EAB}"/>
              </a:ext>
            </a:extLst>
          </p:cNvPr>
          <p:cNvSpPr/>
          <p:nvPr/>
        </p:nvSpPr>
        <p:spPr>
          <a:xfrm>
            <a:off x="802172" y="490781"/>
            <a:ext cx="1096011" cy="998738"/>
          </a:xfrm>
          <a:prstGeom prst="round2DiagRect">
            <a:avLst>
              <a:gd name="adj1" fmla="val 50000"/>
              <a:gd name="adj2" fmla="val 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rPr>
              <a:t>2</a:t>
            </a:r>
          </a:p>
        </p:txBody>
      </p:sp>
      <p:sp>
        <p:nvSpPr>
          <p:cNvPr id="27" name="Hình chữ nhật: Góc Gập 26">
            <a:extLst>
              <a:ext uri="{FF2B5EF4-FFF2-40B4-BE49-F238E27FC236}">
                <a16:creationId xmlns:a16="http://schemas.microsoft.com/office/drawing/2014/main" xmlns="" id="{99EE3FC2-2B86-5BC6-1F58-DDC7F8929874}"/>
              </a:ext>
            </a:extLst>
          </p:cNvPr>
          <p:cNvSpPr/>
          <p:nvPr/>
        </p:nvSpPr>
        <p:spPr>
          <a:xfrm>
            <a:off x="892797" y="1883282"/>
            <a:ext cx="8011839" cy="4539718"/>
          </a:xfrm>
          <a:prstGeom prst="foldedCorner">
            <a:avLst>
              <a:gd name="adj" fmla="val 21854"/>
            </a:avLst>
          </a:prstGeom>
          <a:solidFill>
            <a:srgbClr val="00FF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Hình chữ nhật 28">
            <a:extLst>
              <a:ext uri="{FF2B5EF4-FFF2-40B4-BE49-F238E27FC236}">
                <a16:creationId xmlns:a16="http://schemas.microsoft.com/office/drawing/2014/main" xmlns="" id="{49A1CE96-BE45-1168-683E-372977461468}"/>
              </a:ext>
            </a:extLst>
          </p:cNvPr>
          <p:cNvSpPr/>
          <p:nvPr/>
        </p:nvSpPr>
        <p:spPr>
          <a:xfrm rot="18759590">
            <a:off x="522683" y="1779477"/>
            <a:ext cx="740229" cy="522514"/>
          </a:xfrm>
          <a:prstGeom prst="rect">
            <a:avLst/>
          </a:prstGeom>
          <a:solidFill>
            <a:srgbClr val="FF3399">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Nút Hành động: Đến Trang chủ 46">
            <a:hlinkClick r:id="rId3" action="ppaction://hlinksldjump" highlightClick="1"/>
            <a:extLst>
              <a:ext uri="{FF2B5EF4-FFF2-40B4-BE49-F238E27FC236}">
                <a16:creationId xmlns:a16="http://schemas.microsoft.com/office/drawing/2014/main" xmlns="" id="{05ED4BB6-3C4E-578D-4F80-DCCF72D37B9D}"/>
              </a:ext>
            </a:extLst>
          </p:cNvPr>
          <p:cNvSpPr/>
          <p:nvPr/>
        </p:nvSpPr>
        <p:spPr>
          <a:xfrm>
            <a:off x="11163300" y="5613400"/>
            <a:ext cx="876300" cy="888327"/>
          </a:xfrm>
          <a:prstGeom prst="actionButtonHom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Che 1">
            <a:extLst>
              <a:ext uri="{FF2B5EF4-FFF2-40B4-BE49-F238E27FC236}">
                <a16:creationId xmlns:a16="http://schemas.microsoft.com/office/drawing/2014/main" xmlns="" id="{D5EA646F-AD38-B1D1-2D23-6D04E7F39081}"/>
              </a:ext>
            </a:extLst>
          </p:cNvPr>
          <p:cNvGrpSpPr/>
          <p:nvPr/>
        </p:nvGrpSpPr>
        <p:grpSpPr>
          <a:xfrm>
            <a:off x="2899165" y="699504"/>
            <a:ext cx="5433819" cy="581292"/>
            <a:chOff x="1482691" y="3546262"/>
            <a:chExt cx="6528513" cy="587526"/>
          </a:xfrm>
          <a:solidFill>
            <a:srgbClr val="33CC33"/>
          </a:solidFill>
        </p:grpSpPr>
        <p:sp>
          <p:nvSpPr>
            <p:cNvPr id="17" name="Hình chữ nhật: Góc Tròn 16">
              <a:extLst>
                <a:ext uri="{FF2B5EF4-FFF2-40B4-BE49-F238E27FC236}">
                  <a16:creationId xmlns:a16="http://schemas.microsoft.com/office/drawing/2014/main" xmlns="" id="{BD4B3EAF-C55C-8192-BA87-C4B932E0AC70}"/>
                </a:ext>
              </a:extLst>
            </p:cNvPr>
            <p:cNvSpPr/>
            <p:nvPr/>
          </p:nvSpPr>
          <p:spPr>
            <a:xfrm>
              <a:off x="1482691"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 name="Hình chữ nhật: Góc Tròn 17">
              <a:extLst>
                <a:ext uri="{FF2B5EF4-FFF2-40B4-BE49-F238E27FC236}">
                  <a16:creationId xmlns:a16="http://schemas.microsoft.com/office/drawing/2014/main" xmlns="" id="{0C030119-CAF9-ACD1-1A93-A0A26A21B4C2}"/>
                </a:ext>
              </a:extLst>
            </p:cNvPr>
            <p:cNvSpPr/>
            <p:nvPr/>
          </p:nvSpPr>
          <p:spPr>
            <a:xfrm>
              <a:off x="2477568"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9" name="Hình chữ nhật: Góc Tròn 18">
              <a:extLst>
                <a:ext uri="{FF2B5EF4-FFF2-40B4-BE49-F238E27FC236}">
                  <a16:creationId xmlns:a16="http://schemas.microsoft.com/office/drawing/2014/main" xmlns="" id="{440B7B14-2990-5BAF-45BE-53D258CB12DD}"/>
                </a:ext>
              </a:extLst>
            </p:cNvPr>
            <p:cNvSpPr/>
            <p:nvPr/>
          </p:nvSpPr>
          <p:spPr>
            <a:xfrm>
              <a:off x="3450284"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0" name="Hình chữ nhật: Góc Tròn 19">
              <a:extLst>
                <a:ext uri="{FF2B5EF4-FFF2-40B4-BE49-F238E27FC236}">
                  <a16:creationId xmlns:a16="http://schemas.microsoft.com/office/drawing/2014/main" xmlns="" id="{ACB04ED2-190D-3FF6-5A95-2A687BF39D8F}"/>
                </a:ext>
              </a:extLst>
            </p:cNvPr>
            <p:cNvSpPr/>
            <p:nvPr/>
          </p:nvSpPr>
          <p:spPr>
            <a:xfrm>
              <a:off x="4469070" y="354626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1" name="Hình chữ nhật: Góc Tròn 20">
              <a:extLst>
                <a:ext uri="{FF2B5EF4-FFF2-40B4-BE49-F238E27FC236}">
                  <a16:creationId xmlns:a16="http://schemas.microsoft.com/office/drawing/2014/main" xmlns="" id="{657AF633-6265-74AD-799E-3E0290F481E7}"/>
                </a:ext>
              </a:extLst>
            </p:cNvPr>
            <p:cNvSpPr/>
            <p:nvPr/>
          </p:nvSpPr>
          <p:spPr>
            <a:xfrm>
              <a:off x="5434206" y="3573951"/>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2" name="Hình chữ nhật: Góc Tròn 21">
              <a:extLst>
                <a:ext uri="{FF2B5EF4-FFF2-40B4-BE49-F238E27FC236}">
                  <a16:creationId xmlns:a16="http://schemas.microsoft.com/office/drawing/2014/main" xmlns="" id="{1A97B7B7-A629-BBF6-C64F-87F213629197}"/>
                </a:ext>
              </a:extLst>
            </p:cNvPr>
            <p:cNvSpPr/>
            <p:nvPr/>
          </p:nvSpPr>
          <p:spPr>
            <a:xfrm>
              <a:off x="6438413" y="3573950"/>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3" name="Hình chữ nhật: Góc Tròn 22">
              <a:extLst>
                <a:ext uri="{FF2B5EF4-FFF2-40B4-BE49-F238E27FC236}">
                  <a16:creationId xmlns:a16="http://schemas.microsoft.com/office/drawing/2014/main" xmlns="" id="{2EFEE742-F155-6E89-2495-E4B0279BA84D}"/>
                </a:ext>
              </a:extLst>
            </p:cNvPr>
            <p:cNvSpPr/>
            <p:nvPr/>
          </p:nvSpPr>
          <p:spPr>
            <a:xfrm>
              <a:off x="7367392"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sp>
        <p:nvSpPr>
          <p:cNvPr id="28" name="Hộp Văn bản 27">
            <a:extLst>
              <a:ext uri="{FF2B5EF4-FFF2-40B4-BE49-F238E27FC236}">
                <a16:creationId xmlns:a16="http://schemas.microsoft.com/office/drawing/2014/main" xmlns="" id="{2D84AA26-5B8E-11E8-825C-5BD5A6211A8A}"/>
              </a:ext>
            </a:extLst>
          </p:cNvPr>
          <p:cNvSpPr txBox="1"/>
          <p:nvPr/>
        </p:nvSpPr>
        <p:spPr>
          <a:xfrm>
            <a:off x="1952817" y="3266457"/>
            <a:ext cx="6114105" cy="1323439"/>
          </a:xfrm>
          <a:prstGeom prst="rect">
            <a:avLst/>
          </a:prstGeom>
          <a:noFill/>
        </p:spPr>
        <p:txBody>
          <a:bodyPr wrap="square">
            <a:spAutoFit/>
          </a:bodyPr>
          <a:lstStyle/>
          <a:p>
            <a:pPr algn="ctr"/>
            <a:r>
              <a:rPr lang="en-US" sz="4000" b="1" dirty="0" err="1">
                <a:effectLst/>
                <a:latin typeface="Times New Roman" panose="02020603050405020304" pitchFamily="18" charset="0"/>
                <a:ea typeface="Calibri" panose="020F0502020204030204" pitchFamily="34" charset="0"/>
              </a:rPr>
              <a:t>Tác</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giả</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cảm</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nhận</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mùa</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thu</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bắt</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đầu</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từ</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hương</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vị</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gì</a:t>
            </a:r>
            <a:r>
              <a:rPr lang="en-US" sz="4000" b="1" dirty="0">
                <a:effectLst/>
                <a:latin typeface="Times New Roman" panose="02020603050405020304" pitchFamily="18" charset="0"/>
                <a:ea typeface="Calibri" panose="020F0502020204030204" pitchFamily="34" charset="0"/>
              </a:rPr>
              <a:t>?</a:t>
            </a:r>
            <a:endParaRPr lang="en-US" sz="4000" b="1" dirty="0"/>
          </a:p>
        </p:txBody>
      </p:sp>
      <p:pic>
        <p:nvPicPr>
          <p:cNvPr id="30" name="Hình ảnh 29">
            <a:extLst>
              <a:ext uri="{FF2B5EF4-FFF2-40B4-BE49-F238E27FC236}">
                <a16:creationId xmlns:a16="http://schemas.microsoft.com/office/drawing/2014/main" xmlns="" id="{A24C4A5F-1B50-1472-8F8D-EF133B581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5689" y="1196021"/>
            <a:ext cx="4052493" cy="4220497"/>
          </a:xfrm>
          <a:prstGeom prst="rect">
            <a:avLst/>
          </a:prstGeom>
        </p:spPr>
      </p:pic>
    </p:spTree>
    <p:extLst>
      <p:ext uri="{BB962C8B-B14F-4D97-AF65-F5344CB8AC3E}">
        <p14:creationId xmlns:p14="http://schemas.microsoft.com/office/powerpoint/2010/main" val="3426310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6"/>
                                        </p:tgtEl>
                                      </p:cBhvr>
                                    </p:animEffect>
                                    <p:set>
                                      <p:cBhvr>
                                        <p:cTn id="7" dur="1" fill="hold">
                                          <p:stCondLst>
                                            <p:cond delay="1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subTnLst>
                                    <p:audio>
                                      <p:cMediaNode vol="30000">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Ố 1">
            <a:extLst>
              <a:ext uri="{FF2B5EF4-FFF2-40B4-BE49-F238E27FC236}">
                <a16:creationId xmlns:a16="http://schemas.microsoft.com/office/drawing/2014/main" xmlns="" id="{E5C4B27C-D5CF-2451-72B9-4C03FA332EAB}"/>
              </a:ext>
            </a:extLst>
          </p:cNvPr>
          <p:cNvSpPr/>
          <p:nvPr/>
        </p:nvSpPr>
        <p:spPr>
          <a:xfrm>
            <a:off x="802172" y="490781"/>
            <a:ext cx="1096011" cy="998738"/>
          </a:xfrm>
          <a:prstGeom prst="round2DiagRect">
            <a:avLst>
              <a:gd name="adj1" fmla="val 50000"/>
              <a:gd name="adj2" fmla="val 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rPr>
              <a:t>3</a:t>
            </a:r>
          </a:p>
        </p:txBody>
      </p:sp>
      <p:sp>
        <p:nvSpPr>
          <p:cNvPr id="27" name="Hình chữ nhật: Góc Gập 26">
            <a:extLst>
              <a:ext uri="{FF2B5EF4-FFF2-40B4-BE49-F238E27FC236}">
                <a16:creationId xmlns:a16="http://schemas.microsoft.com/office/drawing/2014/main" xmlns="" id="{99EE3FC2-2B86-5BC6-1F58-DDC7F8929874}"/>
              </a:ext>
            </a:extLst>
          </p:cNvPr>
          <p:cNvSpPr/>
          <p:nvPr/>
        </p:nvSpPr>
        <p:spPr>
          <a:xfrm>
            <a:off x="928960" y="1962009"/>
            <a:ext cx="8011839" cy="4539718"/>
          </a:xfrm>
          <a:prstGeom prst="foldedCorner">
            <a:avLst>
              <a:gd name="adj" fmla="val 21854"/>
            </a:avLst>
          </a:prstGeom>
          <a:solidFill>
            <a:srgbClr val="00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Hình chữ nhật 28">
            <a:extLst>
              <a:ext uri="{FF2B5EF4-FFF2-40B4-BE49-F238E27FC236}">
                <a16:creationId xmlns:a16="http://schemas.microsoft.com/office/drawing/2014/main" xmlns="" id="{49A1CE96-BE45-1168-683E-372977461468}"/>
              </a:ext>
            </a:extLst>
          </p:cNvPr>
          <p:cNvSpPr/>
          <p:nvPr/>
        </p:nvSpPr>
        <p:spPr>
          <a:xfrm rot="18759590">
            <a:off x="522683" y="1779477"/>
            <a:ext cx="740229" cy="522514"/>
          </a:xfrm>
          <a:prstGeom prst="rect">
            <a:avLst/>
          </a:prstGeom>
          <a:solidFill>
            <a:srgbClr val="FF3399">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Nút Hành động: Đến Trang chủ 68">
            <a:hlinkClick r:id="rId3" action="ppaction://hlinksldjump" highlightClick="1">
              <a:snd r:embed="rId4" name="suction.wav"/>
            </a:hlinkClick>
            <a:extLst>
              <a:ext uri="{FF2B5EF4-FFF2-40B4-BE49-F238E27FC236}">
                <a16:creationId xmlns:a16="http://schemas.microsoft.com/office/drawing/2014/main" xmlns="" id="{27E7890C-6596-AD99-9C12-C048D41F8C5E}"/>
              </a:ext>
            </a:extLst>
          </p:cNvPr>
          <p:cNvSpPr/>
          <p:nvPr/>
        </p:nvSpPr>
        <p:spPr>
          <a:xfrm>
            <a:off x="11163300" y="5613400"/>
            <a:ext cx="876300" cy="888327"/>
          </a:xfrm>
          <a:prstGeom prst="actionButtonHom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Che 1">
            <a:extLst>
              <a:ext uri="{FF2B5EF4-FFF2-40B4-BE49-F238E27FC236}">
                <a16:creationId xmlns:a16="http://schemas.microsoft.com/office/drawing/2014/main" xmlns="" id="{BE5D50BB-47DC-0F38-AA0B-CFE3AF8AEC38}"/>
              </a:ext>
            </a:extLst>
          </p:cNvPr>
          <p:cNvGrpSpPr/>
          <p:nvPr/>
        </p:nvGrpSpPr>
        <p:grpSpPr>
          <a:xfrm>
            <a:off x="2624354" y="719789"/>
            <a:ext cx="4621050" cy="540722"/>
            <a:chOff x="1482691" y="3546262"/>
            <a:chExt cx="5599534" cy="587526"/>
          </a:xfrm>
          <a:solidFill>
            <a:srgbClr val="0000FF"/>
          </a:solidFill>
        </p:grpSpPr>
        <p:sp>
          <p:nvSpPr>
            <p:cNvPr id="20" name="Hình chữ nhật: Góc Tròn 19">
              <a:extLst>
                <a:ext uri="{FF2B5EF4-FFF2-40B4-BE49-F238E27FC236}">
                  <a16:creationId xmlns:a16="http://schemas.microsoft.com/office/drawing/2014/main" xmlns="" id="{1F1307F2-B4AE-9164-18F0-FEC9FD05D63D}"/>
                </a:ext>
              </a:extLst>
            </p:cNvPr>
            <p:cNvSpPr/>
            <p:nvPr/>
          </p:nvSpPr>
          <p:spPr>
            <a:xfrm>
              <a:off x="1482691"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1" name="Hình chữ nhật: Góc Tròn 20">
              <a:extLst>
                <a:ext uri="{FF2B5EF4-FFF2-40B4-BE49-F238E27FC236}">
                  <a16:creationId xmlns:a16="http://schemas.microsoft.com/office/drawing/2014/main" xmlns="" id="{55EA6C66-EC46-5915-DDE8-B13F451F4FBB}"/>
                </a:ext>
              </a:extLst>
            </p:cNvPr>
            <p:cNvSpPr/>
            <p:nvPr/>
          </p:nvSpPr>
          <p:spPr>
            <a:xfrm>
              <a:off x="2477568"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2" name="Hình chữ nhật: Góc Tròn 21">
              <a:extLst>
                <a:ext uri="{FF2B5EF4-FFF2-40B4-BE49-F238E27FC236}">
                  <a16:creationId xmlns:a16="http://schemas.microsoft.com/office/drawing/2014/main" xmlns="" id="{18372BC0-C1B5-9413-4858-C873A6B605B8}"/>
                </a:ext>
              </a:extLst>
            </p:cNvPr>
            <p:cNvSpPr/>
            <p:nvPr/>
          </p:nvSpPr>
          <p:spPr>
            <a:xfrm>
              <a:off x="3450284"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3" name="Hình chữ nhật: Góc Tròn 22">
              <a:extLst>
                <a:ext uri="{FF2B5EF4-FFF2-40B4-BE49-F238E27FC236}">
                  <a16:creationId xmlns:a16="http://schemas.microsoft.com/office/drawing/2014/main" xmlns="" id="{A2C5B9C0-C0C8-DC41-B898-E89C0A00BEBF}"/>
                </a:ext>
              </a:extLst>
            </p:cNvPr>
            <p:cNvSpPr/>
            <p:nvPr/>
          </p:nvSpPr>
          <p:spPr>
            <a:xfrm>
              <a:off x="4469070" y="354626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4" name="Hình chữ nhật: Góc Tròn 23">
              <a:extLst>
                <a:ext uri="{FF2B5EF4-FFF2-40B4-BE49-F238E27FC236}">
                  <a16:creationId xmlns:a16="http://schemas.microsoft.com/office/drawing/2014/main" xmlns="" id="{B1DEECAB-A169-21B6-65AA-9D928E2830D4}"/>
                </a:ext>
              </a:extLst>
            </p:cNvPr>
            <p:cNvSpPr/>
            <p:nvPr/>
          </p:nvSpPr>
          <p:spPr>
            <a:xfrm>
              <a:off x="5434206" y="3573951"/>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5" name="Hình chữ nhật: Góc Tròn 24">
              <a:extLst>
                <a:ext uri="{FF2B5EF4-FFF2-40B4-BE49-F238E27FC236}">
                  <a16:creationId xmlns:a16="http://schemas.microsoft.com/office/drawing/2014/main" xmlns="" id="{ACFA1D1C-1F87-1005-85F6-D2E923B67983}"/>
                </a:ext>
              </a:extLst>
            </p:cNvPr>
            <p:cNvSpPr/>
            <p:nvPr/>
          </p:nvSpPr>
          <p:spPr>
            <a:xfrm>
              <a:off x="6438413" y="3573950"/>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pic>
        <p:nvPicPr>
          <p:cNvPr id="28" name="Hình ảnh 27">
            <a:extLst>
              <a:ext uri="{FF2B5EF4-FFF2-40B4-BE49-F238E27FC236}">
                <a16:creationId xmlns:a16="http://schemas.microsoft.com/office/drawing/2014/main" xmlns="" id="{C4133DA5-EFD2-909E-2CE2-2A4DA49FA1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474" y="1318751"/>
            <a:ext cx="4052493" cy="4220497"/>
          </a:xfrm>
          <a:prstGeom prst="rect">
            <a:avLst/>
          </a:prstGeom>
        </p:spPr>
      </p:pic>
      <p:sp>
        <p:nvSpPr>
          <p:cNvPr id="30" name="Hộp Văn bản 29">
            <a:extLst>
              <a:ext uri="{FF2B5EF4-FFF2-40B4-BE49-F238E27FC236}">
                <a16:creationId xmlns:a16="http://schemas.microsoft.com/office/drawing/2014/main" xmlns="" id="{F1D076B5-9DC7-49B2-BED3-132986CDA64B}"/>
              </a:ext>
            </a:extLst>
          </p:cNvPr>
          <p:cNvSpPr txBox="1"/>
          <p:nvPr/>
        </p:nvSpPr>
        <p:spPr>
          <a:xfrm>
            <a:off x="2040882" y="3429000"/>
            <a:ext cx="6096000" cy="1323439"/>
          </a:xfrm>
          <a:prstGeom prst="rect">
            <a:avLst/>
          </a:prstGeom>
          <a:noFill/>
        </p:spPr>
        <p:txBody>
          <a:bodyPr wrap="square">
            <a:spAutoFit/>
          </a:bodyPr>
          <a:lstStyle/>
          <a:p>
            <a:pPr algn="ctr"/>
            <a:r>
              <a:rPr lang="en-US" sz="4000" b="1" dirty="0" err="1">
                <a:effectLst/>
                <a:latin typeface="Times New Roman" panose="02020603050405020304" pitchFamily="18" charset="0"/>
                <a:ea typeface="Calibri" panose="020F0502020204030204" pitchFamily="34" charset="0"/>
              </a:rPr>
              <a:t>Từ</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bỗng</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thể</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hiện</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trạng</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thái</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cảm</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xúc</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này</a:t>
            </a:r>
            <a:r>
              <a:rPr lang="en-US" sz="4000" b="1" dirty="0">
                <a:effectLst/>
                <a:latin typeface="Times New Roman" panose="02020603050405020304" pitchFamily="18" charset="0"/>
                <a:ea typeface="Calibri" panose="020F0502020204030204" pitchFamily="34" charset="0"/>
              </a:rPr>
              <a:t>? </a:t>
            </a:r>
            <a:endParaRPr lang="en-US" sz="4000" b="1" dirty="0"/>
          </a:p>
        </p:txBody>
      </p:sp>
    </p:spTree>
    <p:extLst>
      <p:ext uri="{BB962C8B-B14F-4D97-AF65-F5344CB8AC3E}">
        <p14:creationId xmlns:p14="http://schemas.microsoft.com/office/powerpoint/2010/main" val="4661100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6"/>
                                        </p:tgtEl>
                                      </p:cBhvr>
                                    </p:animEffect>
                                    <p:set>
                                      <p:cBhvr>
                                        <p:cTn id="7" dur="1" fill="hold">
                                          <p:stCondLst>
                                            <p:cond delay="1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subTnLst>
                                    <p:audio>
                                      <p:cMediaNode vol="30000">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9"/>
                  </p:tgtEl>
                </p:cond>
              </p:nextCondLst>
            </p:seq>
          </p:childTnLst>
        </p:cTn>
      </p:par>
    </p:tnLst>
    <p:bldLst>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Ố 1">
            <a:extLst>
              <a:ext uri="{FF2B5EF4-FFF2-40B4-BE49-F238E27FC236}">
                <a16:creationId xmlns:a16="http://schemas.microsoft.com/office/drawing/2014/main" xmlns="" id="{E5C4B27C-D5CF-2451-72B9-4C03FA332EAB}"/>
              </a:ext>
            </a:extLst>
          </p:cNvPr>
          <p:cNvSpPr/>
          <p:nvPr/>
        </p:nvSpPr>
        <p:spPr>
          <a:xfrm>
            <a:off x="802172" y="490781"/>
            <a:ext cx="1096011" cy="998738"/>
          </a:xfrm>
          <a:prstGeom prst="round2DiagRect">
            <a:avLst>
              <a:gd name="adj1" fmla="val 50000"/>
              <a:gd name="adj2" fmla="val 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rPr>
              <a:t>4</a:t>
            </a:r>
          </a:p>
        </p:txBody>
      </p:sp>
      <p:sp>
        <p:nvSpPr>
          <p:cNvPr id="27" name="Hình chữ nhật: Góc Gập 26">
            <a:extLst>
              <a:ext uri="{FF2B5EF4-FFF2-40B4-BE49-F238E27FC236}">
                <a16:creationId xmlns:a16="http://schemas.microsoft.com/office/drawing/2014/main" xmlns="" id="{99EE3FC2-2B86-5BC6-1F58-DDC7F8929874}"/>
              </a:ext>
            </a:extLst>
          </p:cNvPr>
          <p:cNvSpPr/>
          <p:nvPr/>
        </p:nvSpPr>
        <p:spPr>
          <a:xfrm>
            <a:off x="928960" y="1962009"/>
            <a:ext cx="8011839" cy="4539718"/>
          </a:xfrm>
          <a:prstGeom prst="foldedCorner">
            <a:avLst>
              <a:gd name="adj" fmla="val 21854"/>
            </a:avLst>
          </a:prstGeom>
          <a:solidFill>
            <a:srgbClr val="00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Hình chữ nhật 28">
            <a:extLst>
              <a:ext uri="{FF2B5EF4-FFF2-40B4-BE49-F238E27FC236}">
                <a16:creationId xmlns:a16="http://schemas.microsoft.com/office/drawing/2014/main" xmlns="" id="{49A1CE96-BE45-1168-683E-372977461468}"/>
              </a:ext>
            </a:extLst>
          </p:cNvPr>
          <p:cNvSpPr/>
          <p:nvPr/>
        </p:nvSpPr>
        <p:spPr>
          <a:xfrm rot="18759590">
            <a:off x="522683" y="1779477"/>
            <a:ext cx="740229" cy="522514"/>
          </a:xfrm>
          <a:prstGeom prst="rect">
            <a:avLst/>
          </a:prstGeom>
          <a:solidFill>
            <a:srgbClr val="FF3399">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Nút Hành động: Đến Trang chủ 62">
            <a:hlinkClick r:id="rId3" action="ppaction://hlinksldjump" highlightClick="1"/>
            <a:extLst>
              <a:ext uri="{FF2B5EF4-FFF2-40B4-BE49-F238E27FC236}">
                <a16:creationId xmlns:a16="http://schemas.microsoft.com/office/drawing/2014/main" xmlns="" id="{AE16D840-1051-F04F-6D39-EC3286D2438B}"/>
              </a:ext>
            </a:extLst>
          </p:cNvPr>
          <p:cNvSpPr/>
          <p:nvPr/>
        </p:nvSpPr>
        <p:spPr>
          <a:xfrm>
            <a:off x="11163300" y="5613400"/>
            <a:ext cx="876300" cy="888327"/>
          </a:xfrm>
          <a:prstGeom prst="actionButtonHom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Che 1">
            <a:extLst>
              <a:ext uri="{FF2B5EF4-FFF2-40B4-BE49-F238E27FC236}">
                <a16:creationId xmlns:a16="http://schemas.microsoft.com/office/drawing/2014/main" xmlns="" id="{41832451-F90F-279E-8841-71CB358D800E}"/>
              </a:ext>
            </a:extLst>
          </p:cNvPr>
          <p:cNvGrpSpPr/>
          <p:nvPr/>
        </p:nvGrpSpPr>
        <p:grpSpPr>
          <a:xfrm>
            <a:off x="2441834" y="665489"/>
            <a:ext cx="4983347" cy="649321"/>
            <a:chOff x="1482691" y="3546262"/>
            <a:chExt cx="6568944" cy="587526"/>
          </a:xfrm>
          <a:solidFill>
            <a:srgbClr val="33CC33"/>
          </a:solidFill>
        </p:grpSpPr>
        <p:sp>
          <p:nvSpPr>
            <p:cNvPr id="17" name="Hình chữ nhật: Góc Tròn 16">
              <a:extLst>
                <a:ext uri="{FF2B5EF4-FFF2-40B4-BE49-F238E27FC236}">
                  <a16:creationId xmlns:a16="http://schemas.microsoft.com/office/drawing/2014/main" xmlns="" id="{92C0C9FA-CAAF-C5F8-2C3A-B85F335168E5}"/>
                </a:ext>
              </a:extLst>
            </p:cNvPr>
            <p:cNvSpPr/>
            <p:nvPr/>
          </p:nvSpPr>
          <p:spPr>
            <a:xfrm>
              <a:off x="1482691"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 name="Hình chữ nhật: Góc Tròn 17">
              <a:extLst>
                <a:ext uri="{FF2B5EF4-FFF2-40B4-BE49-F238E27FC236}">
                  <a16:creationId xmlns:a16="http://schemas.microsoft.com/office/drawing/2014/main" xmlns="" id="{7D18E1B0-C973-501D-C9AB-399CAC633694}"/>
                </a:ext>
              </a:extLst>
            </p:cNvPr>
            <p:cNvSpPr/>
            <p:nvPr/>
          </p:nvSpPr>
          <p:spPr>
            <a:xfrm>
              <a:off x="2477568"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9" name="Hình chữ nhật: Góc Tròn 18">
              <a:extLst>
                <a:ext uri="{FF2B5EF4-FFF2-40B4-BE49-F238E27FC236}">
                  <a16:creationId xmlns:a16="http://schemas.microsoft.com/office/drawing/2014/main" xmlns="" id="{602C118F-93FB-5C92-68DA-8D9CB920EEE9}"/>
                </a:ext>
              </a:extLst>
            </p:cNvPr>
            <p:cNvSpPr/>
            <p:nvPr/>
          </p:nvSpPr>
          <p:spPr>
            <a:xfrm>
              <a:off x="3450284"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0" name="Hình chữ nhật: Góc Tròn 19">
              <a:extLst>
                <a:ext uri="{FF2B5EF4-FFF2-40B4-BE49-F238E27FC236}">
                  <a16:creationId xmlns:a16="http://schemas.microsoft.com/office/drawing/2014/main" xmlns="" id="{9FF82FB0-DF4D-2DB0-53B0-FAC50C08EA4C}"/>
                </a:ext>
              </a:extLst>
            </p:cNvPr>
            <p:cNvSpPr/>
            <p:nvPr/>
          </p:nvSpPr>
          <p:spPr>
            <a:xfrm>
              <a:off x="4469070" y="354626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1" name="Hình chữ nhật: Góc Tròn 20">
              <a:extLst>
                <a:ext uri="{FF2B5EF4-FFF2-40B4-BE49-F238E27FC236}">
                  <a16:creationId xmlns:a16="http://schemas.microsoft.com/office/drawing/2014/main" xmlns="" id="{1EABB9C2-C82A-EE0B-C4CE-27A454B56004}"/>
                </a:ext>
              </a:extLst>
            </p:cNvPr>
            <p:cNvSpPr/>
            <p:nvPr/>
          </p:nvSpPr>
          <p:spPr>
            <a:xfrm>
              <a:off x="5434206" y="3573951"/>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2" name="Hình chữ nhật: Góc Tròn 21">
              <a:extLst>
                <a:ext uri="{FF2B5EF4-FFF2-40B4-BE49-F238E27FC236}">
                  <a16:creationId xmlns:a16="http://schemas.microsoft.com/office/drawing/2014/main" xmlns="" id="{467D15B4-7DF6-FC82-8746-834866A3CD7D}"/>
                </a:ext>
              </a:extLst>
            </p:cNvPr>
            <p:cNvSpPr/>
            <p:nvPr/>
          </p:nvSpPr>
          <p:spPr>
            <a:xfrm>
              <a:off x="6438413" y="3573950"/>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3" name="Hình chữ nhật: Góc Tròn 22">
              <a:extLst>
                <a:ext uri="{FF2B5EF4-FFF2-40B4-BE49-F238E27FC236}">
                  <a16:creationId xmlns:a16="http://schemas.microsoft.com/office/drawing/2014/main" xmlns="" id="{95E295AF-4072-FAB8-AF82-3FC3F387618F}"/>
                </a:ext>
              </a:extLst>
            </p:cNvPr>
            <p:cNvSpPr/>
            <p:nvPr/>
          </p:nvSpPr>
          <p:spPr>
            <a:xfrm>
              <a:off x="7407823" y="3566886"/>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pic>
        <p:nvPicPr>
          <p:cNvPr id="24" name="Hình ảnh 23">
            <a:extLst>
              <a:ext uri="{FF2B5EF4-FFF2-40B4-BE49-F238E27FC236}">
                <a16:creationId xmlns:a16="http://schemas.microsoft.com/office/drawing/2014/main" xmlns="" id="{138FE5FB-6F08-C293-B9CF-64990FDB7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4262" y="1156658"/>
            <a:ext cx="4052493" cy="4220497"/>
          </a:xfrm>
          <a:prstGeom prst="rect">
            <a:avLst/>
          </a:prstGeom>
        </p:spPr>
      </p:pic>
      <p:sp>
        <p:nvSpPr>
          <p:cNvPr id="28" name="Hộp Văn bản 27">
            <a:extLst>
              <a:ext uri="{FF2B5EF4-FFF2-40B4-BE49-F238E27FC236}">
                <a16:creationId xmlns:a16="http://schemas.microsoft.com/office/drawing/2014/main" xmlns="" id="{9AF57205-1A89-6F02-7D76-5CAA61815652}"/>
              </a:ext>
            </a:extLst>
          </p:cNvPr>
          <p:cNvSpPr txBox="1"/>
          <p:nvPr/>
        </p:nvSpPr>
        <p:spPr>
          <a:xfrm>
            <a:off x="1976284" y="3286121"/>
            <a:ext cx="6096000" cy="1323439"/>
          </a:xfrm>
          <a:prstGeom prst="rect">
            <a:avLst/>
          </a:prstGeom>
          <a:noFill/>
        </p:spPr>
        <p:txBody>
          <a:bodyPr wrap="square">
            <a:spAutoFit/>
          </a:bodyPr>
          <a:lstStyle/>
          <a:p>
            <a:pPr algn="ctr"/>
            <a:r>
              <a:rPr lang="en-US" sz="4000" b="1" dirty="0" err="1">
                <a:effectLst/>
                <a:latin typeface="Times New Roman" panose="02020603050405020304" pitchFamily="18" charset="0"/>
                <a:ea typeface="Calibri" panose="020F0502020204030204" pitchFamily="34" charset="0"/>
              </a:rPr>
              <a:t>Từ</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cuối</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hạ</a:t>
            </a:r>
            <a:r>
              <a:rPr lang="en-US" sz="4000" b="1" dirty="0">
                <a:effectLst/>
                <a:latin typeface="Times New Roman" panose="02020603050405020304" pitchFamily="18" charset="0"/>
                <a:ea typeface="Calibri" panose="020F0502020204030204" pitchFamily="34" charset="0"/>
              </a:rPr>
              <a:t> sang </a:t>
            </a:r>
            <a:r>
              <a:rPr lang="en-US" sz="4000" b="1" dirty="0" err="1">
                <a:effectLst/>
                <a:latin typeface="Times New Roman" panose="02020603050405020304" pitchFamily="18" charset="0"/>
                <a:ea typeface="Calibri" panose="020F0502020204030204" pitchFamily="34" charset="0"/>
              </a:rPr>
              <a:t>đầu</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mùa</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thu</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gọi</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là</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gì</a:t>
            </a:r>
            <a:r>
              <a:rPr lang="en-US" sz="4000" b="1" dirty="0">
                <a:effectLst/>
                <a:latin typeface="Times New Roman" panose="02020603050405020304" pitchFamily="18" charset="0"/>
                <a:ea typeface="Calibri" panose="020F0502020204030204" pitchFamily="34" charset="0"/>
              </a:rPr>
              <a:t>? </a:t>
            </a:r>
            <a:endParaRPr lang="en-US" sz="4000" b="1" dirty="0"/>
          </a:p>
        </p:txBody>
      </p:sp>
    </p:spTree>
    <p:extLst>
      <p:ext uri="{BB962C8B-B14F-4D97-AF65-F5344CB8AC3E}">
        <p14:creationId xmlns:p14="http://schemas.microsoft.com/office/powerpoint/2010/main" val="31273824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6"/>
                                        </p:tgtEl>
                                      </p:cBhvr>
                                    </p:animEffect>
                                    <p:set>
                                      <p:cBhvr>
                                        <p:cTn id="7" dur="1" fill="hold">
                                          <p:stCondLst>
                                            <p:cond delay="1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2mate.com - Nhớ mùa thu Hà Nội Hồng Nhung_480p">
            <a:hlinkClick r:id="" action="ppaction://media"/>
            <a:extLst>
              <a:ext uri="{FF2B5EF4-FFF2-40B4-BE49-F238E27FC236}">
                <a16:creationId xmlns:a16="http://schemas.microsoft.com/office/drawing/2014/main" xmlns="" id="{EEBCCE78-EC1F-CFAB-AA60-E2EFFFEF1A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40664"/>
            <a:ext cx="12195672" cy="6855044"/>
          </a:xfrm>
          <a:prstGeom prst="rect">
            <a:avLst/>
          </a:prstGeom>
        </p:spPr>
      </p:pic>
    </p:spTree>
    <p:extLst>
      <p:ext uri="{BB962C8B-B14F-4D97-AF65-F5344CB8AC3E}">
        <p14:creationId xmlns:p14="http://schemas.microsoft.com/office/powerpoint/2010/main" val="154216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3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Ố 1">
            <a:extLst>
              <a:ext uri="{FF2B5EF4-FFF2-40B4-BE49-F238E27FC236}">
                <a16:creationId xmlns:a16="http://schemas.microsoft.com/office/drawing/2014/main" xmlns="" id="{E5C4B27C-D5CF-2451-72B9-4C03FA332EAB}"/>
              </a:ext>
            </a:extLst>
          </p:cNvPr>
          <p:cNvSpPr/>
          <p:nvPr/>
        </p:nvSpPr>
        <p:spPr>
          <a:xfrm>
            <a:off x="802172" y="490781"/>
            <a:ext cx="1096011" cy="998738"/>
          </a:xfrm>
          <a:prstGeom prst="round2DiagRect">
            <a:avLst>
              <a:gd name="adj1" fmla="val 50000"/>
              <a:gd name="adj2" fmla="val 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rPr>
              <a:t>5</a:t>
            </a:r>
          </a:p>
        </p:txBody>
      </p:sp>
      <p:sp>
        <p:nvSpPr>
          <p:cNvPr id="27" name="Hình chữ nhật: Góc Gập 26">
            <a:extLst>
              <a:ext uri="{FF2B5EF4-FFF2-40B4-BE49-F238E27FC236}">
                <a16:creationId xmlns:a16="http://schemas.microsoft.com/office/drawing/2014/main" xmlns="" id="{99EE3FC2-2B86-5BC6-1F58-DDC7F8929874}"/>
              </a:ext>
            </a:extLst>
          </p:cNvPr>
          <p:cNvSpPr/>
          <p:nvPr/>
        </p:nvSpPr>
        <p:spPr>
          <a:xfrm>
            <a:off x="1021943" y="1883282"/>
            <a:ext cx="8011839" cy="4539718"/>
          </a:xfrm>
          <a:prstGeom prst="foldedCorner">
            <a:avLst>
              <a:gd name="adj" fmla="val 21854"/>
            </a:avLst>
          </a:prstGeom>
          <a:solidFill>
            <a:srgbClr val="00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Times New Roman" panose="02020603050405020304" pitchFamily="18" charset="0"/>
              <a:cs typeface="Times New Roman" panose="02020603050405020304" pitchFamily="18" charset="0"/>
            </a:endParaRPr>
          </a:p>
        </p:txBody>
      </p:sp>
      <p:sp>
        <p:nvSpPr>
          <p:cNvPr id="29" name="Hình chữ nhật 28">
            <a:extLst>
              <a:ext uri="{FF2B5EF4-FFF2-40B4-BE49-F238E27FC236}">
                <a16:creationId xmlns:a16="http://schemas.microsoft.com/office/drawing/2014/main" xmlns="" id="{49A1CE96-BE45-1168-683E-372977461468}"/>
              </a:ext>
            </a:extLst>
          </p:cNvPr>
          <p:cNvSpPr/>
          <p:nvPr/>
        </p:nvSpPr>
        <p:spPr>
          <a:xfrm rot="18759590">
            <a:off x="522683" y="1779477"/>
            <a:ext cx="740229" cy="522514"/>
          </a:xfrm>
          <a:prstGeom prst="rect">
            <a:avLst/>
          </a:prstGeom>
          <a:solidFill>
            <a:srgbClr val="FF3399">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Nút Hành động: Đến Trang chủ 46">
            <a:hlinkClick r:id="rId3" action="ppaction://hlinksldjump" highlightClick="1"/>
            <a:extLst>
              <a:ext uri="{FF2B5EF4-FFF2-40B4-BE49-F238E27FC236}">
                <a16:creationId xmlns:a16="http://schemas.microsoft.com/office/drawing/2014/main" xmlns="" id="{212C79E6-A2CE-D342-96CD-75B9040A0E84}"/>
              </a:ext>
            </a:extLst>
          </p:cNvPr>
          <p:cNvSpPr/>
          <p:nvPr/>
        </p:nvSpPr>
        <p:spPr>
          <a:xfrm>
            <a:off x="11163300" y="5613400"/>
            <a:ext cx="876300" cy="888327"/>
          </a:xfrm>
          <a:prstGeom prst="actionButtonHom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Che 1">
            <a:extLst>
              <a:ext uri="{FF2B5EF4-FFF2-40B4-BE49-F238E27FC236}">
                <a16:creationId xmlns:a16="http://schemas.microsoft.com/office/drawing/2014/main" xmlns="" id="{94159A3A-FA3B-86FF-376C-AF97D87DE8FE}"/>
              </a:ext>
            </a:extLst>
          </p:cNvPr>
          <p:cNvGrpSpPr/>
          <p:nvPr/>
        </p:nvGrpSpPr>
        <p:grpSpPr>
          <a:xfrm>
            <a:off x="2830290" y="576245"/>
            <a:ext cx="4952675" cy="645440"/>
            <a:chOff x="1482691" y="3549775"/>
            <a:chExt cx="6528513" cy="584013"/>
          </a:xfrm>
          <a:solidFill>
            <a:srgbClr val="0000FF"/>
          </a:solidFill>
        </p:grpSpPr>
        <p:sp>
          <p:nvSpPr>
            <p:cNvPr id="25" name="Hình chữ nhật: Góc Tròn 24">
              <a:extLst>
                <a:ext uri="{FF2B5EF4-FFF2-40B4-BE49-F238E27FC236}">
                  <a16:creationId xmlns:a16="http://schemas.microsoft.com/office/drawing/2014/main" xmlns="" id="{5A8E9863-3568-1296-3DB1-EB4638D8B9E4}"/>
                </a:ext>
              </a:extLst>
            </p:cNvPr>
            <p:cNvSpPr/>
            <p:nvPr/>
          </p:nvSpPr>
          <p:spPr>
            <a:xfrm>
              <a:off x="1482691"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8" name="Hình chữ nhật: Góc Tròn 27">
              <a:extLst>
                <a:ext uri="{FF2B5EF4-FFF2-40B4-BE49-F238E27FC236}">
                  <a16:creationId xmlns:a16="http://schemas.microsoft.com/office/drawing/2014/main" xmlns="" id="{B9933C8B-CAD7-466D-D581-3B971BF9BD38}"/>
                </a:ext>
              </a:extLst>
            </p:cNvPr>
            <p:cNvSpPr/>
            <p:nvPr/>
          </p:nvSpPr>
          <p:spPr>
            <a:xfrm>
              <a:off x="2477568"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0" name="Hình chữ nhật: Góc Tròn 29">
              <a:extLst>
                <a:ext uri="{FF2B5EF4-FFF2-40B4-BE49-F238E27FC236}">
                  <a16:creationId xmlns:a16="http://schemas.microsoft.com/office/drawing/2014/main" xmlns="" id="{E4CFCBD6-2546-5EB2-B188-78AFB092417C}"/>
                </a:ext>
              </a:extLst>
            </p:cNvPr>
            <p:cNvSpPr/>
            <p:nvPr/>
          </p:nvSpPr>
          <p:spPr>
            <a:xfrm>
              <a:off x="3450284"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1" name="Hình chữ nhật: Góc Tròn 30">
              <a:extLst>
                <a:ext uri="{FF2B5EF4-FFF2-40B4-BE49-F238E27FC236}">
                  <a16:creationId xmlns:a16="http://schemas.microsoft.com/office/drawing/2014/main" xmlns="" id="{5BF3A405-A618-45D4-0DFF-011A0A06BF7A}"/>
                </a:ext>
              </a:extLst>
            </p:cNvPr>
            <p:cNvSpPr/>
            <p:nvPr/>
          </p:nvSpPr>
          <p:spPr>
            <a:xfrm>
              <a:off x="4486038" y="3549775"/>
              <a:ext cx="641241" cy="554615"/>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3" name="Hình chữ nhật: Góc Tròn 32">
              <a:extLst>
                <a:ext uri="{FF2B5EF4-FFF2-40B4-BE49-F238E27FC236}">
                  <a16:creationId xmlns:a16="http://schemas.microsoft.com/office/drawing/2014/main" xmlns="" id="{DBDFF4B6-57FC-7A09-A48F-50B36DE8534F}"/>
                </a:ext>
              </a:extLst>
            </p:cNvPr>
            <p:cNvSpPr/>
            <p:nvPr/>
          </p:nvSpPr>
          <p:spPr>
            <a:xfrm>
              <a:off x="5434206" y="3573951"/>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4" name="Hình chữ nhật: Góc Tròn 33">
              <a:extLst>
                <a:ext uri="{FF2B5EF4-FFF2-40B4-BE49-F238E27FC236}">
                  <a16:creationId xmlns:a16="http://schemas.microsoft.com/office/drawing/2014/main" xmlns="" id="{18C4CA57-B782-4B3E-0593-5E05377FCD3B}"/>
                </a:ext>
              </a:extLst>
            </p:cNvPr>
            <p:cNvSpPr/>
            <p:nvPr/>
          </p:nvSpPr>
          <p:spPr>
            <a:xfrm>
              <a:off x="6438413" y="3573950"/>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5" name="Hình chữ nhật: Góc Tròn 34">
              <a:extLst>
                <a:ext uri="{FF2B5EF4-FFF2-40B4-BE49-F238E27FC236}">
                  <a16:creationId xmlns:a16="http://schemas.microsoft.com/office/drawing/2014/main" xmlns="" id="{708C06E7-6904-0324-A66F-774B2907060D}"/>
                </a:ext>
              </a:extLst>
            </p:cNvPr>
            <p:cNvSpPr/>
            <p:nvPr/>
          </p:nvSpPr>
          <p:spPr>
            <a:xfrm>
              <a:off x="7367392" y="35580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pic>
        <p:nvPicPr>
          <p:cNvPr id="36" name="Hình ảnh 35">
            <a:extLst>
              <a:ext uri="{FF2B5EF4-FFF2-40B4-BE49-F238E27FC236}">
                <a16:creationId xmlns:a16="http://schemas.microsoft.com/office/drawing/2014/main" xmlns="" id="{22E4A259-94B3-899A-1925-590A61EF5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2295" y="1247020"/>
            <a:ext cx="4052493" cy="4220497"/>
          </a:xfrm>
          <a:prstGeom prst="rect">
            <a:avLst/>
          </a:prstGeom>
        </p:spPr>
      </p:pic>
      <p:sp>
        <p:nvSpPr>
          <p:cNvPr id="37" name="Hộp Văn bản 36">
            <a:extLst>
              <a:ext uri="{FF2B5EF4-FFF2-40B4-BE49-F238E27FC236}">
                <a16:creationId xmlns:a16="http://schemas.microsoft.com/office/drawing/2014/main" xmlns="" id="{C089E9D9-4FB4-8329-B930-0889025F30CB}"/>
              </a:ext>
            </a:extLst>
          </p:cNvPr>
          <p:cNvSpPr txBox="1"/>
          <p:nvPr/>
        </p:nvSpPr>
        <p:spPr>
          <a:xfrm>
            <a:off x="1979862" y="3227128"/>
            <a:ext cx="6096000" cy="1323439"/>
          </a:xfrm>
          <a:prstGeom prst="rect">
            <a:avLst/>
          </a:prstGeom>
          <a:noFill/>
        </p:spPr>
        <p:txBody>
          <a:bodyPr wrap="square">
            <a:spAutoFit/>
          </a:bodyPr>
          <a:lstStyle/>
          <a:p>
            <a:pPr algn="ctr"/>
            <a:r>
              <a:rPr lang="en-US" sz="4000" b="1" dirty="0" err="1">
                <a:effectLst/>
                <a:latin typeface="Times New Roman" panose="02020603050405020304" pitchFamily="18" charset="0"/>
                <a:ea typeface="Calibri" panose="020F0502020204030204" pitchFamily="34" charset="0"/>
              </a:rPr>
              <a:t>Biện</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pháp</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nghệ</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thuật</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được</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dùng</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nhiều</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trong</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bài</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thơ</a:t>
            </a:r>
            <a:r>
              <a:rPr lang="en-US" sz="4000" b="1" dirty="0">
                <a:effectLst/>
                <a:latin typeface="Times New Roman" panose="02020603050405020304" pitchFamily="18" charset="0"/>
                <a:ea typeface="Calibri" panose="020F0502020204030204" pitchFamily="34" charset="0"/>
              </a:rPr>
              <a:t>? </a:t>
            </a:r>
            <a:endParaRPr lang="en-US" sz="4000" b="1" dirty="0"/>
          </a:p>
        </p:txBody>
      </p:sp>
    </p:spTree>
    <p:extLst>
      <p:ext uri="{BB962C8B-B14F-4D97-AF65-F5344CB8AC3E}">
        <p14:creationId xmlns:p14="http://schemas.microsoft.com/office/powerpoint/2010/main" val="1682345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6"/>
                                        </p:tgtEl>
                                      </p:cBhvr>
                                    </p:animEffect>
                                    <p:set>
                                      <p:cBhvr>
                                        <p:cTn id="7" dur="1" fill="hold">
                                          <p:stCondLst>
                                            <p:cond delay="1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4"/>
                  </p:tgtEl>
                </p:cond>
              </p:nextCondLst>
            </p:seq>
          </p:childTnLst>
        </p:cTn>
      </p:par>
    </p:tnLst>
    <p:bldLst>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Ố 1">
            <a:extLst>
              <a:ext uri="{FF2B5EF4-FFF2-40B4-BE49-F238E27FC236}">
                <a16:creationId xmlns:a16="http://schemas.microsoft.com/office/drawing/2014/main" xmlns="" id="{E5C4B27C-D5CF-2451-72B9-4C03FA332EAB}"/>
              </a:ext>
            </a:extLst>
          </p:cNvPr>
          <p:cNvSpPr/>
          <p:nvPr/>
        </p:nvSpPr>
        <p:spPr>
          <a:xfrm>
            <a:off x="802172" y="490781"/>
            <a:ext cx="1096011" cy="998738"/>
          </a:xfrm>
          <a:prstGeom prst="round2DiagRect">
            <a:avLst>
              <a:gd name="adj1" fmla="val 50000"/>
              <a:gd name="adj2" fmla="val 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rPr>
              <a:t>6</a:t>
            </a:r>
          </a:p>
        </p:txBody>
      </p:sp>
      <p:sp>
        <p:nvSpPr>
          <p:cNvPr id="27" name="Hình chữ nhật: Góc Gập 26">
            <a:extLst>
              <a:ext uri="{FF2B5EF4-FFF2-40B4-BE49-F238E27FC236}">
                <a16:creationId xmlns:a16="http://schemas.microsoft.com/office/drawing/2014/main" xmlns="" id="{99EE3FC2-2B86-5BC6-1F58-DDC7F8929874}"/>
              </a:ext>
            </a:extLst>
          </p:cNvPr>
          <p:cNvSpPr/>
          <p:nvPr/>
        </p:nvSpPr>
        <p:spPr>
          <a:xfrm>
            <a:off x="892797" y="1726035"/>
            <a:ext cx="8011839" cy="4539718"/>
          </a:xfrm>
          <a:prstGeom prst="foldedCorner">
            <a:avLst>
              <a:gd name="adj" fmla="val 21854"/>
            </a:avLst>
          </a:prstGeom>
          <a:solidFill>
            <a:srgbClr val="00FF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Hình chữ nhật 28">
            <a:extLst>
              <a:ext uri="{FF2B5EF4-FFF2-40B4-BE49-F238E27FC236}">
                <a16:creationId xmlns:a16="http://schemas.microsoft.com/office/drawing/2014/main" xmlns="" id="{49A1CE96-BE45-1168-683E-372977461468}"/>
              </a:ext>
            </a:extLst>
          </p:cNvPr>
          <p:cNvSpPr/>
          <p:nvPr/>
        </p:nvSpPr>
        <p:spPr>
          <a:xfrm rot="18759590">
            <a:off x="522683" y="1779477"/>
            <a:ext cx="740229" cy="522514"/>
          </a:xfrm>
          <a:prstGeom prst="rect">
            <a:avLst/>
          </a:prstGeom>
          <a:solidFill>
            <a:srgbClr val="FF3399">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Nút Hành động: Đến Trang chủ 54">
            <a:hlinkClick r:id="rId3" action="ppaction://hlinksldjump" highlightClick="1"/>
            <a:extLst>
              <a:ext uri="{FF2B5EF4-FFF2-40B4-BE49-F238E27FC236}">
                <a16:creationId xmlns:a16="http://schemas.microsoft.com/office/drawing/2014/main" xmlns="" id="{8D3AD143-5C34-7E38-95F8-1FCC3D5DA62D}"/>
              </a:ext>
            </a:extLst>
          </p:cNvPr>
          <p:cNvSpPr/>
          <p:nvPr/>
        </p:nvSpPr>
        <p:spPr>
          <a:xfrm>
            <a:off x="11163300" y="5613400"/>
            <a:ext cx="876300" cy="888327"/>
          </a:xfrm>
          <a:prstGeom prst="actionButtonHom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Che 1">
            <a:extLst>
              <a:ext uri="{FF2B5EF4-FFF2-40B4-BE49-F238E27FC236}">
                <a16:creationId xmlns:a16="http://schemas.microsoft.com/office/drawing/2014/main" xmlns="" id="{06FC7BA6-5829-B71A-58BF-DBF0F574AA6D}"/>
              </a:ext>
            </a:extLst>
          </p:cNvPr>
          <p:cNvGrpSpPr/>
          <p:nvPr/>
        </p:nvGrpSpPr>
        <p:grpSpPr>
          <a:xfrm>
            <a:off x="2260003" y="491642"/>
            <a:ext cx="6767426" cy="626296"/>
            <a:chOff x="1633466" y="3517222"/>
            <a:chExt cx="8196923" cy="631524"/>
          </a:xfrm>
          <a:solidFill>
            <a:srgbClr val="33CC33"/>
          </a:solidFill>
        </p:grpSpPr>
        <p:sp>
          <p:nvSpPr>
            <p:cNvPr id="17" name="Hình chữ nhật: Góc Tròn 16">
              <a:extLst>
                <a:ext uri="{FF2B5EF4-FFF2-40B4-BE49-F238E27FC236}">
                  <a16:creationId xmlns:a16="http://schemas.microsoft.com/office/drawing/2014/main" xmlns="" id="{278746D2-C482-2583-EDF1-DFAFB17581D2}"/>
                </a:ext>
              </a:extLst>
            </p:cNvPr>
            <p:cNvSpPr/>
            <p:nvPr/>
          </p:nvSpPr>
          <p:spPr>
            <a:xfrm>
              <a:off x="1633466" y="354626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 name="Hình chữ nhật: Góc Tròn 17">
              <a:extLst>
                <a:ext uri="{FF2B5EF4-FFF2-40B4-BE49-F238E27FC236}">
                  <a16:creationId xmlns:a16="http://schemas.microsoft.com/office/drawing/2014/main" xmlns="" id="{208340C5-CEA1-C227-7150-1E14409CBE5F}"/>
                </a:ext>
              </a:extLst>
            </p:cNvPr>
            <p:cNvSpPr/>
            <p:nvPr/>
          </p:nvSpPr>
          <p:spPr>
            <a:xfrm>
              <a:off x="2567196" y="351722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9" name="Hình chữ nhật: Góc Tròn 18">
              <a:extLst>
                <a:ext uri="{FF2B5EF4-FFF2-40B4-BE49-F238E27FC236}">
                  <a16:creationId xmlns:a16="http://schemas.microsoft.com/office/drawing/2014/main" xmlns="" id="{BB762258-3DAC-971D-1887-40BC88EA4841}"/>
                </a:ext>
              </a:extLst>
            </p:cNvPr>
            <p:cNvSpPr/>
            <p:nvPr/>
          </p:nvSpPr>
          <p:spPr>
            <a:xfrm>
              <a:off x="3511212" y="3528336"/>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0" name="Hình chữ nhật: Góc Tròn 19">
              <a:extLst>
                <a:ext uri="{FF2B5EF4-FFF2-40B4-BE49-F238E27FC236}">
                  <a16:creationId xmlns:a16="http://schemas.microsoft.com/office/drawing/2014/main" xmlns="" id="{FADA7674-128C-64F2-E4A3-D39E32A4D719}"/>
                </a:ext>
              </a:extLst>
            </p:cNvPr>
            <p:cNvSpPr/>
            <p:nvPr/>
          </p:nvSpPr>
          <p:spPr>
            <a:xfrm>
              <a:off x="4469070" y="3546262"/>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1" name="Hình chữ nhật: Góc Tròn 20">
              <a:extLst>
                <a:ext uri="{FF2B5EF4-FFF2-40B4-BE49-F238E27FC236}">
                  <a16:creationId xmlns:a16="http://schemas.microsoft.com/office/drawing/2014/main" xmlns="" id="{43F2E8C9-65AB-57FD-B0A0-72685372B1E7}"/>
                </a:ext>
              </a:extLst>
            </p:cNvPr>
            <p:cNvSpPr/>
            <p:nvPr/>
          </p:nvSpPr>
          <p:spPr>
            <a:xfrm>
              <a:off x="5434206" y="3573951"/>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2" name="Hình chữ nhật: Góc Tròn 21">
              <a:extLst>
                <a:ext uri="{FF2B5EF4-FFF2-40B4-BE49-F238E27FC236}">
                  <a16:creationId xmlns:a16="http://schemas.microsoft.com/office/drawing/2014/main" xmlns="" id="{CBE54131-6774-23D8-FC53-735E006E6471}"/>
                </a:ext>
              </a:extLst>
            </p:cNvPr>
            <p:cNvSpPr/>
            <p:nvPr/>
          </p:nvSpPr>
          <p:spPr>
            <a:xfrm>
              <a:off x="6378083" y="3588909"/>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3" name="Hình chữ nhật: Góc Tròn 22">
              <a:extLst>
                <a:ext uri="{FF2B5EF4-FFF2-40B4-BE49-F238E27FC236}">
                  <a16:creationId xmlns:a16="http://schemas.microsoft.com/office/drawing/2014/main" xmlns="" id="{836F1999-0613-FA80-D3A8-9ADEA31B55CF}"/>
                </a:ext>
              </a:extLst>
            </p:cNvPr>
            <p:cNvSpPr/>
            <p:nvPr/>
          </p:nvSpPr>
          <p:spPr>
            <a:xfrm>
              <a:off x="7279378" y="3542396"/>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4" name="Hình chữ nhật: Góc Tròn 23">
              <a:extLst>
                <a:ext uri="{FF2B5EF4-FFF2-40B4-BE49-F238E27FC236}">
                  <a16:creationId xmlns:a16="http://schemas.microsoft.com/office/drawing/2014/main" xmlns="" id="{2965D83A-23D5-D9E9-DF80-6229608B54AD}"/>
                </a:ext>
              </a:extLst>
            </p:cNvPr>
            <p:cNvSpPr/>
            <p:nvPr/>
          </p:nvSpPr>
          <p:spPr>
            <a:xfrm>
              <a:off x="8190766" y="3573951"/>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5" name="Hình chữ nhật: Góc Tròn 24">
              <a:extLst>
                <a:ext uri="{FF2B5EF4-FFF2-40B4-BE49-F238E27FC236}">
                  <a16:creationId xmlns:a16="http://schemas.microsoft.com/office/drawing/2014/main" xmlns="" id="{83B416E9-CC49-57CE-70A1-DA24E9C20C32}"/>
                </a:ext>
              </a:extLst>
            </p:cNvPr>
            <p:cNvSpPr/>
            <p:nvPr/>
          </p:nvSpPr>
          <p:spPr>
            <a:xfrm>
              <a:off x="9186577" y="3568583"/>
              <a:ext cx="643812" cy="559837"/>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pic>
        <p:nvPicPr>
          <p:cNvPr id="28" name="Hình ảnh 27">
            <a:extLst>
              <a:ext uri="{FF2B5EF4-FFF2-40B4-BE49-F238E27FC236}">
                <a16:creationId xmlns:a16="http://schemas.microsoft.com/office/drawing/2014/main" xmlns="" id="{6938C4EC-C590-D060-4BDB-44796C2A49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7107" y="1232299"/>
            <a:ext cx="4052493" cy="4220497"/>
          </a:xfrm>
          <a:prstGeom prst="rect">
            <a:avLst/>
          </a:prstGeom>
        </p:spPr>
      </p:pic>
      <p:sp>
        <p:nvSpPr>
          <p:cNvPr id="30" name="Hộp Văn bản 29">
            <a:extLst>
              <a:ext uri="{FF2B5EF4-FFF2-40B4-BE49-F238E27FC236}">
                <a16:creationId xmlns:a16="http://schemas.microsoft.com/office/drawing/2014/main" xmlns="" id="{E7EB3247-3517-12E5-0BF0-EFF173ED1AB0}"/>
              </a:ext>
            </a:extLst>
          </p:cNvPr>
          <p:cNvSpPr txBox="1"/>
          <p:nvPr/>
        </p:nvSpPr>
        <p:spPr>
          <a:xfrm>
            <a:off x="1793038" y="3138637"/>
            <a:ext cx="6096000" cy="1323439"/>
          </a:xfrm>
          <a:prstGeom prst="rect">
            <a:avLst/>
          </a:prstGeom>
          <a:noFill/>
        </p:spPr>
        <p:txBody>
          <a:bodyPr wrap="square">
            <a:spAutoFit/>
          </a:bodyPr>
          <a:lstStyle/>
          <a:p>
            <a:pPr algn="ctr"/>
            <a:r>
              <a:rPr lang="en-US" sz="4000" b="1" dirty="0" err="1">
                <a:effectLst/>
                <a:latin typeface="Times New Roman" panose="02020603050405020304" pitchFamily="18" charset="0"/>
                <a:ea typeface="Calibri" panose="020F0502020204030204" pitchFamily="34" charset="0"/>
              </a:rPr>
              <a:t>Công</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việc</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Hữu</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Thỉnh</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từng</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làm</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trong</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quân</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đội</a:t>
            </a:r>
            <a:r>
              <a:rPr lang="en-US" sz="4000" b="1" dirty="0">
                <a:effectLst/>
                <a:latin typeface="Times New Roman" panose="02020603050405020304" pitchFamily="18" charset="0"/>
                <a:ea typeface="Calibri" panose="020F0502020204030204" pitchFamily="34" charset="0"/>
              </a:rPr>
              <a:t>? </a:t>
            </a:r>
            <a:endParaRPr lang="en-US" sz="4000" b="1" dirty="0"/>
          </a:p>
        </p:txBody>
      </p:sp>
    </p:spTree>
    <p:extLst>
      <p:ext uri="{BB962C8B-B14F-4D97-AF65-F5344CB8AC3E}">
        <p14:creationId xmlns:p14="http://schemas.microsoft.com/office/powerpoint/2010/main" val="1422725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6"/>
                                        </p:tgtEl>
                                      </p:cBhvr>
                                    </p:animEffect>
                                    <p:set>
                                      <p:cBhvr>
                                        <p:cTn id="7" dur="1" fill="hold">
                                          <p:stCondLst>
                                            <p:cond delay="1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childTnLst>
        </p:cTn>
      </p:par>
    </p:tnLst>
    <p:bldLst>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ộn: Dọc 3">
            <a:extLst>
              <a:ext uri="{FF2B5EF4-FFF2-40B4-BE49-F238E27FC236}">
                <a16:creationId xmlns:a16="http://schemas.microsoft.com/office/drawing/2014/main" xmlns="" id="{7BFA4E54-C01E-EBE7-23CF-E25D669A7762}"/>
              </a:ext>
            </a:extLst>
          </p:cNvPr>
          <p:cNvSpPr/>
          <p:nvPr/>
        </p:nvSpPr>
        <p:spPr>
          <a:xfrm>
            <a:off x="3529780" y="1530647"/>
            <a:ext cx="8180440" cy="4218590"/>
          </a:xfrm>
          <a:prstGeom prst="verticalScroll">
            <a:avLst/>
          </a:prstGeom>
          <a:noFill/>
          <a:ln w="762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Hình ảnh 4">
            <a:extLst>
              <a:ext uri="{FF2B5EF4-FFF2-40B4-BE49-F238E27FC236}">
                <a16:creationId xmlns:a16="http://schemas.microsoft.com/office/drawing/2014/main" xmlns="" id="{7FD86434-B0F4-0C12-EE69-AC82089DA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96158" y="1164014"/>
            <a:ext cx="2455093" cy="2344590"/>
          </a:xfrm>
          <a:prstGeom prst="rect">
            <a:avLst/>
          </a:prstGeom>
        </p:spPr>
      </p:pic>
      <p:sp>
        <p:nvSpPr>
          <p:cNvPr id="8" name="Hộp Văn bản 7">
            <a:extLst>
              <a:ext uri="{FF2B5EF4-FFF2-40B4-BE49-F238E27FC236}">
                <a16:creationId xmlns:a16="http://schemas.microsoft.com/office/drawing/2014/main" xmlns="" id="{7D339264-9458-99F9-77E7-AC7F41FAABC0}"/>
              </a:ext>
            </a:extLst>
          </p:cNvPr>
          <p:cNvSpPr txBox="1"/>
          <p:nvPr/>
        </p:nvSpPr>
        <p:spPr>
          <a:xfrm>
            <a:off x="4677217" y="2609991"/>
            <a:ext cx="6246422" cy="2312171"/>
          </a:xfrm>
          <a:prstGeom prst="rect">
            <a:avLst/>
          </a:prstGeom>
          <a:noFill/>
        </p:spPr>
        <p:txBody>
          <a:bodyPr wrap="square">
            <a:spAutoFit/>
          </a:bodyPr>
          <a:lstStyle/>
          <a:p>
            <a:pPr marL="0" marR="30480" algn="just">
              <a:lnSpc>
                <a:spcPct val="115000"/>
              </a:lnSpc>
              <a:spcBef>
                <a:spcPts val="0"/>
              </a:spcBef>
              <a:spcAft>
                <a:spcPts val="1200"/>
              </a:spcAft>
            </a:pPr>
            <a:r>
              <a:rPr lang="en-US" sz="3200" b="1" dirty="0" err="1">
                <a:solidFill>
                  <a:srgbClr val="0000FF"/>
                </a:solidFill>
                <a:effectLst/>
                <a:latin typeface="Times New Roman" panose="02020603050405020304" pitchFamily="18" charset="0"/>
                <a:ea typeface="Times New Roman" panose="02020603050405020304" pitchFamily="18" charset="0"/>
              </a:rPr>
              <a:t>Nhiệm</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vụ</a:t>
            </a:r>
            <a:r>
              <a:rPr lang="en-US" sz="3200" b="1" dirty="0">
                <a:solidFill>
                  <a:srgbClr val="0000FF"/>
                </a:solidFill>
                <a:effectLst/>
                <a:latin typeface="Times New Roman" panose="02020603050405020304" pitchFamily="18" charset="0"/>
                <a:ea typeface="Times New Roman" panose="02020603050405020304" pitchFamily="18" charset="0"/>
              </a:rPr>
              <a:t> 2: </a:t>
            </a:r>
            <a:r>
              <a:rPr lang="en-US" sz="3200" dirty="0" err="1">
                <a:solidFill>
                  <a:srgbClr val="000000"/>
                </a:solidFill>
                <a:effectLst/>
                <a:latin typeface="Times New Roman" panose="02020603050405020304" pitchFamily="18" charset="0"/>
                <a:ea typeface="Times New Roman" panose="02020603050405020304" pitchFamily="18" charset="0"/>
              </a:rPr>
              <a:t>Viết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đoạn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khoảng</a:t>
            </a:r>
            <a:r>
              <a:rPr lang="en-US" sz="3200" dirty="0">
                <a:solidFill>
                  <a:srgbClr val="000000"/>
                </a:solidFill>
                <a:effectLst/>
                <a:latin typeface="Times New Roman" panose="02020603050405020304" pitchFamily="18" charset="0"/>
                <a:ea typeface="Times New Roman" panose="02020603050405020304" pitchFamily="18" charset="0"/>
              </a:rPr>
              <a:t> 5 – 7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nêu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cảm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nhận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khoảnh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khắc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trời</a:t>
            </a:r>
            <a:r>
              <a:rPr lang="en-US" sz="3200" dirty="0">
                <a:solidFill>
                  <a:srgbClr val="000000"/>
                </a:solidFill>
                <a:effectLst/>
                <a:latin typeface="Times New Roman" panose="02020603050405020304" pitchFamily="18" charset="0"/>
                <a:ea typeface="Times New Roman" panose="02020603050405020304" pitchFamily="18" charset="0"/>
              </a:rPr>
              <a:t> sang </a:t>
            </a:r>
            <a:r>
              <a:rPr lang="en-US" sz="3200" dirty="0" err="1">
                <a:solidFill>
                  <a:srgbClr val="000000"/>
                </a:solidFill>
                <a:effectLst/>
                <a:latin typeface="Times New Roman" panose="02020603050405020304" pitchFamily="18" charset="0"/>
                <a:ea typeface="Times New Roman" panose="02020603050405020304" pitchFamily="18" charset="0"/>
              </a:rPr>
              <a:t>thu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rPr>
              <a:t> “Sang </a:t>
            </a:r>
            <a:r>
              <a:rPr lang="en-US" sz="3200" dirty="0" err="1">
                <a:solidFill>
                  <a:srgbClr val="000000"/>
                </a:solidFill>
                <a:effectLst/>
                <a:latin typeface="Times New Roman" panose="02020603050405020304" pitchFamily="18" charset="0"/>
                <a:ea typeface="Times New Roman" panose="02020603050405020304" pitchFamily="18" charset="0"/>
              </a:rPr>
              <a:t>thu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Hữu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Thỉnh</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9" name="Hình tự do: Hình 8">
            <a:extLst>
              <a:ext uri="{FF2B5EF4-FFF2-40B4-BE49-F238E27FC236}">
                <a16:creationId xmlns:a16="http://schemas.microsoft.com/office/drawing/2014/main" xmlns="" id="{80E7713B-4827-D17B-20FE-A535EE67CFEE}"/>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13">
            <a:extLst>
              <a:ext uri="{FF2B5EF4-FFF2-40B4-BE49-F238E27FC236}">
                <a16:creationId xmlns:a16="http://schemas.microsoft.com/office/drawing/2014/main" xmlns="" id="{C9A9548A-E26F-3EFA-23C2-8589B611CB30}"/>
              </a:ext>
            </a:extLst>
          </p:cNvPr>
          <p:cNvSpPr txBox="1"/>
          <p:nvPr/>
        </p:nvSpPr>
        <p:spPr>
          <a:xfrm>
            <a:off x="5576393" y="172340"/>
            <a:ext cx="3705259" cy="707886"/>
          </a:xfrm>
          <a:prstGeom prst="rect">
            <a:avLst/>
          </a:prstGeom>
          <a:solidFill>
            <a:srgbClr val="0000CC"/>
          </a:solidFill>
          <a:ln w="38100">
            <a:no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LUYỆN TẬP</a:t>
            </a:r>
          </a:p>
        </p:txBody>
      </p:sp>
      <p:sp>
        <p:nvSpPr>
          <p:cNvPr id="11" name="Hình tự do: Hình 10">
            <a:extLst>
              <a:ext uri="{FF2B5EF4-FFF2-40B4-BE49-F238E27FC236}">
                <a16:creationId xmlns:a16="http://schemas.microsoft.com/office/drawing/2014/main" xmlns="" id="{33C5834F-A6A4-33A2-F30D-BA78F34C0EE2}"/>
              </a:ext>
            </a:extLst>
          </p:cNvPr>
          <p:cNvSpPr/>
          <p:nvPr/>
        </p:nvSpPr>
        <p:spPr>
          <a:xfrm>
            <a:off x="-1011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Hình ảnh 11">
            <a:extLst>
              <a:ext uri="{FF2B5EF4-FFF2-40B4-BE49-F238E27FC236}">
                <a16:creationId xmlns:a16="http://schemas.microsoft.com/office/drawing/2014/main" xmlns="" id="{B23ACB30-A8EE-C182-D751-041AAF9D3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36" y="1852465"/>
            <a:ext cx="3053002" cy="2228431"/>
          </a:xfrm>
          <a:prstGeom prst="rect">
            <a:avLst/>
          </a:prstGeom>
        </p:spPr>
      </p:pic>
    </p:spTree>
    <p:extLst>
      <p:ext uri="{BB962C8B-B14F-4D97-AF65-F5344CB8AC3E}">
        <p14:creationId xmlns:p14="http://schemas.microsoft.com/office/powerpoint/2010/main" val="418957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xmlns="" id="{32792C7E-D6E8-0089-955E-4A10A40C45C6}"/>
              </a:ext>
            </a:extLst>
          </p:cNvPr>
          <p:cNvGraphicFramePr>
            <a:graphicFrameLocks noGrp="1"/>
          </p:cNvGraphicFramePr>
          <p:nvPr>
            <p:extLst>
              <p:ext uri="{D42A27DB-BD31-4B8C-83A1-F6EECF244321}">
                <p14:modId xmlns:p14="http://schemas.microsoft.com/office/powerpoint/2010/main" val="1079633999"/>
              </p:ext>
            </p:extLst>
          </p:nvPr>
        </p:nvGraphicFramePr>
        <p:xfrm>
          <a:off x="419099" y="673660"/>
          <a:ext cx="11353801" cy="6164903"/>
        </p:xfrm>
        <a:graphic>
          <a:graphicData uri="http://schemas.openxmlformats.org/drawingml/2006/table">
            <a:tbl>
              <a:tblPr firstRow="1" firstCol="1" lastRow="1" lastCol="1" bandRow="1" bandCol="1">
                <a:tableStyleId>{5C22544A-7EE6-4342-B048-85BDC9FD1C3A}</a:tableStyleId>
              </a:tblPr>
              <a:tblGrid>
                <a:gridCol w="2305051">
                  <a:extLst>
                    <a:ext uri="{9D8B030D-6E8A-4147-A177-3AD203B41FA5}">
                      <a16:colId xmlns:a16="http://schemas.microsoft.com/office/drawing/2014/main" xmlns="" val="3878446356"/>
                    </a:ext>
                  </a:extLst>
                </a:gridCol>
                <a:gridCol w="8191499">
                  <a:extLst>
                    <a:ext uri="{9D8B030D-6E8A-4147-A177-3AD203B41FA5}">
                      <a16:colId xmlns:a16="http://schemas.microsoft.com/office/drawing/2014/main" xmlns="" val="913277419"/>
                    </a:ext>
                  </a:extLst>
                </a:gridCol>
                <a:gridCol w="857251">
                  <a:extLst>
                    <a:ext uri="{9D8B030D-6E8A-4147-A177-3AD203B41FA5}">
                      <a16:colId xmlns:a16="http://schemas.microsoft.com/office/drawing/2014/main" xmlns="" val="4293943574"/>
                    </a:ext>
                  </a:extLst>
                </a:gridCol>
              </a:tblGrid>
              <a:tr h="316561">
                <a:tc>
                  <a:txBody>
                    <a:bodyPr/>
                    <a:lstStyle/>
                    <a:p>
                      <a:pPr marL="0" marR="0" algn="ctr">
                        <a:lnSpc>
                          <a:spcPct val="115000"/>
                        </a:lnSpc>
                        <a:spcBef>
                          <a:spcPts val="0"/>
                        </a:spcBef>
                        <a:spcAft>
                          <a:spcPts val="1000"/>
                        </a:spcAft>
                      </a:pPr>
                      <a:r>
                        <a:rPr lang="en-US" sz="2000">
                          <a:effectLst/>
                          <a:latin typeface="Times New Roman" panose="02020603050405020304" pitchFamily="18" charset="0"/>
                          <a:cs typeface="Times New Roman" panose="02020603050405020304" pitchFamily="18" charset="0"/>
                        </a:rPr>
                        <a:t>Tiêu chí</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dirty="0" err="1">
                          <a:effectLst/>
                          <a:latin typeface="Times New Roman" panose="02020603050405020304" pitchFamily="18" charset="0"/>
                          <a:cs typeface="Times New Roman" panose="02020603050405020304" pitchFamily="18" charset="0"/>
                        </a:rPr>
                        <a:t>Mô</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tiêu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chí</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a:effectLst/>
                          <a:latin typeface="Times New Roman" panose="02020603050405020304" pitchFamily="18" charset="0"/>
                          <a:cs typeface="Times New Roman" panose="02020603050405020304" pitchFamily="18" charset="0"/>
                        </a:rPr>
                        <a:t>Điểm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07536140"/>
                  </a:ext>
                </a:extLst>
              </a:tr>
              <a:tr h="316561">
                <a:tc rowSpan="2">
                  <a:txBody>
                    <a:bodyPr/>
                    <a:lstStyle/>
                    <a:p>
                      <a:pPr marL="0" marR="0" algn="ctr">
                        <a:lnSpc>
                          <a:spcPct val="115000"/>
                        </a:lnSpc>
                        <a:spcBef>
                          <a:spcPts val="0"/>
                        </a:spcBef>
                        <a:spcAft>
                          <a:spcPts val="1000"/>
                        </a:spcAft>
                      </a:pPr>
                      <a:r>
                        <a:rPr lang="en-US" sz="2000" dirty="0" err="1">
                          <a:effectLst/>
                          <a:latin typeface="Times New Roman" panose="02020603050405020304" pitchFamily="18" charset="0"/>
                          <a:cs typeface="Times New Roman" panose="02020603050405020304" pitchFamily="18" charset="0"/>
                        </a:rPr>
                        <a:t>Hình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thức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10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Đảm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bảo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dung </a:t>
                      </a:r>
                      <a:r>
                        <a:rPr lang="en-US" sz="2000" dirty="0" err="1">
                          <a:effectLst/>
                          <a:latin typeface="Times New Roman" panose="02020603050405020304" pitchFamily="18" charset="0"/>
                          <a:cs typeface="Times New Roman" panose="02020603050405020304" pitchFamily="18" charset="0"/>
                        </a:rPr>
                        <a:t>lượng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đoạn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văn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khoảng</a:t>
                      </a:r>
                      <a:r>
                        <a:rPr lang="en-US" sz="2000" dirty="0">
                          <a:effectLst/>
                          <a:latin typeface="Times New Roman" panose="02020603050405020304" pitchFamily="18" charset="0"/>
                          <a:cs typeface="Times New Roman" panose="02020603050405020304" pitchFamily="18" charset="0"/>
                        </a:rPr>
                        <a:t> 150 </a:t>
                      </a:r>
                      <a:r>
                        <a:rPr lang="en-US" sz="2000" dirty="0" err="1">
                          <a:effectLst/>
                          <a:latin typeface="Times New Roman" panose="02020603050405020304" pitchFamily="18" charset="0"/>
                          <a:cs typeface="Times New Roman" panose="02020603050405020304" pitchFamily="18" charset="0"/>
                        </a:rPr>
                        <a:t>chữ</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0"/>
                        </a:spcBef>
                        <a:spcAft>
                          <a:spcPts val="1000"/>
                        </a:spcAft>
                      </a:pPr>
                      <a:r>
                        <a:rPr lang="en-US" sz="20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42874631"/>
                  </a:ext>
                </a:extLst>
              </a:tr>
              <a:tr h="381184">
                <a:tc vMerge="1">
                  <a:txBody>
                    <a:bodyPr/>
                    <a:lstStyle/>
                    <a:p>
                      <a:endParaRPr lang="en-US"/>
                    </a:p>
                  </a:txBody>
                  <a:tcPr/>
                </a:tc>
                <a:tc>
                  <a:txBody>
                    <a:bodyPr/>
                    <a:lstStyle/>
                    <a:p>
                      <a:pPr marL="0" marR="0" algn="just">
                        <a:lnSpc>
                          <a:spcPct val="115000"/>
                        </a:lnSpc>
                        <a:spcBef>
                          <a:spcPts val="0"/>
                        </a:spcBef>
                        <a:spcAft>
                          <a:spcPts val="10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đảm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bảo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yêu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cầu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dung </a:t>
                      </a:r>
                      <a:r>
                        <a:rPr lang="en-US" sz="2000" dirty="0" err="1">
                          <a:effectLst/>
                          <a:latin typeface="Times New Roman" panose="02020603050405020304" pitchFamily="18" charset="0"/>
                          <a:cs typeface="Times New Roman" panose="02020603050405020304" pitchFamily="18" charset="0"/>
                        </a:rPr>
                        <a:t>lượng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đoạn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văn</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0"/>
                        </a:spcBef>
                        <a:spcAft>
                          <a:spcPts val="1000"/>
                        </a:spcAft>
                      </a:pPr>
                      <a:r>
                        <a:rPr lang="en-US" sz="2000">
                          <a:effectLst/>
                          <a:latin typeface="Times New Roman" panose="02020603050405020304" pitchFamily="18" charset="0"/>
                          <a:cs typeface="Times New Roman" panose="02020603050405020304" pitchFamily="18" charset="0"/>
                        </a:rPr>
                        <a:t>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26283114"/>
                  </a:ext>
                </a:extLst>
              </a:tr>
              <a:tr h="387745">
                <a:tc rowSpan="4">
                  <a:txBody>
                    <a:bodyPr/>
                    <a:lstStyle/>
                    <a:p>
                      <a:pPr marL="0" marR="0" algn="ctr">
                        <a:lnSpc>
                          <a:spcPct val="115000"/>
                        </a:lnSpc>
                        <a:spcBef>
                          <a:spcPts val="0"/>
                        </a:spcBef>
                        <a:spcAft>
                          <a:spcPts val="1000"/>
                        </a:spcAft>
                      </a:pPr>
                      <a:r>
                        <a:rPr lang="en-US" sz="2000">
                          <a:effectLst/>
                          <a:latin typeface="Times New Roman" panose="02020603050405020304" pitchFamily="18" charset="0"/>
                          <a:cs typeface="Times New Roman" panose="02020603050405020304" pitchFamily="18" charset="0"/>
                        </a:rPr>
                        <a:t>Nội dung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1000"/>
                        </a:spcAft>
                      </a:pPr>
                      <a:r>
                        <a:rPr lang="en-US" sz="2000">
                          <a:effectLst/>
                          <a:latin typeface="Times New Roman" panose="02020603050405020304" pitchFamily="18" charset="0"/>
                          <a:cs typeface="Times New Roman" panose="02020603050405020304" pitchFamily="18" charset="0"/>
                        </a:rPr>
                        <a:t>- Nêu được cảm nhận chung về khoảnh khắc đất trời sang thu trong bài thơ</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0"/>
                        </a:spcBef>
                        <a:spcAft>
                          <a:spcPts val="1000"/>
                        </a:spcAft>
                      </a:pPr>
                      <a:r>
                        <a:rPr lang="en-US" sz="2000">
                          <a:effectLst/>
                          <a:latin typeface="Times New Roman" panose="02020603050405020304" pitchFamily="18" charset="0"/>
                          <a:cs typeface="Times New Roman" panose="02020603050405020304" pitchFamily="18" charset="0"/>
                        </a:rPr>
                        <a:t>0,5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69223271"/>
                  </a:ext>
                </a:extLst>
              </a:tr>
              <a:tr h="1942700">
                <a:tc vMerge="1">
                  <a:txBody>
                    <a:bodyPr/>
                    <a:lstStyle/>
                    <a:p>
                      <a:endParaRPr lang="en-US"/>
                    </a:p>
                  </a:txBody>
                  <a:tcPr/>
                </a:tc>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en-US" sz="2000" dirty="0" err="1">
                          <a:effectLst/>
                          <a:latin typeface="Times New Roman" panose="02020603050405020304" pitchFamily="18" charset="0"/>
                          <a:cs typeface="Times New Roman" panose="02020603050405020304" pitchFamily="18" charset="0"/>
                        </a:rPr>
                        <a:t>Nêu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dẫn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chứng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rõ</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khoảnh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khắc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trời</a:t>
                      </a:r>
                      <a:r>
                        <a:rPr lang="en-US" sz="2000" dirty="0">
                          <a:effectLst/>
                          <a:latin typeface="Times New Roman" panose="02020603050405020304" pitchFamily="18" charset="0"/>
                          <a:cs typeface="Times New Roman" panose="02020603050405020304" pitchFamily="18" charset="0"/>
                        </a:rPr>
                        <a:t> sang </a:t>
                      </a:r>
                      <a:r>
                        <a:rPr lang="en-US" sz="2000" dirty="0" err="1">
                          <a:effectLst/>
                          <a:latin typeface="Times New Roman" panose="02020603050405020304" pitchFamily="18" charset="0"/>
                          <a:cs typeface="Times New Roman" panose="02020603050405020304" pitchFamily="18" charset="0"/>
                        </a:rPr>
                        <a:t>thu</a:t>
                      </a:r>
                      <a:r>
                        <a:rPr lang="en-US" sz="2000" dirty="0">
                          <a:effectLst/>
                          <a:latin typeface="Times New Roman" panose="02020603050405020304" pitchFamily="18" charset="0"/>
                          <a:cs typeface="Times New Roman" panose="02020603050405020304" pitchFamily="18" charset="0"/>
                        </a:rPr>
                        <a:t>:</a:t>
                      </a:r>
                    </a:p>
                    <a:p>
                      <a:pPr marL="0" marR="0" algn="just">
                        <a:lnSpc>
                          <a:spcPct val="115000"/>
                        </a:lnSpc>
                        <a:spcBef>
                          <a:spcPts val="0"/>
                        </a:spcBef>
                        <a:spcAft>
                          <a:spcPts val="10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Khổ</a:t>
                      </a:r>
                      <a:r>
                        <a:rPr lang="en-US" sz="2000" dirty="0">
                          <a:effectLst/>
                          <a:latin typeface="Times New Roman" panose="02020603050405020304" pitchFamily="18" charset="0"/>
                          <a:cs typeface="Times New Roman" panose="02020603050405020304" pitchFamily="18" charset="0"/>
                        </a:rPr>
                        <a:t> 1: </a:t>
                      </a:r>
                      <a:r>
                        <a:rPr lang="en-US" sz="2000" dirty="0" err="1">
                          <a:effectLst/>
                          <a:latin typeface="Times New Roman" panose="02020603050405020304" pitchFamily="18" charset="0"/>
                          <a:cs typeface="Times New Roman" panose="02020603050405020304" pitchFamily="18" charset="0"/>
                        </a:rPr>
                        <a:t>Tín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hiệu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báo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endParaRPr lang="en-US" sz="2000" dirty="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10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Khổ</a:t>
                      </a:r>
                      <a:r>
                        <a:rPr lang="en-US" sz="2000" dirty="0">
                          <a:effectLst/>
                          <a:latin typeface="Times New Roman" panose="02020603050405020304" pitchFamily="18" charset="0"/>
                          <a:cs typeface="Times New Roman" panose="02020603050405020304" pitchFamily="18" charset="0"/>
                        </a:rPr>
                        <a:t> 2: Quang </a:t>
                      </a:r>
                      <a:r>
                        <a:rPr lang="en-US" sz="2000" dirty="0" err="1">
                          <a:effectLst/>
                          <a:latin typeface="Times New Roman" panose="02020603050405020304" pitchFamily="18" charset="0"/>
                          <a:cs typeface="Times New Roman" panose="02020603050405020304" pitchFamily="18" charset="0"/>
                        </a:rPr>
                        <a:t>cảnh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trời</a:t>
                      </a:r>
                      <a:r>
                        <a:rPr lang="en-US" sz="2000" dirty="0">
                          <a:effectLst/>
                          <a:latin typeface="Times New Roman" panose="02020603050405020304" pitchFamily="18" charset="0"/>
                          <a:cs typeface="Times New Roman" panose="02020603050405020304" pitchFamily="18" charset="0"/>
                        </a:rPr>
                        <a:t> sang </a:t>
                      </a:r>
                      <a:r>
                        <a:rPr lang="en-US" sz="2000" dirty="0" err="1">
                          <a:effectLst/>
                          <a:latin typeface="Times New Roman" panose="02020603050405020304" pitchFamily="18" charset="0"/>
                          <a:cs typeface="Times New Roman" panose="02020603050405020304" pitchFamily="18" charset="0"/>
                        </a:rPr>
                        <a:t>thu</a:t>
                      </a:r>
                      <a:endParaRPr lang="en-US" sz="2000" dirty="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10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Khổ</a:t>
                      </a:r>
                      <a:r>
                        <a:rPr lang="en-US" sz="2000" dirty="0">
                          <a:effectLst/>
                          <a:latin typeface="Times New Roman" panose="02020603050405020304" pitchFamily="18" charset="0"/>
                          <a:cs typeface="Times New Roman" panose="02020603050405020304" pitchFamily="18" charset="0"/>
                        </a:rPr>
                        <a:t> 3: </a:t>
                      </a:r>
                      <a:r>
                        <a:rPr lang="en-US" sz="2000" dirty="0" err="1">
                          <a:effectLst/>
                          <a:latin typeface="Times New Roman" panose="02020603050405020304" pitchFamily="18" charset="0"/>
                          <a:cs typeface="Times New Roman" panose="02020603050405020304" pitchFamily="18" charset="0"/>
                        </a:rPr>
                        <a:t>Những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chuyển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nhiên</a:t>
                      </a:r>
                      <a:r>
                        <a:rPr lang="en-US" sz="2000" dirty="0">
                          <a:effectLst/>
                          <a:latin typeface="Times New Roman" panose="02020603050405020304" pitchFamily="18" charset="0"/>
                          <a:cs typeface="Times New Roman" panose="02020603050405020304" pitchFamily="18" charset="0"/>
                        </a:rPr>
                        <a:t> =&gt; </a:t>
                      </a:r>
                      <a:r>
                        <a:rPr lang="en-US" sz="2000" dirty="0" err="1">
                          <a:effectLst/>
                          <a:latin typeface="Times New Roman" panose="02020603050405020304" pitchFamily="18" charset="0"/>
                          <a:cs typeface="Times New Roman" panose="02020603050405020304" pitchFamily="18" charset="0"/>
                        </a:rPr>
                        <a:t>Suy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ngẫm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lí</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cuộc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đời</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0"/>
                        </a:spcBef>
                        <a:spcAft>
                          <a:spcPts val="1000"/>
                        </a:spcAft>
                      </a:pPr>
                      <a:r>
                        <a:rPr lang="en-US" sz="20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35485275"/>
                  </a:ext>
                </a:extLst>
              </a:tr>
              <a:tr h="1349110">
                <a:tc vMerge="1">
                  <a:txBody>
                    <a:bodyPr/>
                    <a:lstStyle/>
                    <a:p>
                      <a:endParaRPr lang="en-US"/>
                    </a:p>
                  </a:txBody>
                  <a:tcPr/>
                </a:tc>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en-US" sz="2000" dirty="0" err="1">
                          <a:effectLst/>
                          <a:latin typeface="Times New Roman" panose="02020603050405020304" pitchFamily="18" charset="0"/>
                          <a:cs typeface="Times New Roman" panose="02020603050405020304" pitchFamily="18" charset="0"/>
                        </a:rPr>
                        <a:t>Nêu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đặc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sắc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nghệ</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thuật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biểu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hiện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rõ</a:t>
                      </a:r>
                      <a:r>
                        <a:rPr lang="en-US" sz="2000" dirty="0">
                          <a:effectLst/>
                          <a:latin typeface="Times New Roman" panose="02020603050405020304" pitchFamily="18" charset="0"/>
                          <a:cs typeface="Times New Roman" panose="02020603050405020304" pitchFamily="18" charset="0"/>
                        </a:rPr>
                        <a:t>:</a:t>
                      </a:r>
                    </a:p>
                    <a:p>
                      <a:pPr marL="0" marR="0" algn="just">
                        <a:lnSpc>
                          <a:spcPct val="115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 </a:t>
                      </a:r>
                      <a:r>
                        <a:rPr lang="vi-VN" sz="2000" kern="1200" dirty="0" err="1">
                          <a:effectLst/>
                          <a:latin typeface="Times New Roman" panose="02020603050405020304" pitchFamily="18" charset="0"/>
                          <a:cs typeface="Times New Roman" panose="02020603050405020304" pitchFamily="18" charset="0"/>
                        </a:rPr>
                        <a:t>Thể</a:t>
                      </a:r>
                      <a:r>
                        <a:rPr lang="vi-VN" sz="2000" kern="1200" dirty="0">
                          <a:effectLst/>
                          <a:latin typeface="Times New Roman" panose="02020603050405020304" pitchFamily="18" charset="0"/>
                          <a:cs typeface="Times New Roman" panose="02020603050405020304" pitchFamily="18" charset="0"/>
                        </a:rPr>
                        <a:t> thơ năm </a:t>
                      </a:r>
                      <a:r>
                        <a:rPr lang="vi-VN" sz="2000" kern="1200" dirty="0" err="1">
                          <a:effectLst/>
                          <a:latin typeface="Times New Roman" panose="02020603050405020304" pitchFamily="18" charset="0"/>
                          <a:cs typeface="Times New Roman" panose="02020603050405020304" pitchFamily="18" charset="0"/>
                        </a:rPr>
                        <a:t>chữ</a:t>
                      </a:r>
                      <a:r>
                        <a:rPr lang="vi-VN" sz="2000" kern="1200" dirty="0">
                          <a:effectLst/>
                          <a:latin typeface="Times New Roman" panose="02020603050405020304" pitchFamily="18" charset="0"/>
                          <a:cs typeface="Times New Roman" panose="02020603050405020304" pitchFamily="18" charset="0"/>
                        </a:rPr>
                        <a:t>, âm </a:t>
                      </a:r>
                      <a:r>
                        <a:rPr lang="vi-VN" sz="2000" kern="1200" dirty="0" err="1">
                          <a:effectLst/>
                          <a:latin typeface="Times New Roman" panose="02020603050405020304" pitchFamily="18" charset="0"/>
                          <a:cs typeface="Times New Roman" panose="02020603050405020304" pitchFamily="18" charset="0"/>
                        </a:rPr>
                        <a:t>điệu</a:t>
                      </a:r>
                      <a:r>
                        <a:rPr lang="vi-VN" sz="2000" kern="1200" dirty="0">
                          <a:effectLst/>
                          <a:latin typeface="Times New Roman" panose="02020603050405020304" pitchFamily="18" charset="0"/>
                          <a:cs typeface="Times New Roman" panose="02020603050405020304" pitchFamily="18" charset="0"/>
                        </a:rPr>
                        <a:t> </a:t>
                      </a:r>
                      <a:r>
                        <a:rPr lang="vi-VN" sz="2000" kern="1200" dirty="0" err="1">
                          <a:effectLst/>
                          <a:latin typeface="Times New Roman" panose="02020603050405020304" pitchFamily="18" charset="0"/>
                          <a:cs typeface="Times New Roman" panose="02020603050405020304" pitchFamily="18" charset="0"/>
                        </a:rPr>
                        <a:t>nhẹ</a:t>
                      </a:r>
                      <a:r>
                        <a:rPr lang="vi-VN" sz="2000" kern="1200" dirty="0">
                          <a:effectLst/>
                          <a:latin typeface="Times New Roman" panose="02020603050405020304" pitchFamily="18" charset="0"/>
                          <a:cs typeface="Times New Roman" panose="02020603050405020304" pitchFamily="18" charset="0"/>
                        </a:rPr>
                        <a:t> </a:t>
                      </a:r>
                      <a:r>
                        <a:rPr lang="vi-VN" sz="2000" kern="1200" dirty="0" err="1">
                          <a:effectLst/>
                          <a:latin typeface="Times New Roman" panose="02020603050405020304" pitchFamily="18" charset="0"/>
                          <a:cs typeface="Times New Roman" panose="02020603050405020304" pitchFamily="18" charset="0"/>
                        </a:rPr>
                        <a:t>nhàng</a:t>
                      </a:r>
                      <a:r>
                        <a:rPr lang="vi-VN" sz="2000" kern="1200" dirty="0">
                          <a:effectLst/>
                          <a:latin typeface="Times New Roman" panose="02020603050405020304" pitchFamily="18" charset="0"/>
                          <a:cs typeface="Times New Roman" panose="02020603050405020304" pitchFamily="18" charset="0"/>
                        </a:rPr>
                        <a:t>, tha </a:t>
                      </a:r>
                      <a:r>
                        <a:rPr lang="vi-VN" sz="2000" kern="1200" dirty="0" err="1">
                          <a:effectLst/>
                          <a:latin typeface="Times New Roman" panose="02020603050405020304" pitchFamily="18" charset="0"/>
                          <a:cs typeface="Times New Roman" panose="02020603050405020304" pitchFamily="18" charset="0"/>
                        </a:rPr>
                        <a:t>thiết</a:t>
                      </a:r>
                      <a:r>
                        <a:rPr lang="vi-VN" sz="2000" kern="12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 </a:t>
                      </a:r>
                      <a:r>
                        <a:rPr lang="vi-VN" sz="2000" kern="1200" dirty="0" err="1">
                          <a:effectLst/>
                          <a:latin typeface="Times New Roman" panose="02020603050405020304" pitchFamily="18" charset="0"/>
                          <a:cs typeface="Times New Roman" panose="02020603050405020304" pitchFamily="18" charset="0"/>
                        </a:rPr>
                        <a:t>Từ</a:t>
                      </a:r>
                      <a:r>
                        <a:rPr lang="vi-VN" sz="2000" kern="1200" dirty="0">
                          <a:effectLst/>
                          <a:latin typeface="Times New Roman" panose="02020603050405020304" pitchFamily="18" charset="0"/>
                          <a:cs typeface="Times New Roman" panose="02020603050405020304" pitchFamily="18" charset="0"/>
                        </a:rPr>
                        <a:t> </a:t>
                      </a:r>
                      <a:r>
                        <a:rPr lang="vi-VN" sz="2000" kern="1200" dirty="0" err="1">
                          <a:effectLst/>
                          <a:latin typeface="Times New Roman" panose="02020603050405020304" pitchFamily="18" charset="0"/>
                          <a:cs typeface="Times New Roman" panose="02020603050405020304" pitchFamily="18" charset="0"/>
                        </a:rPr>
                        <a:t>ngữ</a:t>
                      </a:r>
                      <a:r>
                        <a:rPr lang="vi-VN" sz="2000" kern="1200" dirty="0">
                          <a:effectLst/>
                          <a:latin typeface="Times New Roman" panose="02020603050405020304" pitchFamily="18" charset="0"/>
                          <a:cs typeface="Times New Roman" panose="02020603050405020304" pitchFamily="18" charset="0"/>
                        </a:rPr>
                        <a:t> </a:t>
                      </a:r>
                      <a:r>
                        <a:rPr lang="vi-VN" sz="2000" kern="1200" dirty="0" err="1">
                          <a:effectLst/>
                          <a:latin typeface="Times New Roman" panose="02020603050405020304" pitchFamily="18" charset="0"/>
                          <a:cs typeface="Times New Roman" panose="02020603050405020304" pitchFamily="18" charset="0"/>
                        </a:rPr>
                        <a:t>giàu</a:t>
                      </a:r>
                      <a:r>
                        <a:rPr lang="vi-VN" sz="2000" kern="1200" dirty="0">
                          <a:effectLst/>
                          <a:latin typeface="Times New Roman" panose="02020603050405020304" pitchFamily="18" charset="0"/>
                          <a:cs typeface="Times New Roman" panose="02020603050405020304" pitchFamily="18" charset="0"/>
                        </a:rPr>
                        <a:t> </a:t>
                      </a:r>
                      <a:r>
                        <a:rPr lang="vi-VN" sz="2000" kern="1200" dirty="0" err="1">
                          <a:effectLst/>
                          <a:latin typeface="Times New Roman" panose="02020603050405020304" pitchFamily="18" charset="0"/>
                          <a:cs typeface="Times New Roman" panose="02020603050405020304" pitchFamily="18" charset="0"/>
                        </a:rPr>
                        <a:t>hình</a:t>
                      </a:r>
                      <a:r>
                        <a:rPr lang="vi-VN" sz="2000" kern="1200" dirty="0">
                          <a:effectLst/>
                          <a:latin typeface="Times New Roman" panose="02020603050405020304" pitchFamily="18" charset="0"/>
                          <a:cs typeface="Times New Roman" panose="02020603050405020304" pitchFamily="18" charset="0"/>
                        </a:rPr>
                        <a:t> </a:t>
                      </a:r>
                      <a:r>
                        <a:rPr lang="vi-VN" sz="2000" kern="1200" dirty="0" err="1">
                          <a:effectLst/>
                          <a:latin typeface="Times New Roman" panose="02020603050405020304" pitchFamily="18" charset="0"/>
                          <a:cs typeface="Times New Roman" panose="02020603050405020304" pitchFamily="18" charset="0"/>
                        </a:rPr>
                        <a:t>ảnh</a:t>
                      </a:r>
                      <a:r>
                        <a:rPr lang="vi-VN" sz="2000" kern="1200" dirty="0">
                          <a:effectLst/>
                          <a:latin typeface="Times New Roman" panose="02020603050405020304" pitchFamily="18" charset="0"/>
                          <a:cs typeface="Times New Roman" panose="02020603050405020304" pitchFamily="18" charset="0"/>
                        </a:rPr>
                        <a:t> </a:t>
                      </a:r>
                      <a:r>
                        <a:rPr lang="vi-VN" sz="2000" kern="1200" dirty="0" err="1">
                          <a:effectLst/>
                          <a:latin typeface="Times New Roman" panose="02020603050405020304" pitchFamily="18" charset="0"/>
                          <a:cs typeface="Times New Roman" panose="02020603050405020304" pitchFamily="18" charset="0"/>
                        </a:rPr>
                        <a:t>gợi</a:t>
                      </a:r>
                      <a:r>
                        <a:rPr lang="vi-VN" sz="2000" kern="1200" dirty="0">
                          <a:effectLst/>
                          <a:latin typeface="Times New Roman" panose="02020603050405020304" pitchFamily="18" charset="0"/>
                          <a:cs typeface="Times New Roman" panose="02020603050405020304" pitchFamily="18" charset="0"/>
                        </a:rPr>
                        <a:t> </a:t>
                      </a:r>
                      <a:r>
                        <a:rPr lang="vi-VN" sz="2000" kern="1200" dirty="0" err="1">
                          <a:effectLst/>
                          <a:latin typeface="Times New Roman" panose="02020603050405020304" pitchFamily="18" charset="0"/>
                          <a:cs typeface="Times New Roman" panose="02020603050405020304" pitchFamily="18" charset="0"/>
                        </a:rPr>
                        <a:t>cảm</a:t>
                      </a:r>
                      <a:r>
                        <a:rPr lang="vi-VN" sz="2000" kern="12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1000"/>
                        </a:spcAft>
                      </a:pPr>
                      <a:r>
                        <a:rPr lang="fr-FR" sz="2000" kern="1200" dirty="0">
                          <a:effectLst/>
                          <a:latin typeface="Times New Roman" panose="02020603050405020304" pitchFamily="18" charset="0"/>
                          <a:cs typeface="Times New Roman" panose="02020603050405020304" pitchFamily="18" charset="0"/>
                        </a:rPr>
                        <a:t>- </a:t>
                      </a:r>
                      <a:r>
                        <a:rPr lang="fr-FR" sz="2000" kern="1200" dirty="0" err="1">
                          <a:effectLst/>
                          <a:latin typeface="Times New Roman" panose="02020603050405020304" pitchFamily="18" charset="0"/>
                          <a:cs typeface="Times New Roman" panose="02020603050405020304" pitchFamily="18" charset="0"/>
                        </a:rPr>
                        <a:t>Nhân</a:t>
                      </a:r>
                      <a:r>
                        <a:rPr lang="fr-FR" sz="2000" kern="1200" dirty="0">
                          <a:effectLst/>
                          <a:latin typeface="Times New Roman" panose="02020603050405020304" pitchFamily="18" charset="0"/>
                          <a:cs typeface="Times New Roman" panose="02020603050405020304" pitchFamily="18" charset="0"/>
                        </a:rPr>
                        <a:t> </a:t>
                      </a:r>
                      <a:r>
                        <a:rPr lang="fr-FR" sz="2000" kern="1200" dirty="0" err="1">
                          <a:effectLst/>
                          <a:latin typeface="Times New Roman" panose="02020603050405020304" pitchFamily="18" charset="0"/>
                          <a:cs typeface="Times New Roman" panose="02020603050405020304" pitchFamily="18" charset="0"/>
                        </a:rPr>
                        <a:t>hoá</a:t>
                      </a:r>
                      <a:r>
                        <a:rPr lang="fr-FR" sz="2000" kern="1200" dirty="0">
                          <a:effectLst/>
                          <a:latin typeface="Times New Roman" panose="02020603050405020304" pitchFamily="18" charset="0"/>
                          <a:cs typeface="Times New Roman" panose="02020603050405020304" pitchFamily="18" charset="0"/>
                        </a:rPr>
                        <a:t> </a:t>
                      </a:r>
                      <a:r>
                        <a:rPr lang="fr-FR" sz="2000" kern="1200" dirty="0" err="1">
                          <a:effectLst/>
                          <a:latin typeface="Times New Roman" panose="02020603050405020304" pitchFamily="18" charset="0"/>
                          <a:cs typeface="Times New Roman" panose="02020603050405020304" pitchFamily="18" charset="0"/>
                        </a:rPr>
                        <a:t>ẩn</a:t>
                      </a:r>
                      <a:r>
                        <a:rPr lang="fr-FR" sz="2000" kern="1200" dirty="0">
                          <a:effectLst/>
                          <a:latin typeface="Times New Roman" panose="02020603050405020304" pitchFamily="18" charset="0"/>
                          <a:cs typeface="Times New Roman" panose="02020603050405020304" pitchFamily="18" charset="0"/>
                        </a:rPr>
                        <a:t> </a:t>
                      </a:r>
                      <a:r>
                        <a:rPr lang="fr-FR" sz="2000" kern="1200" dirty="0" err="1">
                          <a:effectLst/>
                          <a:latin typeface="Times New Roman" panose="02020603050405020304" pitchFamily="18" charset="0"/>
                          <a:cs typeface="Times New Roman" panose="02020603050405020304" pitchFamily="18" charset="0"/>
                        </a:rPr>
                        <a:t>dụ</a:t>
                      </a:r>
                      <a:r>
                        <a:rPr lang="fr-FR" sz="2000" kern="1200" dirty="0">
                          <a:effectLst/>
                          <a:latin typeface="Times New Roman" panose="02020603050405020304" pitchFamily="18" charset="0"/>
                          <a:cs typeface="Times New Roman" panose="02020603050405020304" pitchFamily="18" charset="0"/>
                        </a:rPr>
                        <a:t> </a:t>
                      </a:r>
                      <a:r>
                        <a:rPr lang="fr-FR" sz="2000" kern="1200" dirty="0" err="1">
                          <a:effectLst/>
                          <a:latin typeface="Times New Roman" panose="02020603050405020304" pitchFamily="18" charset="0"/>
                          <a:cs typeface="Times New Roman" panose="02020603050405020304" pitchFamily="18" charset="0"/>
                        </a:rPr>
                        <a:t>liên</a:t>
                      </a:r>
                      <a:r>
                        <a:rPr lang="fr-FR" sz="2000" kern="1200" dirty="0">
                          <a:effectLst/>
                          <a:latin typeface="Times New Roman" panose="02020603050405020304" pitchFamily="18" charset="0"/>
                          <a:cs typeface="Times New Roman" panose="02020603050405020304" pitchFamily="18" charset="0"/>
                        </a:rPr>
                        <a:t> </a:t>
                      </a:r>
                      <a:r>
                        <a:rPr lang="fr-FR" sz="2000" kern="1200" dirty="0" err="1">
                          <a:effectLst/>
                          <a:latin typeface="Times New Roman" panose="02020603050405020304" pitchFamily="18" charset="0"/>
                          <a:cs typeface="Times New Roman" panose="02020603050405020304" pitchFamily="18" charset="0"/>
                        </a:rPr>
                        <a:t>tưởng</a:t>
                      </a:r>
                      <a:r>
                        <a:rPr lang="fr-FR" sz="2000" kern="12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0"/>
                        </a:spcBef>
                        <a:spcAft>
                          <a:spcPts val="1000"/>
                        </a:spcAft>
                      </a:pPr>
                      <a:r>
                        <a:rPr lang="en-US" sz="20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61085046"/>
                  </a:ext>
                </a:extLst>
              </a:tr>
              <a:tr h="316561">
                <a:tc vMerge="1">
                  <a:txBody>
                    <a:bodyPr/>
                    <a:lstStyle/>
                    <a:p>
                      <a:endParaRPr lang="en-US"/>
                    </a:p>
                  </a:txBody>
                  <a:tcPr/>
                </a:tc>
                <a:tc>
                  <a:txBody>
                    <a:bodyPr/>
                    <a:lstStyle/>
                    <a:p>
                      <a:pPr marL="0" marR="0" algn="just">
                        <a:lnSpc>
                          <a:spcPct val="115000"/>
                        </a:lnSpc>
                        <a:spcBef>
                          <a:spcPts val="0"/>
                        </a:spcBef>
                        <a:spcAft>
                          <a:spcPts val="1000"/>
                        </a:spcAft>
                      </a:pPr>
                      <a:r>
                        <a:rPr lang="en-US" sz="2000">
                          <a:effectLst/>
                          <a:latin typeface="Times New Roman" panose="02020603050405020304" pitchFamily="18" charset="0"/>
                          <a:cs typeface="Times New Roman" panose="02020603050405020304" pitchFamily="18" charset="0"/>
                        </a:rPr>
                        <a:t>Khẳng định cảm xúc, nhận thức của người viết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0"/>
                        </a:spcBef>
                        <a:spcAft>
                          <a:spcPts val="1000"/>
                        </a:spcAft>
                      </a:pPr>
                      <a:r>
                        <a:rPr lang="en-US" sz="20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03981089"/>
                  </a:ext>
                </a:extLst>
              </a:tr>
              <a:tr h="316561">
                <a:tc>
                  <a:txBody>
                    <a:bodyPr/>
                    <a:lstStyle/>
                    <a:p>
                      <a:pPr marL="0" marR="0" algn="ctr">
                        <a:lnSpc>
                          <a:spcPct val="115000"/>
                        </a:lnSpc>
                        <a:spcBef>
                          <a:spcPts val="0"/>
                        </a:spcBef>
                        <a:spcAft>
                          <a:spcPts val="1000"/>
                        </a:spcAft>
                      </a:pPr>
                      <a:r>
                        <a:rPr lang="en-US" sz="2000">
                          <a:effectLst/>
                          <a:latin typeface="Times New Roman" panose="02020603050405020304" pitchFamily="18" charset="0"/>
                          <a:cs typeface="Times New Roman" panose="02020603050405020304" pitchFamily="18" charset="0"/>
                        </a:rPr>
                        <a:t>Chính tả, ngữ pháp</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200"/>
                        </a:spcBef>
                        <a:spcAft>
                          <a:spcPts val="100"/>
                        </a:spcAft>
                      </a:pPr>
                      <a:r>
                        <a:rPr lang="vi-VN" sz="2000" dirty="0" err="1">
                          <a:effectLst/>
                          <a:latin typeface="Times New Roman" panose="02020603050405020304" pitchFamily="18" charset="0"/>
                          <a:cs typeface="Times New Roman" panose="02020603050405020304" pitchFamily="18" charset="0"/>
                        </a:rPr>
                        <a:t>Đảm</a:t>
                      </a:r>
                      <a:r>
                        <a:rPr lang="vi-VN" sz="2000" dirty="0">
                          <a:effectLst/>
                          <a:latin typeface="Times New Roman" panose="02020603050405020304" pitchFamily="18" charset="0"/>
                          <a:cs typeface="Times New Roman" panose="02020603050405020304" pitchFamily="18" charset="0"/>
                        </a:rPr>
                        <a:t> </a:t>
                      </a:r>
                      <a:r>
                        <a:rPr lang="vi-VN" sz="2000" dirty="0" err="1">
                          <a:effectLst/>
                          <a:latin typeface="Times New Roman" panose="02020603050405020304" pitchFamily="18" charset="0"/>
                          <a:cs typeface="Times New Roman" panose="02020603050405020304" pitchFamily="18" charset="0"/>
                        </a:rPr>
                        <a:t>bảo</a:t>
                      </a:r>
                      <a:r>
                        <a:rPr lang="vi-VN" sz="2000" dirty="0">
                          <a:effectLst/>
                          <a:latin typeface="Times New Roman" panose="02020603050405020304" pitchFamily="18" charset="0"/>
                          <a:cs typeface="Times New Roman" panose="02020603050405020304" pitchFamily="18" charset="0"/>
                        </a:rPr>
                        <a:t> </a:t>
                      </a:r>
                      <a:r>
                        <a:rPr lang="vi-VN" sz="2000" dirty="0" err="1">
                          <a:effectLst/>
                          <a:latin typeface="Times New Roman" panose="02020603050405020304" pitchFamily="18" charset="0"/>
                          <a:cs typeface="Times New Roman" panose="02020603050405020304" pitchFamily="18" charset="0"/>
                        </a:rPr>
                        <a:t>chuẩn</a:t>
                      </a:r>
                      <a:r>
                        <a:rPr lang="vi-VN" sz="2000" dirty="0">
                          <a:effectLst/>
                          <a:latin typeface="Times New Roman" panose="02020603050405020304" pitchFamily="18" charset="0"/>
                          <a:cs typeface="Times New Roman" panose="02020603050405020304" pitchFamily="18" charset="0"/>
                        </a:rPr>
                        <a:t> </a:t>
                      </a:r>
                      <a:r>
                        <a:rPr lang="vi-VN" sz="2000" dirty="0" err="1">
                          <a:effectLst/>
                          <a:latin typeface="Times New Roman" panose="02020603050405020304" pitchFamily="18" charset="0"/>
                          <a:cs typeface="Times New Roman" panose="02020603050405020304" pitchFamily="18" charset="0"/>
                        </a:rPr>
                        <a:t>chính</a:t>
                      </a:r>
                      <a:r>
                        <a:rPr lang="vi-VN" sz="2000" dirty="0">
                          <a:effectLst/>
                          <a:latin typeface="Times New Roman" panose="02020603050405020304" pitchFamily="18" charset="0"/>
                          <a:cs typeface="Times New Roman" panose="02020603050405020304" pitchFamily="18" charset="0"/>
                        </a:rPr>
                        <a:t> </a:t>
                      </a:r>
                      <a:r>
                        <a:rPr lang="vi-VN" sz="2000" dirty="0" err="1">
                          <a:effectLst/>
                          <a:latin typeface="Times New Roman" panose="02020603050405020304" pitchFamily="18" charset="0"/>
                          <a:cs typeface="Times New Roman" panose="02020603050405020304" pitchFamily="18" charset="0"/>
                        </a:rPr>
                        <a:t>tả</a:t>
                      </a:r>
                      <a:r>
                        <a:rPr lang="vi-VN" sz="2000" dirty="0">
                          <a:effectLst/>
                          <a:latin typeface="Times New Roman" panose="02020603050405020304" pitchFamily="18" charset="0"/>
                          <a:cs typeface="Times New Roman" panose="02020603050405020304" pitchFamily="18" charset="0"/>
                        </a:rPr>
                        <a:t>, </a:t>
                      </a:r>
                      <a:r>
                        <a:rPr lang="vi-VN" sz="2000" dirty="0" err="1">
                          <a:effectLst/>
                          <a:latin typeface="Times New Roman" panose="02020603050405020304" pitchFamily="18" charset="0"/>
                          <a:cs typeface="Times New Roman" panose="02020603050405020304" pitchFamily="18" charset="0"/>
                        </a:rPr>
                        <a:t>ngữ</a:t>
                      </a:r>
                      <a:r>
                        <a:rPr lang="vi-VN" sz="2000" dirty="0">
                          <a:effectLst/>
                          <a:latin typeface="Times New Roman" panose="02020603050405020304" pitchFamily="18" charset="0"/>
                          <a:cs typeface="Times New Roman" panose="02020603050405020304" pitchFamily="18" charset="0"/>
                        </a:rPr>
                        <a:t> </a:t>
                      </a:r>
                      <a:r>
                        <a:rPr lang="vi-VN" sz="2000" dirty="0" err="1">
                          <a:effectLst/>
                          <a:latin typeface="Times New Roman" panose="02020603050405020304" pitchFamily="18" charset="0"/>
                          <a:cs typeface="Times New Roman" panose="02020603050405020304" pitchFamily="18" charset="0"/>
                        </a:rPr>
                        <a:t>pháp</a:t>
                      </a:r>
                      <a:r>
                        <a:rPr lang="vi-VN" sz="2000" dirty="0">
                          <a:effectLst/>
                          <a:latin typeface="Times New Roman" panose="02020603050405020304" pitchFamily="18" charset="0"/>
                          <a:cs typeface="Times New Roman" panose="02020603050405020304" pitchFamily="18" charset="0"/>
                        </a:rPr>
                        <a:t> </a:t>
                      </a:r>
                      <a:r>
                        <a:rPr lang="vi-VN" sz="2000" dirty="0" err="1">
                          <a:effectLst/>
                          <a:latin typeface="Times New Roman" panose="02020603050405020304" pitchFamily="18" charset="0"/>
                          <a:cs typeface="Times New Roman" panose="02020603050405020304" pitchFamily="18" charset="0"/>
                        </a:rPr>
                        <a:t>tiếng</a:t>
                      </a:r>
                      <a:r>
                        <a:rPr lang="vi-VN" sz="2000" dirty="0">
                          <a:effectLst/>
                          <a:latin typeface="Times New Roman" panose="02020603050405020304" pitchFamily="18" charset="0"/>
                          <a:cs typeface="Times New Roman" panose="02020603050405020304" pitchFamily="18" charset="0"/>
                        </a:rPr>
                        <a:t> </a:t>
                      </a:r>
                      <a:r>
                        <a:rPr lang="vi-VN" sz="2000" dirty="0" err="1">
                          <a:effectLst/>
                          <a:latin typeface="Times New Roman" panose="02020603050405020304" pitchFamily="18" charset="0"/>
                          <a:cs typeface="Times New Roman" panose="02020603050405020304" pitchFamily="18" charset="0"/>
                        </a:rPr>
                        <a:t>Việt</a:t>
                      </a:r>
                      <a:r>
                        <a:rPr lang="vi-VN"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0"/>
                        </a:spcBef>
                        <a:spcAft>
                          <a:spcPts val="1000"/>
                        </a:spcAft>
                      </a:pPr>
                      <a:r>
                        <a:rPr lang="en-US" sz="2000">
                          <a:effectLst/>
                          <a:latin typeface="Times New Roman" panose="02020603050405020304" pitchFamily="18" charset="0"/>
                          <a:cs typeface="Times New Roman" panose="02020603050405020304" pitchFamily="18" charset="0"/>
                        </a:rPr>
                        <a:t>0,5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14159142"/>
                  </a:ext>
                </a:extLst>
              </a:tr>
              <a:tr h="585214">
                <a:tc>
                  <a:txBody>
                    <a:bodyPr/>
                    <a:lstStyle/>
                    <a:p>
                      <a:pPr marL="0" marR="0" algn="ctr">
                        <a:lnSpc>
                          <a:spcPct val="115000"/>
                        </a:lnSpc>
                        <a:spcBef>
                          <a:spcPts val="0"/>
                        </a:spcBef>
                        <a:spcAft>
                          <a:spcPts val="1000"/>
                        </a:spcAft>
                      </a:pPr>
                      <a:r>
                        <a:rPr lang="en-US" sz="2000" dirty="0" err="1">
                          <a:effectLst/>
                          <a:latin typeface="Times New Roman" panose="02020603050405020304" pitchFamily="18" charset="0"/>
                          <a:cs typeface="Times New Roman" panose="02020603050405020304" pitchFamily="18" charset="0"/>
                        </a:rPr>
                        <a:t>Sáng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tạo</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200"/>
                        </a:spcBef>
                        <a:spcAft>
                          <a:spcPts val="100"/>
                        </a:spcAft>
                      </a:pPr>
                      <a:r>
                        <a:rPr lang="vi-VN" sz="2000" b="0" dirty="0" err="1">
                          <a:solidFill>
                            <a:schemeClr val="tx1"/>
                          </a:solidFill>
                          <a:effectLst/>
                          <a:latin typeface="Times New Roman" panose="02020603050405020304" pitchFamily="18" charset="0"/>
                          <a:cs typeface="Times New Roman" panose="02020603050405020304" pitchFamily="18" charset="0"/>
                        </a:rPr>
                        <a:t>Thể</a:t>
                      </a:r>
                      <a:r>
                        <a:rPr lang="vi-VN" sz="2000" b="0" dirty="0">
                          <a:solidFill>
                            <a:schemeClr val="tx1"/>
                          </a:solidFill>
                          <a:effectLst/>
                          <a:latin typeface="Times New Roman" panose="02020603050405020304" pitchFamily="18" charset="0"/>
                          <a:cs typeface="Times New Roman" panose="02020603050405020304" pitchFamily="18" charset="0"/>
                        </a:rPr>
                        <a:t> </a:t>
                      </a:r>
                      <a:r>
                        <a:rPr lang="vi-VN" sz="2000" b="0" dirty="0" err="1">
                          <a:solidFill>
                            <a:schemeClr val="tx1"/>
                          </a:solidFill>
                          <a:effectLst/>
                          <a:latin typeface="Times New Roman" panose="02020603050405020304" pitchFamily="18" charset="0"/>
                          <a:cs typeface="Times New Roman" panose="02020603050405020304" pitchFamily="18" charset="0"/>
                        </a:rPr>
                        <a:t>hiện</a:t>
                      </a:r>
                      <a:r>
                        <a:rPr lang="vi-VN" sz="2000" b="0" dirty="0">
                          <a:solidFill>
                            <a:schemeClr val="tx1"/>
                          </a:solidFill>
                          <a:effectLst/>
                          <a:latin typeface="Times New Roman" panose="02020603050405020304" pitchFamily="18" charset="0"/>
                          <a:cs typeface="Times New Roman" panose="02020603050405020304" pitchFamily="18" charset="0"/>
                        </a:rPr>
                        <a:t> suy </a:t>
                      </a:r>
                      <a:r>
                        <a:rPr lang="vi-VN" sz="2000" b="0" dirty="0" err="1">
                          <a:solidFill>
                            <a:schemeClr val="tx1"/>
                          </a:solidFill>
                          <a:effectLst/>
                          <a:latin typeface="Times New Roman" panose="02020603050405020304" pitchFamily="18" charset="0"/>
                          <a:cs typeface="Times New Roman" panose="02020603050405020304" pitchFamily="18" charset="0"/>
                        </a:rPr>
                        <a:t>nghĩ</a:t>
                      </a:r>
                      <a:r>
                        <a:rPr lang="vi-VN" sz="2000" b="0" dirty="0">
                          <a:solidFill>
                            <a:schemeClr val="tx1"/>
                          </a:solidFill>
                          <a:effectLst/>
                          <a:latin typeface="Times New Roman" panose="02020603050405020304" pitchFamily="18" charset="0"/>
                          <a:cs typeface="Times New Roman" panose="02020603050405020304" pitchFamily="18" charset="0"/>
                        </a:rPr>
                        <a:t> sâu </a:t>
                      </a:r>
                      <a:r>
                        <a:rPr lang="vi-VN" sz="2000" b="0" dirty="0" err="1">
                          <a:solidFill>
                            <a:schemeClr val="tx1"/>
                          </a:solidFill>
                          <a:effectLst/>
                          <a:latin typeface="Times New Roman" panose="02020603050405020304" pitchFamily="18" charset="0"/>
                          <a:cs typeface="Times New Roman" panose="02020603050405020304" pitchFamily="18" charset="0"/>
                        </a:rPr>
                        <a:t>sắc</a:t>
                      </a:r>
                      <a:r>
                        <a:rPr lang="vi-VN" sz="2000" b="0" dirty="0">
                          <a:solidFill>
                            <a:schemeClr val="tx1"/>
                          </a:solidFill>
                          <a:effectLst/>
                          <a:latin typeface="Times New Roman" panose="02020603050405020304" pitchFamily="18" charset="0"/>
                          <a:cs typeface="Times New Roman" panose="02020603050405020304" pitchFamily="18" charset="0"/>
                        </a:rPr>
                        <a:t> </a:t>
                      </a:r>
                      <a:r>
                        <a:rPr lang="vi-VN" sz="2000" b="0" dirty="0" err="1">
                          <a:solidFill>
                            <a:schemeClr val="tx1"/>
                          </a:solidFill>
                          <a:effectLst/>
                          <a:latin typeface="Times New Roman" panose="02020603050405020304" pitchFamily="18" charset="0"/>
                          <a:cs typeface="Times New Roman" panose="02020603050405020304" pitchFamily="18" charset="0"/>
                        </a:rPr>
                        <a:t>về</a:t>
                      </a:r>
                      <a:r>
                        <a:rPr lang="vi-VN" sz="2000" b="0" dirty="0">
                          <a:solidFill>
                            <a:schemeClr val="tx1"/>
                          </a:solidFill>
                          <a:effectLst/>
                          <a:latin typeface="Times New Roman" panose="02020603050405020304" pitchFamily="18" charset="0"/>
                          <a:cs typeface="Times New Roman" panose="02020603050405020304" pitchFamily="18" charset="0"/>
                        </a:rPr>
                        <a:t> </a:t>
                      </a:r>
                      <a:r>
                        <a:rPr lang="vi-VN" sz="2000" b="0" dirty="0" err="1">
                          <a:solidFill>
                            <a:schemeClr val="tx1"/>
                          </a:solidFill>
                          <a:effectLst/>
                          <a:latin typeface="Times New Roman" panose="02020603050405020304" pitchFamily="18" charset="0"/>
                          <a:cs typeface="Times New Roman" panose="02020603050405020304" pitchFamily="18" charset="0"/>
                        </a:rPr>
                        <a:t>vấn</a:t>
                      </a:r>
                      <a:r>
                        <a:rPr lang="vi-VN" sz="2000" b="0" dirty="0">
                          <a:solidFill>
                            <a:schemeClr val="tx1"/>
                          </a:solidFill>
                          <a:effectLst/>
                          <a:latin typeface="Times New Roman" panose="02020603050405020304" pitchFamily="18" charset="0"/>
                          <a:cs typeface="Times New Roman" panose="02020603050405020304" pitchFamily="18" charset="0"/>
                        </a:rPr>
                        <a:t> </a:t>
                      </a:r>
                      <a:r>
                        <a:rPr lang="vi-VN" sz="2000" b="0" dirty="0" err="1">
                          <a:solidFill>
                            <a:schemeClr val="tx1"/>
                          </a:solidFill>
                          <a:effectLst/>
                          <a:latin typeface="Times New Roman" panose="02020603050405020304" pitchFamily="18" charset="0"/>
                          <a:cs typeface="Times New Roman" panose="02020603050405020304" pitchFamily="18" charset="0"/>
                        </a:rPr>
                        <a:t>đề</a:t>
                      </a:r>
                      <a:r>
                        <a:rPr lang="vi-VN" sz="2000" b="0" dirty="0">
                          <a:solidFill>
                            <a:schemeClr val="tx1"/>
                          </a:solidFill>
                          <a:effectLst/>
                          <a:latin typeface="Times New Roman" panose="02020603050405020304" pitchFamily="18" charset="0"/>
                          <a:cs typeface="Times New Roman" panose="02020603050405020304" pitchFamily="18" charset="0"/>
                        </a:rPr>
                        <a:t> </a:t>
                      </a:r>
                      <a:r>
                        <a:rPr lang="vi-VN" sz="2000" b="0" dirty="0" err="1">
                          <a:solidFill>
                            <a:schemeClr val="tx1"/>
                          </a:solidFill>
                          <a:effectLst/>
                          <a:latin typeface="Times New Roman" panose="02020603050405020304" pitchFamily="18" charset="0"/>
                          <a:cs typeface="Times New Roman" panose="02020603050405020304" pitchFamily="18" charset="0"/>
                        </a:rPr>
                        <a:t>nghị</a:t>
                      </a:r>
                      <a:r>
                        <a:rPr lang="vi-VN" sz="2000" b="0" dirty="0">
                          <a:solidFill>
                            <a:schemeClr val="tx1"/>
                          </a:solidFill>
                          <a:effectLst/>
                          <a:latin typeface="Times New Roman" panose="02020603050405020304" pitchFamily="18" charset="0"/>
                          <a:cs typeface="Times New Roman" panose="02020603050405020304" pitchFamily="18" charset="0"/>
                        </a:rPr>
                        <a:t> </a:t>
                      </a:r>
                      <a:r>
                        <a:rPr lang="vi-VN" sz="2000" b="0" dirty="0" err="1">
                          <a:solidFill>
                            <a:schemeClr val="tx1"/>
                          </a:solidFill>
                          <a:effectLst/>
                          <a:latin typeface="Times New Roman" panose="02020603050405020304" pitchFamily="18" charset="0"/>
                          <a:cs typeface="Times New Roman" panose="02020603050405020304" pitchFamily="18" charset="0"/>
                        </a:rPr>
                        <a:t>luận</a:t>
                      </a:r>
                      <a:r>
                        <a:rPr lang="vi-VN" sz="2000" b="0" dirty="0">
                          <a:solidFill>
                            <a:schemeClr val="tx1"/>
                          </a:solidFill>
                          <a:effectLst/>
                          <a:latin typeface="Times New Roman" panose="02020603050405020304" pitchFamily="18" charset="0"/>
                          <a:cs typeface="Times New Roman" panose="02020603050405020304" pitchFamily="18" charset="0"/>
                        </a:rPr>
                        <a:t>; </a:t>
                      </a:r>
                      <a:r>
                        <a:rPr lang="vi-VN" sz="2000" b="0" dirty="0" err="1">
                          <a:solidFill>
                            <a:schemeClr val="tx1"/>
                          </a:solidFill>
                          <a:effectLst/>
                          <a:latin typeface="Times New Roman" panose="02020603050405020304" pitchFamily="18" charset="0"/>
                          <a:cs typeface="Times New Roman" panose="02020603050405020304" pitchFamily="18" charset="0"/>
                        </a:rPr>
                        <a:t>có</a:t>
                      </a:r>
                      <a:r>
                        <a:rPr lang="vi-VN" sz="2000" b="0" dirty="0">
                          <a:solidFill>
                            <a:schemeClr val="tx1"/>
                          </a:solidFill>
                          <a:effectLst/>
                          <a:latin typeface="Times New Roman" panose="02020603050405020304" pitchFamily="18" charset="0"/>
                          <a:cs typeface="Times New Roman" panose="02020603050405020304" pitchFamily="18" charset="0"/>
                        </a:rPr>
                        <a:t> </a:t>
                      </a:r>
                      <a:r>
                        <a:rPr lang="vi-VN" sz="2000" b="0" dirty="0" err="1">
                          <a:solidFill>
                            <a:schemeClr val="tx1"/>
                          </a:solidFill>
                          <a:effectLst/>
                          <a:latin typeface="Times New Roman" panose="02020603050405020304" pitchFamily="18" charset="0"/>
                          <a:cs typeface="Times New Roman" panose="02020603050405020304" pitchFamily="18" charset="0"/>
                        </a:rPr>
                        <a:t>cách</a:t>
                      </a:r>
                      <a:r>
                        <a:rPr lang="vi-VN" sz="2000" b="0" dirty="0">
                          <a:solidFill>
                            <a:schemeClr val="tx1"/>
                          </a:solidFill>
                          <a:effectLst/>
                          <a:latin typeface="Times New Roman" panose="02020603050405020304" pitchFamily="18" charset="0"/>
                          <a:cs typeface="Times New Roman" panose="02020603050405020304" pitchFamily="18" charset="0"/>
                        </a:rPr>
                        <a:t> </a:t>
                      </a:r>
                      <a:r>
                        <a:rPr lang="vi-VN" sz="2000" b="0" dirty="0" err="1">
                          <a:solidFill>
                            <a:schemeClr val="tx1"/>
                          </a:solidFill>
                          <a:effectLst/>
                          <a:latin typeface="Times New Roman" panose="02020603050405020304" pitchFamily="18" charset="0"/>
                          <a:cs typeface="Times New Roman" panose="02020603050405020304" pitchFamily="18" charset="0"/>
                        </a:rPr>
                        <a:t>diễn</a:t>
                      </a:r>
                      <a:r>
                        <a:rPr lang="vi-VN" sz="2000" b="0" dirty="0">
                          <a:solidFill>
                            <a:schemeClr val="tx1"/>
                          </a:solidFill>
                          <a:effectLst/>
                          <a:latin typeface="Times New Roman" panose="02020603050405020304" pitchFamily="18" charset="0"/>
                          <a:cs typeface="Times New Roman" panose="02020603050405020304" pitchFamily="18" charset="0"/>
                        </a:rPr>
                        <a:t> </a:t>
                      </a:r>
                      <a:r>
                        <a:rPr lang="vi-VN" sz="2000" b="0" dirty="0" err="1">
                          <a:solidFill>
                            <a:schemeClr val="tx1"/>
                          </a:solidFill>
                          <a:effectLst/>
                          <a:latin typeface="Times New Roman" panose="02020603050405020304" pitchFamily="18" charset="0"/>
                          <a:cs typeface="Times New Roman" panose="02020603050405020304" pitchFamily="18" charset="0"/>
                        </a:rPr>
                        <a:t>đạt</a:t>
                      </a:r>
                      <a:r>
                        <a:rPr lang="vi-VN" sz="2000" b="0" dirty="0">
                          <a:solidFill>
                            <a:schemeClr val="tx1"/>
                          </a:solidFill>
                          <a:effectLst/>
                          <a:latin typeface="Times New Roman" panose="02020603050405020304" pitchFamily="18" charset="0"/>
                          <a:cs typeface="Times New Roman" panose="02020603050405020304" pitchFamily="18" charset="0"/>
                        </a:rPr>
                        <a:t> </a:t>
                      </a:r>
                      <a:r>
                        <a:rPr lang="vi-VN" sz="2000" b="0" dirty="0" err="1">
                          <a:solidFill>
                            <a:schemeClr val="tx1"/>
                          </a:solidFill>
                          <a:effectLst/>
                          <a:latin typeface="Times New Roman" panose="02020603050405020304" pitchFamily="18" charset="0"/>
                          <a:cs typeface="Times New Roman" panose="02020603050405020304" pitchFamily="18" charset="0"/>
                        </a:rPr>
                        <a:t>mới</a:t>
                      </a:r>
                      <a:r>
                        <a:rPr lang="vi-VN" sz="2000" b="0" dirty="0">
                          <a:solidFill>
                            <a:schemeClr val="tx1"/>
                          </a:solidFill>
                          <a:effectLst/>
                          <a:latin typeface="Times New Roman" panose="02020603050405020304" pitchFamily="18" charset="0"/>
                          <a:cs typeface="Times New Roman" panose="02020603050405020304" pitchFamily="18" charset="0"/>
                        </a:rPr>
                        <a:t> </a:t>
                      </a:r>
                      <a:r>
                        <a:rPr lang="vi-VN" sz="2000" b="0" dirty="0" err="1">
                          <a:solidFill>
                            <a:schemeClr val="tx1"/>
                          </a:solidFill>
                          <a:effectLst/>
                          <a:latin typeface="Times New Roman" panose="02020603050405020304" pitchFamily="18" charset="0"/>
                          <a:cs typeface="Times New Roman" panose="02020603050405020304" pitchFamily="18" charset="0"/>
                        </a:rPr>
                        <a:t>mẻ</a:t>
                      </a:r>
                      <a:r>
                        <a:rPr lang="vi-VN" sz="2000" b="0" dirty="0">
                          <a:solidFill>
                            <a:schemeClr val="tx1"/>
                          </a:solidFill>
                          <a:effectLst/>
                          <a:latin typeface="Times New Roman" panose="02020603050405020304" pitchFamily="18" charset="0"/>
                          <a:cs typeface="Times New Roman" panose="02020603050405020304" pitchFamily="18" charset="0"/>
                        </a:rPr>
                        <a:t>.</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0"/>
                        </a:spcBef>
                        <a:spcAft>
                          <a:spcPts val="1000"/>
                        </a:spcAft>
                      </a:pPr>
                      <a:r>
                        <a:rPr lang="en-US" sz="2000" dirty="0">
                          <a:effectLst/>
                          <a:latin typeface="Times New Roman" panose="02020603050405020304" pitchFamily="18" charset="0"/>
                          <a:cs typeface="Times New Roman" panose="02020603050405020304" pitchFamily="18" charset="0"/>
                        </a:rPr>
                        <a:t>1,0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144" marR="3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01765233"/>
                  </a:ext>
                </a:extLst>
              </a:tr>
            </a:tbl>
          </a:graphicData>
        </a:graphic>
      </p:graphicFrame>
      <p:sp>
        <p:nvSpPr>
          <p:cNvPr id="8" name="Hộp Văn bản 7">
            <a:extLst>
              <a:ext uri="{FF2B5EF4-FFF2-40B4-BE49-F238E27FC236}">
                <a16:creationId xmlns:a16="http://schemas.microsoft.com/office/drawing/2014/main" xmlns="" id="{9D21ADA7-A599-29BB-468C-8519F366C6C6}"/>
              </a:ext>
            </a:extLst>
          </p:cNvPr>
          <p:cNvSpPr txBox="1"/>
          <p:nvPr/>
        </p:nvSpPr>
        <p:spPr>
          <a:xfrm>
            <a:off x="3652156" y="81159"/>
            <a:ext cx="4887685" cy="584775"/>
          </a:xfrm>
          <a:prstGeom prst="rect">
            <a:avLst/>
          </a:prstGeom>
          <a:noFill/>
        </p:spPr>
        <p:txBody>
          <a:bodyPr wrap="square">
            <a:spAutoFit/>
          </a:bodyPr>
          <a:lstStyle/>
          <a:p>
            <a:r>
              <a:rPr lang="en-US" sz="3200" b="1" dirty="0">
                <a:solidFill>
                  <a:srgbClr val="0000FF"/>
                </a:solidFill>
                <a:effectLst/>
                <a:latin typeface="Times New Roman" panose="02020603050405020304" pitchFamily="18" charset="0"/>
                <a:ea typeface="Calibri" panose="020F0502020204030204" pitchFamily="34" charset="0"/>
              </a:rPr>
              <a:t>Rubrics </a:t>
            </a:r>
            <a:r>
              <a:rPr lang="en-US" sz="3200" b="1" dirty="0" err="1">
                <a:solidFill>
                  <a:srgbClr val="0000FF"/>
                </a:solidFill>
                <a:effectLst/>
                <a:latin typeface="Times New Roman" panose="02020603050405020304" pitchFamily="18" charset="0"/>
                <a:ea typeface="Calibri" panose="020F0502020204030204" pitchFamily="34" charset="0"/>
              </a:rPr>
              <a:t>đánh</a:t>
            </a:r>
            <a:r>
              <a:rPr lang="en-US" sz="3200" b="1" dirty="0">
                <a:solidFill>
                  <a:srgbClr val="0000FF"/>
                </a:solidFill>
                <a:effectLst/>
                <a:latin typeface="Times New Roman" panose="02020603050405020304" pitchFamily="18" charset="0"/>
                <a:ea typeface="Calibri" panose="020F0502020204030204" pitchFamily="34" charset="0"/>
              </a:rPr>
              <a:t> </a:t>
            </a:r>
            <a:r>
              <a:rPr lang="en-US" sz="3200" b="1" dirty="0" err="1">
                <a:solidFill>
                  <a:srgbClr val="0000FF"/>
                </a:solidFill>
                <a:effectLst/>
                <a:latin typeface="Times New Roman" panose="02020603050405020304" pitchFamily="18" charset="0"/>
                <a:ea typeface="Calibri" panose="020F0502020204030204" pitchFamily="34" charset="0"/>
              </a:rPr>
              <a:t>giá</a:t>
            </a:r>
            <a:r>
              <a:rPr lang="en-US" sz="3200" b="1" dirty="0">
                <a:solidFill>
                  <a:srgbClr val="0000FF"/>
                </a:solidFill>
                <a:effectLst/>
                <a:latin typeface="Times New Roman" panose="02020603050405020304" pitchFamily="18" charset="0"/>
                <a:ea typeface="Calibri" panose="020F0502020204030204" pitchFamily="34" charset="0"/>
              </a:rPr>
              <a:t> </a:t>
            </a:r>
            <a:r>
              <a:rPr lang="en-US" sz="3200" b="1" dirty="0" err="1">
                <a:solidFill>
                  <a:srgbClr val="0000FF"/>
                </a:solidFill>
                <a:effectLst/>
                <a:latin typeface="Times New Roman" panose="02020603050405020304" pitchFamily="18" charset="0"/>
                <a:ea typeface="Calibri" panose="020F0502020204030204" pitchFamily="34" charset="0"/>
              </a:rPr>
              <a:t>đoạn</a:t>
            </a:r>
            <a:r>
              <a:rPr lang="en-US" sz="3200" b="1" dirty="0">
                <a:solidFill>
                  <a:srgbClr val="0000FF"/>
                </a:solidFill>
                <a:effectLst/>
                <a:latin typeface="Times New Roman" panose="02020603050405020304" pitchFamily="18" charset="0"/>
                <a:ea typeface="Calibri" panose="020F0502020204030204" pitchFamily="34" charset="0"/>
              </a:rPr>
              <a:t> </a:t>
            </a:r>
            <a:r>
              <a:rPr lang="en-US" sz="3200" b="1" dirty="0" err="1">
                <a:solidFill>
                  <a:srgbClr val="0000FF"/>
                </a:solidFill>
                <a:effectLst/>
                <a:latin typeface="Times New Roman" panose="02020603050405020304" pitchFamily="18" charset="0"/>
                <a:ea typeface="Calibri" panose="020F0502020204030204" pitchFamily="34" charset="0"/>
              </a:rPr>
              <a:t>văn</a:t>
            </a:r>
            <a:endParaRPr lang="en-US" sz="3200" b="1" dirty="0">
              <a:solidFill>
                <a:srgbClr val="0000FF"/>
              </a:solidFill>
            </a:endParaRPr>
          </a:p>
        </p:txBody>
      </p:sp>
    </p:spTree>
    <p:extLst>
      <p:ext uri="{BB962C8B-B14F-4D97-AF65-F5344CB8AC3E}">
        <p14:creationId xmlns:p14="http://schemas.microsoft.com/office/powerpoint/2010/main" val="6521298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xmlns="" id="{62F1F112-92EF-61F4-5A3E-85532301C876}"/>
              </a:ext>
            </a:extLst>
          </p:cNvPr>
          <p:cNvSpPr/>
          <p:nvPr/>
        </p:nvSpPr>
        <p:spPr>
          <a:xfrm>
            <a:off x="-10109" y="172341"/>
            <a:ext cx="3406451"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xmlns="" id="{761421B1-1906-4F8E-BF53-DF1E9D07C1F2}"/>
              </a:ext>
            </a:extLst>
          </p:cNvPr>
          <p:cNvSpPr txBox="1"/>
          <p:nvPr/>
        </p:nvSpPr>
        <p:spPr>
          <a:xfrm>
            <a:off x="5576393" y="172340"/>
            <a:ext cx="3705259" cy="707886"/>
          </a:xfrm>
          <a:prstGeom prst="rect">
            <a:avLst/>
          </a:prstGeom>
          <a:solidFill>
            <a:srgbClr val="0000CC"/>
          </a:solidFill>
          <a:ln w="38100">
            <a:no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VẬN DỤNG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ình tự do: Hình 7">
            <a:extLst>
              <a:ext uri="{FF2B5EF4-FFF2-40B4-BE49-F238E27FC236}">
                <a16:creationId xmlns:a16="http://schemas.microsoft.com/office/drawing/2014/main" xmlns="" id="{EFF46C95-D8B0-5561-7CE5-E242BDFAD4B2}"/>
              </a:ext>
            </a:extLst>
          </p:cNvPr>
          <p:cNvSpPr/>
          <p:nvPr/>
        </p:nvSpPr>
        <p:spPr>
          <a:xfrm>
            <a:off x="0" y="0"/>
            <a:ext cx="3396342"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Hình ảnh 8">
            <a:extLst>
              <a:ext uri="{FF2B5EF4-FFF2-40B4-BE49-F238E27FC236}">
                <a16:creationId xmlns:a16="http://schemas.microsoft.com/office/drawing/2014/main" xmlns="" id="{3948DBF6-13AD-1E9E-EA9C-1929538BB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76" y="1633831"/>
            <a:ext cx="3396342" cy="1937097"/>
          </a:xfrm>
          <a:prstGeom prst="rect">
            <a:avLst/>
          </a:prstGeom>
        </p:spPr>
      </p:pic>
      <p:sp>
        <p:nvSpPr>
          <p:cNvPr id="13" name="Hộp Văn bản 12">
            <a:extLst>
              <a:ext uri="{FF2B5EF4-FFF2-40B4-BE49-F238E27FC236}">
                <a16:creationId xmlns:a16="http://schemas.microsoft.com/office/drawing/2014/main" xmlns="" id="{A6DEB26E-D554-FD5D-3759-025DBD9463C5}"/>
              </a:ext>
            </a:extLst>
          </p:cNvPr>
          <p:cNvSpPr txBox="1"/>
          <p:nvPr/>
        </p:nvSpPr>
        <p:spPr>
          <a:xfrm>
            <a:off x="5576393" y="1248939"/>
            <a:ext cx="3936141" cy="613245"/>
          </a:xfrm>
          <a:prstGeom prst="rect">
            <a:avLst/>
          </a:prstGeom>
          <a:noFill/>
          <a:ln w="38100">
            <a:solidFill>
              <a:srgbClr val="00FFFF"/>
            </a:solidFill>
          </a:ln>
        </p:spPr>
        <p:txBody>
          <a:bodyPr wrap="square">
            <a:spAutoFit/>
          </a:bodyPr>
          <a:lstStyle/>
          <a:p>
            <a:pPr marL="0" marR="0" algn="ctr">
              <a:lnSpc>
                <a:spcPct val="115000"/>
              </a:lnSpc>
              <a:spcBef>
                <a:spcPts val="0"/>
              </a:spcBef>
              <a:spcAft>
                <a:spcPts val="0"/>
              </a:spcAft>
            </a:pPr>
            <a:r>
              <a:rPr lang="pt-BR" sz="3200" b="1" dirty="0">
                <a:solidFill>
                  <a:srgbClr val="0000CC"/>
                </a:solidFill>
                <a:effectLst/>
                <a:latin typeface="Times New Roman" panose="02020603050405020304" pitchFamily="18" charset="0"/>
                <a:ea typeface="Times New Roman" panose="02020603050405020304" pitchFamily="18" charset="0"/>
              </a:rPr>
              <a:t>Hoạt động cá nhân</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pic>
        <p:nvPicPr>
          <p:cNvPr id="4" name="Hình ảnh 3">
            <a:extLst>
              <a:ext uri="{FF2B5EF4-FFF2-40B4-BE49-F238E27FC236}">
                <a16:creationId xmlns:a16="http://schemas.microsoft.com/office/drawing/2014/main" xmlns="" id="{DB62A9EF-3E96-05AB-7503-4EBF96E78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4363" y="3689980"/>
            <a:ext cx="3396342" cy="3396342"/>
          </a:xfrm>
          <a:prstGeom prst="rect">
            <a:avLst/>
          </a:prstGeom>
        </p:spPr>
      </p:pic>
      <p:sp>
        <p:nvSpPr>
          <p:cNvPr id="2" name="Bong bóng Lời nói: Hình chữ nhật với Góc Tròn 1">
            <a:extLst>
              <a:ext uri="{FF2B5EF4-FFF2-40B4-BE49-F238E27FC236}">
                <a16:creationId xmlns:a16="http://schemas.microsoft.com/office/drawing/2014/main" xmlns="" id="{28C4109D-9B19-A509-12BA-7BAFBE01C707}"/>
              </a:ext>
            </a:extLst>
          </p:cNvPr>
          <p:cNvSpPr/>
          <p:nvPr/>
        </p:nvSpPr>
        <p:spPr>
          <a:xfrm>
            <a:off x="2286000" y="2094051"/>
            <a:ext cx="9525001" cy="2080275"/>
          </a:xfrm>
          <a:prstGeom prst="wedgeRoundRectCallout">
            <a:avLst>
              <a:gd name="adj1" fmla="val 37438"/>
              <a:gd name="adj2" fmla="val 71982"/>
              <a:gd name="adj3" fmla="val 16667"/>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15000"/>
              </a:lnSpc>
              <a:spcBef>
                <a:spcPts val="600"/>
              </a:spcBef>
              <a:spcAft>
                <a:spcPts val="6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1) </a:t>
            </a: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6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6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6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 thu sang ở quê hương em?</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600"/>
              </a:spcBef>
              <a:spcAft>
                <a:spcPts val="6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2)</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Sưu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tầm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7012348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a:extLst>
              <a:ext uri="{FF2B5EF4-FFF2-40B4-BE49-F238E27FC236}">
                <a16:creationId xmlns:a16="http://schemas.microsoft.com/office/drawing/2014/main" xmlns="" id="{E887C3D6-C37D-7639-128B-98F5A3C676F5}"/>
              </a:ext>
            </a:extLst>
          </p:cNvPr>
          <p:cNvSpPr txBox="1"/>
          <p:nvPr/>
        </p:nvSpPr>
        <p:spPr>
          <a:xfrm>
            <a:off x="4792435" y="634754"/>
            <a:ext cx="4561114" cy="613245"/>
          </a:xfrm>
          <a:prstGeom prst="rect">
            <a:avLst/>
          </a:prstGeom>
          <a:solidFill>
            <a:srgbClr val="0066FF"/>
          </a:solidFill>
        </p:spPr>
        <p:txBody>
          <a:bodyPr wrap="square">
            <a:spAutoFit/>
          </a:bodyPr>
          <a:lstStyle/>
          <a:p>
            <a:pPr marL="0" marR="0" algn="ctr">
              <a:lnSpc>
                <a:spcPct val="115000"/>
              </a:lnSpc>
            </a:pPr>
            <a:r>
              <a:rPr lang="en-US" sz="3200" b="1" dirty="0">
                <a:solidFill>
                  <a:schemeClr val="bg1"/>
                </a:solidFill>
                <a:effectLst/>
                <a:latin typeface="Times New Roman" panose="02020603050405020304" pitchFamily="18" charset="0"/>
                <a:ea typeface="Times New Roman" panose="02020603050405020304" pitchFamily="18" charset="0"/>
              </a:rPr>
              <a:t>HƯỚNG DẪN TỰ HỌC</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5" name="Hình ảnh 4">
            <a:extLst>
              <a:ext uri="{FF2B5EF4-FFF2-40B4-BE49-F238E27FC236}">
                <a16:creationId xmlns:a16="http://schemas.microsoft.com/office/drawing/2014/main" xmlns="" id="{DCEC79C4-5C9D-C099-61F1-E9B6E8D51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133" y="2575123"/>
            <a:ext cx="3053002" cy="2228431"/>
          </a:xfrm>
          <a:prstGeom prst="rect">
            <a:avLst/>
          </a:prstGeom>
        </p:spPr>
      </p:pic>
      <p:sp>
        <p:nvSpPr>
          <p:cNvPr id="6" name="Cuộn: Ngang 5">
            <a:extLst>
              <a:ext uri="{FF2B5EF4-FFF2-40B4-BE49-F238E27FC236}">
                <a16:creationId xmlns:a16="http://schemas.microsoft.com/office/drawing/2014/main" xmlns="" id="{5A45F8DD-A2BE-37A0-5AE2-502C91220AF1}"/>
              </a:ext>
            </a:extLst>
          </p:cNvPr>
          <p:cNvSpPr/>
          <p:nvPr/>
        </p:nvSpPr>
        <p:spPr>
          <a:xfrm>
            <a:off x="2726869" y="1986636"/>
            <a:ext cx="8507188" cy="3405406"/>
          </a:xfrm>
          <a:prstGeom prst="horizontalScroll">
            <a:avLst/>
          </a:prstGeom>
          <a:noFill/>
          <a:ln w="762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8" name="Hình ảnh 7">
            <a:extLst>
              <a:ext uri="{FF2B5EF4-FFF2-40B4-BE49-F238E27FC236}">
                <a16:creationId xmlns:a16="http://schemas.microsoft.com/office/drawing/2014/main" xmlns="" id="{E04C04EF-816E-7B7E-9FBA-2688AA357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65179" y="2143470"/>
            <a:ext cx="2100421" cy="1861454"/>
          </a:xfrm>
          <a:prstGeom prst="rect">
            <a:avLst/>
          </a:prstGeom>
        </p:spPr>
      </p:pic>
      <p:sp>
        <p:nvSpPr>
          <p:cNvPr id="11" name="Hộp Văn bản 10">
            <a:extLst>
              <a:ext uri="{FF2B5EF4-FFF2-40B4-BE49-F238E27FC236}">
                <a16:creationId xmlns:a16="http://schemas.microsoft.com/office/drawing/2014/main" xmlns="" id="{A645A526-3354-2577-18BD-B997CE89E12C}"/>
              </a:ext>
            </a:extLst>
          </p:cNvPr>
          <p:cNvSpPr txBox="1"/>
          <p:nvPr/>
        </p:nvSpPr>
        <p:spPr>
          <a:xfrm>
            <a:off x="3316972" y="2996840"/>
            <a:ext cx="8088533" cy="1384995"/>
          </a:xfrm>
          <a:prstGeom prst="rect">
            <a:avLst/>
          </a:prstGeom>
          <a:noFill/>
        </p:spPr>
        <p:txBody>
          <a:bodyPr wrap="square">
            <a:spAutoFit/>
          </a:bodyPr>
          <a:lstStyle/>
          <a:p>
            <a:r>
              <a:rPr lang="pt-BR" sz="2800" dirty="0">
                <a:latin typeface="Times New Roman" panose="02020603050405020304" pitchFamily="18" charset="0"/>
                <a:cs typeface="Times New Roman" panose="02020603050405020304" pitchFamily="18" charset="0"/>
              </a:rPr>
              <a:t>- Vẽ sơ đồ tư duy về các đơn vị kiến thức của bài học.</a:t>
            </a:r>
            <a:endParaRPr lang="en-US" sz="2800" dirty="0">
              <a:latin typeface="Times New Roman" panose="02020603050405020304" pitchFamily="18" charset="0"/>
              <a:cs typeface="Times New Roman" panose="02020603050405020304" pitchFamily="18" charset="0"/>
            </a:endParaRPr>
          </a:p>
          <a:p>
            <a:r>
              <a:rPr lang="pt-BR" sz="2800" dirty="0">
                <a:latin typeface="Times New Roman" panose="02020603050405020304" pitchFamily="18" charset="0"/>
                <a:cs typeface="Times New Roman" panose="02020603050405020304" pitchFamily="18" charset="0"/>
              </a:rPr>
              <a:t>- Tìm đọc các tác phẩm khác của Hữu Thỉnh.</a:t>
            </a:r>
            <a:endParaRPr lang="en-US" sz="2800" dirty="0">
              <a:latin typeface="Times New Roman" panose="02020603050405020304" pitchFamily="18" charset="0"/>
              <a:cs typeface="Times New Roman" panose="02020603050405020304" pitchFamily="18" charset="0"/>
            </a:endParaRPr>
          </a:p>
          <a:p>
            <a:r>
              <a:rPr lang="pt-BR" sz="2800" dirty="0">
                <a:latin typeface="Times New Roman" panose="02020603050405020304" pitchFamily="18" charset="0"/>
                <a:cs typeface="Times New Roman" panose="02020603050405020304" pitchFamily="18" charset="0"/>
              </a:rPr>
              <a:t>- Chuẩn bị: bài đọc </a:t>
            </a:r>
            <a:r>
              <a:rPr lang="pt-BR" sz="2800" i="1" dirty="0">
                <a:latin typeface="Times New Roman" panose="02020603050405020304" pitchFamily="18" charset="0"/>
                <a:cs typeface="Times New Roman" panose="02020603050405020304" pitchFamily="18" charset="0"/>
              </a:rPr>
              <a:t>Ông Một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16068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20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xmlns="" id="{62F1F112-92EF-61F4-5A3E-85532301C876}"/>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xmlns="" id="{761421B1-1906-4F8E-BF53-DF1E9D07C1F2}"/>
              </a:ext>
            </a:extLst>
          </p:cNvPr>
          <p:cNvSpPr txBox="1"/>
          <p:nvPr/>
        </p:nvSpPr>
        <p:spPr>
          <a:xfrm>
            <a:off x="4091722" y="172340"/>
            <a:ext cx="7240554" cy="707886"/>
          </a:xfrm>
          <a:prstGeom prst="rect">
            <a:avLst/>
          </a:prstGeom>
          <a:gradFill flip="none" rotWithShape="1">
            <a:gsLst>
              <a:gs pos="46000">
                <a:srgbClr val="0000FF"/>
              </a:gs>
              <a:gs pos="97000">
                <a:srgbClr val="00FFFF"/>
              </a:gs>
            </a:gsLst>
            <a:lin ang="2700000" scaled="1"/>
            <a:tileRect/>
          </a:gradFill>
          <a:ln w="38100">
            <a:no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HOẠT ĐỘNG KHỞI ĐỘNG</a:t>
            </a:r>
          </a:p>
        </p:txBody>
      </p:sp>
      <p:sp>
        <p:nvSpPr>
          <p:cNvPr id="8" name="Hình tự do: Hình 7">
            <a:extLst>
              <a:ext uri="{FF2B5EF4-FFF2-40B4-BE49-F238E27FC236}">
                <a16:creationId xmlns:a16="http://schemas.microsoft.com/office/drawing/2014/main" xmlns="" id="{EFF46C95-D8B0-5561-7CE5-E242BDFAD4B2}"/>
              </a:ext>
            </a:extLst>
          </p:cNvPr>
          <p:cNvSpPr/>
          <p:nvPr/>
        </p:nvSpPr>
        <p:spPr>
          <a:xfrm>
            <a:off x="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Hình ảnh 5">
            <a:extLst>
              <a:ext uri="{FF2B5EF4-FFF2-40B4-BE49-F238E27FC236}">
                <a16:creationId xmlns:a16="http://schemas.microsoft.com/office/drawing/2014/main" xmlns="" id="{44AAF404-EF78-8675-799E-8D6C000D0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259" y="770356"/>
            <a:ext cx="3925469" cy="3925469"/>
          </a:xfrm>
          <a:prstGeom prst="rect">
            <a:avLst/>
          </a:prstGeom>
        </p:spPr>
      </p:pic>
      <p:sp>
        <p:nvSpPr>
          <p:cNvPr id="9" name="Bong bóng Lời nói: Hình bầu dục 8">
            <a:extLst>
              <a:ext uri="{FF2B5EF4-FFF2-40B4-BE49-F238E27FC236}">
                <a16:creationId xmlns:a16="http://schemas.microsoft.com/office/drawing/2014/main" xmlns="" id="{63907042-A464-7567-F7E3-698B948031EB}"/>
              </a:ext>
            </a:extLst>
          </p:cNvPr>
          <p:cNvSpPr/>
          <p:nvPr/>
        </p:nvSpPr>
        <p:spPr>
          <a:xfrm>
            <a:off x="4071504" y="1087688"/>
            <a:ext cx="7491231" cy="2187358"/>
          </a:xfrm>
          <a:prstGeom prst="wedgeEllipseCallout">
            <a:avLst>
              <a:gd name="adj1" fmla="val -3207"/>
              <a:gd name="adj2" fmla="val 71013"/>
            </a:avLst>
          </a:prstGeom>
          <a:gradFill flip="none" rotWithShape="1">
            <a:gsLst>
              <a:gs pos="50000">
                <a:srgbClr val="0066FF"/>
              </a:gs>
              <a:gs pos="15000">
                <a:schemeClr val="bg1">
                  <a:lumMod val="8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pic>
        <p:nvPicPr>
          <p:cNvPr id="10" name="Hình ảnh 9">
            <a:extLst>
              <a:ext uri="{FF2B5EF4-FFF2-40B4-BE49-F238E27FC236}">
                <a16:creationId xmlns:a16="http://schemas.microsoft.com/office/drawing/2014/main" xmlns="" id="{84544791-C086-53A1-FA61-9E44C185E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907448"/>
            <a:ext cx="2585132" cy="2778212"/>
          </a:xfrm>
          <a:prstGeom prst="rect">
            <a:avLst/>
          </a:prstGeom>
        </p:spPr>
      </p:pic>
    </p:spTree>
    <p:extLst>
      <p:ext uri="{BB962C8B-B14F-4D97-AF65-F5344CB8AC3E}">
        <p14:creationId xmlns:p14="http://schemas.microsoft.com/office/powerpoint/2010/main" val="12295534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6"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xmlns="" id="{FF863F7E-5009-4055-96E2-7518EA0A1048}"/>
              </a:ext>
            </a:extLst>
          </p:cNvPr>
          <p:cNvSpPr/>
          <p:nvPr/>
        </p:nvSpPr>
        <p:spPr>
          <a:xfrm>
            <a:off x="6219126" y="2128971"/>
            <a:ext cx="5657088" cy="893364"/>
          </a:xfrm>
          <a:prstGeom prst="roundRect">
            <a:avLst>
              <a:gd name="adj" fmla="val 40550"/>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HÌNH THÀNH KIẾN THỨC</a:t>
            </a:r>
          </a:p>
        </p:txBody>
      </p:sp>
      <p:sp>
        <p:nvSpPr>
          <p:cNvPr id="51" name="Rectangle: Rounded Corners 50">
            <a:extLst>
              <a:ext uri="{FF2B5EF4-FFF2-40B4-BE49-F238E27FC236}">
                <a16:creationId xmlns:a16="http://schemas.microsoft.com/office/drawing/2014/main" xmlns="" id="{6CF8B5DE-F53F-4E2C-A5A8-8B5959A4EFA3}"/>
              </a:ext>
            </a:extLst>
          </p:cNvPr>
          <p:cNvSpPr/>
          <p:nvPr/>
        </p:nvSpPr>
        <p:spPr>
          <a:xfrm>
            <a:off x="5892664" y="618671"/>
            <a:ext cx="5657088" cy="893364"/>
          </a:xfrm>
          <a:prstGeom prst="roundRect">
            <a:avLst>
              <a:gd name="adj" fmla="val 40550"/>
            </a:avLst>
          </a:prstGeom>
          <a:solidFill>
            <a:srgbClr val="0000FF"/>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KHỞI ĐỘNG</a:t>
            </a:r>
          </a:p>
        </p:txBody>
      </p:sp>
      <p:sp>
        <p:nvSpPr>
          <p:cNvPr id="52" name="Rectangle: Rounded Corners 51">
            <a:extLst>
              <a:ext uri="{FF2B5EF4-FFF2-40B4-BE49-F238E27FC236}">
                <a16:creationId xmlns:a16="http://schemas.microsoft.com/office/drawing/2014/main" xmlns="" id="{754A48FE-97B5-4757-84CC-13917B508B4D}"/>
              </a:ext>
            </a:extLst>
          </p:cNvPr>
          <p:cNvSpPr/>
          <p:nvPr/>
        </p:nvSpPr>
        <p:spPr>
          <a:xfrm>
            <a:off x="6064059" y="5372258"/>
            <a:ext cx="5657088" cy="893364"/>
          </a:xfrm>
          <a:prstGeom prst="roundRect">
            <a:avLst>
              <a:gd name="adj" fmla="val 40550"/>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VẬN DỤNG</a:t>
            </a:r>
          </a:p>
        </p:txBody>
      </p:sp>
      <p:sp>
        <p:nvSpPr>
          <p:cNvPr id="53" name="Rectangle: Rounded Corners 52">
            <a:extLst>
              <a:ext uri="{FF2B5EF4-FFF2-40B4-BE49-F238E27FC236}">
                <a16:creationId xmlns:a16="http://schemas.microsoft.com/office/drawing/2014/main" xmlns="" id="{32E49869-9EC0-4CD1-B602-7E259625F1BC}"/>
              </a:ext>
            </a:extLst>
          </p:cNvPr>
          <p:cNvSpPr/>
          <p:nvPr/>
        </p:nvSpPr>
        <p:spPr>
          <a:xfrm>
            <a:off x="6262996" y="3891332"/>
            <a:ext cx="5657088" cy="893364"/>
          </a:xfrm>
          <a:prstGeom prst="roundRect">
            <a:avLst>
              <a:gd name="adj" fmla="val 40550"/>
            </a:avLst>
          </a:prstGeom>
          <a:solidFill>
            <a:srgbClr val="0000FF"/>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LUYỆN TẬP</a:t>
            </a:r>
          </a:p>
        </p:txBody>
      </p:sp>
      <p:sp>
        <p:nvSpPr>
          <p:cNvPr id="11" name="Freeform: Shape 10">
            <a:extLst>
              <a:ext uri="{FF2B5EF4-FFF2-40B4-BE49-F238E27FC236}">
                <a16:creationId xmlns:a16="http://schemas.microsoft.com/office/drawing/2014/main" xmlns="" id="{542595D4-C879-4542-A16F-B19BF3B4FD66}"/>
              </a:ext>
            </a:extLst>
          </p:cNvPr>
          <p:cNvSpPr/>
          <p:nvPr/>
        </p:nvSpPr>
        <p:spPr>
          <a:xfrm>
            <a:off x="1659350" y="744970"/>
            <a:ext cx="3017900" cy="2760326"/>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rgbClr val="0000FF"/>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xmlns="" id="{0E4CF1B5-593C-45B3-AB9D-D80A9528DECA}"/>
              </a:ext>
            </a:extLst>
          </p:cNvPr>
          <p:cNvSpPr/>
          <p:nvPr/>
        </p:nvSpPr>
        <p:spPr>
          <a:xfrm flipV="1">
            <a:off x="1659350" y="3505296"/>
            <a:ext cx="3017900" cy="2760326"/>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rgbClr val="00FFFF">
              <a:alpha val="87451"/>
            </a:srgbClr>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Arc 13">
            <a:extLst>
              <a:ext uri="{FF2B5EF4-FFF2-40B4-BE49-F238E27FC236}">
                <a16:creationId xmlns:a16="http://schemas.microsoft.com/office/drawing/2014/main" xmlns="" id="{EFABA322-1BBC-45F9-9AB9-F4BAC5A8F216}"/>
              </a:ext>
            </a:extLst>
          </p:cNvPr>
          <p:cNvSpPr/>
          <p:nvPr/>
        </p:nvSpPr>
        <p:spPr>
          <a:xfrm>
            <a:off x="-495300" y="733044"/>
            <a:ext cx="5657088" cy="5596128"/>
          </a:xfrm>
          <a:prstGeom prst="arc">
            <a:avLst>
              <a:gd name="adj1" fmla="val 16200000"/>
              <a:gd name="adj2" fmla="val 5416470"/>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xmlns="" id="{D6184CB2-3C21-49C6-9EC3-25727C44028A}"/>
              </a:ext>
            </a:extLst>
          </p:cNvPr>
          <p:cNvSpPr/>
          <p:nvPr/>
        </p:nvSpPr>
        <p:spPr>
          <a:xfrm>
            <a:off x="2162556" y="625906"/>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xmlns="" id="{18838E96-2B95-4E22-9907-505B9E1D9E36}"/>
              </a:ext>
            </a:extLst>
          </p:cNvPr>
          <p:cNvSpPr/>
          <p:nvPr/>
        </p:nvSpPr>
        <p:spPr>
          <a:xfrm>
            <a:off x="2162556" y="6265622"/>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xmlns="" id="{DB95C84F-EB51-47F0-8277-091A4BF953D5}"/>
              </a:ext>
            </a:extLst>
          </p:cNvPr>
          <p:cNvSpPr/>
          <p:nvPr/>
        </p:nvSpPr>
        <p:spPr>
          <a:xfrm>
            <a:off x="3726372" y="966508"/>
            <a:ext cx="284480" cy="284480"/>
          </a:xfrm>
          <a:prstGeom prst="flowChartConnector">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xmlns="" id="{7047DC7A-3CD6-447B-A2D4-A245A371D56C}"/>
              </a:ext>
            </a:extLst>
          </p:cNvPr>
          <p:cNvSpPr/>
          <p:nvPr/>
        </p:nvSpPr>
        <p:spPr>
          <a:xfrm>
            <a:off x="4810771" y="2494531"/>
            <a:ext cx="284480" cy="284480"/>
          </a:xfrm>
          <a:prstGeom prst="flowChartConnector">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xmlns="" id="{4930E0A9-C37C-4D7F-B11D-41843EEE2BB6}"/>
              </a:ext>
            </a:extLst>
          </p:cNvPr>
          <p:cNvSpPr/>
          <p:nvPr/>
        </p:nvSpPr>
        <p:spPr>
          <a:xfrm>
            <a:off x="4939713" y="4217564"/>
            <a:ext cx="284480" cy="284480"/>
          </a:xfrm>
          <a:prstGeom prst="flowChartConnector">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xmlns="" id="{6F9B827C-A8BA-47CE-8AC7-919F80630B8C}"/>
              </a:ext>
            </a:extLst>
          </p:cNvPr>
          <p:cNvSpPr/>
          <p:nvPr/>
        </p:nvSpPr>
        <p:spPr>
          <a:xfrm>
            <a:off x="3934460" y="5642062"/>
            <a:ext cx="284480" cy="284480"/>
          </a:xfrm>
          <a:prstGeom prst="flowChartConnector">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xmlns="" id="{7A6BD19D-14D5-4AF1-B2AE-D4D0CABF7282}"/>
              </a:ext>
            </a:extLst>
          </p:cNvPr>
          <p:cNvSpPr/>
          <p:nvPr/>
        </p:nvSpPr>
        <p:spPr>
          <a:xfrm>
            <a:off x="5608184" y="744970"/>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1</a:t>
            </a:r>
          </a:p>
        </p:txBody>
      </p:sp>
      <p:sp>
        <p:nvSpPr>
          <p:cNvPr id="24" name="Flowchart: Connector 23">
            <a:extLst>
              <a:ext uri="{FF2B5EF4-FFF2-40B4-BE49-F238E27FC236}">
                <a16:creationId xmlns:a16="http://schemas.microsoft.com/office/drawing/2014/main" xmlns="" id="{B94E51BD-8C77-425D-AFE7-C4AEB65366C3}"/>
              </a:ext>
            </a:extLst>
          </p:cNvPr>
          <p:cNvSpPr/>
          <p:nvPr/>
        </p:nvSpPr>
        <p:spPr>
          <a:xfrm>
            <a:off x="5951230" y="2269403"/>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2</a:t>
            </a:r>
          </a:p>
        </p:txBody>
      </p:sp>
      <p:sp>
        <p:nvSpPr>
          <p:cNvPr id="25" name="Flowchart: Connector 24">
            <a:extLst>
              <a:ext uri="{FF2B5EF4-FFF2-40B4-BE49-F238E27FC236}">
                <a16:creationId xmlns:a16="http://schemas.microsoft.com/office/drawing/2014/main" xmlns="" id="{89D0AEAA-2832-4439-B611-26EB3C047B05}"/>
              </a:ext>
            </a:extLst>
          </p:cNvPr>
          <p:cNvSpPr/>
          <p:nvPr/>
        </p:nvSpPr>
        <p:spPr>
          <a:xfrm>
            <a:off x="5990894" y="4060766"/>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3</a:t>
            </a:r>
          </a:p>
        </p:txBody>
      </p:sp>
      <p:sp>
        <p:nvSpPr>
          <p:cNvPr id="26" name="Flowchart: Connector 25">
            <a:extLst>
              <a:ext uri="{FF2B5EF4-FFF2-40B4-BE49-F238E27FC236}">
                <a16:creationId xmlns:a16="http://schemas.microsoft.com/office/drawing/2014/main" xmlns="" id="{F6FBB448-987D-4217-B845-3E380EB58C0F}"/>
              </a:ext>
            </a:extLst>
          </p:cNvPr>
          <p:cNvSpPr/>
          <p:nvPr/>
        </p:nvSpPr>
        <p:spPr>
          <a:xfrm>
            <a:off x="5754611" y="5498791"/>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4</a:t>
            </a:r>
          </a:p>
        </p:txBody>
      </p:sp>
      <p:cxnSp>
        <p:nvCxnSpPr>
          <p:cNvPr id="36" name="Straight Connector 35">
            <a:extLst>
              <a:ext uri="{FF2B5EF4-FFF2-40B4-BE49-F238E27FC236}">
                <a16:creationId xmlns:a16="http://schemas.microsoft.com/office/drawing/2014/main" xmlns="" id="{C9C01BBC-5490-40F6-94D9-A06E48D3ABB8}"/>
              </a:ext>
            </a:extLst>
          </p:cNvPr>
          <p:cNvCxnSpPr>
            <a:cxnSpLocks/>
            <a:stCxn id="17" idx="6"/>
            <a:endCxn id="23" idx="2"/>
          </p:cNvCxnSpPr>
          <p:nvPr/>
        </p:nvCxnSpPr>
        <p:spPr>
          <a:xfrm flipV="1">
            <a:off x="4010852" y="1063859"/>
            <a:ext cx="1597332" cy="4488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C59A2099-E43E-4A45-8297-A5BA95F2D285}"/>
              </a:ext>
            </a:extLst>
          </p:cNvPr>
          <p:cNvCxnSpPr>
            <a:cxnSpLocks/>
            <a:stCxn id="18" idx="6"/>
            <a:endCxn id="24" idx="2"/>
          </p:cNvCxnSpPr>
          <p:nvPr/>
        </p:nvCxnSpPr>
        <p:spPr>
          <a:xfrm flipV="1">
            <a:off x="5095251" y="2588292"/>
            <a:ext cx="855979" cy="4847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3ED22266-9ABC-4879-BC2C-840BB0797705}"/>
              </a:ext>
            </a:extLst>
          </p:cNvPr>
          <p:cNvCxnSpPr>
            <a:cxnSpLocks/>
            <a:stCxn id="19" idx="6"/>
            <a:endCxn id="25" idx="2"/>
          </p:cNvCxnSpPr>
          <p:nvPr/>
        </p:nvCxnSpPr>
        <p:spPr>
          <a:xfrm>
            <a:off x="5224193" y="4359804"/>
            <a:ext cx="766701" cy="19851"/>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01761AA3-F0B7-4685-8121-51919B466FAF}"/>
              </a:ext>
            </a:extLst>
          </p:cNvPr>
          <p:cNvCxnSpPr>
            <a:cxnSpLocks/>
            <a:stCxn id="20" idx="6"/>
            <a:endCxn id="26" idx="2"/>
          </p:cNvCxnSpPr>
          <p:nvPr/>
        </p:nvCxnSpPr>
        <p:spPr>
          <a:xfrm>
            <a:off x="4218940" y="5784302"/>
            <a:ext cx="1535671" cy="33378"/>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sp>
        <p:nvSpPr>
          <p:cNvPr id="29" name="Flowchart: Connector 8">
            <a:extLst>
              <a:ext uri="{FF2B5EF4-FFF2-40B4-BE49-F238E27FC236}">
                <a16:creationId xmlns:a16="http://schemas.microsoft.com/office/drawing/2014/main" xmlns="" id="{0CA7C2FD-0750-7E9F-64B8-8E804512EE55}"/>
              </a:ext>
            </a:extLst>
          </p:cNvPr>
          <p:cNvSpPr/>
          <p:nvPr/>
        </p:nvSpPr>
        <p:spPr>
          <a:xfrm>
            <a:off x="643344" y="1612524"/>
            <a:ext cx="3721031" cy="3668002"/>
          </a:xfrm>
          <a:prstGeom prst="flowChartConnector">
            <a:avLst/>
          </a:prstGeom>
          <a:solidFill>
            <a:srgbClr val="00B0F0"/>
          </a:solidFill>
          <a:ln>
            <a:noFill/>
          </a:ln>
          <a:effectLst>
            <a:outerShdw blurRad="127000" dist="38100" dir="4920000" sx="99000" sy="99000" algn="ctr" rotWithShape="0">
              <a:srgbClr val="000000">
                <a:alpha val="43000"/>
              </a:srgb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lgerian" panose="04020705040A02060702" pitchFamily="82" charset="0"/>
                <a:cs typeface="Times New Roman" panose="02020603050405020304" pitchFamily="18" charset="0"/>
              </a:rPr>
              <a:t>Sang </a:t>
            </a:r>
            <a:r>
              <a:rPr lang="en-US" sz="4000" b="1" dirty="0" err="1">
                <a:solidFill>
                  <a:schemeClr val="bg1"/>
                </a:solidFill>
                <a:latin typeface="Algerian" panose="04020705040A02060702" pitchFamily="82" charset="0"/>
                <a:cs typeface="Times New Roman" panose="02020603050405020304" pitchFamily="18" charset="0"/>
              </a:rPr>
              <a:t>thu</a:t>
            </a:r>
            <a:endParaRPr lang="en-US" dirty="0">
              <a:solidFill>
                <a:schemeClr val="bg1"/>
              </a:solidFill>
            </a:endParaRPr>
          </a:p>
        </p:txBody>
      </p:sp>
    </p:spTree>
    <p:extLst>
      <p:ext uri="{BB962C8B-B14F-4D97-AF65-F5344CB8AC3E}">
        <p14:creationId xmlns:p14="http://schemas.microsoft.com/office/powerpoint/2010/main" val="23490396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barn(inVertical)">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par>
                                <p:cTn id="47" presetID="16" presetClass="entr" presetSubtype="21"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inVertical)">
                                      <p:cBhvr>
                                        <p:cTn id="49" dur="500"/>
                                        <p:tgtEl>
                                          <p:spTgt spid="4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barn(inVertical)">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barn(inVertical)">
                                      <p:cBhvr>
                                        <p:cTn id="6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17" grpId="0" animBg="1"/>
      <p:bldP spid="18" grpId="0" animBg="1"/>
      <p:bldP spid="19" grpId="0" animBg="1"/>
      <p:bldP spid="20" grpId="0" animBg="1"/>
      <p:bldP spid="23" grpId="0" animBg="1"/>
      <p:bldP spid="24" grpId="0" animBg="1"/>
      <p:bldP spid="25" grpId="0" animBg="1"/>
      <p:bldP spid="26"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xmlns="" id="{62F1F112-92EF-61F4-5A3E-85532301C876}"/>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xmlns="" id="{761421B1-1906-4F8E-BF53-DF1E9D07C1F2}"/>
              </a:ext>
            </a:extLst>
          </p:cNvPr>
          <p:cNvSpPr txBox="1"/>
          <p:nvPr/>
        </p:nvSpPr>
        <p:spPr>
          <a:xfrm>
            <a:off x="4091722" y="172340"/>
            <a:ext cx="7240554" cy="707886"/>
          </a:xfrm>
          <a:prstGeom prst="rect">
            <a:avLst/>
          </a:prstGeom>
          <a:gradFill>
            <a:gsLst>
              <a:gs pos="94000">
                <a:schemeClr val="accent6">
                  <a:lumMod val="40000"/>
                  <a:lumOff val="60000"/>
                </a:schemeClr>
              </a:gs>
              <a:gs pos="46000">
                <a:srgbClr val="0000FF"/>
              </a:gs>
            </a:gsLst>
            <a:lin ang="2700000" scaled="1"/>
          </a:gradFill>
          <a:ln w="38100">
            <a:no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HÌNH THÀNH KIẾN THỨC</a:t>
            </a:r>
          </a:p>
        </p:txBody>
      </p:sp>
      <p:sp>
        <p:nvSpPr>
          <p:cNvPr id="8" name="Hình tự do: Hình 7">
            <a:extLst>
              <a:ext uri="{FF2B5EF4-FFF2-40B4-BE49-F238E27FC236}">
                <a16:creationId xmlns:a16="http://schemas.microsoft.com/office/drawing/2014/main" xmlns="" id="{EFF46C95-D8B0-5561-7CE5-E242BDFAD4B2}"/>
              </a:ext>
            </a:extLst>
          </p:cNvPr>
          <p:cNvSpPr/>
          <p:nvPr/>
        </p:nvSpPr>
        <p:spPr>
          <a:xfrm>
            <a:off x="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Hình ảnh 8">
            <a:extLst>
              <a:ext uri="{FF2B5EF4-FFF2-40B4-BE49-F238E27FC236}">
                <a16:creationId xmlns:a16="http://schemas.microsoft.com/office/drawing/2014/main" xmlns="" id="{0B41BBAA-053D-755B-F240-4A952DF51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21" y="1310405"/>
            <a:ext cx="2505075" cy="2505075"/>
          </a:xfrm>
          <a:prstGeom prst="rect">
            <a:avLst/>
          </a:prstGeom>
        </p:spPr>
      </p:pic>
      <p:pic>
        <p:nvPicPr>
          <p:cNvPr id="3" name="Hình ảnh 2">
            <a:extLst>
              <a:ext uri="{FF2B5EF4-FFF2-40B4-BE49-F238E27FC236}">
                <a16:creationId xmlns:a16="http://schemas.microsoft.com/office/drawing/2014/main" xmlns="" id="{CBDEB143-FF8B-215F-CC98-CFC509331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49" y="-337677"/>
            <a:ext cx="7533353" cy="7533353"/>
          </a:xfrm>
          <a:prstGeom prst="rect">
            <a:avLst/>
          </a:prstGeom>
        </p:spPr>
      </p:pic>
    </p:spTree>
    <p:extLst>
      <p:ext uri="{BB962C8B-B14F-4D97-AF65-F5344CB8AC3E}">
        <p14:creationId xmlns:p14="http://schemas.microsoft.com/office/powerpoint/2010/main" val="11809614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AE508C3-92F0-430D-9AD2-4776EB63418D}"/>
              </a:ext>
            </a:extLst>
          </p:cNvPr>
          <p:cNvSpPr txBox="1"/>
          <p:nvPr/>
        </p:nvSpPr>
        <p:spPr>
          <a:xfrm>
            <a:off x="3961556" y="927211"/>
            <a:ext cx="1943100" cy="584775"/>
          </a:xfrm>
          <a:prstGeom prst="rect">
            <a:avLst/>
          </a:prstGeom>
          <a:noFill/>
        </p:spPr>
        <p:txBody>
          <a:bodyPr wrap="square">
            <a:spAutoFit/>
          </a:bodyPr>
          <a:lstStyle/>
          <a:p>
            <a:pPr marL="0" marR="0" algn="just">
              <a:spcBef>
                <a:spcPts val="0"/>
              </a:spcBef>
              <a:spcAft>
                <a:spcPts val="0"/>
              </a:spcAft>
              <a:tabLst>
                <a:tab pos="1386840" algn="l"/>
              </a:tabLst>
            </a:pPr>
            <a:r>
              <a:rPr lang="de-DE" sz="3200" b="1" dirty="0">
                <a:solidFill>
                  <a:srgbClr val="0000FF"/>
                </a:solidFill>
                <a:effectLst/>
                <a:latin typeface="Times New Roman" panose="02020603050405020304" pitchFamily="18" charset="0"/>
                <a:ea typeface="Times New Roman" panose="02020603050405020304" pitchFamily="18" charset="0"/>
              </a:rPr>
              <a:t>1. Tác giả</a:t>
            </a:r>
            <a:endParaRPr lang="en-US" sz="3200" dirty="0">
              <a:solidFill>
                <a:srgbClr val="0000FF"/>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xmlns="" id="{2B29FCE2-B5E7-43DA-95B9-882C89517F56}"/>
              </a:ext>
            </a:extLst>
          </p:cNvPr>
          <p:cNvSpPr txBox="1"/>
          <p:nvPr/>
        </p:nvSpPr>
        <p:spPr>
          <a:xfrm>
            <a:off x="845120" y="143031"/>
            <a:ext cx="7101452" cy="707886"/>
          </a:xfrm>
          <a:prstGeom prst="rect">
            <a:avLst/>
          </a:prstGeom>
          <a:solidFill>
            <a:srgbClr val="0066FF"/>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a:t>
            </a:r>
            <a:r>
              <a:rPr lang="de-DE" sz="4000" b="1">
                <a:solidFill>
                  <a:schemeClr val="bg1"/>
                </a:solidFill>
                <a:effectLst/>
                <a:latin typeface="Times New Roman" panose="02020603050405020304" pitchFamily="18" charset="0"/>
                <a:ea typeface="Times New Roman" panose="02020603050405020304" pitchFamily="18" charset="0"/>
              </a:rPr>
              <a:t>. </a:t>
            </a:r>
            <a:r>
              <a:rPr lang="de-DE" sz="4000" b="1" smtClean="0">
                <a:solidFill>
                  <a:schemeClr val="bg1"/>
                </a:solidFill>
                <a:effectLst/>
                <a:latin typeface="Times New Roman" panose="02020603050405020304" pitchFamily="18" charset="0"/>
                <a:ea typeface="Times New Roman" panose="02020603050405020304" pitchFamily="18" charset="0"/>
              </a:rPr>
              <a:t>Tìm hiểu chung:</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xmlns="" id="{2525D504-EC71-4B4C-89C9-1F9D2FDD5722}"/>
              </a:ext>
            </a:extLst>
          </p:cNvPr>
          <p:cNvSpPr txBox="1"/>
          <p:nvPr/>
        </p:nvSpPr>
        <p:spPr>
          <a:xfrm>
            <a:off x="5904656" y="949174"/>
            <a:ext cx="4961111" cy="584775"/>
          </a:xfrm>
          <a:prstGeom prst="rect">
            <a:avLst/>
          </a:prstGeom>
          <a:noFill/>
          <a:ln w="38100">
            <a:noFill/>
          </a:ln>
        </p:spPr>
        <p:txBody>
          <a:bodyPr wrap="square">
            <a:spAutoFit/>
          </a:bodyPr>
          <a:lstStyle/>
          <a:p>
            <a:r>
              <a:rPr lang="de-DE" sz="3200" b="1" dirty="0">
                <a:solidFill>
                  <a:srgbClr val="0000FF"/>
                </a:solidFill>
                <a:effectLst/>
                <a:latin typeface="Times New Roman" panose="02020603050405020304" pitchFamily="18" charset="0"/>
                <a:ea typeface="Times New Roman" panose="02020603050405020304" pitchFamily="18" charset="0"/>
              </a:rPr>
              <a:t>Nguyễn Hữu Thỉnh</a:t>
            </a:r>
            <a:endParaRPr lang="en-US" sz="3200" b="1" dirty="0">
              <a:solidFill>
                <a:srgbClr val="0000FF"/>
              </a:solidFill>
            </a:endParaRPr>
          </a:p>
        </p:txBody>
      </p:sp>
      <p:sp>
        <p:nvSpPr>
          <p:cNvPr id="23" name="Flowchart: Terminator 22">
            <a:extLst>
              <a:ext uri="{FF2B5EF4-FFF2-40B4-BE49-F238E27FC236}">
                <a16:creationId xmlns:a16="http://schemas.microsoft.com/office/drawing/2014/main" xmlns="" id="{1C289154-5D47-4EA9-915E-15E56B3A5E20}"/>
              </a:ext>
            </a:extLst>
          </p:cNvPr>
          <p:cNvSpPr/>
          <p:nvPr/>
        </p:nvSpPr>
        <p:spPr>
          <a:xfrm>
            <a:off x="5458235" y="2036422"/>
            <a:ext cx="1726278" cy="592944"/>
          </a:xfrm>
          <a:prstGeom prst="flowChartTerminator">
            <a:avLst/>
          </a:prstGeom>
          <a:gradFill>
            <a:gsLst>
              <a:gs pos="94000">
                <a:schemeClr val="accent6">
                  <a:lumMod val="40000"/>
                  <a:lumOff val="60000"/>
                </a:schemeClr>
              </a:gs>
              <a:gs pos="45000">
                <a:srgbClr val="0066FF"/>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1942</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4" name="Flowchart: Terminator 23">
            <a:extLst>
              <a:ext uri="{FF2B5EF4-FFF2-40B4-BE49-F238E27FC236}">
                <a16:creationId xmlns:a16="http://schemas.microsoft.com/office/drawing/2014/main" xmlns="" id="{2345BAF2-96F5-4721-BFE6-B7B0788DB1BD}"/>
              </a:ext>
            </a:extLst>
          </p:cNvPr>
          <p:cNvSpPr/>
          <p:nvPr/>
        </p:nvSpPr>
        <p:spPr>
          <a:xfrm>
            <a:off x="8449520" y="2010683"/>
            <a:ext cx="2691540" cy="731998"/>
          </a:xfrm>
          <a:prstGeom prst="flowChartTerminator">
            <a:avLst/>
          </a:prstGeom>
          <a:gradFill>
            <a:gsLst>
              <a:gs pos="94000">
                <a:schemeClr val="accent6">
                  <a:lumMod val="40000"/>
                  <a:lumOff val="60000"/>
                </a:schemeClr>
              </a:gs>
              <a:gs pos="45000">
                <a:srgbClr val="0066FF"/>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Tam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4" name="Flowchart: Terminator 16">
            <a:extLst>
              <a:ext uri="{FF2B5EF4-FFF2-40B4-BE49-F238E27FC236}">
                <a16:creationId xmlns:a16="http://schemas.microsoft.com/office/drawing/2014/main" xmlns="" id="{F2D9C599-0991-C839-AFC9-EB165033A602}"/>
              </a:ext>
            </a:extLst>
          </p:cNvPr>
          <p:cNvSpPr/>
          <p:nvPr/>
        </p:nvSpPr>
        <p:spPr>
          <a:xfrm>
            <a:off x="5144700" y="3237761"/>
            <a:ext cx="5603743" cy="1087334"/>
          </a:xfrm>
          <a:prstGeom prst="flowChartTerminator">
            <a:avLst/>
          </a:prstGeom>
          <a:gradFill>
            <a:gsLst>
              <a:gs pos="94000">
                <a:schemeClr val="accent6">
                  <a:lumMod val="40000"/>
                  <a:lumOff val="60000"/>
                </a:schemeClr>
              </a:gs>
              <a:gs pos="45000">
                <a:srgbClr val="0066FF"/>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cs typeface="Times New Roman" panose="02020603050405020304" pitchFamily="18" charset="0"/>
              </a:rPr>
              <a:t>.</a:t>
            </a:r>
          </a:p>
        </p:txBody>
      </p:sp>
      <p:sp>
        <p:nvSpPr>
          <p:cNvPr id="15" name="Flowchart: Terminator 16">
            <a:extLst>
              <a:ext uri="{FF2B5EF4-FFF2-40B4-BE49-F238E27FC236}">
                <a16:creationId xmlns:a16="http://schemas.microsoft.com/office/drawing/2014/main" xmlns="" id="{AD293E4C-0478-1105-E231-354CF78426EA}"/>
              </a:ext>
            </a:extLst>
          </p:cNvPr>
          <p:cNvSpPr/>
          <p:nvPr/>
        </p:nvSpPr>
        <p:spPr>
          <a:xfrm>
            <a:off x="4497540" y="4552415"/>
            <a:ext cx="7237259" cy="1210974"/>
          </a:xfrm>
          <a:prstGeom prst="flowChartTerminator">
            <a:avLst/>
          </a:prstGeom>
          <a:gradFill>
            <a:gsLst>
              <a:gs pos="94000">
                <a:schemeClr val="accent6">
                  <a:lumMod val="40000"/>
                  <a:lumOff val="60000"/>
                </a:schemeClr>
              </a:gs>
              <a:gs pos="45000">
                <a:srgbClr val="0066FF"/>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latin typeface="Times New Roman" panose="02020603050405020304" pitchFamily="18" charset="0"/>
                <a:cs typeface="Times New Roman" panose="02020603050405020304" pitchFamily="18" charset="0"/>
              </a:rPr>
              <a:t>Thơ của Hữu Thỉnh chân thật, cảm xúc tinh tế, có nhiều tìm tòi,suy ngẫm chiêm nghiệm.</a:t>
            </a:r>
            <a:endParaRPr lang="en-US" sz="2800" dirty="0">
              <a:latin typeface="Times New Roman" panose="02020603050405020304" pitchFamily="18" charset="0"/>
              <a:cs typeface="Times New Roman" panose="02020603050405020304" pitchFamily="18" charset="0"/>
            </a:endParaRPr>
          </a:p>
        </p:txBody>
      </p:sp>
      <p:pic>
        <p:nvPicPr>
          <p:cNvPr id="1026" name="Picture 2" descr="Nhà thơ Hữu Thỉnh tái đắc cử chức Chủ tịch Hội nhà văn Việt Nam">
            <a:extLst>
              <a:ext uri="{FF2B5EF4-FFF2-40B4-BE49-F238E27FC236}">
                <a16:creationId xmlns:a16="http://schemas.microsoft.com/office/drawing/2014/main" xmlns="" id="{EA72F43A-8052-F93A-362D-CF880214E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66" y="1443160"/>
            <a:ext cx="3978762" cy="4774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9874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AE508C3-92F0-430D-9AD2-4776EB63418D}"/>
              </a:ext>
            </a:extLst>
          </p:cNvPr>
          <p:cNvSpPr txBox="1"/>
          <p:nvPr/>
        </p:nvSpPr>
        <p:spPr>
          <a:xfrm>
            <a:off x="845119" y="869180"/>
            <a:ext cx="3222957" cy="584775"/>
          </a:xfrm>
          <a:prstGeom prst="rect">
            <a:avLst/>
          </a:prstGeom>
          <a:noFill/>
        </p:spPr>
        <p:txBody>
          <a:bodyPr wrap="square">
            <a:spAutoFit/>
          </a:bodyPr>
          <a:lstStyle/>
          <a:p>
            <a:pPr marL="0" marR="0" algn="just">
              <a:spcBef>
                <a:spcPts val="0"/>
              </a:spcBef>
              <a:spcAft>
                <a:spcPts val="0"/>
              </a:spcAft>
              <a:tabLst>
                <a:tab pos="1386840" algn="l"/>
              </a:tabLst>
            </a:pPr>
            <a:r>
              <a:rPr lang="de-DE" sz="3200" b="1" dirty="0">
                <a:solidFill>
                  <a:srgbClr val="0000FF"/>
                </a:solidFill>
                <a:latin typeface="Times New Roman" panose="02020603050405020304" pitchFamily="18" charset="0"/>
                <a:ea typeface="Times New Roman" panose="02020603050405020304" pitchFamily="18" charset="0"/>
              </a:rPr>
              <a:t>2</a:t>
            </a:r>
            <a:r>
              <a:rPr lang="de-DE" sz="3200" b="1" dirty="0">
                <a:solidFill>
                  <a:srgbClr val="0000FF"/>
                </a:solidFill>
                <a:effectLst/>
                <a:latin typeface="Times New Roman" panose="02020603050405020304" pitchFamily="18" charset="0"/>
                <a:ea typeface="Times New Roman" panose="02020603050405020304" pitchFamily="18" charset="0"/>
              </a:rPr>
              <a:t>. Tác phẩm</a:t>
            </a:r>
            <a:endParaRPr lang="en-US" sz="3200" dirty="0">
              <a:solidFill>
                <a:srgbClr val="0000FF"/>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xmlns="" id="{2B29FCE2-B5E7-43DA-95B9-882C89517F56}"/>
              </a:ext>
            </a:extLst>
          </p:cNvPr>
          <p:cNvSpPr txBox="1"/>
          <p:nvPr/>
        </p:nvSpPr>
        <p:spPr>
          <a:xfrm>
            <a:off x="845120" y="143031"/>
            <a:ext cx="7101452" cy="707886"/>
          </a:xfrm>
          <a:prstGeom prst="rect">
            <a:avLst/>
          </a:prstGeom>
          <a:gradFill>
            <a:gsLst>
              <a:gs pos="50000">
                <a:srgbClr val="0066FF"/>
              </a:gs>
              <a:gs pos="15000">
                <a:schemeClr val="bg1">
                  <a:lumMod val="85000"/>
                </a:schemeClr>
              </a:gs>
            </a:gsLst>
            <a:lin ang="8100000" scaled="1"/>
          </a:gra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a:t>
            </a:r>
            <a:r>
              <a:rPr lang="de-DE" sz="4000" b="1">
                <a:solidFill>
                  <a:schemeClr val="bg1"/>
                </a:solidFill>
                <a:effectLst/>
                <a:latin typeface="Times New Roman" panose="02020603050405020304" pitchFamily="18" charset="0"/>
                <a:ea typeface="Times New Roman" panose="02020603050405020304" pitchFamily="18" charset="0"/>
              </a:rPr>
              <a:t>. </a:t>
            </a:r>
            <a:r>
              <a:rPr lang="de-DE" sz="4000" b="1" smtClean="0">
                <a:solidFill>
                  <a:schemeClr val="bg1"/>
                </a:solidFill>
                <a:effectLst/>
                <a:latin typeface="Times New Roman" panose="02020603050405020304" pitchFamily="18" charset="0"/>
                <a:ea typeface="Times New Roman" panose="02020603050405020304" pitchFamily="18" charset="0"/>
              </a:rPr>
              <a:t>Tìm hiểu chung:</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11" name="TextBox 5">
            <a:extLst>
              <a:ext uri="{FF2B5EF4-FFF2-40B4-BE49-F238E27FC236}">
                <a16:creationId xmlns:a16="http://schemas.microsoft.com/office/drawing/2014/main" xmlns="" id="{2AFED93E-5634-8610-8A19-7D5383F45941}"/>
              </a:ext>
            </a:extLst>
          </p:cNvPr>
          <p:cNvSpPr txBox="1"/>
          <p:nvPr/>
        </p:nvSpPr>
        <p:spPr>
          <a:xfrm>
            <a:off x="845119" y="1520120"/>
            <a:ext cx="3652422" cy="523220"/>
          </a:xfrm>
          <a:prstGeom prst="rect">
            <a:avLst/>
          </a:prstGeom>
          <a:noFill/>
        </p:spPr>
        <p:txBody>
          <a:bodyPr wrap="square">
            <a:spAutoFit/>
          </a:bodyPr>
          <a:lstStyle/>
          <a:p>
            <a:pPr marL="0" marR="0" algn="just">
              <a:spcBef>
                <a:spcPts val="0"/>
              </a:spcBef>
              <a:spcAft>
                <a:spcPts val="0"/>
              </a:spcAft>
              <a:tabLst>
                <a:tab pos="1386840" algn="l"/>
              </a:tabLst>
            </a:pPr>
            <a:r>
              <a:rPr lang="de-DE" sz="2800" b="1" dirty="0">
                <a:solidFill>
                  <a:srgbClr val="0066FF"/>
                </a:solidFill>
                <a:latin typeface="Times New Roman" panose="02020603050405020304" pitchFamily="18" charset="0"/>
                <a:ea typeface="Times New Roman" panose="02020603050405020304" pitchFamily="18" charset="0"/>
              </a:rPr>
              <a:t>a. Hoàn cảnh sáng tác</a:t>
            </a:r>
            <a:endParaRPr lang="en-US" sz="2800" dirty="0">
              <a:solidFill>
                <a:srgbClr val="0066FF"/>
              </a:solidFill>
              <a:effectLst/>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xmlns="" id="{5CADEFE0-9A32-A276-A8E1-14A08A825015}"/>
              </a:ext>
            </a:extLst>
          </p:cNvPr>
          <p:cNvSpPr txBox="1"/>
          <p:nvPr/>
        </p:nvSpPr>
        <p:spPr>
          <a:xfrm>
            <a:off x="1223735" y="2035452"/>
            <a:ext cx="6392067" cy="1384995"/>
          </a:xfrm>
          <a:prstGeom prst="rect">
            <a:avLst/>
          </a:prstGeom>
          <a:noFill/>
          <a:ln w="38100">
            <a:solidFill>
              <a:srgbClr val="0000FF"/>
            </a:solidFill>
          </a:ln>
        </p:spPr>
        <p:txBody>
          <a:bodyPr wrap="square">
            <a:spAutoFit/>
          </a:bodyPr>
          <a:lstStyle/>
          <a:p>
            <a:r>
              <a:rPr lang="nl-NL" sz="2800" dirty="0"/>
              <a:t>Bài thơ được sáng tác năm 1977 (sau ngày giải phóng đất nước 2 năm) trong một cuộc thi sáng tác thơ ca tại trại hè.</a:t>
            </a:r>
            <a:endParaRPr lang="en-US" sz="2800" dirty="0"/>
          </a:p>
        </p:txBody>
      </p:sp>
      <p:sp>
        <p:nvSpPr>
          <p:cNvPr id="17" name="TextBox 5">
            <a:extLst>
              <a:ext uri="{FF2B5EF4-FFF2-40B4-BE49-F238E27FC236}">
                <a16:creationId xmlns:a16="http://schemas.microsoft.com/office/drawing/2014/main" xmlns="" id="{D0ABC8B2-0E94-9A40-3135-85655E60C17A}"/>
              </a:ext>
            </a:extLst>
          </p:cNvPr>
          <p:cNvSpPr txBox="1"/>
          <p:nvPr/>
        </p:nvSpPr>
        <p:spPr>
          <a:xfrm>
            <a:off x="845119" y="3908940"/>
            <a:ext cx="3652422" cy="523220"/>
          </a:xfrm>
          <a:prstGeom prst="rect">
            <a:avLst/>
          </a:prstGeom>
          <a:noFill/>
        </p:spPr>
        <p:txBody>
          <a:bodyPr wrap="square">
            <a:spAutoFit/>
          </a:bodyPr>
          <a:lstStyle/>
          <a:p>
            <a:pPr marL="0" marR="0" algn="just">
              <a:spcBef>
                <a:spcPts val="0"/>
              </a:spcBef>
              <a:spcAft>
                <a:spcPts val="0"/>
              </a:spcAft>
              <a:tabLst>
                <a:tab pos="1386840" algn="l"/>
              </a:tabLst>
            </a:pPr>
            <a:r>
              <a:rPr lang="de-DE" sz="2800" b="1" dirty="0">
                <a:solidFill>
                  <a:srgbClr val="0066FF"/>
                </a:solidFill>
                <a:latin typeface="Times New Roman" panose="02020603050405020304" pitchFamily="18" charset="0"/>
                <a:ea typeface="Times New Roman" panose="02020603050405020304" pitchFamily="18" charset="0"/>
              </a:rPr>
              <a:t>b. Xuất xứ</a:t>
            </a:r>
            <a:endParaRPr lang="en-US" sz="2800" dirty="0">
              <a:solidFill>
                <a:srgbClr val="0066FF"/>
              </a:solidFill>
              <a:effectLst/>
              <a:latin typeface="Times New Roman" panose="02020603050405020304" pitchFamily="18" charset="0"/>
              <a:ea typeface="Times New Roman" panose="02020603050405020304" pitchFamily="18" charset="0"/>
            </a:endParaRPr>
          </a:p>
        </p:txBody>
      </p:sp>
      <p:sp>
        <p:nvSpPr>
          <p:cNvPr id="19" name="Hộp Văn bản 18">
            <a:extLst>
              <a:ext uri="{FF2B5EF4-FFF2-40B4-BE49-F238E27FC236}">
                <a16:creationId xmlns:a16="http://schemas.microsoft.com/office/drawing/2014/main" xmlns="" id="{BC307031-3578-698D-E544-349C62924C54}"/>
              </a:ext>
            </a:extLst>
          </p:cNvPr>
          <p:cNvSpPr txBox="1"/>
          <p:nvPr/>
        </p:nvSpPr>
        <p:spPr>
          <a:xfrm>
            <a:off x="1223736" y="4501817"/>
            <a:ext cx="6392067" cy="1578894"/>
          </a:xfrm>
          <a:prstGeom prst="rect">
            <a:avLst/>
          </a:prstGeom>
          <a:noFill/>
          <a:ln w="38100">
            <a:solidFill>
              <a:srgbClr val="0000FF"/>
            </a:solidFill>
          </a:ln>
        </p:spPr>
        <p:txBody>
          <a:bodyPr wrap="square">
            <a:spAutoFit/>
          </a:bodyPr>
          <a:lstStyle/>
          <a:p>
            <a:pPr>
              <a:lnSpc>
                <a:spcPct val="115000"/>
              </a:lnSpc>
              <a:spcAft>
                <a:spcPts val="1000"/>
              </a:spcAft>
            </a:pPr>
            <a:r>
              <a:rPr lang="nl-NL" sz="2800" dirty="0"/>
              <a:t>Bài thơ được in lần đầu trên báo văn nghệ, sau đó in trong tập thơ </a:t>
            </a:r>
            <a:r>
              <a:rPr lang="nl-NL" sz="2800" i="1" dirty="0"/>
              <a:t>Từ chiến hào đến thành phố</a:t>
            </a:r>
            <a:r>
              <a:rPr lang="nl-NL" sz="2800" dirty="0"/>
              <a:t>, xuất bản 1991.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Hình ảnh 11">
            <a:extLst>
              <a:ext uri="{FF2B5EF4-FFF2-40B4-BE49-F238E27FC236}">
                <a16:creationId xmlns:a16="http://schemas.microsoft.com/office/drawing/2014/main" xmlns="" id="{770F435D-8C4A-4E55-6459-95532288B8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0505" y="1600434"/>
            <a:ext cx="4432196" cy="4911127"/>
          </a:xfrm>
          <a:prstGeom prst="rect">
            <a:avLst/>
          </a:prstGeom>
        </p:spPr>
      </p:pic>
    </p:spTree>
    <p:extLst>
      <p:ext uri="{BB962C8B-B14F-4D97-AF65-F5344CB8AC3E}">
        <p14:creationId xmlns:p14="http://schemas.microsoft.com/office/powerpoint/2010/main" val="12048475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down)">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utumn-009"/>
          <p:cNvPicPr>
            <a:picLocks noChangeAspect="1" noChangeArrowheads="1"/>
          </p:cNvPicPr>
          <p:nvPr>
            <p:ph sz="quarter" idx="1"/>
          </p:nvPr>
        </p:nvPicPr>
        <p:blipFill>
          <a:blip r:embed="rId3">
            <a:lum bright="50000"/>
            <a:extLst>
              <a:ext uri="{28A0092B-C50C-407E-A947-70E740481C1C}">
                <a14:useLocalDpi xmlns:a14="http://schemas.microsoft.com/office/drawing/2010/main" val="0"/>
              </a:ext>
            </a:extLst>
          </a:blip>
          <a:srcRect/>
          <a:stretch>
            <a:fillRect/>
          </a:stretch>
        </p:blipFill>
        <p:spPr>
          <a:xfrm>
            <a:off x="0" y="0"/>
            <a:ext cx="12192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45" name="Text Box 5"/>
          <p:cNvSpPr txBox="1">
            <a:spLocks noChangeArrowheads="1"/>
          </p:cNvSpPr>
          <p:nvPr/>
        </p:nvSpPr>
        <p:spPr bwMode="auto">
          <a:xfrm>
            <a:off x="7112000" y="1066801"/>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spcBef>
                <a:spcPct val="50000"/>
              </a:spcBef>
            </a:pPr>
            <a:r>
              <a:rPr lang="en-US" altLang="en-US" b="1">
                <a:solidFill>
                  <a:srgbClr val="000066"/>
                </a:solidFill>
              </a:rPr>
              <a:t>(Hữu Thỉnh)</a:t>
            </a:r>
          </a:p>
        </p:txBody>
      </p:sp>
      <p:sp>
        <p:nvSpPr>
          <p:cNvPr id="9220" name="Text Box 16"/>
          <p:cNvSpPr txBox="1">
            <a:spLocks noChangeArrowheads="1"/>
          </p:cNvSpPr>
          <p:nvPr/>
        </p:nvSpPr>
        <p:spPr bwMode="auto">
          <a:xfrm>
            <a:off x="4775200" y="3581400"/>
            <a:ext cx="264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spcBef>
                <a:spcPct val="50000"/>
              </a:spcBef>
            </a:pPr>
            <a:endParaRPr lang="en-US" altLang="en-US" sz="3200" i="1">
              <a:solidFill>
                <a:srgbClr val="FF0066"/>
              </a:solidFill>
              <a:latin typeface=".VnAristote" pitchFamily="34" charset="0"/>
            </a:endParaRPr>
          </a:p>
        </p:txBody>
      </p:sp>
      <p:sp>
        <p:nvSpPr>
          <p:cNvPr id="9221" name="Text Box 22"/>
          <p:cNvSpPr txBox="1">
            <a:spLocks noChangeArrowheads="1"/>
          </p:cNvSpPr>
          <p:nvPr/>
        </p:nvSpPr>
        <p:spPr bwMode="auto">
          <a:xfrm>
            <a:off x="5892800" y="3124200"/>
            <a:ext cx="629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spcBef>
                <a:spcPct val="50000"/>
              </a:spcBef>
            </a:pPr>
            <a:endParaRPr lang="en-US" altLang="en-US" sz="3200" i="1">
              <a:solidFill>
                <a:srgbClr val="FF0066"/>
              </a:solidFill>
              <a:latin typeface=".VnAristote" pitchFamily="34" charset="0"/>
            </a:endParaRPr>
          </a:p>
        </p:txBody>
      </p:sp>
      <p:pic>
        <p:nvPicPr>
          <p:cNvPr id="138277" name="Picture 37" descr="book"/>
          <p:cNvPicPr>
            <a:picLocks noChangeAspect="1" noChangeArrowheads="1"/>
          </p:cNvPicPr>
          <p:nvPr>
            <p:ph sz="quarter" idx="4"/>
          </p:nvPr>
        </p:nvPicPr>
        <p:blipFill>
          <a:blip r:embed="rId4">
            <a:lum bright="6000"/>
            <a:extLst>
              <a:ext uri="{28A0092B-C50C-407E-A947-70E740481C1C}">
                <a14:useLocalDpi xmlns:a14="http://schemas.microsoft.com/office/drawing/2010/main" val="0"/>
              </a:ext>
            </a:extLst>
          </a:blip>
          <a:srcRect l="7500" t="6741" r="11667" b="9039"/>
          <a:stretch>
            <a:fillRect/>
          </a:stretch>
        </p:blipFill>
        <p:spPr>
          <a:xfrm>
            <a:off x="1828800" y="1447800"/>
            <a:ext cx="8432800"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81" name="Text Box 41"/>
          <p:cNvSpPr txBox="1">
            <a:spLocks noChangeArrowheads="1"/>
          </p:cNvSpPr>
          <p:nvPr/>
        </p:nvSpPr>
        <p:spPr bwMode="auto">
          <a:xfrm>
            <a:off x="1727200" y="1981201"/>
            <a:ext cx="8331200" cy="5509200"/>
          </a:xfrm>
          <a:prstGeom prst="rect">
            <a:avLst/>
          </a:prstGeom>
          <a:solidFill>
            <a:srgbClr val="CCFFCC">
              <a:alpha val="20000"/>
            </a:srgbClr>
          </a:solidFill>
          <a:ln>
            <a:noFill/>
          </a:ln>
          <a:effectLst/>
          <a:extLs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altLang="en-US" sz="2200">
                <a:solidFill>
                  <a:srgbClr val="000066"/>
                </a:solidFill>
              </a:rPr>
              <a:t>       </a:t>
            </a:r>
            <a:r>
              <a:rPr lang="en-US" altLang="en-US" sz="2200" b="1">
                <a:solidFill>
                  <a:srgbClr val="000066"/>
                </a:solidFill>
              </a:rPr>
              <a:t>Bỗng nhận ra hương ổi </a:t>
            </a:r>
          </a:p>
          <a:p>
            <a:r>
              <a:rPr lang="en-US" altLang="en-US" sz="2200" b="1">
                <a:solidFill>
                  <a:srgbClr val="000066"/>
                </a:solidFill>
              </a:rPr>
              <a:t>       Phả vào trong gió se</a:t>
            </a:r>
          </a:p>
          <a:p>
            <a:r>
              <a:rPr lang="en-US" altLang="en-US" sz="2200" b="1">
                <a:solidFill>
                  <a:srgbClr val="000066"/>
                </a:solidFill>
              </a:rPr>
              <a:t>       Sương chùng chình qua ngõ</a:t>
            </a:r>
          </a:p>
          <a:p>
            <a:r>
              <a:rPr lang="en-US" altLang="en-US" sz="2200" b="1">
                <a:solidFill>
                  <a:srgbClr val="000066"/>
                </a:solidFill>
              </a:rPr>
              <a:t>       Hình như thu đã về</a:t>
            </a:r>
          </a:p>
          <a:p>
            <a:r>
              <a:rPr lang="en-US" altLang="en-US" sz="2200" b="1">
                <a:solidFill>
                  <a:srgbClr val="000066"/>
                </a:solidFill>
              </a:rPr>
              <a:t>                     Sông được lúc dềnh dàng</a:t>
            </a:r>
          </a:p>
          <a:p>
            <a:r>
              <a:rPr lang="en-US" altLang="en-US" sz="2200" b="1">
                <a:solidFill>
                  <a:srgbClr val="000066"/>
                </a:solidFill>
              </a:rPr>
              <a:t>                     Chim bắt đầu vội vã</a:t>
            </a:r>
          </a:p>
          <a:p>
            <a:r>
              <a:rPr lang="en-US" altLang="en-US" sz="2200" b="1">
                <a:solidFill>
                  <a:srgbClr val="000066"/>
                </a:solidFill>
              </a:rPr>
              <a:t>	        Có đám mây mùa hạ</a:t>
            </a:r>
          </a:p>
          <a:p>
            <a:r>
              <a:rPr lang="en-US" altLang="en-US" sz="2200" b="1">
                <a:solidFill>
                  <a:srgbClr val="000066"/>
                </a:solidFill>
              </a:rPr>
              <a:t>	         Vắt nửa mình sang thu</a:t>
            </a:r>
          </a:p>
          <a:p>
            <a:r>
              <a:rPr lang="en-US" altLang="en-US" sz="2200" b="1">
                <a:solidFill>
                  <a:srgbClr val="000066"/>
                </a:solidFill>
              </a:rPr>
              <a:t>		         Vẫn còn bao nhiêu nắng </a:t>
            </a:r>
          </a:p>
          <a:p>
            <a:r>
              <a:rPr lang="en-US" altLang="en-US" sz="2200" b="1">
                <a:solidFill>
                  <a:srgbClr val="000066"/>
                </a:solidFill>
              </a:rPr>
              <a:t>		          Đã vơi dần cơn mưa</a:t>
            </a:r>
          </a:p>
          <a:p>
            <a:r>
              <a:rPr lang="en-US" altLang="en-US" sz="2200" b="1">
                <a:solidFill>
                  <a:srgbClr val="000066"/>
                </a:solidFill>
              </a:rPr>
              <a:t>	                       Sấm cũng bớt bất ngờ</a:t>
            </a:r>
          </a:p>
          <a:p>
            <a:r>
              <a:rPr lang="en-US" altLang="en-US" sz="2200" b="1">
                <a:solidFill>
                  <a:srgbClr val="000066"/>
                </a:solidFill>
              </a:rPr>
              <a:t>		          Trên hàng cây đứng tuổi.</a:t>
            </a:r>
          </a:p>
          <a:p>
            <a:endParaRPr lang="en-US" altLang="en-US" sz="2200" b="1">
              <a:solidFill>
                <a:srgbClr val="000066"/>
              </a:solidFill>
            </a:endParaRPr>
          </a:p>
          <a:p>
            <a:endParaRPr lang="en-US" altLang="en-US" sz="2200" b="1">
              <a:solidFill>
                <a:srgbClr val="000066"/>
              </a:solidFill>
            </a:endParaRPr>
          </a:p>
          <a:p>
            <a:endParaRPr lang="en-US" altLang="en-US" sz="2200" b="1">
              <a:solidFill>
                <a:srgbClr val="000066"/>
              </a:solidFill>
            </a:endParaRPr>
          </a:p>
          <a:p>
            <a:endParaRPr lang="en-US" altLang="en-US" sz="2200" b="1">
              <a:solidFill>
                <a:srgbClr val="000066"/>
              </a:solidFill>
            </a:endParaRPr>
          </a:p>
        </p:txBody>
      </p:sp>
      <p:grpSp>
        <p:nvGrpSpPr>
          <p:cNvPr id="9224" name="Group 46"/>
          <p:cNvGrpSpPr>
            <a:grpSpLocks/>
          </p:cNvGrpSpPr>
          <p:nvPr/>
        </p:nvGrpSpPr>
        <p:grpSpPr bwMode="auto">
          <a:xfrm>
            <a:off x="8839200" y="0"/>
            <a:ext cx="2844800" cy="2057400"/>
            <a:chOff x="3282" y="336"/>
            <a:chExt cx="894" cy="864"/>
          </a:xfrm>
        </p:grpSpPr>
        <p:graphicFrame>
          <p:nvGraphicFramePr>
            <p:cNvPr id="9226" name="Object 47"/>
            <p:cNvGraphicFramePr>
              <a:graphicFrameLocks noChangeAspect="1"/>
            </p:cNvGraphicFramePr>
            <p:nvPr/>
          </p:nvGraphicFramePr>
          <p:xfrm>
            <a:off x="3554" y="487"/>
            <a:ext cx="622" cy="713"/>
          </p:xfrm>
          <a:graphic>
            <a:graphicData uri="http://schemas.openxmlformats.org/presentationml/2006/ole">
              <mc:AlternateContent xmlns:mc="http://schemas.openxmlformats.org/markup-compatibility/2006">
                <mc:Choice xmlns:v="urn:schemas-microsoft-com:vml" Requires="v">
                  <p:oleObj spid="_x0000_s1039" name="Image" r:id="rId5" imgW="1726984" imgH="1600000" progId="Photoshop.Image.7">
                    <p:embed/>
                  </p:oleObj>
                </mc:Choice>
                <mc:Fallback>
                  <p:oleObj name="Image" r:id="rId5" imgW="1726984" imgH="1600000" progId="Photoshop.Image.7">
                    <p:embed/>
                    <p:pic>
                      <p:nvPicPr>
                        <p:cNvPr id="0" nam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4" y="487"/>
                          <a:ext cx="622" cy="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227" name="Picture 48" descr="fake bird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2" y="336"/>
              <a:ext cx="84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8289" name="WordArt 49"/>
          <p:cNvSpPr>
            <a:spLocks noChangeArrowheads="1" noChangeShapeType="1" noTextEdit="1"/>
          </p:cNvSpPr>
          <p:nvPr/>
        </p:nvSpPr>
        <p:spPr bwMode="auto">
          <a:xfrm>
            <a:off x="3860800" y="228600"/>
            <a:ext cx="3505200" cy="1257300"/>
          </a:xfrm>
          <a:prstGeom prst="rect">
            <a:avLst/>
          </a:prstGeom>
        </p:spPr>
        <p:txBody>
          <a:bodyPr wrap="none" fromWordArt="1">
            <a:prstTxWarp prst="textPlain">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8000" kern="10">
                <a:ln w="9525">
                  <a:round/>
                  <a:headEnd/>
                  <a:tailEnd/>
                </a:ln>
                <a:gradFill rotWithShape="1">
                  <a:gsLst>
                    <a:gs pos="0">
                      <a:srgbClr val="FFFFCC"/>
                    </a:gs>
                    <a:gs pos="100000">
                      <a:srgbClr val="FF9999"/>
                    </a:gs>
                  </a:gsLst>
                  <a:lin ang="5400000" scaled="1"/>
                </a:gradFill>
                <a:latin typeface="VNI-Linus"/>
              </a:rPr>
              <a:t>Sang thu</a:t>
            </a:r>
          </a:p>
        </p:txBody>
      </p:sp>
    </p:spTree>
    <p:extLst>
      <p:ext uri="{BB962C8B-B14F-4D97-AF65-F5344CB8AC3E}">
        <p14:creationId xmlns:p14="http://schemas.microsoft.com/office/powerpoint/2010/main" val="25282264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8289"/>
                                        </p:tgtEl>
                                        <p:attrNameLst>
                                          <p:attrName>style.visibility</p:attrName>
                                        </p:attrNameLst>
                                      </p:cBhvr>
                                      <p:to>
                                        <p:strVal val="visible"/>
                                      </p:to>
                                    </p:set>
                                    <p:anim calcmode="lin" valueType="num">
                                      <p:cBhvr>
                                        <p:cTn id="7" dur="500" fill="hold"/>
                                        <p:tgtEl>
                                          <p:spTgt spid="138289"/>
                                        </p:tgtEl>
                                        <p:attrNameLst>
                                          <p:attrName>ppt_w</p:attrName>
                                        </p:attrNameLst>
                                      </p:cBhvr>
                                      <p:tavLst>
                                        <p:tav tm="0">
                                          <p:val>
                                            <p:fltVal val="0"/>
                                          </p:val>
                                        </p:tav>
                                        <p:tav tm="100000">
                                          <p:val>
                                            <p:strVal val="#ppt_w"/>
                                          </p:val>
                                        </p:tav>
                                      </p:tavLst>
                                    </p:anim>
                                    <p:anim calcmode="lin" valueType="num">
                                      <p:cBhvr>
                                        <p:cTn id="8" dur="500" fill="hold"/>
                                        <p:tgtEl>
                                          <p:spTgt spid="138289"/>
                                        </p:tgtEl>
                                        <p:attrNameLst>
                                          <p:attrName>ppt_h</p:attrName>
                                        </p:attrNameLst>
                                      </p:cBhvr>
                                      <p:tavLst>
                                        <p:tav tm="0">
                                          <p:val>
                                            <p:fltVal val="0"/>
                                          </p:val>
                                        </p:tav>
                                        <p:tav tm="100000">
                                          <p:val>
                                            <p:strVal val="#ppt_h"/>
                                          </p:val>
                                        </p:tav>
                                      </p:tavLst>
                                    </p:anim>
                                    <p:animEffect transition="in" filter="fade">
                                      <p:cBhvr>
                                        <p:cTn id="9" dur="500"/>
                                        <p:tgtEl>
                                          <p:spTgt spid="138289"/>
                                        </p:tgtEl>
                                      </p:cBhvr>
                                    </p:animEffect>
                                  </p:childTnLst>
                                </p:cTn>
                              </p:par>
                              <p:par>
                                <p:cTn id="10" presetID="18" presetClass="entr" presetSubtype="12" fill="hold" grpId="0" nodeType="withEffect">
                                  <p:stCondLst>
                                    <p:cond delay="0"/>
                                  </p:stCondLst>
                                  <p:childTnLst>
                                    <p:set>
                                      <p:cBhvr>
                                        <p:cTn id="11" dur="1" fill="hold">
                                          <p:stCondLst>
                                            <p:cond delay="0"/>
                                          </p:stCondLst>
                                        </p:cTn>
                                        <p:tgtEl>
                                          <p:spTgt spid="138245"/>
                                        </p:tgtEl>
                                        <p:attrNameLst>
                                          <p:attrName>style.visibility</p:attrName>
                                        </p:attrNameLst>
                                      </p:cBhvr>
                                      <p:to>
                                        <p:strVal val="visible"/>
                                      </p:to>
                                    </p:set>
                                    <p:animEffect transition="in" filter="strips(downLeft)">
                                      <p:cBhvr>
                                        <p:cTn id="12" dur="500"/>
                                        <p:tgtEl>
                                          <p:spTgt spid="138245"/>
                                        </p:tgtEl>
                                      </p:cBhvr>
                                    </p:animEffect>
                                  </p:childTnLst>
                                </p:cTn>
                              </p:par>
                            </p:childTnLst>
                          </p:cTn>
                        </p:par>
                        <p:par>
                          <p:cTn id="13" fill="hold" nodeType="afterGroup">
                            <p:stCondLst>
                              <p:cond delay="500"/>
                            </p:stCondLst>
                            <p:childTnLst>
                              <p:par>
                                <p:cTn id="14" presetID="55" presetClass="entr" presetSubtype="0" fill="hold" nodeType="afterEffect">
                                  <p:stCondLst>
                                    <p:cond delay="0"/>
                                  </p:stCondLst>
                                  <p:childTnLst>
                                    <p:set>
                                      <p:cBhvr>
                                        <p:cTn id="15" dur="1" fill="hold">
                                          <p:stCondLst>
                                            <p:cond delay="0"/>
                                          </p:stCondLst>
                                        </p:cTn>
                                        <p:tgtEl>
                                          <p:spTgt spid="138277"/>
                                        </p:tgtEl>
                                        <p:attrNameLst>
                                          <p:attrName>style.visibility</p:attrName>
                                        </p:attrNameLst>
                                      </p:cBhvr>
                                      <p:to>
                                        <p:strVal val="visible"/>
                                      </p:to>
                                    </p:set>
                                    <p:anim calcmode="lin" valueType="num">
                                      <p:cBhvr>
                                        <p:cTn id="16" dur="1000" fill="hold"/>
                                        <p:tgtEl>
                                          <p:spTgt spid="138277"/>
                                        </p:tgtEl>
                                        <p:attrNameLst>
                                          <p:attrName>ppt_w</p:attrName>
                                        </p:attrNameLst>
                                      </p:cBhvr>
                                      <p:tavLst>
                                        <p:tav tm="0">
                                          <p:val>
                                            <p:strVal val="#ppt_w*0.70"/>
                                          </p:val>
                                        </p:tav>
                                        <p:tav tm="100000">
                                          <p:val>
                                            <p:strVal val="#ppt_w"/>
                                          </p:val>
                                        </p:tav>
                                      </p:tavLst>
                                    </p:anim>
                                    <p:anim calcmode="lin" valueType="num">
                                      <p:cBhvr>
                                        <p:cTn id="17" dur="1000" fill="hold"/>
                                        <p:tgtEl>
                                          <p:spTgt spid="138277"/>
                                        </p:tgtEl>
                                        <p:attrNameLst>
                                          <p:attrName>ppt_h</p:attrName>
                                        </p:attrNameLst>
                                      </p:cBhvr>
                                      <p:tavLst>
                                        <p:tav tm="0">
                                          <p:val>
                                            <p:strVal val="#ppt_h"/>
                                          </p:val>
                                        </p:tav>
                                        <p:tav tm="100000">
                                          <p:val>
                                            <p:strVal val="#ppt_h"/>
                                          </p:val>
                                        </p:tav>
                                      </p:tavLst>
                                    </p:anim>
                                    <p:animEffect transition="in" filter="fade">
                                      <p:cBhvr>
                                        <p:cTn id="18" dur="1000"/>
                                        <p:tgtEl>
                                          <p:spTgt spid="138277"/>
                                        </p:tgtEl>
                                      </p:cBhvr>
                                    </p:animEffect>
                                  </p:childTnLst>
                                </p:cTn>
                              </p:par>
                            </p:childTnLst>
                          </p:cTn>
                        </p:par>
                        <p:par>
                          <p:cTn id="19" fill="hold" nodeType="afterGroup">
                            <p:stCondLst>
                              <p:cond delay="1500"/>
                            </p:stCondLst>
                            <p:childTnLst>
                              <p:par>
                                <p:cTn id="20" presetID="55" presetClass="entr" presetSubtype="0" fill="hold" grpId="0" nodeType="afterEffect">
                                  <p:stCondLst>
                                    <p:cond delay="0"/>
                                  </p:stCondLst>
                                  <p:childTnLst>
                                    <p:set>
                                      <p:cBhvr>
                                        <p:cTn id="21" dur="1" fill="hold">
                                          <p:stCondLst>
                                            <p:cond delay="0"/>
                                          </p:stCondLst>
                                        </p:cTn>
                                        <p:tgtEl>
                                          <p:spTgt spid="138281"/>
                                        </p:tgtEl>
                                        <p:attrNameLst>
                                          <p:attrName>style.visibility</p:attrName>
                                        </p:attrNameLst>
                                      </p:cBhvr>
                                      <p:to>
                                        <p:strVal val="visible"/>
                                      </p:to>
                                    </p:set>
                                    <p:anim calcmode="lin" valueType="num">
                                      <p:cBhvr>
                                        <p:cTn id="22" dur="1000" fill="hold"/>
                                        <p:tgtEl>
                                          <p:spTgt spid="138281"/>
                                        </p:tgtEl>
                                        <p:attrNameLst>
                                          <p:attrName>ppt_w</p:attrName>
                                        </p:attrNameLst>
                                      </p:cBhvr>
                                      <p:tavLst>
                                        <p:tav tm="0">
                                          <p:val>
                                            <p:strVal val="#ppt_w*0.70"/>
                                          </p:val>
                                        </p:tav>
                                        <p:tav tm="100000">
                                          <p:val>
                                            <p:strVal val="#ppt_w"/>
                                          </p:val>
                                        </p:tav>
                                      </p:tavLst>
                                    </p:anim>
                                    <p:anim calcmode="lin" valueType="num">
                                      <p:cBhvr>
                                        <p:cTn id="23" dur="1000" fill="hold"/>
                                        <p:tgtEl>
                                          <p:spTgt spid="138281"/>
                                        </p:tgtEl>
                                        <p:attrNameLst>
                                          <p:attrName>ppt_h</p:attrName>
                                        </p:attrNameLst>
                                      </p:cBhvr>
                                      <p:tavLst>
                                        <p:tav tm="0">
                                          <p:val>
                                            <p:strVal val="#ppt_h"/>
                                          </p:val>
                                        </p:tav>
                                        <p:tav tm="100000">
                                          <p:val>
                                            <p:strVal val="#ppt_h"/>
                                          </p:val>
                                        </p:tav>
                                      </p:tavLst>
                                    </p:anim>
                                    <p:animEffect transition="in" filter="fade">
                                      <p:cBhvr>
                                        <p:cTn id="24" dur="1000"/>
                                        <p:tgtEl>
                                          <p:spTgt spid="138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p:bldP spid="138281" grpId="0" animBg="1"/>
      <p:bldP spid="138289"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1913</Words>
  <Application>Microsoft Office PowerPoint</Application>
  <PresentationFormat>Custom</PresentationFormat>
  <Paragraphs>239</Paragraphs>
  <Slides>35</Slides>
  <Notes>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Chủ đề Office</vt:lpstr>
      <vt:lpstr>Adobe Photoshop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“TRÒ CHƠI Ô CHỮ”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Windows User</cp:lastModifiedBy>
  <cp:revision>24</cp:revision>
  <dcterms:created xsi:type="dcterms:W3CDTF">2022-06-03T08:19:41Z</dcterms:created>
  <dcterms:modified xsi:type="dcterms:W3CDTF">2022-09-06T08:30:18Z</dcterms:modified>
</cp:coreProperties>
</file>