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3" r:id="rId3"/>
    <p:sldId id="274" r:id="rId4"/>
    <p:sldId id="275" r:id="rId5"/>
    <p:sldId id="276" r:id="rId6"/>
    <p:sldId id="282" r:id="rId7"/>
    <p:sldId id="256" r:id="rId8"/>
    <p:sldId id="261" r:id="rId9"/>
    <p:sldId id="278" r:id="rId10"/>
    <p:sldId id="263" r:id="rId11"/>
    <p:sldId id="264" r:id="rId12"/>
    <p:sldId id="279" r:id="rId13"/>
    <p:sldId id="280" r:id="rId14"/>
    <p:sldId id="281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>
        <p:scale>
          <a:sx n="76" d="100"/>
          <a:sy n="76" d="100"/>
        </p:scale>
        <p:origin x="-917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B36E0-1997-4399-9126-A1754496432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96173B-CE07-49D0-B244-D5E9FD8B962C}">
      <dgm:prSet/>
      <dgm:spPr/>
      <dgm:t>
        <a:bodyPr/>
        <a:lstStyle/>
        <a:p>
          <a:r>
            <a:rPr lang="vi-VN" b="1" i="0" dirty="0" smtClean="0">
              <a:latin typeface="+mj-lt"/>
            </a:rPr>
            <a:t>Câu</a:t>
          </a:r>
          <a:r>
            <a:rPr lang="en-US" b="1" i="0" dirty="0" smtClean="0">
              <a:latin typeface="+mj-lt"/>
            </a:rPr>
            <a:t> 1</a:t>
          </a:r>
          <a:r>
            <a:rPr lang="vi-VN" b="1" i="0" dirty="0" smtClean="0">
              <a:latin typeface="+mj-lt"/>
            </a:rPr>
            <a:t>: </a:t>
          </a:r>
          <a:r>
            <a:rPr lang="en-US" b="1" i="0" dirty="0" err="1" smtClean="0">
              <a:latin typeface="+mj-lt"/>
            </a:rPr>
            <a:t>Chữ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viết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của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người</a:t>
          </a:r>
          <a:r>
            <a:rPr lang="en-US" b="1" i="0" dirty="0" smtClean="0">
              <a:latin typeface="+mj-lt"/>
            </a:rPr>
            <a:t> Ai </a:t>
          </a:r>
          <a:r>
            <a:rPr lang="en-US" b="1" i="0" dirty="0" err="1" smtClean="0">
              <a:latin typeface="+mj-lt"/>
            </a:rPr>
            <a:t>Cập</a:t>
          </a:r>
          <a:r>
            <a:rPr lang="en-US" b="1" i="0" dirty="0" smtClean="0">
              <a:latin typeface="+mj-lt"/>
            </a:rPr>
            <a:t>?</a:t>
          </a:r>
          <a:endParaRPr lang="en-US" b="1" dirty="0">
            <a:latin typeface="+mj-lt"/>
          </a:endParaRPr>
        </a:p>
      </dgm:t>
    </dgm:pt>
    <dgm:pt modelId="{77DC8132-1E6E-429A-BBFB-DF569CBF2BFE}" type="parTrans" cxnId="{0BA2D952-F1C8-43DD-8339-659F9F7AA3F1}">
      <dgm:prSet/>
      <dgm:spPr/>
      <dgm:t>
        <a:bodyPr/>
        <a:lstStyle/>
        <a:p>
          <a:endParaRPr lang="en-US"/>
        </a:p>
      </dgm:t>
    </dgm:pt>
    <dgm:pt modelId="{F7418DF9-6D4C-43A8-A83B-7D4B88C22E55}" type="sibTrans" cxnId="{0BA2D952-F1C8-43DD-8339-659F9F7AA3F1}">
      <dgm:prSet/>
      <dgm:spPr/>
      <dgm:t>
        <a:bodyPr/>
        <a:lstStyle/>
        <a:p>
          <a:endParaRPr lang="en-US"/>
        </a:p>
      </dgm:t>
    </dgm:pt>
    <dgm:pt modelId="{BD902CAB-97A8-4FEB-BF74-65D5A47FC57B}">
      <dgm:prSet/>
      <dgm:spPr/>
      <dgm:t>
        <a:bodyPr/>
        <a:lstStyle/>
        <a:p>
          <a:r>
            <a:rPr lang="vi-VN" b="1" i="0" dirty="0">
              <a:latin typeface="+mj-lt"/>
            </a:rPr>
            <a:t>A.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Chữ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tượng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hình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C39DD6BB-EF32-4498-88EF-82559A310DFF}" type="parTrans" cxnId="{3DF9F902-DF4B-4B14-BED2-272C58216188}">
      <dgm:prSet/>
      <dgm:spPr/>
      <dgm:t>
        <a:bodyPr/>
        <a:lstStyle/>
        <a:p>
          <a:endParaRPr lang="en-US"/>
        </a:p>
      </dgm:t>
    </dgm:pt>
    <dgm:pt modelId="{56FCBA59-A396-48B2-86A1-F18133CFCED4}" type="sibTrans" cxnId="{3DF9F902-DF4B-4B14-BED2-272C58216188}">
      <dgm:prSet/>
      <dgm:spPr/>
      <dgm:t>
        <a:bodyPr/>
        <a:lstStyle/>
        <a:p>
          <a:endParaRPr lang="en-US"/>
        </a:p>
      </dgm:t>
    </dgm:pt>
    <dgm:pt modelId="{51B397A8-3AD4-4E5D-93B7-4AFD97CFB012}">
      <dgm:prSet/>
      <dgm:spPr/>
      <dgm:t>
        <a:bodyPr/>
        <a:lstStyle/>
        <a:p>
          <a:r>
            <a:rPr lang="vi-VN" b="1" i="0" dirty="0">
              <a:latin typeface="+mj-lt"/>
            </a:rPr>
            <a:t>B.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Chữ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tiểu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triện</a:t>
          </a:r>
          <a:r>
            <a:rPr lang="en-US" b="0" i="0" dirty="0" smtClean="0">
              <a:latin typeface="+mj-lt"/>
            </a:rPr>
            <a:t> 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1B000708-A51B-4D8E-8A6F-85628EC96754}" type="parTrans" cxnId="{648D7DEA-34FC-4377-8231-04445E59339F}">
      <dgm:prSet/>
      <dgm:spPr/>
      <dgm:t>
        <a:bodyPr/>
        <a:lstStyle/>
        <a:p>
          <a:endParaRPr lang="en-US"/>
        </a:p>
      </dgm:t>
    </dgm:pt>
    <dgm:pt modelId="{51264B4E-34B9-4F1B-808E-1A515389708F}" type="sibTrans" cxnId="{648D7DEA-34FC-4377-8231-04445E59339F}">
      <dgm:prSet/>
      <dgm:spPr/>
      <dgm:t>
        <a:bodyPr/>
        <a:lstStyle/>
        <a:p>
          <a:endParaRPr lang="en-US"/>
        </a:p>
      </dgm:t>
    </dgm:pt>
    <dgm:pt modelId="{2D4A6D7A-AA13-4A31-8CAC-0E33FABAD08E}">
      <dgm:prSet/>
      <dgm:spPr/>
      <dgm:t>
        <a:bodyPr/>
        <a:lstStyle/>
        <a:p>
          <a:r>
            <a:rPr lang="vi-VN" b="1" i="0" dirty="0">
              <a:latin typeface="+mj-lt"/>
            </a:rPr>
            <a:t>C.</a:t>
          </a:r>
          <a:r>
            <a:rPr lang="vi-VN" b="0" i="0" dirty="0">
              <a:latin typeface="+mj-lt"/>
            </a:rPr>
            <a:t> </a:t>
          </a:r>
          <a:r>
            <a:rPr lang="en-US" b="0" i="0" dirty="0" smtClean="0">
              <a:latin typeface="+mj-lt"/>
            </a:rPr>
            <a:t>La </a:t>
          </a:r>
          <a:r>
            <a:rPr lang="en-US" b="0" i="0" dirty="0" err="1" smtClean="0">
              <a:latin typeface="+mj-lt"/>
            </a:rPr>
            <a:t>mã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6C57002E-9980-45C7-8FB5-F0F8ED66B720}" type="parTrans" cxnId="{E11702BF-BE27-47B6-A277-7037D1289854}">
      <dgm:prSet/>
      <dgm:spPr/>
      <dgm:t>
        <a:bodyPr/>
        <a:lstStyle/>
        <a:p>
          <a:endParaRPr lang="en-US"/>
        </a:p>
      </dgm:t>
    </dgm:pt>
    <dgm:pt modelId="{3CA62084-4BCC-4ADC-92A3-B5475BAF0EB7}" type="sibTrans" cxnId="{E11702BF-BE27-47B6-A277-7037D1289854}">
      <dgm:prSet/>
      <dgm:spPr/>
      <dgm:t>
        <a:bodyPr/>
        <a:lstStyle/>
        <a:p>
          <a:endParaRPr lang="en-US"/>
        </a:p>
      </dgm:t>
    </dgm:pt>
    <dgm:pt modelId="{D9A0DED5-C540-4B6B-AC8C-CFAA609CF05F}">
      <dgm:prSet/>
      <dgm:spPr/>
      <dgm:t>
        <a:bodyPr/>
        <a:lstStyle/>
        <a:p>
          <a:r>
            <a:rPr lang="vi-VN" b="1" i="0" dirty="0">
              <a:latin typeface="+mj-lt"/>
            </a:rPr>
            <a:t>D.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hình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nêm</a:t>
          </a:r>
          <a:r>
            <a:rPr lang="vi-VN" b="0" i="0" dirty="0" smtClean="0"/>
            <a:t>.</a:t>
          </a:r>
          <a:endParaRPr lang="en-US" dirty="0"/>
        </a:p>
      </dgm:t>
    </dgm:pt>
    <dgm:pt modelId="{C1CB6303-28A1-4827-A9BD-7115B652367C}" type="parTrans" cxnId="{232A10DD-01FE-497E-B1E4-200CEDD58659}">
      <dgm:prSet/>
      <dgm:spPr/>
      <dgm:t>
        <a:bodyPr/>
        <a:lstStyle/>
        <a:p>
          <a:endParaRPr lang="en-US"/>
        </a:p>
      </dgm:t>
    </dgm:pt>
    <dgm:pt modelId="{7484CD47-531F-4D39-AD83-EC1A226EC0D4}" type="sibTrans" cxnId="{232A10DD-01FE-497E-B1E4-200CEDD58659}">
      <dgm:prSet/>
      <dgm:spPr/>
      <dgm:t>
        <a:bodyPr/>
        <a:lstStyle/>
        <a:p>
          <a:endParaRPr lang="en-US"/>
        </a:p>
      </dgm:t>
    </dgm:pt>
    <dgm:pt modelId="{77A36EEB-3D16-45F1-A123-0A6F67377D96}" type="pres">
      <dgm:prSet presAssocID="{0C5B36E0-1997-4399-9126-A175449643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DC84F4-B270-489F-9FA7-8EA99C4731F0}" type="pres">
      <dgm:prSet presAssocID="{B296173B-CE07-49D0-B244-D5E9FD8B962C}" presName="thickLine" presStyleLbl="alignNode1" presStyleIdx="0" presStyleCnt="5"/>
      <dgm:spPr/>
    </dgm:pt>
    <dgm:pt modelId="{A929D87C-A890-46F5-B8CD-A66589193749}" type="pres">
      <dgm:prSet presAssocID="{B296173B-CE07-49D0-B244-D5E9FD8B962C}" presName="horz1" presStyleCnt="0"/>
      <dgm:spPr/>
    </dgm:pt>
    <dgm:pt modelId="{0F2A5E7D-EDEB-4978-A857-1CE1F28EEEED}" type="pres">
      <dgm:prSet presAssocID="{B296173B-CE07-49D0-B244-D5E9FD8B962C}" presName="tx1" presStyleLbl="revTx" presStyleIdx="0" presStyleCnt="5"/>
      <dgm:spPr/>
      <dgm:t>
        <a:bodyPr/>
        <a:lstStyle/>
        <a:p>
          <a:endParaRPr lang="en-US"/>
        </a:p>
      </dgm:t>
    </dgm:pt>
    <dgm:pt modelId="{9EE175FB-4245-42B0-9166-9BAE47AB8BB2}" type="pres">
      <dgm:prSet presAssocID="{B296173B-CE07-49D0-B244-D5E9FD8B962C}" presName="vert1" presStyleCnt="0"/>
      <dgm:spPr/>
    </dgm:pt>
    <dgm:pt modelId="{8C490C4E-2C06-49FC-8578-DBCE8B7C7FF0}" type="pres">
      <dgm:prSet presAssocID="{BD902CAB-97A8-4FEB-BF74-65D5A47FC57B}" presName="thickLine" presStyleLbl="alignNode1" presStyleIdx="1" presStyleCnt="5"/>
      <dgm:spPr/>
    </dgm:pt>
    <dgm:pt modelId="{C02A456E-D296-4620-AFA6-A7CAEF0047B1}" type="pres">
      <dgm:prSet presAssocID="{BD902CAB-97A8-4FEB-BF74-65D5A47FC57B}" presName="horz1" presStyleCnt="0"/>
      <dgm:spPr/>
    </dgm:pt>
    <dgm:pt modelId="{EAFB5202-F49B-4215-8AC8-AE88606D346C}" type="pres">
      <dgm:prSet presAssocID="{BD902CAB-97A8-4FEB-BF74-65D5A47FC57B}" presName="tx1" presStyleLbl="revTx" presStyleIdx="1" presStyleCnt="5"/>
      <dgm:spPr/>
      <dgm:t>
        <a:bodyPr/>
        <a:lstStyle/>
        <a:p>
          <a:endParaRPr lang="en-US"/>
        </a:p>
      </dgm:t>
    </dgm:pt>
    <dgm:pt modelId="{03BDB4AA-43CB-46AB-BD76-D826AD3E8FA1}" type="pres">
      <dgm:prSet presAssocID="{BD902CAB-97A8-4FEB-BF74-65D5A47FC57B}" presName="vert1" presStyleCnt="0"/>
      <dgm:spPr/>
    </dgm:pt>
    <dgm:pt modelId="{4D3105E2-6EB2-404B-9F9E-E94E472CDF07}" type="pres">
      <dgm:prSet presAssocID="{51B397A8-3AD4-4E5D-93B7-4AFD97CFB012}" presName="thickLine" presStyleLbl="alignNode1" presStyleIdx="2" presStyleCnt="5"/>
      <dgm:spPr/>
    </dgm:pt>
    <dgm:pt modelId="{1598C963-7635-4272-8012-48E24FBB13DE}" type="pres">
      <dgm:prSet presAssocID="{51B397A8-3AD4-4E5D-93B7-4AFD97CFB012}" presName="horz1" presStyleCnt="0"/>
      <dgm:spPr/>
    </dgm:pt>
    <dgm:pt modelId="{87282C4C-84EE-4888-A27A-FE75B4501B63}" type="pres">
      <dgm:prSet presAssocID="{51B397A8-3AD4-4E5D-93B7-4AFD97CFB012}" presName="tx1" presStyleLbl="revTx" presStyleIdx="2" presStyleCnt="5"/>
      <dgm:spPr/>
      <dgm:t>
        <a:bodyPr/>
        <a:lstStyle/>
        <a:p>
          <a:endParaRPr lang="en-US"/>
        </a:p>
      </dgm:t>
    </dgm:pt>
    <dgm:pt modelId="{E089BB10-F63A-4B70-B9A1-10A82D00CB84}" type="pres">
      <dgm:prSet presAssocID="{51B397A8-3AD4-4E5D-93B7-4AFD97CFB012}" presName="vert1" presStyleCnt="0"/>
      <dgm:spPr/>
    </dgm:pt>
    <dgm:pt modelId="{33F05898-1BAC-4108-86E3-A6F97772B7FA}" type="pres">
      <dgm:prSet presAssocID="{2D4A6D7A-AA13-4A31-8CAC-0E33FABAD08E}" presName="thickLine" presStyleLbl="alignNode1" presStyleIdx="3" presStyleCnt="5"/>
      <dgm:spPr/>
    </dgm:pt>
    <dgm:pt modelId="{9005D0F8-49AA-4C84-B4AB-82268A4B54B7}" type="pres">
      <dgm:prSet presAssocID="{2D4A6D7A-AA13-4A31-8CAC-0E33FABAD08E}" presName="horz1" presStyleCnt="0"/>
      <dgm:spPr/>
    </dgm:pt>
    <dgm:pt modelId="{104FA6FF-C77F-4C9E-9ED8-DD4C701A2571}" type="pres">
      <dgm:prSet presAssocID="{2D4A6D7A-AA13-4A31-8CAC-0E33FABAD08E}" presName="tx1" presStyleLbl="revTx" presStyleIdx="3" presStyleCnt="5"/>
      <dgm:spPr/>
      <dgm:t>
        <a:bodyPr/>
        <a:lstStyle/>
        <a:p>
          <a:endParaRPr lang="en-US"/>
        </a:p>
      </dgm:t>
    </dgm:pt>
    <dgm:pt modelId="{6D9CC070-AA8F-474F-B711-58374962DEB0}" type="pres">
      <dgm:prSet presAssocID="{2D4A6D7A-AA13-4A31-8CAC-0E33FABAD08E}" presName="vert1" presStyleCnt="0"/>
      <dgm:spPr/>
    </dgm:pt>
    <dgm:pt modelId="{FE7DC782-D9E9-4731-92B9-C6F7C36C54B0}" type="pres">
      <dgm:prSet presAssocID="{D9A0DED5-C540-4B6B-AC8C-CFAA609CF05F}" presName="thickLine" presStyleLbl="alignNode1" presStyleIdx="4" presStyleCnt="5"/>
      <dgm:spPr/>
    </dgm:pt>
    <dgm:pt modelId="{296FE7B1-1535-4556-97AA-54D0D65A3BF4}" type="pres">
      <dgm:prSet presAssocID="{D9A0DED5-C540-4B6B-AC8C-CFAA609CF05F}" presName="horz1" presStyleCnt="0"/>
      <dgm:spPr/>
    </dgm:pt>
    <dgm:pt modelId="{9EC4D7FC-6768-4208-9109-7BE25C8E29F5}" type="pres">
      <dgm:prSet presAssocID="{D9A0DED5-C540-4B6B-AC8C-CFAA609CF05F}" presName="tx1" presStyleLbl="revTx" presStyleIdx="4" presStyleCnt="5" custLinFactNeighborY="61"/>
      <dgm:spPr/>
      <dgm:t>
        <a:bodyPr/>
        <a:lstStyle/>
        <a:p>
          <a:endParaRPr lang="en-US"/>
        </a:p>
      </dgm:t>
    </dgm:pt>
    <dgm:pt modelId="{9CF7D0A2-A1F1-4724-84D0-3EDE75CD70E8}" type="pres">
      <dgm:prSet presAssocID="{D9A0DED5-C540-4B6B-AC8C-CFAA609CF05F}" presName="vert1" presStyleCnt="0"/>
      <dgm:spPr/>
    </dgm:pt>
  </dgm:ptLst>
  <dgm:cxnLst>
    <dgm:cxn modelId="{CC60DEBD-7A99-441A-92D6-9D07C9DD4FC7}" type="presOf" srcId="{2D4A6D7A-AA13-4A31-8CAC-0E33FABAD08E}" destId="{104FA6FF-C77F-4C9E-9ED8-DD4C701A2571}" srcOrd="0" destOrd="0" presId="urn:microsoft.com/office/officeart/2008/layout/LinedList"/>
    <dgm:cxn modelId="{C750E1DC-5FC7-46DB-9844-D4B92C999BF0}" type="presOf" srcId="{51B397A8-3AD4-4E5D-93B7-4AFD97CFB012}" destId="{87282C4C-84EE-4888-A27A-FE75B4501B63}" srcOrd="0" destOrd="0" presId="urn:microsoft.com/office/officeart/2008/layout/LinedList"/>
    <dgm:cxn modelId="{648D7DEA-34FC-4377-8231-04445E59339F}" srcId="{0C5B36E0-1997-4399-9126-A1754496432F}" destId="{51B397A8-3AD4-4E5D-93B7-4AFD97CFB012}" srcOrd="2" destOrd="0" parTransId="{1B000708-A51B-4D8E-8A6F-85628EC96754}" sibTransId="{51264B4E-34B9-4F1B-808E-1A515389708F}"/>
    <dgm:cxn modelId="{EAC00486-9A37-480E-9719-D4506C3CF872}" type="presOf" srcId="{0C5B36E0-1997-4399-9126-A1754496432F}" destId="{77A36EEB-3D16-45F1-A123-0A6F67377D96}" srcOrd="0" destOrd="0" presId="urn:microsoft.com/office/officeart/2008/layout/LinedList"/>
    <dgm:cxn modelId="{3DF9F902-DF4B-4B14-BED2-272C58216188}" srcId="{0C5B36E0-1997-4399-9126-A1754496432F}" destId="{BD902CAB-97A8-4FEB-BF74-65D5A47FC57B}" srcOrd="1" destOrd="0" parTransId="{C39DD6BB-EF32-4498-88EF-82559A310DFF}" sibTransId="{56FCBA59-A396-48B2-86A1-F18133CFCED4}"/>
    <dgm:cxn modelId="{A207E643-64CD-4B59-A472-3BF5081E678A}" type="presOf" srcId="{BD902CAB-97A8-4FEB-BF74-65D5A47FC57B}" destId="{EAFB5202-F49B-4215-8AC8-AE88606D346C}" srcOrd="0" destOrd="0" presId="urn:microsoft.com/office/officeart/2008/layout/LinedList"/>
    <dgm:cxn modelId="{AEDB4AD8-454F-4025-BF6A-70EBBF587A79}" type="presOf" srcId="{D9A0DED5-C540-4B6B-AC8C-CFAA609CF05F}" destId="{9EC4D7FC-6768-4208-9109-7BE25C8E29F5}" srcOrd="0" destOrd="0" presId="urn:microsoft.com/office/officeart/2008/layout/LinedList"/>
    <dgm:cxn modelId="{E11702BF-BE27-47B6-A277-7037D1289854}" srcId="{0C5B36E0-1997-4399-9126-A1754496432F}" destId="{2D4A6D7A-AA13-4A31-8CAC-0E33FABAD08E}" srcOrd="3" destOrd="0" parTransId="{6C57002E-9980-45C7-8FB5-F0F8ED66B720}" sibTransId="{3CA62084-4BCC-4ADC-92A3-B5475BAF0EB7}"/>
    <dgm:cxn modelId="{02626E87-350C-41A9-BA5A-5C63EF4350B4}" type="presOf" srcId="{B296173B-CE07-49D0-B244-D5E9FD8B962C}" destId="{0F2A5E7D-EDEB-4978-A857-1CE1F28EEEED}" srcOrd="0" destOrd="0" presId="urn:microsoft.com/office/officeart/2008/layout/LinedList"/>
    <dgm:cxn modelId="{232A10DD-01FE-497E-B1E4-200CEDD58659}" srcId="{0C5B36E0-1997-4399-9126-A1754496432F}" destId="{D9A0DED5-C540-4B6B-AC8C-CFAA609CF05F}" srcOrd="4" destOrd="0" parTransId="{C1CB6303-28A1-4827-A9BD-7115B652367C}" sibTransId="{7484CD47-531F-4D39-AD83-EC1A226EC0D4}"/>
    <dgm:cxn modelId="{0BA2D952-F1C8-43DD-8339-659F9F7AA3F1}" srcId="{0C5B36E0-1997-4399-9126-A1754496432F}" destId="{B296173B-CE07-49D0-B244-D5E9FD8B962C}" srcOrd="0" destOrd="0" parTransId="{77DC8132-1E6E-429A-BBFB-DF569CBF2BFE}" sibTransId="{F7418DF9-6D4C-43A8-A83B-7D4B88C22E55}"/>
    <dgm:cxn modelId="{A29C11F3-C86B-480A-B9E2-F31F6E5FEB61}" type="presParOf" srcId="{77A36EEB-3D16-45F1-A123-0A6F67377D96}" destId="{DDDC84F4-B270-489F-9FA7-8EA99C4731F0}" srcOrd="0" destOrd="0" presId="urn:microsoft.com/office/officeart/2008/layout/LinedList"/>
    <dgm:cxn modelId="{E92A2CEC-E9F7-496C-B99C-39F20BD68F2C}" type="presParOf" srcId="{77A36EEB-3D16-45F1-A123-0A6F67377D96}" destId="{A929D87C-A890-46F5-B8CD-A66589193749}" srcOrd="1" destOrd="0" presId="urn:microsoft.com/office/officeart/2008/layout/LinedList"/>
    <dgm:cxn modelId="{727C0ED9-D928-406B-B74C-475AA56A95CA}" type="presParOf" srcId="{A929D87C-A890-46F5-B8CD-A66589193749}" destId="{0F2A5E7D-EDEB-4978-A857-1CE1F28EEEED}" srcOrd="0" destOrd="0" presId="urn:microsoft.com/office/officeart/2008/layout/LinedList"/>
    <dgm:cxn modelId="{3AEA52B7-FDAB-44E3-A3E8-7FBBE69890B2}" type="presParOf" srcId="{A929D87C-A890-46F5-B8CD-A66589193749}" destId="{9EE175FB-4245-42B0-9166-9BAE47AB8BB2}" srcOrd="1" destOrd="0" presId="urn:microsoft.com/office/officeart/2008/layout/LinedList"/>
    <dgm:cxn modelId="{96038963-FF8E-4049-876D-25705E55C495}" type="presParOf" srcId="{77A36EEB-3D16-45F1-A123-0A6F67377D96}" destId="{8C490C4E-2C06-49FC-8578-DBCE8B7C7FF0}" srcOrd="2" destOrd="0" presId="urn:microsoft.com/office/officeart/2008/layout/LinedList"/>
    <dgm:cxn modelId="{FFE6AB44-6711-4B2A-99C6-64C472BCA78A}" type="presParOf" srcId="{77A36EEB-3D16-45F1-A123-0A6F67377D96}" destId="{C02A456E-D296-4620-AFA6-A7CAEF0047B1}" srcOrd="3" destOrd="0" presId="urn:microsoft.com/office/officeart/2008/layout/LinedList"/>
    <dgm:cxn modelId="{B3E3E852-552D-4ACC-B59C-8DDD0838B685}" type="presParOf" srcId="{C02A456E-D296-4620-AFA6-A7CAEF0047B1}" destId="{EAFB5202-F49B-4215-8AC8-AE88606D346C}" srcOrd="0" destOrd="0" presId="urn:microsoft.com/office/officeart/2008/layout/LinedList"/>
    <dgm:cxn modelId="{ABB49F61-927D-4AFE-946C-172AEDB75896}" type="presParOf" srcId="{C02A456E-D296-4620-AFA6-A7CAEF0047B1}" destId="{03BDB4AA-43CB-46AB-BD76-D826AD3E8FA1}" srcOrd="1" destOrd="0" presId="urn:microsoft.com/office/officeart/2008/layout/LinedList"/>
    <dgm:cxn modelId="{8CE99A7E-2481-42C5-B75C-1710E41164BB}" type="presParOf" srcId="{77A36EEB-3D16-45F1-A123-0A6F67377D96}" destId="{4D3105E2-6EB2-404B-9F9E-E94E472CDF07}" srcOrd="4" destOrd="0" presId="urn:microsoft.com/office/officeart/2008/layout/LinedList"/>
    <dgm:cxn modelId="{C3406686-FAC8-4BED-8CC3-C5877D96DB46}" type="presParOf" srcId="{77A36EEB-3D16-45F1-A123-0A6F67377D96}" destId="{1598C963-7635-4272-8012-48E24FBB13DE}" srcOrd="5" destOrd="0" presId="urn:microsoft.com/office/officeart/2008/layout/LinedList"/>
    <dgm:cxn modelId="{1C0D918C-6893-490E-8425-8AAB061ABA5D}" type="presParOf" srcId="{1598C963-7635-4272-8012-48E24FBB13DE}" destId="{87282C4C-84EE-4888-A27A-FE75B4501B63}" srcOrd="0" destOrd="0" presId="urn:microsoft.com/office/officeart/2008/layout/LinedList"/>
    <dgm:cxn modelId="{B00B62B8-B0DB-4595-A6AA-DFB9E2910473}" type="presParOf" srcId="{1598C963-7635-4272-8012-48E24FBB13DE}" destId="{E089BB10-F63A-4B70-B9A1-10A82D00CB84}" srcOrd="1" destOrd="0" presId="urn:microsoft.com/office/officeart/2008/layout/LinedList"/>
    <dgm:cxn modelId="{2712D268-51DE-4AFF-8F6D-5591D6F088C5}" type="presParOf" srcId="{77A36EEB-3D16-45F1-A123-0A6F67377D96}" destId="{33F05898-1BAC-4108-86E3-A6F97772B7FA}" srcOrd="6" destOrd="0" presId="urn:microsoft.com/office/officeart/2008/layout/LinedList"/>
    <dgm:cxn modelId="{A139D2A5-A0E9-43F5-8CA8-0C73AA5C3D16}" type="presParOf" srcId="{77A36EEB-3D16-45F1-A123-0A6F67377D96}" destId="{9005D0F8-49AA-4C84-B4AB-82268A4B54B7}" srcOrd="7" destOrd="0" presId="urn:microsoft.com/office/officeart/2008/layout/LinedList"/>
    <dgm:cxn modelId="{700DA64D-E855-4CEA-B322-B67D3B7E8776}" type="presParOf" srcId="{9005D0F8-49AA-4C84-B4AB-82268A4B54B7}" destId="{104FA6FF-C77F-4C9E-9ED8-DD4C701A2571}" srcOrd="0" destOrd="0" presId="urn:microsoft.com/office/officeart/2008/layout/LinedList"/>
    <dgm:cxn modelId="{AE610ED3-AE69-424B-B6FE-E0225272916F}" type="presParOf" srcId="{9005D0F8-49AA-4C84-B4AB-82268A4B54B7}" destId="{6D9CC070-AA8F-474F-B711-58374962DEB0}" srcOrd="1" destOrd="0" presId="urn:microsoft.com/office/officeart/2008/layout/LinedList"/>
    <dgm:cxn modelId="{24B1F0D7-D9FC-4885-A966-91793112F738}" type="presParOf" srcId="{77A36EEB-3D16-45F1-A123-0A6F67377D96}" destId="{FE7DC782-D9E9-4731-92B9-C6F7C36C54B0}" srcOrd="8" destOrd="0" presId="urn:microsoft.com/office/officeart/2008/layout/LinedList"/>
    <dgm:cxn modelId="{039CEC00-3603-4B8C-A6BD-725EB3FCB71D}" type="presParOf" srcId="{77A36EEB-3D16-45F1-A123-0A6F67377D96}" destId="{296FE7B1-1535-4556-97AA-54D0D65A3BF4}" srcOrd="9" destOrd="0" presId="urn:microsoft.com/office/officeart/2008/layout/LinedList"/>
    <dgm:cxn modelId="{E3A4BC1A-FBDC-4757-B962-D30490F866F1}" type="presParOf" srcId="{296FE7B1-1535-4556-97AA-54D0D65A3BF4}" destId="{9EC4D7FC-6768-4208-9109-7BE25C8E29F5}" srcOrd="0" destOrd="0" presId="urn:microsoft.com/office/officeart/2008/layout/LinedList"/>
    <dgm:cxn modelId="{CE31EF17-D914-45D6-A3EE-202EB173907E}" type="presParOf" srcId="{296FE7B1-1535-4556-97AA-54D0D65A3BF4}" destId="{9CF7D0A2-A1F1-4724-84D0-3EDE75CD70E8}" srcOrd="1" destOrd="0" presId="urn:microsoft.com/office/officeart/2008/layout/LinedList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B36E0-1997-4399-9126-A1754496432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96173B-CE07-49D0-B244-D5E9FD8B962C}">
      <dgm:prSet/>
      <dgm:spPr/>
      <dgm:t>
        <a:bodyPr/>
        <a:lstStyle/>
        <a:p>
          <a:r>
            <a:rPr lang="vi-VN" b="1" i="0" dirty="0" smtClean="0">
              <a:latin typeface="+mj-lt"/>
            </a:rPr>
            <a:t>Câu</a:t>
          </a:r>
          <a:r>
            <a:rPr lang="en-US" b="1" i="0" dirty="0" smtClean="0">
              <a:latin typeface="+mj-lt"/>
            </a:rPr>
            <a:t> 2</a:t>
          </a:r>
          <a:r>
            <a:rPr lang="vi-VN" b="1" i="0" dirty="0" smtClean="0">
              <a:latin typeface="+mj-lt"/>
            </a:rPr>
            <a:t>: </a:t>
          </a:r>
          <a:r>
            <a:rPr lang="en-US" b="1" i="0" dirty="0" err="1" smtClean="0">
              <a:latin typeface="+mj-lt"/>
            </a:rPr>
            <a:t>Công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trình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kiến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trúc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nổi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tiếng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của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người</a:t>
          </a:r>
          <a:r>
            <a:rPr lang="en-US" b="1" i="0" dirty="0" smtClean="0">
              <a:latin typeface="+mj-lt"/>
            </a:rPr>
            <a:t> Ai </a:t>
          </a:r>
          <a:r>
            <a:rPr lang="en-US" b="1" i="0" dirty="0" err="1" smtClean="0">
              <a:latin typeface="+mj-lt"/>
            </a:rPr>
            <a:t>Cập</a:t>
          </a:r>
          <a:r>
            <a:rPr lang="en-US" b="1" i="0" dirty="0" smtClean="0">
              <a:latin typeface="+mj-lt"/>
            </a:rPr>
            <a:t>?</a:t>
          </a:r>
          <a:endParaRPr lang="en-US" b="1" dirty="0">
            <a:latin typeface="+mj-lt"/>
          </a:endParaRPr>
        </a:p>
      </dgm:t>
    </dgm:pt>
    <dgm:pt modelId="{77DC8132-1E6E-429A-BBFB-DF569CBF2BFE}" type="parTrans" cxnId="{0BA2D952-F1C8-43DD-8339-659F9F7AA3F1}">
      <dgm:prSet/>
      <dgm:spPr/>
      <dgm:t>
        <a:bodyPr/>
        <a:lstStyle/>
        <a:p>
          <a:endParaRPr lang="en-US"/>
        </a:p>
      </dgm:t>
    </dgm:pt>
    <dgm:pt modelId="{F7418DF9-6D4C-43A8-A83B-7D4B88C22E55}" type="sibTrans" cxnId="{0BA2D952-F1C8-43DD-8339-659F9F7AA3F1}">
      <dgm:prSet/>
      <dgm:spPr/>
      <dgm:t>
        <a:bodyPr/>
        <a:lstStyle/>
        <a:p>
          <a:endParaRPr lang="en-US"/>
        </a:p>
      </dgm:t>
    </dgm:pt>
    <dgm:pt modelId="{BD902CAB-97A8-4FEB-BF74-65D5A47FC57B}">
      <dgm:prSet/>
      <dgm:spPr/>
      <dgm:t>
        <a:bodyPr/>
        <a:lstStyle/>
        <a:p>
          <a:r>
            <a:rPr lang="vi-VN" b="1" i="0" dirty="0">
              <a:latin typeface="+mj-lt"/>
            </a:rPr>
            <a:t>A.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Tượng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nhân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sư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C39DD6BB-EF32-4498-88EF-82559A310DFF}" type="parTrans" cxnId="{3DF9F902-DF4B-4B14-BED2-272C58216188}">
      <dgm:prSet/>
      <dgm:spPr/>
      <dgm:t>
        <a:bodyPr/>
        <a:lstStyle/>
        <a:p>
          <a:endParaRPr lang="en-US"/>
        </a:p>
      </dgm:t>
    </dgm:pt>
    <dgm:pt modelId="{56FCBA59-A396-48B2-86A1-F18133CFCED4}" type="sibTrans" cxnId="{3DF9F902-DF4B-4B14-BED2-272C58216188}">
      <dgm:prSet/>
      <dgm:spPr/>
      <dgm:t>
        <a:bodyPr/>
        <a:lstStyle/>
        <a:p>
          <a:endParaRPr lang="en-US"/>
        </a:p>
      </dgm:t>
    </dgm:pt>
    <dgm:pt modelId="{51B397A8-3AD4-4E5D-93B7-4AFD97CFB012}">
      <dgm:prSet/>
      <dgm:spPr/>
      <dgm:t>
        <a:bodyPr/>
        <a:lstStyle/>
        <a:p>
          <a:r>
            <a:rPr lang="vi-VN" b="1" i="0" dirty="0">
              <a:latin typeface="+mj-lt"/>
            </a:rPr>
            <a:t>B.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Tượng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bán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thân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Nê-phéc-ti-ti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1B000708-A51B-4D8E-8A6F-85628EC96754}" type="parTrans" cxnId="{648D7DEA-34FC-4377-8231-04445E59339F}">
      <dgm:prSet/>
      <dgm:spPr/>
      <dgm:t>
        <a:bodyPr/>
        <a:lstStyle/>
        <a:p>
          <a:endParaRPr lang="en-US"/>
        </a:p>
      </dgm:t>
    </dgm:pt>
    <dgm:pt modelId="{51264B4E-34B9-4F1B-808E-1A515389708F}" type="sibTrans" cxnId="{648D7DEA-34FC-4377-8231-04445E59339F}">
      <dgm:prSet/>
      <dgm:spPr/>
      <dgm:t>
        <a:bodyPr/>
        <a:lstStyle/>
        <a:p>
          <a:endParaRPr lang="en-US"/>
        </a:p>
      </dgm:t>
    </dgm:pt>
    <dgm:pt modelId="{2D4A6D7A-AA13-4A31-8CAC-0E33FABAD08E}">
      <dgm:prSet/>
      <dgm:spPr/>
      <dgm:t>
        <a:bodyPr/>
        <a:lstStyle/>
        <a:p>
          <a:r>
            <a:rPr lang="vi-VN" b="1" i="0" dirty="0">
              <a:latin typeface="+mj-lt"/>
            </a:rPr>
            <a:t>C.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Mặt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nạ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vua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Tu</a:t>
          </a:r>
          <a:r>
            <a:rPr lang="en-US" b="0" i="0" dirty="0" smtClean="0">
              <a:latin typeface="+mj-lt"/>
            </a:rPr>
            <a:t>-tan-</a:t>
          </a:r>
          <a:r>
            <a:rPr lang="en-US" b="0" i="0" dirty="0" err="1" smtClean="0">
              <a:latin typeface="+mj-lt"/>
            </a:rPr>
            <a:t>kha</a:t>
          </a:r>
          <a:r>
            <a:rPr lang="en-US" b="0" i="0" dirty="0" smtClean="0">
              <a:latin typeface="+mj-lt"/>
            </a:rPr>
            <a:t>-mum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6C57002E-9980-45C7-8FB5-F0F8ED66B720}" type="parTrans" cxnId="{E11702BF-BE27-47B6-A277-7037D1289854}">
      <dgm:prSet/>
      <dgm:spPr/>
      <dgm:t>
        <a:bodyPr/>
        <a:lstStyle/>
        <a:p>
          <a:endParaRPr lang="en-US"/>
        </a:p>
      </dgm:t>
    </dgm:pt>
    <dgm:pt modelId="{3CA62084-4BCC-4ADC-92A3-B5475BAF0EB7}" type="sibTrans" cxnId="{E11702BF-BE27-47B6-A277-7037D1289854}">
      <dgm:prSet/>
      <dgm:spPr/>
      <dgm:t>
        <a:bodyPr/>
        <a:lstStyle/>
        <a:p>
          <a:endParaRPr lang="en-US"/>
        </a:p>
      </dgm:t>
    </dgm:pt>
    <dgm:pt modelId="{D9A0DED5-C540-4B6B-AC8C-CFAA609CF05F}">
      <dgm:prSet/>
      <dgm:spPr/>
      <dgm:t>
        <a:bodyPr/>
        <a:lstStyle/>
        <a:p>
          <a:r>
            <a:rPr lang="vi-VN" b="1" i="0" dirty="0">
              <a:latin typeface="+mj-lt"/>
            </a:rPr>
            <a:t>D.</a:t>
          </a:r>
          <a:r>
            <a:rPr lang="vi-VN" b="0" i="0" dirty="0">
              <a:latin typeface="+mj-lt"/>
            </a:rPr>
            <a:t> </a:t>
          </a:r>
          <a:r>
            <a:rPr lang="en-US" b="0" i="0" dirty="0" smtClean="0">
              <a:latin typeface="+mj-lt"/>
            </a:rPr>
            <a:t>Kim </a:t>
          </a:r>
          <a:r>
            <a:rPr lang="en-US" b="0" i="0" dirty="0" err="1" smtClean="0">
              <a:latin typeface="+mj-lt"/>
            </a:rPr>
            <a:t>tự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tháp</a:t>
          </a:r>
          <a:r>
            <a:rPr lang="vi-VN" b="0" i="0" dirty="0" smtClean="0"/>
            <a:t>.</a:t>
          </a:r>
          <a:endParaRPr lang="en-US" dirty="0"/>
        </a:p>
      </dgm:t>
    </dgm:pt>
    <dgm:pt modelId="{C1CB6303-28A1-4827-A9BD-7115B652367C}" type="parTrans" cxnId="{232A10DD-01FE-497E-B1E4-200CEDD58659}">
      <dgm:prSet/>
      <dgm:spPr/>
      <dgm:t>
        <a:bodyPr/>
        <a:lstStyle/>
        <a:p>
          <a:endParaRPr lang="en-US"/>
        </a:p>
      </dgm:t>
    </dgm:pt>
    <dgm:pt modelId="{7484CD47-531F-4D39-AD83-EC1A226EC0D4}" type="sibTrans" cxnId="{232A10DD-01FE-497E-B1E4-200CEDD58659}">
      <dgm:prSet/>
      <dgm:spPr/>
      <dgm:t>
        <a:bodyPr/>
        <a:lstStyle/>
        <a:p>
          <a:endParaRPr lang="en-US"/>
        </a:p>
      </dgm:t>
    </dgm:pt>
    <dgm:pt modelId="{77A36EEB-3D16-45F1-A123-0A6F67377D96}" type="pres">
      <dgm:prSet presAssocID="{0C5B36E0-1997-4399-9126-A175449643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DC84F4-B270-489F-9FA7-8EA99C4731F0}" type="pres">
      <dgm:prSet presAssocID="{B296173B-CE07-49D0-B244-D5E9FD8B962C}" presName="thickLine" presStyleLbl="alignNode1" presStyleIdx="0" presStyleCnt="5"/>
      <dgm:spPr/>
    </dgm:pt>
    <dgm:pt modelId="{A929D87C-A890-46F5-B8CD-A66589193749}" type="pres">
      <dgm:prSet presAssocID="{B296173B-CE07-49D0-B244-D5E9FD8B962C}" presName="horz1" presStyleCnt="0"/>
      <dgm:spPr/>
    </dgm:pt>
    <dgm:pt modelId="{0F2A5E7D-EDEB-4978-A857-1CE1F28EEEED}" type="pres">
      <dgm:prSet presAssocID="{B296173B-CE07-49D0-B244-D5E9FD8B962C}" presName="tx1" presStyleLbl="revTx" presStyleIdx="0" presStyleCnt="5"/>
      <dgm:spPr/>
      <dgm:t>
        <a:bodyPr/>
        <a:lstStyle/>
        <a:p>
          <a:endParaRPr lang="en-US"/>
        </a:p>
      </dgm:t>
    </dgm:pt>
    <dgm:pt modelId="{9EE175FB-4245-42B0-9166-9BAE47AB8BB2}" type="pres">
      <dgm:prSet presAssocID="{B296173B-CE07-49D0-B244-D5E9FD8B962C}" presName="vert1" presStyleCnt="0"/>
      <dgm:spPr/>
    </dgm:pt>
    <dgm:pt modelId="{8C490C4E-2C06-49FC-8578-DBCE8B7C7FF0}" type="pres">
      <dgm:prSet presAssocID="{BD902CAB-97A8-4FEB-BF74-65D5A47FC57B}" presName="thickLine" presStyleLbl="alignNode1" presStyleIdx="1" presStyleCnt="5"/>
      <dgm:spPr/>
    </dgm:pt>
    <dgm:pt modelId="{C02A456E-D296-4620-AFA6-A7CAEF0047B1}" type="pres">
      <dgm:prSet presAssocID="{BD902CAB-97A8-4FEB-BF74-65D5A47FC57B}" presName="horz1" presStyleCnt="0"/>
      <dgm:spPr/>
    </dgm:pt>
    <dgm:pt modelId="{EAFB5202-F49B-4215-8AC8-AE88606D346C}" type="pres">
      <dgm:prSet presAssocID="{BD902CAB-97A8-4FEB-BF74-65D5A47FC57B}" presName="tx1" presStyleLbl="revTx" presStyleIdx="1" presStyleCnt="5"/>
      <dgm:spPr/>
      <dgm:t>
        <a:bodyPr/>
        <a:lstStyle/>
        <a:p>
          <a:endParaRPr lang="en-US"/>
        </a:p>
      </dgm:t>
    </dgm:pt>
    <dgm:pt modelId="{03BDB4AA-43CB-46AB-BD76-D826AD3E8FA1}" type="pres">
      <dgm:prSet presAssocID="{BD902CAB-97A8-4FEB-BF74-65D5A47FC57B}" presName="vert1" presStyleCnt="0"/>
      <dgm:spPr/>
    </dgm:pt>
    <dgm:pt modelId="{4D3105E2-6EB2-404B-9F9E-E94E472CDF07}" type="pres">
      <dgm:prSet presAssocID="{51B397A8-3AD4-4E5D-93B7-4AFD97CFB012}" presName="thickLine" presStyleLbl="alignNode1" presStyleIdx="2" presStyleCnt="5"/>
      <dgm:spPr/>
    </dgm:pt>
    <dgm:pt modelId="{1598C963-7635-4272-8012-48E24FBB13DE}" type="pres">
      <dgm:prSet presAssocID="{51B397A8-3AD4-4E5D-93B7-4AFD97CFB012}" presName="horz1" presStyleCnt="0"/>
      <dgm:spPr/>
    </dgm:pt>
    <dgm:pt modelId="{87282C4C-84EE-4888-A27A-FE75B4501B63}" type="pres">
      <dgm:prSet presAssocID="{51B397A8-3AD4-4E5D-93B7-4AFD97CFB012}" presName="tx1" presStyleLbl="revTx" presStyleIdx="2" presStyleCnt="5"/>
      <dgm:spPr/>
      <dgm:t>
        <a:bodyPr/>
        <a:lstStyle/>
        <a:p>
          <a:endParaRPr lang="en-US"/>
        </a:p>
      </dgm:t>
    </dgm:pt>
    <dgm:pt modelId="{E089BB10-F63A-4B70-B9A1-10A82D00CB84}" type="pres">
      <dgm:prSet presAssocID="{51B397A8-3AD4-4E5D-93B7-4AFD97CFB012}" presName="vert1" presStyleCnt="0"/>
      <dgm:spPr/>
    </dgm:pt>
    <dgm:pt modelId="{33F05898-1BAC-4108-86E3-A6F97772B7FA}" type="pres">
      <dgm:prSet presAssocID="{2D4A6D7A-AA13-4A31-8CAC-0E33FABAD08E}" presName="thickLine" presStyleLbl="alignNode1" presStyleIdx="3" presStyleCnt="5"/>
      <dgm:spPr/>
    </dgm:pt>
    <dgm:pt modelId="{9005D0F8-49AA-4C84-B4AB-82268A4B54B7}" type="pres">
      <dgm:prSet presAssocID="{2D4A6D7A-AA13-4A31-8CAC-0E33FABAD08E}" presName="horz1" presStyleCnt="0"/>
      <dgm:spPr/>
    </dgm:pt>
    <dgm:pt modelId="{104FA6FF-C77F-4C9E-9ED8-DD4C701A2571}" type="pres">
      <dgm:prSet presAssocID="{2D4A6D7A-AA13-4A31-8CAC-0E33FABAD08E}" presName="tx1" presStyleLbl="revTx" presStyleIdx="3" presStyleCnt="5"/>
      <dgm:spPr/>
      <dgm:t>
        <a:bodyPr/>
        <a:lstStyle/>
        <a:p>
          <a:endParaRPr lang="en-US"/>
        </a:p>
      </dgm:t>
    </dgm:pt>
    <dgm:pt modelId="{6D9CC070-AA8F-474F-B711-58374962DEB0}" type="pres">
      <dgm:prSet presAssocID="{2D4A6D7A-AA13-4A31-8CAC-0E33FABAD08E}" presName="vert1" presStyleCnt="0"/>
      <dgm:spPr/>
    </dgm:pt>
    <dgm:pt modelId="{FE7DC782-D9E9-4731-92B9-C6F7C36C54B0}" type="pres">
      <dgm:prSet presAssocID="{D9A0DED5-C540-4B6B-AC8C-CFAA609CF05F}" presName="thickLine" presStyleLbl="alignNode1" presStyleIdx="4" presStyleCnt="5"/>
      <dgm:spPr/>
    </dgm:pt>
    <dgm:pt modelId="{296FE7B1-1535-4556-97AA-54D0D65A3BF4}" type="pres">
      <dgm:prSet presAssocID="{D9A0DED5-C540-4B6B-AC8C-CFAA609CF05F}" presName="horz1" presStyleCnt="0"/>
      <dgm:spPr/>
    </dgm:pt>
    <dgm:pt modelId="{9EC4D7FC-6768-4208-9109-7BE25C8E29F5}" type="pres">
      <dgm:prSet presAssocID="{D9A0DED5-C540-4B6B-AC8C-CFAA609CF05F}" presName="tx1" presStyleLbl="revTx" presStyleIdx="4" presStyleCnt="5" custLinFactNeighborY="61"/>
      <dgm:spPr/>
      <dgm:t>
        <a:bodyPr/>
        <a:lstStyle/>
        <a:p>
          <a:endParaRPr lang="en-US"/>
        </a:p>
      </dgm:t>
    </dgm:pt>
    <dgm:pt modelId="{9CF7D0A2-A1F1-4724-84D0-3EDE75CD70E8}" type="pres">
      <dgm:prSet presAssocID="{D9A0DED5-C540-4B6B-AC8C-CFAA609CF05F}" presName="vert1" presStyleCnt="0"/>
      <dgm:spPr/>
    </dgm:pt>
  </dgm:ptLst>
  <dgm:cxnLst>
    <dgm:cxn modelId="{648D7DEA-34FC-4377-8231-04445E59339F}" srcId="{0C5B36E0-1997-4399-9126-A1754496432F}" destId="{51B397A8-3AD4-4E5D-93B7-4AFD97CFB012}" srcOrd="2" destOrd="0" parTransId="{1B000708-A51B-4D8E-8A6F-85628EC96754}" sibTransId="{51264B4E-34B9-4F1B-808E-1A515389708F}"/>
    <dgm:cxn modelId="{3DF9F902-DF4B-4B14-BED2-272C58216188}" srcId="{0C5B36E0-1997-4399-9126-A1754496432F}" destId="{BD902CAB-97A8-4FEB-BF74-65D5A47FC57B}" srcOrd="1" destOrd="0" parTransId="{C39DD6BB-EF32-4498-88EF-82559A310DFF}" sibTransId="{56FCBA59-A396-48B2-86A1-F18133CFCED4}"/>
    <dgm:cxn modelId="{FBA3246E-8057-4198-9A56-2FA4B1DF64C1}" type="presOf" srcId="{2D4A6D7A-AA13-4A31-8CAC-0E33FABAD08E}" destId="{104FA6FF-C77F-4C9E-9ED8-DD4C701A2571}" srcOrd="0" destOrd="0" presId="urn:microsoft.com/office/officeart/2008/layout/LinedList"/>
    <dgm:cxn modelId="{FF6ABCA2-A0B1-42A2-A5A6-4B3080BCEC98}" type="presOf" srcId="{D9A0DED5-C540-4B6B-AC8C-CFAA609CF05F}" destId="{9EC4D7FC-6768-4208-9109-7BE25C8E29F5}" srcOrd="0" destOrd="0" presId="urn:microsoft.com/office/officeart/2008/layout/LinedList"/>
    <dgm:cxn modelId="{CFF93FA6-ABCC-4B1B-8078-B9DAC7E22D57}" type="presOf" srcId="{0C5B36E0-1997-4399-9126-A1754496432F}" destId="{77A36EEB-3D16-45F1-A123-0A6F67377D96}" srcOrd="0" destOrd="0" presId="urn:microsoft.com/office/officeart/2008/layout/LinedList"/>
    <dgm:cxn modelId="{7E79B4DD-CA05-4897-A9D8-E25CAD6A2C23}" type="presOf" srcId="{51B397A8-3AD4-4E5D-93B7-4AFD97CFB012}" destId="{87282C4C-84EE-4888-A27A-FE75B4501B63}" srcOrd="0" destOrd="0" presId="urn:microsoft.com/office/officeart/2008/layout/LinedList"/>
    <dgm:cxn modelId="{E11702BF-BE27-47B6-A277-7037D1289854}" srcId="{0C5B36E0-1997-4399-9126-A1754496432F}" destId="{2D4A6D7A-AA13-4A31-8CAC-0E33FABAD08E}" srcOrd="3" destOrd="0" parTransId="{6C57002E-9980-45C7-8FB5-F0F8ED66B720}" sibTransId="{3CA62084-4BCC-4ADC-92A3-B5475BAF0EB7}"/>
    <dgm:cxn modelId="{90D4B8B7-3BEC-4DB5-A248-E848B7C56020}" type="presOf" srcId="{BD902CAB-97A8-4FEB-BF74-65D5A47FC57B}" destId="{EAFB5202-F49B-4215-8AC8-AE88606D346C}" srcOrd="0" destOrd="0" presId="urn:microsoft.com/office/officeart/2008/layout/LinedList"/>
    <dgm:cxn modelId="{232A10DD-01FE-497E-B1E4-200CEDD58659}" srcId="{0C5B36E0-1997-4399-9126-A1754496432F}" destId="{D9A0DED5-C540-4B6B-AC8C-CFAA609CF05F}" srcOrd="4" destOrd="0" parTransId="{C1CB6303-28A1-4827-A9BD-7115B652367C}" sibTransId="{7484CD47-531F-4D39-AD83-EC1A226EC0D4}"/>
    <dgm:cxn modelId="{0BA2D952-F1C8-43DD-8339-659F9F7AA3F1}" srcId="{0C5B36E0-1997-4399-9126-A1754496432F}" destId="{B296173B-CE07-49D0-B244-D5E9FD8B962C}" srcOrd="0" destOrd="0" parTransId="{77DC8132-1E6E-429A-BBFB-DF569CBF2BFE}" sibTransId="{F7418DF9-6D4C-43A8-A83B-7D4B88C22E55}"/>
    <dgm:cxn modelId="{79CD2A3A-3016-4EB4-AF5B-4233477148C4}" type="presOf" srcId="{B296173B-CE07-49D0-B244-D5E9FD8B962C}" destId="{0F2A5E7D-EDEB-4978-A857-1CE1F28EEEED}" srcOrd="0" destOrd="0" presId="urn:microsoft.com/office/officeart/2008/layout/LinedList"/>
    <dgm:cxn modelId="{6A44F4CF-49D9-426B-9DFE-AE04E3C014E2}" type="presParOf" srcId="{77A36EEB-3D16-45F1-A123-0A6F67377D96}" destId="{DDDC84F4-B270-489F-9FA7-8EA99C4731F0}" srcOrd="0" destOrd="0" presId="urn:microsoft.com/office/officeart/2008/layout/LinedList"/>
    <dgm:cxn modelId="{109898AC-2E81-4499-92E6-13B7CA271A8B}" type="presParOf" srcId="{77A36EEB-3D16-45F1-A123-0A6F67377D96}" destId="{A929D87C-A890-46F5-B8CD-A66589193749}" srcOrd="1" destOrd="0" presId="urn:microsoft.com/office/officeart/2008/layout/LinedList"/>
    <dgm:cxn modelId="{7FBFCFE5-EB61-4B67-82C7-769299C5BAEB}" type="presParOf" srcId="{A929D87C-A890-46F5-B8CD-A66589193749}" destId="{0F2A5E7D-EDEB-4978-A857-1CE1F28EEEED}" srcOrd="0" destOrd="0" presId="urn:microsoft.com/office/officeart/2008/layout/LinedList"/>
    <dgm:cxn modelId="{B66180AF-4386-424F-8CCF-14D823B41C84}" type="presParOf" srcId="{A929D87C-A890-46F5-B8CD-A66589193749}" destId="{9EE175FB-4245-42B0-9166-9BAE47AB8BB2}" srcOrd="1" destOrd="0" presId="urn:microsoft.com/office/officeart/2008/layout/LinedList"/>
    <dgm:cxn modelId="{3A776019-C051-4533-AC59-D019CC1E15E9}" type="presParOf" srcId="{77A36EEB-3D16-45F1-A123-0A6F67377D96}" destId="{8C490C4E-2C06-49FC-8578-DBCE8B7C7FF0}" srcOrd="2" destOrd="0" presId="urn:microsoft.com/office/officeart/2008/layout/LinedList"/>
    <dgm:cxn modelId="{4AD34A6B-AEBD-4F13-BCBE-3521DA07DCF8}" type="presParOf" srcId="{77A36EEB-3D16-45F1-A123-0A6F67377D96}" destId="{C02A456E-D296-4620-AFA6-A7CAEF0047B1}" srcOrd="3" destOrd="0" presId="urn:microsoft.com/office/officeart/2008/layout/LinedList"/>
    <dgm:cxn modelId="{144AE0BA-939F-4919-A6C6-0150AE2155F2}" type="presParOf" srcId="{C02A456E-D296-4620-AFA6-A7CAEF0047B1}" destId="{EAFB5202-F49B-4215-8AC8-AE88606D346C}" srcOrd="0" destOrd="0" presId="urn:microsoft.com/office/officeart/2008/layout/LinedList"/>
    <dgm:cxn modelId="{114A0552-0D83-4ADF-9EE5-F2739EE737EC}" type="presParOf" srcId="{C02A456E-D296-4620-AFA6-A7CAEF0047B1}" destId="{03BDB4AA-43CB-46AB-BD76-D826AD3E8FA1}" srcOrd="1" destOrd="0" presId="urn:microsoft.com/office/officeart/2008/layout/LinedList"/>
    <dgm:cxn modelId="{70C2A1E3-AC4E-44A9-B9F7-F1C636E87B14}" type="presParOf" srcId="{77A36EEB-3D16-45F1-A123-0A6F67377D96}" destId="{4D3105E2-6EB2-404B-9F9E-E94E472CDF07}" srcOrd="4" destOrd="0" presId="urn:microsoft.com/office/officeart/2008/layout/LinedList"/>
    <dgm:cxn modelId="{285FF2D9-EBFF-445C-B5EE-312015052701}" type="presParOf" srcId="{77A36EEB-3D16-45F1-A123-0A6F67377D96}" destId="{1598C963-7635-4272-8012-48E24FBB13DE}" srcOrd="5" destOrd="0" presId="urn:microsoft.com/office/officeart/2008/layout/LinedList"/>
    <dgm:cxn modelId="{35D80791-6796-4303-8C3C-1F8308B96B0B}" type="presParOf" srcId="{1598C963-7635-4272-8012-48E24FBB13DE}" destId="{87282C4C-84EE-4888-A27A-FE75B4501B63}" srcOrd="0" destOrd="0" presId="urn:microsoft.com/office/officeart/2008/layout/LinedList"/>
    <dgm:cxn modelId="{BB4813B0-3D67-49E0-AF4F-CCE1B1A52F34}" type="presParOf" srcId="{1598C963-7635-4272-8012-48E24FBB13DE}" destId="{E089BB10-F63A-4B70-B9A1-10A82D00CB84}" srcOrd="1" destOrd="0" presId="urn:microsoft.com/office/officeart/2008/layout/LinedList"/>
    <dgm:cxn modelId="{5F074B77-BB3C-48B4-B3D8-B23CE7858EBB}" type="presParOf" srcId="{77A36EEB-3D16-45F1-A123-0A6F67377D96}" destId="{33F05898-1BAC-4108-86E3-A6F97772B7FA}" srcOrd="6" destOrd="0" presId="urn:microsoft.com/office/officeart/2008/layout/LinedList"/>
    <dgm:cxn modelId="{E0CB96CC-9E68-4FE3-8F31-133F82D9E6B0}" type="presParOf" srcId="{77A36EEB-3D16-45F1-A123-0A6F67377D96}" destId="{9005D0F8-49AA-4C84-B4AB-82268A4B54B7}" srcOrd="7" destOrd="0" presId="urn:microsoft.com/office/officeart/2008/layout/LinedList"/>
    <dgm:cxn modelId="{7FAE4BA9-47FD-40FF-B979-151ED5B14356}" type="presParOf" srcId="{9005D0F8-49AA-4C84-B4AB-82268A4B54B7}" destId="{104FA6FF-C77F-4C9E-9ED8-DD4C701A2571}" srcOrd="0" destOrd="0" presId="urn:microsoft.com/office/officeart/2008/layout/LinedList"/>
    <dgm:cxn modelId="{0E3D6E09-D857-4D7F-8B9C-FA1B30215C4F}" type="presParOf" srcId="{9005D0F8-49AA-4C84-B4AB-82268A4B54B7}" destId="{6D9CC070-AA8F-474F-B711-58374962DEB0}" srcOrd="1" destOrd="0" presId="urn:microsoft.com/office/officeart/2008/layout/LinedList"/>
    <dgm:cxn modelId="{012148C7-8120-4A69-9CF2-630638E6D813}" type="presParOf" srcId="{77A36EEB-3D16-45F1-A123-0A6F67377D96}" destId="{FE7DC782-D9E9-4731-92B9-C6F7C36C54B0}" srcOrd="8" destOrd="0" presId="urn:microsoft.com/office/officeart/2008/layout/LinedList"/>
    <dgm:cxn modelId="{1855AF73-B212-4A49-B173-9136346FC456}" type="presParOf" srcId="{77A36EEB-3D16-45F1-A123-0A6F67377D96}" destId="{296FE7B1-1535-4556-97AA-54D0D65A3BF4}" srcOrd="9" destOrd="0" presId="urn:microsoft.com/office/officeart/2008/layout/LinedList"/>
    <dgm:cxn modelId="{2CAADCF9-49CE-498E-B2F9-8238490DF5A5}" type="presParOf" srcId="{296FE7B1-1535-4556-97AA-54D0D65A3BF4}" destId="{9EC4D7FC-6768-4208-9109-7BE25C8E29F5}" srcOrd="0" destOrd="0" presId="urn:microsoft.com/office/officeart/2008/layout/LinedList"/>
    <dgm:cxn modelId="{B26EB689-3997-499D-B3E2-6C01AF332CC9}" type="presParOf" srcId="{296FE7B1-1535-4556-97AA-54D0D65A3BF4}" destId="{9CF7D0A2-A1F1-4724-84D0-3EDE75CD70E8}" srcOrd="1" destOrd="0" presId="urn:microsoft.com/office/officeart/2008/layout/LinedList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B36E0-1997-4399-9126-A1754496432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96173B-CE07-49D0-B244-D5E9FD8B962C}">
      <dgm:prSet/>
      <dgm:spPr/>
      <dgm:t>
        <a:bodyPr/>
        <a:lstStyle/>
        <a:p>
          <a:r>
            <a:rPr lang="vi-VN" b="1" i="0" dirty="0" smtClean="0">
              <a:latin typeface="+mj-lt"/>
            </a:rPr>
            <a:t>Câu</a:t>
          </a:r>
          <a:r>
            <a:rPr lang="en-US" b="1" i="0" dirty="0" smtClean="0">
              <a:latin typeface="+mj-lt"/>
            </a:rPr>
            <a:t> 3</a:t>
          </a:r>
          <a:r>
            <a:rPr lang="vi-VN" b="1" i="0" dirty="0" smtClean="0">
              <a:latin typeface="+mj-lt"/>
            </a:rPr>
            <a:t>: </a:t>
          </a:r>
          <a:r>
            <a:rPr lang="en-US" b="1" i="0" dirty="0" err="1" smtClean="0">
              <a:latin typeface="+mj-lt"/>
            </a:rPr>
            <a:t>Người</a:t>
          </a:r>
          <a:r>
            <a:rPr lang="en-US" b="1" i="0" dirty="0" smtClean="0">
              <a:latin typeface="+mj-lt"/>
            </a:rPr>
            <a:t> Ai </a:t>
          </a:r>
          <a:r>
            <a:rPr lang="en-US" b="1" i="0" dirty="0" err="1" smtClean="0">
              <a:latin typeface="+mj-lt"/>
            </a:rPr>
            <a:t>cập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ướp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xác</a:t>
          </a:r>
          <a:r>
            <a:rPr lang="en-US" b="1" i="0" dirty="0" smtClean="0">
              <a:latin typeface="+mj-lt"/>
            </a:rPr>
            <a:t> </a:t>
          </a:r>
          <a:r>
            <a:rPr lang="en-US" b="1" i="0" dirty="0" err="1" smtClean="0">
              <a:latin typeface="+mj-lt"/>
            </a:rPr>
            <a:t>để</a:t>
          </a:r>
          <a:r>
            <a:rPr lang="en-US" b="1" i="0" dirty="0" smtClean="0">
              <a:latin typeface="+mj-lt"/>
            </a:rPr>
            <a:t>?</a:t>
          </a:r>
          <a:endParaRPr lang="en-US" b="1" dirty="0">
            <a:latin typeface="+mj-lt"/>
          </a:endParaRPr>
        </a:p>
      </dgm:t>
    </dgm:pt>
    <dgm:pt modelId="{77DC8132-1E6E-429A-BBFB-DF569CBF2BFE}" type="parTrans" cxnId="{0BA2D952-F1C8-43DD-8339-659F9F7AA3F1}">
      <dgm:prSet/>
      <dgm:spPr/>
      <dgm:t>
        <a:bodyPr/>
        <a:lstStyle/>
        <a:p>
          <a:endParaRPr lang="en-US"/>
        </a:p>
      </dgm:t>
    </dgm:pt>
    <dgm:pt modelId="{F7418DF9-6D4C-43A8-A83B-7D4B88C22E55}" type="sibTrans" cxnId="{0BA2D952-F1C8-43DD-8339-659F9F7AA3F1}">
      <dgm:prSet/>
      <dgm:spPr/>
      <dgm:t>
        <a:bodyPr/>
        <a:lstStyle/>
        <a:p>
          <a:endParaRPr lang="en-US"/>
        </a:p>
      </dgm:t>
    </dgm:pt>
    <dgm:pt modelId="{BD902CAB-97A8-4FEB-BF74-65D5A47FC57B}">
      <dgm:prSet/>
      <dgm:spPr/>
      <dgm:t>
        <a:bodyPr/>
        <a:lstStyle/>
        <a:p>
          <a:r>
            <a:rPr lang="vi-VN" b="1" i="0" dirty="0">
              <a:latin typeface="+mj-lt"/>
            </a:rPr>
            <a:t>A.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làm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theo</a:t>
          </a:r>
          <a:r>
            <a:rPr lang="en-US" b="0" i="0" dirty="0" smtClean="0">
              <a:latin typeface="+mj-lt"/>
            </a:rPr>
            <a:t> ý </a:t>
          </a:r>
          <a:r>
            <a:rPr lang="en-US" b="0" i="0" dirty="0" err="1" smtClean="0">
              <a:latin typeface="+mj-lt"/>
            </a:rPr>
            <a:t>thần</a:t>
          </a:r>
          <a:r>
            <a:rPr lang="en-US" b="0" i="0" dirty="0" smtClean="0">
              <a:latin typeface="+mj-lt"/>
            </a:rPr>
            <a:t> </a:t>
          </a:r>
          <a:r>
            <a:rPr lang="en-US" b="0" i="0" smtClean="0">
              <a:latin typeface="+mj-lt"/>
            </a:rPr>
            <a:t>linh</a:t>
          </a:r>
          <a:r>
            <a:rPr lang="vi-VN" b="0" i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C39DD6BB-EF32-4498-88EF-82559A310DFF}" type="parTrans" cxnId="{3DF9F902-DF4B-4B14-BED2-272C58216188}">
      <dgm:prSet/>
      <dgm:spPr/>
      <dgm:t>
        <a:bodyPr/>
        <a:lstStyle/>
        <a:p>
          <a:endParaRPr lang="en-US"/>
        </a:p>
      </dgm:t>
    </dgm:pt>
    <dgm:pt modelId="{56FCBA59-A396-48B2-86A1-F18133CFCED4}" type="sibTrans" cxnId="{3DF9F902-DF4B-4B14-BED2-272C58216188}">
      <dgm:prSet/>
      <dgm:spPr/>
      <dgm:t>
        <a:bodyPr/>
        <a:lstStyle/>
        <a:p>
          <a:endParaRPr lang="en-US"/>
        </a:p>
      </dgm:t>
    </dgm:pt>
    <dgm:pt modelId="{51B397A8-3AD4-4E5D-93B7-4AFD97CFB012}">
      <dgm:prSet/>
      <dgm:spPr/>
      <dgm:t>
        <a:bodyPr/>
        <a:lstStyle/>
        <a:p>
          <a:r>
            <a:rPr lang="vi-VN" b="1" i="0" dirty="0">
              <a:latin typeface="+mj-lt"/>
            </a:rPr>
            <a:t>B.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được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gia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đình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giàu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có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1B000708-A51B-4D8E-8A6F-85628EC96754}" type="parTrans" cxnId="{648D7DEA-34FC-4377-8231-04445E59339F}">
      <dgm:prSet/>
      <dgm:spPr/>
      <dgm:t>
        <a:bodyPr/>
        <a:lstStyle/>
        <a:p>
          <a:endParaRPr lang="en-US"/>
        </a:p>
      </dgm:t>
    </dgm:pt>
    <dgm:pt modelId="{51264B4E-34B9-4F1B-808E-1A515389708F}" type="sibTrans" cxnId="{648D7DEA-34FC-4377-8231-04445E59339F}">
      <dgm:prSet/>
      <dgm:spPr/>
      <dgm:t>
        <a:bodyPr/>
        <a:lstStyle/>
        <a:p>
          <a:endParaRPr lang="en-US"/>
        </a:p>
      </dgm:t>
    </dgm:pt>
    <dgm:pt modelId="{2D4A6D7A-AA13-4A31-8CAC-0E33FABAD08E}">
      <dgm:prSet/>
      <dgm:spPr/>
      <dgm:t>
        <a:bodyPr/>
        <a:lstStyle/>
        <a:p>
          <a:r>
            <a:rPr lang="vi-VN" b="1" i="0" dirty="0">
              <a:latin typeface="+mj-lt"/>
            </a:rPr>
            <a:t>C.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người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chết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được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lên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thiên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đàng</a:t>
          </a:r>
          <a:r>
            <a:rPr lang="vi-VN" b="0" i="0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6C57002E-9980-45C7-8FB5-F0F8ED66B720}" type="parTrans" cxnId="{E11702BF-BE27-47B6-A277-7037D1289854}">
      <dgm:prSet/>
      <dgm:spPr/>
      <dgm:t>
        <a:bodyPr/>
        <a:lstStyle/>
        <a:p>
          <a:endParaRPr lang="en-US"/>
        </a:p>
      </dgm:t>
    </dgm:pt>
    <dgm:pt modelId="{3CA62084-4BCC-4ADC-92A3-B5475BAF0EB7}" type="sibTrans" cxnId="{E11702BF-BE27-47B6-A277-7037D1289854}">
      <dgm:prSet/>
      <dgm:spPr/>
      <dgm:t>
        <a:bodyPr/>
        <a:lstStyle/>
        <a:p>
          <a:endParaRPr lang="en-US"/>
        </a:p>
      </dgm:t>
    </dgm:pt>
    <dgm:pt modelId="{D9A0DED5-C540-4B6B-AC8C-CFAA609CF05F}">
      <dgm:prSet/>
      <dgm:spPr/>
      <dgm:t>
        <a:bodyPr/>
        <a:lstStyle/>
        <a:p>
          <a:r>
            <a:rPr lang="vi-VN" b="1" i="0" dirty="0">
              <a:latin typeface="+mj-lt"/>
            </a:rPr>
            <a:t>D.</a:t>
          </a:r>
          <a:r>
            <a:rPr lang="vi-VN" b="0" i="0" dirty="0">
              <a:latin typeface="+mj-lt"/>
            </a:rPr>
            <a:t> </a:t>
          </a:r>
          <a:r>
            <a:rPr lang="en-US" b="0" i="0" dirty="0" err="1" smtClean="0">
              <a:latin typeface="+mj-lt"/>
            </a:rPr>
            <a:t>đợi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linh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hồn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tái</a:t>
          </a:r>
          <a:r>
            <a:rPr lang="en-US" b="0" i="0" dirty="0" smtClean="0">
              <a:latin typeface="+mj-lt"/>
            </a:rPr>
            <a:t> </a:t>
          </a:r>
          <a:r>
            <a:rPr lang="en-US" b="0" i="0" dirty="0" err="1" smtClean="0">
              <a:latin typeface="+mj-lt"/>
            </a:rPr>
            <a:t>sinh</a:t>
          </a:r>
          <a:r>
            <a:rPr lang="vi-VN" b="0" i="0" dirty="0" smtClean="0"/>
            <a:t>.</a:t>
          </a:r>
          <a:endParaRPr lang="en-US" dirty="0"/>
        </a:p>
      </dgm:t>
    </dgm:pt>
    <dgm:pt modelId="{C1CB6303-28A1-4827-A9BD-7115B652367C}" type="parTrans" cxnId="{232A10DD-01FE-497E-B1E4-200CEDD58659}">
      <dgm:prSet/>
      <dgm:spPr/>
      <dgm:t>
        <a:bodyPr/>
        <a:lstStyle/>
        <a:p>
          <a:endParaRPr lang="en-US"/>
        </a:p>
      </dgm:t>
    </dgm:pt>
    <dgm:pt modelId="{7484CD47-531F-4D39-AD83-EC1A226EC0D4}" type="sibTrans" cxnId="{232A10DD-01FE-497E-B1E4-200CEDD58659}">
      <dgm:prSet/>
      <dgm:spPr/>
      <dgm:t>
        <a:bodyPr/>
        <a:lstStyle/>
        <a:p>
          <a:endParaRPr lang="en-US"/>
        </a:p>
      </dgm:t>
    </dgm:pt>
    <dgm:pt modelId="{77A36EEB-3D16-45F1-A123-0A6F67377D96}" type="pres">
      <dgm:prSet presAssocID="{0C5B36E0-1997-4399-9126-A175449643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DC84F4-B270-489F-9FA7-8EA99C4731F0}" type="pres">
      <dgm:prSet presAssocID="{B296173B-CE07-49D0-B244-D5E9FD8B962C}" presName="thickLine" presStyleLbl="alignNode1" presStyleIdx="0" presStyleCnt="5"/>
      <dgm:spPr/>
    </dgm:pt>
    <dgm:pt modelId="{A929D87C-A890-46F5-B8CD-A66589193749}" type="pres">
      <dgm:prSet presAssocID="{B296173B-CE07-49D0-B244-D5E9FD8B962C}" presName="horz1" presStyleCnt="0"/>
      <dgm:spPr/>
    </dgm:pt>
    <dgm:pt modelId="{0F2A5E7D-EDEB-4978-A857-1CE1F28EEEED}" type="pres">
      <dgm:prSet presAssocID="{B296173B-CE07-49D0-B244-D5E9FD8B962C}" presName="tx1" presStyleLbl="revTx" presStyleIdx="0" presStyleCnt="5"/>
      <dgm:spPr/>
      <dgm:t>
        <a:bodyPr/>
        <a:lstStyle/>
        <a:p>
          <a:endParaRPr lang="en-US"/>
        </a:p>
      </dgm:t>
    </dgm:pt>
    <dgm:pt modelId="{9EE175FB-4245-42B0-9166-9BAE47AB8BB2}" type="pres">
      <dgm:prSet presAssocID="{B296173B-CE07-49D0-B244-D5E9FD8B962C}" presName="vert1" presStyleCnt="0"/>
      <dgm:spPr/>
    </dgm:pt>
    <dgm:pt modelId="{8C490C4E-2C06-49FC-8578-DBCE8B7C7FF0}" type="pres">
      <dgm:prSet presAssocID="{BD902CAB-97A8-4FEB-BF74-65D5A47FC57B}" presName="thickLine" presStyleLbl="alignNode1" presStyleIdx="1" presStyleCnt="5"/>
      <dgm:spPr/>
    </dgm:pt>
    <dgm:pt modelId="{C02A456E-D296-4620-AFA6-A7CAEF0047B1}" type="pres">
      <dgm:prSet presAssocID="{BD902CAB-97A8-4FEB-BF74-65D5A47FC57B}" presName="horz1" presStyleCnt="0"/>
      <dgm:spPr/>
    </dgm:pt>
    <dgm:pt modelId="{EAFB5202-F49B-4215-8AC8-AE88606D346C}" type="pres">
      <dgm:prSet presAssocID="{BD902CAB-97A8-4FEB-BF74-65D5A47FC57B}" presName="tx1" presStyleLbl="revTx" presStyleIdx="1" presStyleCnt="5"/>
      <dgm:spPr/>
      <dgm:t>
        <a:bodyPr/>
        <a:lstStyle/>
        <a:p>
          <a:endParaRPr lang="en-US"/>
        </a:p>
      </dgm:t>
    </dgm:pt>
    <dgm:pt modelId="{03BDB4AA-43CB-46AB-BD76-D826AD3E8FA1}" type="pres">
      <dgm:prSet presAssocID="{BD902CAB-97A8-4FEB-BF74-65D5A47FC57B}" presName="vert1" presStyleCnt="0"/>
      <dgm:spPr/>
    </dgm:pt>
    <dgm:pt modelId="{4D3105E2-6EB2-404B-9F9E-E94E472CDF07}" type="pres">
      <dgm:prSet presAssocID="{51B397A8-3AD4-4E5D-93B7-4AFD97CFB012}" presName="thickLine" presStyleLbl="alignNode1" presStyleIdx="2" presStyleCnt="5"/>
      <dgm:spPr/>
    </dgm:pt>
    <dgm:pt modelId="{1598C963-7635-4272-8012-48E24FBB13DE}" type="pres">
      <dgm:prSet presAssocID="{51B397A8-3AD4-4E5D-93B7-4AFD97CFB012}" presName="horz1" presStyleCnt="0"/>
      <dgm:spPr/>
    </dgm:pt>
    <dgm:pt modelId="{87282C4C-84EE-4888-A27A-FE75B4501B63}" type="pres">
      <dgm:prSet presAssocID="{51B397A8-3AD4-4E5D-93B7-4AFD97CFB012}" presName="tx1" presStyleLbl="revTx" presStyleIdx="2" presStyleCnt="5"/>
      <dgm:spPr/>
      <dgm:t>
        <a:bodyPr/>
        <a:lstStyle/>
        <a:p>
          <a:endParaRPr lang="en-US"/>
        </a:p>
      </dgm:t>
    </dgm:pt>
    <dgm:pt modelId="{E089BB10-F63A-4B70-B9A1-10A82D00CB84}" type="pres">
      <dgm:prSet presAssocID="{51B397A8-3AD4-4E5D-93B7-4AFD97CFB012}" presName="vert1" presStyleCnt="0"/>
      <dgm:spPr/>
    </dgm:pt>
    <dgm:pt modelId="{33F05898-1BAC-4108-86E3-A6F97772B7FA}" type="pres">
      <dgm:prSet presAssocID="{2D4A6D7A-AA13-4A31-8CAC-0E33FABAD08E}" presName="thickLine" presStyleLbl="alignNode1" presStyleIdx="3" presStyleCnt="5"/>
      <dgm:spPr/>
    </dgm:pt>
    <dgm:pt modelId="{9005D0F8-49AA-4C84-B4AB-82268A4B54B7}" type="pres">
      <dgm:prSet presAssocID="{2D4A6D7A-AA13-4A31-8CAC-0E33FABAD08E}" presName="horz1" presStyleCnt="0"/>
      <dgm:spPr/>
    </dgm:pt>
    <dgm:pt modelId="{104FA6FF-C77F-4C9E-9ED8-DD4C701A2571}" type="pres">
      <dgm:prSet presAssocID="{2D4A6D7A-AA13-4A31-8CAC-0E33FABAD08E}" presName="tx1" presStyleLbl="revTx" presStyleIdx="3" presStyleCnt="5"/>
      <dgm:spPr/>
      <dgm:t>
        <a:bodyPr/>
        <a:lstStyle/>
        <a:p>
          <a:endParaRPr lang="en-US"/>
        </a:p>
      </dgm:t>
    </dgm:pt>
    <dgm:pt modelId="{6D9CC070-AA8F-474F-B711-58374962DEB0}" type="pres">
      <dgm:prSet presAssocID="{2D4A6D7A-AA13-4A31-8CAC-0E33FABAD08E}" presName="vert1" presStyleCnt="0"/>
      <dgm:spPr/>
    </dgm:pt>
    <dgm:pt modelId="{FE7DC782-D9E9-4731-92B9-C6F7C36C54B0}" type="pres">
      <dgm:prSet presAssocID="{D9A0DED5-C540-4B6B-AC8C-CFAA609CF05F}" presName="thickLine" presStyleLbl="alignNode1" presStyleIdx="4" presStyleCnt="5"/>
      <dgm:spPr/>
    </dgm:pt>
    <dgm:pt modelId="{296FE7B1-1535-4556-97AA-54D0D65A3BF4}" type="pres">
      <dgm:prSet presAssocID="{D9A0DED5-C540-4B6B-AC8C-CFAA609CF05F}" presName="horz1" presStyleCnt="0"/>
      <dgm:spPr/>
    </dgm:pt>
    <dgm:pt modelId="{9EC4D7FC-6768-4208-9109-7BE25C8E29F5}" type="pres">
      <dgm:prSet presAssocID="{D9A0DED5-C540-4B6B-AC8C-CFAA609CF05F}" presName="tx1" presStyleLbl="revTx" presStyleIdx="4" presStyleCnt="5" custLinFactNeighborY="61"/>
      <dgm:spPr/>
      <dgm:t>
        <a:bodyPr/>
        <a:lstStyle/>
        <a:p>
          <a:endParaRPr lang="en-US"/>
        </a:p>
      </dgm:t>
    </dgm:pt>
    <dgm:pt modelId="{9CF7D0A2-A1F1-4724-84D0-3EDE75CD70E8}" type="pres">
      <dgm:prSet presAssocID="{D9A0DED5-C540-4B6B-AC8C-CFAA609CF05F}" presName="vert1" presStyleCnt="0"/>
      <dgm:spPr/>
    </dgm:pt>
  </dgm:ptLst>
  <dgm:cxnLst>
    <dgm:cxn modelId="{73A6F4F0-CA9A-46D4-90E7-0D6878F53D98}" type="presOf" srcId="{0C5B36E0-1997-4399-9126-A1754496432F}" destId="{77A36EEB-3D16-45F1-A123-0A6F67377D96}" srcOrd="0" destOrd="0" presId="urn:microsoft.com/office/officeart/2008/layout/LinedList"/>
    <dgm:cxn modelId="{966F59CA-B2C8-491A-86B1-2BE49E7BB583}" type="presOf" srcId="{D9A0DED5-C540-4B6B-AC8C-CFAA609CF05F}" destId="{9EC4D7FC-6768-4208-9109-7BE25C8E29F5}" srcOrd="0" destOrd="0" presId="urn:microsoft.com/office/officeart/2008/layout/LinedList"/>
    <dgm:cxn modelId="{648D7DEA-34FC-4377-8231-04445E59339F}" srcId="{0C5B36E0-1997-4399-9126-A1754496432F}" destId="{51B397A8-3AD4-4E5D-93B7-4AFD97CFB012}" srcOrd="2" destOrd="0" parTransId="{1B000708-A51B-4D8E-8A6F-85628EC96754}" sibTransId="{51264B4E-34B9-4F1B-808E-1A515389708F}"/>
    <dgm:cxn modelId="{232A10DD-01FE-497E-B1E4-200CEDD58659}" srcId="{0C5B36E0-1997-4399-9126-A1754496432F}" destId="{D9A0DED5-C540-4B6B-AC8C-CFAA609CF05F}" srcOrd="4" destOrd="0" parTransId="{C1CB6303-28A1-4827-A9BD-7115B652367C}" sibTransId="{7484CD47-531F-4D39-AD83-EC1A226EC0D4}"/>
    <dgm:cxn modelId="{E63699AE-C022-48DD-A5DA-2D0BAC9BC63F}" type="presOf" srcId="{B296173B-CE07-49D0-B244-D5E9FD8B962C}" destId="{0F2A5E7D-EDEB-4978-A857-1CE1F28EEEED}" srcOrd="0" destOrd="0" presId="urn:microsoft.com/office/officeart/2008/layout/LinedList"/>
    <dgm:cxn modelId="{6898372A-A9DA-40AC-8577-DD2B59308576}" type="presOf" srcId="{51B397A8-3AD4-4E5D-93B7-4AFD97CFB012}" destId="{87282C4C-84EE-4888-A27A-FE75B4501B63}" srcOrd="0" destOrd="0" presId="urn:microsoft.com/office/officeart/2008/layout/LinedList"/>
    <dgm:cxn modelId="{3DF9F902-DF4B-4B14-BED2-272C58216188}" srcId="{0C5B36E0-1997-4399-9126-A1754496432F}" destId="{BD902CAB-97A8-4FEB-BF74-65D5A47FC57B}" srcOrd="1" destOrd="0" parTransId="{C39DD6BB-EF32-4498-88EF-82559A310DFF}" sibTransId="{56FCBA59-A396-48B2-86A1-F18133CFCED4}"/>
    <dgm:cxn modelId="{CBE5ED96-DFBD-4E96-80F7-5A1E23331FFE}" type="presOf" srcId="{BD902CAB-97A8-4FEB-BF74-65D5A47FC57B}" destId="{EAFB5202-F49B-4215-8AC8-AE88606D346C}" srcOrd="0" destOrd="0" presId="urn:microsoft.com/office/officeart/2008/layout/LinedList"/>
    <dgm:cxn modelId="{E11702BF-BE27-47B6-A277-7037D1289854}" srcId="{0C5B36E0-1997-4399-9126-A1754496432F}" destId="{2D4A6D7A-AA13-4A31-8CAC-0E33FABAD08E}" srcOrd="3" destOrd="0" parTransId="{6C57002E-9980-45C7-8FB5-F0F8ED66B720}" sibTransId="{3CA62084-4BCC-4ADC-92A3-B5475BAF0EB7}"/>
    <dgm:cxn modelId="{1298E817-4F4E-4D76-ACC6-FC0C56995B35}" type="presOf" srcId="{2D4A6D7A-AA13-4A31-8CAC-0E33FABAD08E}" destId="{104FA6FF-C77F-4C9E-9ED8-DD4C701A2571}" srcOrd="0" destOrd="0" presId="urn:microsoft.com/office/officeart/2008/layout/LinedList"/>
    <dgm:cxn modelId="{0BA2D952-F1C8-43DD-8339-659F9F7AA3F1}" srcId="{0C5B36E0-1997-4399-9126-A1754496432F}" destId="{B296173B-CE07-49D0-B244-D5E9FD8B962C}" srcOrd="0" destOrd="0" parTransId="{77DC8132-1E6E-429A-BBFB-DF569CBF2BFE}" sibTransId="{F7418DF9-6D4C-43A8-A83B-7D4B88C22E55}"/>
    <dgm:cxn modelId="{09A18A6F-4D59-4514-AE4A-AD3B8E91722D}" type="presParOf" srcId="{77A36EEB-3D16-45F1-A123-0A6F67377D96}" destId="{DDDC84F4-B270-489F-9FA7-8EA99C4731F0}" srcOrd="0" destOrd="0" presId="urn:microsoft.com/office/officeart/2008/layout/LinedList"/>
    <dgm:cxn modelId="{B306246D-F7C6-402E-93AA-2A8E723B645B}" type="presParOf" srcId="{77A36EEB-3D16-45F1-A123-0A6F67377D96}" destId="{A929D87C-A890-46F5-B8CD-A66589193749}" srcOrd="1" destOrd="0" presId="urn:microsoft.com/office/officeart/2008/layout/LinedList"/>
    <dgm:cxn modelId="{BBF47E80-5570-472F-BF17-F58AEB370561}" type="presParOf" srcId="{A929D87C-A890-46F5-B8CD-A66589193749}" destId="{0F2A5E7D-EDEB-4978-A857-1CE1F28EEEED}" srcOrd="0" destOrd="0" presId="urn:microsoft.com/office/officeart/2008/layout/LinedList"/>
    <dgm:cxn modelId="{853C488C-13DF-44B9-91BC-DB31AE30D396}" type="presParOf" srcId="{A929D87C-A890-46F5-B8CD-A66589193749}" destId="{9EE175FB-4245-42B0-9166-9BAE47AB8BB2}" srcOrd="1" destOrd="0" presId="urn:microsoft.com/office/officeart/2008/layout/LinedList"/>
    <dgm:cxn modelId="{A97304B4-F223-433D-BEBF-A328E6D71689}" type="presParOf" srcId="{77A36EEB-3D16-45F1-A123-0A6F67377D96}" destId="{8C490C4E-2C06-49FC-8578-DBCE8B7C7FF0}" srcOrd="2" destOrd="0" presId="urn:microsoft.com/office/officeart/2008/layout/LinedList"/>
    <dgm:cxn modelId="{AD6BAC95-7ECF-4607-BC51-F42AD81DA146}" type="presParOf" srcId="{77A36EEB-3D16-45F1-A123-0A6F67377D96}" destId="{C02A456E-D296-4620-AFA6-A7CAEF0047B1}" srcOrd="3" destOrd="0" presId="urn:microsoft.com/office/officeart/2008/layout/LinedList"/>
    <dgm:cxn modelId="{3FDB2310-3D57-478C-A480-07E2832B99A5}" type="presParOf" srcId="{C02A456E-D296-4620-AFA6-A7CAEF0047B1}" destId="{EAFB5202-F49B-4215-8AC8-AE88606D346C}" srcOrd="0" destOrd="0" presId="urn:microsoft.com/office/officeart/2008/layout/LinedList"/>
    <dgm:cxn modelId="{E1E6397D-E18C-4105-AF03-909536E28ADD}" type="presParOf" srcId="{C02A456E-D296-4620-AFA6-A7CAEF0047B1}" destId="{03BDB4AA-43CB-46AB-BD76-D826AD3E8FA1}" srcOrd="1" destOrd="0" presId="urn:microsoft.com/office/officeart/2008/layout/LinedList"/>
    <dgm:cxn modelId="{06F6F41B-F21D-4EC8-ABDC-7847D6B11637}" type="presParOf" srcId="{77A36EEB-3D16-45F1-A123-0A6F67377D96}" destId="{4D3105E2-6EB2-404B-9F9E-E94E472CDF07}" srcOrd="4" destOrd="0" presId="urn:microsoft.com/office/officeart/2008/layout/LinedList"/>
    <dgm:cxn modelId="{A332C201-6660-43A8-B0C1-805B92050597}" type="presParOf" srcId="{77A36EEB-3D16-45F1-A123-0A6F67377D96}" destId="{1598C963-7635-4272-8012-48E24FBB13DE}" srcOrd="5" destOrd="0" presId="urn:microsoft.com/office/officeart/2008/layout/LinedList"/>
    <dgm:cxn modelId="{213CB48F-A225-49C8-99DE-049D88D35D38}" type="presParOf" srcId="{1598C963-7635-4272-8012-48E24FBB13DE}" destId="{87282C4C-84EE-4888-A27A-FE75B4501B63}" srcOrd="0" destOrd="0" presId="urn:microsoft.com/office/officeart/2008/layout/LinedList"/>
    <dgm:cxn modelId="{2C2255B9-F21B-466E-8FB6-D5D25BAA712D}" type="presParOf" srcId="{1598C963-7635-4272-8012-48E24FBB13DE}" destId="{E089BB10-F63A-4B70-B9A1-10A82D00CB84}" srcOrd="1" destOrd="0" presId="urn:microsoft.com/office/officeart/2008/layout/LinedList"/>
    <dgm:cxn modelId="{96798421-1D73-415E-8443-CF9947D6BDAC}" type="presParOf" srcId="{77A36EEB-3D16-45F1-A123-0A6F67377D96}" destId="{33F05898-1BAC-4108-86E3-A6F97772B7FA}" srcOrd="6" destOrd="0" presId="urn:microsoft.com/office/officeart/2008/layout/LinedList"/>
    <dgm:cxn modelId="{943A48E2-2D3C-4DF3-B2EA-E05B095C7712}" type="presParOf" srcId="{77A36EEB-3D16-45F1-A123-0A6F67377D96}" destId="{9005D0F8-49AA-4C84-B4AB-82268A4B54B7}" srcOrd="7" destOrd="0" presId="urn:microsoft.com/office/officeart/2008/layout/LinedList"/>
    <dgm:cxn modelId="{120E7D6A-E17B-4583-AF54-CFFAF9567158}" type="presParOf" srcId="{9005D0F8-49AA-4C84-B4AB-82268A4B54B7}" destId="{104FA6FF-C77F-4C9E-9ED8-DD4C701A2571}" srcOrd="0" destOrd="0" presId="urn:microsoft.com/office/officeart/2008/layout/LinedList"/>
    <dgm:cxn modelId="{F3AE5CEE-765E-4666-ABD3-076DBE81C59E}" type="presParOf" srcId="{9005D0F8-49AA-4C84-B4AB-82268A4B54B7}" destId="{6D9CC070-AA8F-474F-B711-58374962DEB0}" srcOrd="1" destOrd="0" presId="urn:microsoft.com/office/officeart/2008/layout/LinedList"/>
    <dgm:cxn modelId="{26EE8A43-957C-4308-99A1-3993D52924BF}" type="presParOf" srcId="{77A36EEB-3D16-45F1-A123-0A6F67377D96}" destId="{FE7DC782-D9E9-4731-92B9-C6F7C36C54B0}" srcOrd="8" destOrd="0" presId="urn:microsoft.com/office/officeart/2008/layout/LinedList"/>
    <dgm:cxn modelId="{8D4B768A-3FEF-4CD5-AD43-88517DFC1021}" type="presParOf" srcId="{77A36EEB-3D16-45F1-A123-0A6F67377D96}" destId="{296FE7B1-1535-4556-97AA-54D0D65A3BF4}" srcOrd="9" destOrd="0" presId="urn:microsoft.com/office/officeart/2008/layout/LinedList"/>
    <dgm:cxn modelId="{3A636FF8-912A-49BE-B397-8709734CDA18}" type="presParOf" srcId="{296FE7B1-1535-4556-97AA-54D0D65A3BF4}" destId="{9EC4D7FC-6768-4208-9109-7BE25C8E29F5}" srcOrd="0" destOrd="0" presId="urn:microsoft.com/office/officeart/2008/layout/LinedList"/>
    <dgm:cxn modelId="{57DE6C00-BAE7-4E44-9895-C39F5F6412C5}" type="presParOf" srcId="{296FE7B1-1535-4556-97AA-54D0D65A3BF4}" destId="{9CF7D0A2-A1F1-4724-84D0-3EDE75CD70E8}" srcOrd="1" destOrd="0" presId="urn:microsoft.com/office/officeart/2008/layout/LinedList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84F4-B270-489F-9FA7-8EA99C4731F0}">
      <dsp:nvSpPr>
        <dsp:cNvPr id="0" name=""/>
        <dsp:cNvSpPr/>
      </dsp:nvSpPr>
      <dsp:spPr>
        <a:xfrm>
          <a:off x="0" y="815"/>
          <a:ext cx="120536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5E7D-EDEB-4978-A857-1CE1F28EEEED}">
      <dsp:nvSpPr>
        <dsp:cNvPr id="0" name=""/>
        <dsp:cNvSpPr/>
      </dsp:nvSpPr>
      <dsp:spPr>
        <a:xfrm>
          <a:off x="0" y="81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 smtClean="0">
              <a:latin typeface="+mj-lt"/>
            </a:rPr>
            <a:t>Câu</a:t>
          </a:r>
          <a:r>
            <a:rPr lang="en-US" sz="6100" b="1" i="0" kern="1200" dirty="0" smtClean="0">
              <a:latin typeface="+mj-lt"/>
            </a:rPr>
            <a:t> 1</a:t>
          </a:r>
          <a:r>
            <a:rPr lang="vi-VN" sz="6100" b="1" i="0" kern="1200" dirty="0" smtClean="0">
              <a:latin typeface="+mj-lt"/>
            </a:rPr>
            <a:t>: </a:t>
          </a:r>
          <a:r>
            <a:rPr lang="en-US" sz="6100" b="1" i="0" kern="1200" dirty="0" err="1" smtClean="0">
              <a:latin typeface="+mj-lt"/>
            </a:rPr>
            <a:t>Chữ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viết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của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người</a:t>
          </a:r>
          <a:r>
            <a:rPr lang="en-US" sz="6100" b="1" i="0" kern="1200" dirty="0" smtClean="0">
              <a:latin typeface="+mj-lt"/>
            </a:rPr>
            <a:t> Ai </a:t>
          </a:r>
          <a:r>
            <a:rPr lang="en-US" sz="6100" b="1" i="0" kern="1200" dirty="0" err="1" smtClean="0">
              <a:latin typeface="+mj-lt"/>
            </a:rPr>
            <a:t>Cập</a:t>
          </a:r>
          <a:r>
            <a:rPr lang="en-US" sz="6100" b="1" i="0" kern="1200" dirty="0" smtClean="0">
              <a:latin typeface="+mj-lt"/>
            </a:rPr>
            <a:t>?</a:t>
          </a:r>
          <a:endParaRPr lang="en-US" sz="6100" b="1" kern="1200" dirty="0">
            <a:latin typeface="+mj-lt"/>
          </a:endParaRPr>
        </a:p>
      </dsp:txBody>
      <dsp:txXfrm>
        <a:off x="0" y="815"/>
        <a:ext cx="12053613" cy="1335013"/>
      </dsp:txXfrm>
    </dsp:sp>
    <dsp:sp modelId="{8C490C4E-2C06-49FC-8578-DBCE8B7C7FF0}">
      <dsp:nvSpPr>
        <dsp:cNvPr id="0" name=""/>
        <dsp:cNvSpPr/>
      </dsp:nvSpPr>
      <dsp:spPr>
        <a:xfrm>
          <a:off x="0" y="1335828"/>
          <a:ext cx="1205361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B5202-F49B-4215-8AC8-AE88606D346C}">
      <dsp:nvSpPr>
        <dsp:cNvPr id="0" name=""/>
        <dsp:cNvSpPr/>
      </dsp:nvSpPr>
      <dsp:spPr>
        <a:xfrm>
          <a:off x="0" y="1335828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A.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Chữ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tượng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hình</a:t>
          </a:r>
          <a:r>
            <a:rPr lang="vi-VN" sz="6100" b="0" i="0" kern="1200" dirty="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1335828"/>
        <a:ext cx="12053613" cy="1335013"/>
      </dsp:txXfrm>
    </dsp:sp>
    <dsp:sp modelId="{4D3105E2-6EB2-404B-9F9E-E94E472CDF07}">
      <dsp:nvSpPr>
        <dsp:cNvPr id="0" name=""/>
        <dsp:cNvSpPr/>
      </dsp:nvSpPr>
      <dsp:spPr>
        <a:xfrm>
          <a:off x="0" y="2670841"/>
          <a:ext cx="12053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2C4C-84EE-4888-A27A-FE75B4501B63}">
      <dsp:nvSpPr>
        <dsp:cNvPr id="0" name=""/>
        <dsp:cNvSpPr/>
      </dsp:nvSpPr>
      <dsp:spPr>
        <a:xfrm>
          <a:off x="0" y="2670841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B.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Chữ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tiểu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triện</a:t>
          </a:r>
          <a:r>
            <a:rPr lang="en-US" sz="6100" b="0" i="0" kern="1200" dirty="0" smtClean="0">
              <a:latin typeface="+mj-lt"/>
            </a:rPr>
            <a:t> </a:t>
          </a:r>
          <a:r>
            <a:rPr lang="vi-VN" sz="6100" b="0" i="0" kern="1200" dirty="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2670841"/>
        <a:ext cx="12053613" cy="1335013"/>
      </dsp:txXfrm>
    </dsp:sp>
    <dsp:sp modelId="{33F05898-1BAC-4108-86E3-A6F97772B7FA}">
      <dsp:nvSpPr>
        <dsp:cNvPr id="0" name=""/>
        <dsp:cNvSpPr/>
      </dsp:nvSpPr>
      <dsp:spPr>
        <a:xfrm>
          <a:off x="0" y="4005855"/>
          <a:ext cx="120536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FA6FF-C77F-4C9E-9ED8-DD4C701A2571}">
      <dsp:nvSpPr>
        <dsp:cNvPr id="0" name=""/>
        <dsp:cNvSpPr/>
      </dsp:nvSpPr>
      <dsp:spPr>
        <a:xfrm>
          <a:off x="0" y="400585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C.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smtClean="0">
              <a:latin typeface="+mj-lt"/>
            </a:rPr>
            <a:t>La </a:t>
          </a:r>
          <a:r>
            <a:rPr lang="en-US" sz="6100" b="0" i="0" kern="1200" dirty="0" err="1" smtClean="0">
              <a:latin typeface="+mj-lt"/>
            </a:rPr>
            <a:t>mã</a:t>
          </a:r>
          <a:r>
            <a:rPr lang="vi-VN" sz="6100" b="0" i="0" kern="1200" dirty="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4005855"/>
        <a:ext cx="12053613" cy="1335013"/>
      </dsp:txXfrm>
    </dsp:sp>
    <dsp:sp modelId="{FE7DC782-D9E9-4731-92B9-C6F7C36C54B0}">
      <dsp:nvSpPr>
        <dsp:cNvPr id="0" name=""/>
        <dsp:cNvSpPr/>
      </dsp:nvSpPr>
      <dsp:spPr>
        <a:xfrm>
          <a:off x="0" y="5340868"/>
          <a:ext cx="1205361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D7FC-6768-4208-9109-7BE25C8E29F5}">
      <dsp:nvSpPr>
        <dsp:cNvPr id="0" name=""/>
        <dsp:cNvSpPr/>
      </dsp:nvSpPr>
      <dsp:spPr>
        <a:xfrm>
          <a:off x="0" y="5341682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D.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hình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nêm</a:t>
          </a:r>
          <a:r>
            <a:rPr lang="vi-VN" sz="6100" b="0" i="0" kern="1200" dirty="0" smtClean="0"/>
            <a:t>.</a:t>
          </a:r>
          <a:endParaRPr lang="en-US" sz="6100" kern="1200" dirty="0"/>
        </a:p>
      </dsp:txBody>
      <dsp:txXfrm>
        <a:off x="0" y="5341682"/>
        <a:ext cx="12053613" cy="1335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84F4-B270-489F-9FA7-8EA99C4731F0}">
      <dsp:nvSpPr>
        <dsp:cNvPr id="0" name=""/>
        <dsp:cNvSpPr/>
      </dsp:nvSpPr>
      <dsp:spPr>
        <a:xfrm>
          <a:off x="0" y="815"/>
          <a:ext cx="120536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5E7D-EDEB-4978-A857-1CE1F28EEEED}">
      <dsp:nvSpPr>
        <dsp:cNvPr id="0" name=""/>
        <dsp:cNvSpPr/>
      </dsp:nvSpPr>
      <dsp:spPr>
        <a:xfrm>
          <a:off x="0" y="81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200" b="1" i="0" kern="1200" dirty="0" smtClean="0">
              <a:latin typeface="+mj-lt"/>
            </a:rPr>
            <a:t>Câu</a:t>
          </a:r>
          <a:r>
            <a:rPr lang="en-US" sz="4200" b="1" i="0" kern="1200" dirty="0" smtClean="0">
              <a:latin typeface="+mj-lt"/>
            </a:rPr>
            <a:t> 2</a:t>
          </a:r>
          <a:r>
            <a:rPr lang="vi-VN" sz="4200" b="1" i="0" kern="1200" dirty="0" smtClean="0">
              <a:latin typeface="+mj-lt"/>
            </a:rPr>
            <a:t>: </a:t>
          </a:r>
          <a:r>
            <a:rPr lang="en-US" sz="4200" b="1" i="0" kern="1200" dirty="0" err="1" smtClean="0">
              <a:latin typeface="+mj-lt"/>
            </a:rPr>
            <a:t>Công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trình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kiến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trúc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nổi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tiếng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của</a:t>
          </a:r>
          <a:r>
            <a:rPr lang="en-US" sz="4200" b="1" i="0" kern="1200" dirty="0" smtClean="0">
              <a:latin typeface="+mj-lt"/>
            </a:rPr>
            <a:t> </a:t>
          </a:r>
          <a:r>
            <a:rPr lang="en-US" sz="4200" b="1" i="0" kern="1200" dirty="0" err="1" smtClean="0">
              <a:latin typeface="+mj-lt"/>
            </a:rPr>
            <a:t>người</a:t>
          </a:r>
          <a:r>
            <a:rPr lang="en-US" sz="4200" b="1" i="0" kern="1200" dirty="0" smtClean="0">
              <a:latin typeface="+mj-lt"/>
            </a:rPr>
            <a:t> Ai </a:t>
          </a:r>
          <a:r>
            <a:rPr lang="en-US" sz="4200" b="1" i="0" kern="1200" dirty="0" err="1" smtClean="0">
              <a:latin typeface="+mj-lt"/>
            </a:rPr>
            <a:t>Cập</a:t>
          </a:r>
          <a:r>
            <a:rPr lang="en-US" sz="4200" b="1" i="0" kern="1200" dirty="0" smtClean="0">
              <a:latin typeface="+mj-lt"/>
            </a:rPr>
            <a:t>?</a:t>
          </a:r>
          <a:endParaRPr lang="en-US" sz="4200" b="1" kern="1200" dirty="0">
            <a:latin typeface="+mj-lt"/>
          </a:endParaRPr>
        </a:p>
      </dsp:txBody>
      <dsp:txXfrm>
        <a:off x="0" y="815"/>
        <a:ext cx="12053613" cy="1335013"/>
      </dsp:txXfrm>
    </dsp:sp>
    <dsp:sp modelId="{8C490C4E-2C06-49FC-8578-DBCE8B7C7FF0}">
      <dsp:nvSpPr>
        <dsp:cNvPr id="0" name=""/>
        <dsp:cNvSpPr/>
      </dsp:nvSpPr>
      <dsp:spPr>
        <a:xfrm>
          <a:off x="0" y="1335828"/>
          <a:ext cx="1205361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B5202-F49B-4215-8AC8-AE88606D346C}">
      <dsp:nvSpPr>
        <dsp:cNvPr id="0" name=""/>
        <dsp:cNvSpPr/>
      </dsp:nvSpPr>
      <dsp:spPr>
        <a:xfrm>
          <a:off x="0" y="1335828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200" b="1" i="0" kern="1200" dirty="0">
              <a:latin typeface="+mj-lt"/>
            </a:rPr>
            <a:t>A.</a:t>
          </a:r>
          <a:r>
            <a:rPr lang="vi-VN" sz="4200" b="0" i="0" kern="1200" dirty="0">
              <a:latin typeface="+mj-lt"/>
            </a:rPr>
            <a:t> </a:t>
          </a:r>
          <a:r>
            <a:rPr lang="en-US" sz="4200" b="0" i="0" kern="1200" dirty="0" err="1" smtClean="0">
              <a:latin typeface="+mj-lt"/>
            </a:rPr>
            <a:t>Tượng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nhân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sư</a:t>
          </a:r>
          <a:r>
            <a:rPr lang="vi-VN" sz="4200" b="0" i="0" kern="1200" dirty="0" smtClean="0">
              <a:latin typeface="+mj-lt"/>
            </a:rPr>
            <a:t>.</a:t>
          </a:r>
          <a:endParaRPr lang="en-US" sz="4200" kern="1200" dirty="0">
            <a:latin typeface="+mj-lt"/>
          </a:endParaRPr>
        </a:p>
      </dsp:txBody>
      <dsp:txXfrm>
        <a:off x="0" y="1335828"/>
        <a:ext cx="12053613" cy="1335013"/>
      </dsp:txXfrm>
    </dsp:sp>
    <dsp:sp modelId="{4D3105E2-6EB2-404B-9F9E-E94E472CDF07}">
      <dsp:nvSpPr>
        <dsp:cNvPr id="0" name=""/>
        <dsp:cNvSpPr/>
      </dsp:nvSpPr>
      <dsp:spPr>
        <a:xfrm>
          <a:off x="0" y="2670841"/>
          <a:ext cx="12053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2C4C-84EE-4888-A27A-FE75B4501B63}">
      <dsp:nvSpPr>
        <dsp:cNvPr id="0" name=""/>
        <dsp:cNvSpPr/>
      </dsp:nvSpPr>
      <dsp:spPr>
        <a:xfrm>
          <a:off x="0" y="2670841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200" b="1" i="0" kern="1200" dirty="0">
              <a:latin typeface="+mj-lt"/>
            </a:rPr>
            <a:t>B.</a:t>
          </a:r>
          <a:r>
            <a:rPr lang="vi-VN" sz="4200" b="0" i="0" kern="1200" dirty="0">
              <a:latin typeface="+mj-lt"/>
            </a:rPr>
            <a:t> </a:t>
          </a:r>
          <a:r>
            <a:rPr lang="en-US" sz="4200" b="0" i="0" kern="1200" dirty="0" err="1" smtClean="0">
              <a:latin typeface="+mj-lt"/>
            </a:rPr>
            <a:t>Tượng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bán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thân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Nê-phéc-ti-ti</a:t>
          </a:r>
          <a:r>
            <a:rPr lang="vi-VN" sz="4200" b="0" i="0" kern="1200" dirty="0" smtClean="0">
              <a:latin typeface="+mj-lt"/>
            </a:rPr>
            <a:t>.</a:t>
          </a:r>
          <a:endParaRPr lang="en-US" sz="4200" kern="1200" dirty="0">
            <a:latin typeface="+mj-lt"/>
          </a:endParaRPr>
        </a:p>
      </dsp:txBody>
      <dsp:txXfrm>
        <a:off x="0" y="2670841"/>
        <a:ext cx="12053613" cy="1335013"/>
      </dsp:txXfrm>
    </dsp:sp>
    <dsp:sp modelId="{33F05898-1BAC-4108-86E3-A6F97772B7FA}">
      <dsp:nvSpPr>
        <dsp:cNvPr id="0" name=""/>
        <dsp:cNvSpPr/>
      </dsp:nvSpPr>
      <dsp:spPr>
        <a:xfrm>
          <a:off x="0" y="4005855"/>
          <a:ext cx="120536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FA6FF-C77F-4C9E-9ED8-DD4C701A2571}">
      <dsp:nvSpPr>
        <dsp:cNvPr id="0" name=""/>
        <dsp:cNvSpPr/>
      </dsp:nvSpPr>
      <dsp:spPr>
        <a:xfrm>
          <a:off x="0" y="400585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200" b="1" i="0" kern="1200" dirty="0">
              <a:latin typeface="+mj-lt"/>
            </a:rPr>
            <a:t>C.</a:t>
          </a:r>
          <a:r>
            <a:rPr lang="vi-VN" sz="4200" b="0" i="0" kern="1200" dirty="0">
              <a:latin typeface="+mj-lt"/>
            </a:rPr>
            <a:t> </a:t>
          </a:r>
          <a:r>
            <a:rPr lang="en-US" sz="4200" b="0" i="0" kern="1200" dirty="0" err="1" smtClean="0">
              <a:latin typeface="+mj-lt"/>
            </a:rPr>
            <a:t>Mặt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nạ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vua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Tu</a:t>
          </a:r>
          <a:r>
            <a:rPr lang="en-US" sz="4200" b="0" i="0" kern="1200" dirty="0" smtClean="0">
              <a:latin typeface="+mj-lt"/>
            </a:rPr>
            <a:t>-tan-</a:t>
          </a:r>
          <a:r>
            <a:rPr lang="en-US" sz="4200" b="0" i="0" kern="1200" dirty="0" err="1" smtClean="0">
              <a:latin typeface="+mj-lt"/>
            </a:rPr>
            <a:t>kha</a:t>
          </a:r>
          <a:r>
            <a:rPr lang="en-US" sz="4200" b="0" i="0" kern="1200" dirty="0" smtClean="0">
              <a:latin typeface="+mj-lt"/>
            </a:rPr>
            <a:t>-mum</a:t>
          </a:r>
          <a:r>
            <a:rPr lang="vi-VN" sz="4200" b="0" i="0" kern="1200" dirty="0" smtClean="0">
              <a:latin typeface="+mj-lt"/>
            </a:rPr>
            <a:t>.</a:t>
          </a:r>
          <a:endParaRPr lang="en-US" sz="4200" kern="1200" dirty="0">
            <a:latin typeface="+mj-lt"/>
          </a:endParaRPr>
        </a:p>
      </dsp:txBody>
      <dsp:txXfrm>
        <a:off x="0" y="4005855"/>
        <a:ext cx="12053613" cy="1335013"/>
      </dsp:txXfrm>
    </dsp:sp>
    <dsp:sp modelId="{FE7DC782-D9E9-4731-92B9-C6F7C36C54B0}">
      <dsp:nvSpPr>
        <dsp:cNvPr id="0" name=""/>
        <dsp:cNvSpPr/>
      </dsp:nvSpPr>
      <dsp:spPr>
        <a:xfrm>
          <a:off x="0" y="5340868"/>
          <a:ext cx="1205361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D7FC-6768-4208-9109-7BE25C8E29F5}">
      <dsp:nvSpPr>
        <dsp:cNvPr id="0" name=""/>
        <dsp:cNvSpPr/>
      </dsp:nvSpPr>
      <dsp:spPr>
        <a:xfrm>
          <a:off x="0" y="5341682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200" b="1" i="0" kern="1200" dirty="0">
              <a:latin typeface="+mj-lt"/>
            </a:rPr>
            <a:t>D.</a:t>
          </a:r>
          <a:r>
            <a:rPr lang="vi-VN" sz="4200" b="0" i="0" kern="1200" dirty="0">
              <a:latin typeface="+mj-lt"/>
            </a:rPr>
            <a:t> </a:t>
          </a:r>
          <a:r>
            <a:rPr lang="en-US" sz="4200" b="0" i="0" kern="1200" dirty="0" smtClean="0">
              <a:latin typeface="+mj-lt"/>
            </a:rPr>
            <a:t>Kim </a:t>
          </a:r>
          <a:r>
            <a:rPr lang="en-US" sz="4200" b="0" i="0" kern="1200" dirty="0" err="1" smtClean="0">
              <a:latin typeface="+mj-lt"/>
            </a:rPr>
            <a:t>tự</a:t>
          </a:r>
          <a:r>
            <a:rPr lang="en-US" sz="4200" b="0" i="0" kern="1200" dirty="0" smtClean="0">
              <a:latin typeface="+mj-lt"/>
            </a:rPr>
            <a:t> </a:t>
          </a:r>
          <a:r>
            <a:rPr lang="en-US" sz="4200" b="0" i="0" kern="1200" dirty="0" err="1" smtClean="0">
              <a:latin typeface="+mj-lt"/>
            </a:rPr>
            <a:t>tháp</a:t>
          </a:r>
          <a:r>
            <a:rPr lang="vi-VN" sz="4200" b="0" i="0" kern="1200" dirty="0" smtClean="0"/>
            <a:t>.</a:t>
          </a:r>
          <a:endParaRPr lang="en-US" sz="4200" kern="1200" dirty="0"/>
        </a:p>
      </dsp:txBody>
      <dsp:txXfrm>
        <a:off x="0" y="5341682"/>
        <a:ext cx="12053613" cy="1335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84F4-B270-489F-9FA7-8EA99C4731F0}">
      <dsp:nvSpPr>
        <dsp:cNvPr id="0" name=""/>
        <dsp:cNvSpPr/>
      </dsp:nvSpPr>
      <dsp:spPr>
        <a:xfrm>
          <a:off x="0" y="815"/>
          <a:ext cx="120536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5E7D-EDEB-4978-A857-1CE1F28EEEED}">
      <dsp:nvSpPr>
        <dsp:cNvPr id="0" name=""/>
        <dsp:cNvSpPr/>
      </dsp:nvSpPr>
      <dsp:spPr>
        <a:xfrm>
          <a:off x="0" y="81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 smtClean="0">
              <a:latin typeface="+mj-lt"/>
            </a:rPr>
            <a:t>Câu</a:t>
          </a:r>
          <a:r>
            <a:rPr lang="en-US" sz="6100" b="1" i="0" kern="1200" dirty="0" smtClean="0">
              <a:latin typeface="+mj-lt"/>
            </a:rPr>
            <a:t> 3</a:t>
          </a:r>
          <a:r>
            <a:rPr lang="vi-VN" sz="6100" b="1" i="0" kern="1200" dirty="0" smtClean="0">
              <a:latin typeface="+mj-lt"/>
            </a:rPr>
            <a:t>: </a:t>
          </a:r>
          <a:r>
            <a:rPr lang="en-US" sz="6100" b="1" i="0" kern="1200" dirty="0" err="1" smtClean="0">
              <a:latin typeface="+mj-lt"/>
            </a:rPr>
            <a:t>Người</a:t>
          </a:r>
          <a:r>
            <a:rPr lang="en-US" sz="6100" b="1" i="0" kern="1200" dirty="0" smtClean="0">
              <a:latin typeface="+mj-lt"/>
            </a:rPr>
            <a:t> Ai </a:t>
          </a:r>
          <a:r>
            <a:rPr lang="en-US" sz="6100" b="1" i="0" kern="1200" dirty="0" err="1" smtClean="0">
              <a:latin typeface="+mj-lt"/>
            </a:rPr>
            <a:t>cập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ướp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xác</a:t>
          </a:r>
          <a:r>
            <a:rPr lang="en-US" sz="6100" b="1" i="0" kern="1200" dirty="0" smtClean="0">
              <a:latin typeface="+mj-lt"/>
            </a:rPr>
            <a:t> </a:t>
          </a:r>
          <a:r>
            <a:rPr lang="en-US" sz="6100" b="1" i="0" kern="1200" dirty="0" err="1" smtClean="0">
              <a:latin typeface="+mj-lt"/>
            </a:rPr>
            <a:t>để</a:t>
          </a:r>
          <a:r>
            <a:rPr lang="en-US" sz="6100" b="1" i="0" kern="1200" dirty="0" smtClean="0">
              <a:latin typeface="+mj-lt"/>
            </a:rPr>
            <a:t>?</a:t>
          </a:r>
          <a:endParaRPr lang="en-US" sz="6100" b="1" kern="1200" dirty="0">
            <a:latin typeface="+mj-lt"/>
          </a:endParaRPr>
        </a:p>
      </dsp:txBody>
      <dsp:txXfrm>
        <a:off x="0" y="815"/>
        <a:ext cx="12053613" cy="1335013"/>
      </dsp:txXfrm>
    </dsp:sp>
    <dsp:sp modelId="{8C490C4E-2C06-49FC-8578-DBCE8B7C7FF0}">
      <dsp:nvSpPr>
        <dsp:cNvPr id="0" name=""/>
        <dsp:cNvSpPr/>
      </dsp:nvSpPr>
      <dsp:spPr>
        <a:xfrm>
          <a:off x="0" y="1335828"/>
          <a:ext cx="1205361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B5202-F49B-4215-8AC8-AE88606D346C}">
      <dsp:nvSpPr>
        <dsp:cNvPr id="0" name=""/>
        <dsp:cNvSpPr/>
      </dsp:nvSpPr>
      <dsp:spPr>
        <a:xfrm>
          <a:off x="0" y="1335828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A.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làm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theo</a:t>
          </a:r>
          <a:r>
            <a:rPr lang="en-US" sz="6100" b="0" i="0" kern="1200" dirty="0" smtClean="0">
              <a:latin typeface="+mj-lt"/>
            </a:rPr>
            <a:t> ý </a:t>
          </a:r>
          <a:r>
            <a:rPr lang="en-US" sz="6100" b="0" i="0" kern="1200" dirty="0" err="1" smtClean="0">
              <a:latin typeface="+mj-lt"/>
            </a:rPr>
            <a:t>thần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smtClean="0">
              <a:latin typeface="+mj-lt"/>
            </a:rPr>
            <a:t>linh</a:t>
          </a:r>
          <a:r>
            <a:rPr lang="vi-VN" sz="6100" b="0" i="0" kern="120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1335828"/>
        <a:ext cx="12053613" cy="1335013"/>
      </dsp:txXfrm>
    </dsp:sp>
    <dsp:sp modelId="{4D3105E2-6EB2-404B-9F9E-E94E472CDF07}">
      <dsp:nvSpPr>
        <dsp:cNvPr id="0" name=""/>
        <dsp:cNvSpPr/>
      </dsp:nvSpPr>
      <dsp:spPr>
        <a:xfrm>
          <a:off x="0" y="2670841"/>
          <a:ext cx="120536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2C4C-84EE-4888-A27A-FE75B4501B63}">
      <dsp:nvSpPr>
        <dsp:cNvPr id="0" name=""/>
        <dsp:cNvSpPr/>
      </dsp:nvSpPr>
      <dsp:spPr>
        <a:xfrm>
          <a:off x="0" y="2670841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B.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được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gia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đình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giàu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có</a:t>
          </a:r>
          <a:r>
            <a:rPr lang="vi-VN" sz="6100" b="0" i="0" kern="1200" dirty="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2670841"/>
        <a:ext cx="12053613" cy="1335013"/>
      </dsp:txXfrm>
    </dsp:sp>
    <dsp:sp modelId="{33F05898-1BAC-4108-86E3-A6F97772B7FA}">
      <dsp:nvSpPr>
        <dsp:cNvPr id="0" name=""/>
        <dsp:cNvSpPr/>
      </dsp:nvSpPr>
      <dsp:spPr>
        <a:xfrm>
          <a:off x="0" y="4005855"/>
          <a:ext cx="120536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FA6FF-C77F-4C9E-9ED8-DD4C701A2571}">
      <dsp:nvSpPr>
        <dsp:cNvPr id="0" name=""/>
        <dsp:cNvSpPr/>
      </dsp:nvSpPr>
      <dsp:spPr>
        <a:xfrm>
          <a:off x="0" y="4005855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C.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người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chết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được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lên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thiên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đàng</a:t>
          </a:r>
          <a:r>
            <a:rPr lang="vi-VN" sz="6100" b="0" i="0" kern="1200" dirty="0" smtClean="0">
              <a:latin typeface="+mj-lt"/>
            </a:rPr>
            <a:t>.</a:t>
          </a:r>
          <a:endParaRPr lang="en-US" sz="6100" kern="1200" dirty="0">
            <a:latin typeface="+mj-lt"/>
          </a:endParaRPr>
        </a:p>
      </dsp:txBody>
      <dsp:txXfrm>
        <a:off x="0" y="4005855"/>
        <a:ext cx="12053613" cy="1335013"/>
      </dsp:txXfrm>
    </dsp:sp>
    <dsp:sp modelId="{FE7DC782-D9E9-4731-92B9-C6F7C36C54B0}">
      <dsp:nvSpPr>
        <dsp:cNvPr id="0" name=""/>
        <dsp:cNvSpPr/>
      </dsp:nvSpPr>
      <dsp:spPr>
        <a:xfrm>
          <a:off x="0" y="5340868"/>
          <a:ext cx="1205361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D7FC-6768-4208-9109-7BE25C8E29F5}">
      <dsp:nvSpPr>
        <dsp:cNvPr id="0" name=""/>
        <dsp:cNvSpPr/>
      </dsp:nvSpPr>
      <dsp:spPr>
        <a:xfrm>
          <a:off x="0" y="5341682"/>
          <a:ext cx="12053613" cy="133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100" b="1" i="0" kern="1200" dirty="0">
              <a:latin typeface="+mj-lt"/>
            </a:rPr>
            <a:t>D.</a:t>
          </a:r>
          <a:r>
            <a:rPr lang="vi-VN" sz="6100" b="0" i="0" kern="1200" dirty="0">
              <a:latin typeface="+mj-lt"/>
            </a:rPr>
            <a:t> </a:t>
          </a:r>
          <a:r>
            <a:rPr lang="en-US" sz="6100" b="0" i="0" kern="1200" dirty="0" err="1" smtClean="0">
              <a:latin typeface="+mj-lt"/>
            </a:rPr>
            <a:t>đợi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linh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hồn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tái</a:t>
          </a:r>
          <a:r>
            <a:rPr lang="en-US" sz="6100" b="0" i="0" kern="1200" dirty="0" smtClean="0">
              <a:latin typeface="+mj-lt"/>
            </a:rPr>
            <a:t> </a:t>
          </a:r>
          <a:r>
            <a:rPr lang="en-US" sz="6100" b="0" i="0" kern="1200" dirty="0" err="1" smtClean="0">
              <a:latin typeface="+mj-lt"/>
            </a:rPr>
            <a:t>sinh</a:t>
          </a:r>
          <a:r>
            <a:rPr lang="vi-VN" sz="6100" b="0" i="0" kern="1200" dirty="0" smtClean="0"/>
            <a:t>.</a:t>
          </a:r>
          <a:endParaRPr lang="en-US" sz="6100" kern="1200" dirty="0"/>
        </a:p>
      </dsp:txBody>
      <dsp:txXfrm>
        <a:off x="0" y="5341682"/>
        <a:ext cx="12053613" cy="133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13/10/2023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102760"/>
            <a:ext cx="12192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8" name="Picture 7" descr="D:\Hồ sơ cá nhân\2021 - 2022\DỰ ÁN KHBD LỚP 6\CHÂN TROI SANG TAO\CTST\Screenshot (17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16324" r="53641" b="51027"/>
          <a:stretch/>
        </p:blipFill>
        <p:spPr bwMode="auto">
          <a:xfrm>
            <a:off x="6199556" y="1072443"/>
            <a:ext cx="5992444" cy="564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20802" y="913392"/>
            <a:ext cx="47751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0802" y="913392"/>
            <a:ext cx="47751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5795" y="913392"/>
            <a:ext cx="4986650" cy="286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2.Nhận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1156" y="913392"/>
            <a:ext cx="4794738" cy="2310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6312" y="3043876"/>
            <a:ext cx="4794738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2.Tác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ĐKTN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0802" y="2123831"/>
            <a:ext cx="471571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0802" y="3535231"/>
            <a:ext cx="4775198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3" grpId="0"/>
      <p:bldP spid="3" grpId="1"/>
      <p:bldP spid="5" grpId="0"/>
      <p:bldP spid="5" grpId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25CE4-EBEB-45EB-B1B2-0CBE0EA8B339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866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LƯỠNG HÀ CỔ ĐẠI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" y="11341"/>
            <a:ext cx="1500939" cy="78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2788"/>
            <a:ext cx="642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QUÁ TRÌNH THÀNH LẬP NHÀ NƯỚC LƯỠNG HÀ CỔ ĐẠI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58779"/>
            <a:ext cx="5781423" cy="56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25CE4-EBEB-45EB-B1B2-0CBE0EA8B339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866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LƯỠNG HÀ CỔ ĐẠI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2788"/>
            <a:ext cx="642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QUÁ TRÌNH THÀNH LẬP NHÀ NƯỚC LƯỠNG HÀ CỔ ĐẠI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021" y="245950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trình bày quá trình thành lập nhà nước Lưỡng Hà cổ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52166"/>
            <a:ext cx="6183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lược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đồ,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kể tên những thành thị gắn với những nhà nước ra đời sau giai đoạn Xu-me.</a:t>
            </a:r>
            <a:endParaRPr lang="vi-VN" sz="2800" i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30" y="1231396"/>
            <a:ext cx="6008269" cy="53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25CE4-EBEB-45EB-B1B2-0CBE0EA8B339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866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LƯỠNG HÀ CỔ ĐẠI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" y="11341"/>
            <a:ext cx="1500939" cy="78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2788"/>
            <a:ext cx="642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QUÁ TRÌNH THÀNH LẬP NHÀ NƯỚC LƯỠNG HÀ CỔ ĐẠI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021" y="22748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-me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K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hoảng </a:t>
            </a:r>
            <a:r>
              <a:rPr lang="vi-VN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TCN,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nhiều </a:t>
            </a:r>
            <a:r>
              <a:rPr lang="vi-VN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quốc gia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ra đời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vi-VN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U-rúc,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Um-ma,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400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Ba-bi-lon</a:t>
            </a:r>
            <a:r>
              <a:rPr lang="vi-VN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539 TCN,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sz="2400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45" y="1058779"/>
            <a:ext cx="5649877" cy="56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79226" y="895004"/>
            <a:ext cx="4623235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7306"/>
              </p:ext>
            </p:extLst>
          </p:nvPr>
        </p:nvGraphicFramePr>
        <p:xfrm>
          <a:off x="6279226" y="3239235"/>
          <a:ext cx="4435667" cy="2734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0967"/>
                <a:gridCol w="1572350"/>
                <a:gridCol w="1572350"/>
              </a:tblGrid>
              <a:tr h="3523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10" descr="D:\Hồ sơ cá nhân\2021 - 2022\DỰ ÁN KHBD LỚP 6\CHÂN TROI SANG TAO\CTST\Screenshot (17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3" t="38232" r="17503" b="41055"/>
          <a:stretch>
            <a:fillRect/>
          </a:stretch>
        </p:blipFill>
        <p:spPr bwMode="auto">
          <a:xfrm>
            <a:off x="12510" y="1108049"/>
            <a:ext cx="2637429" cy="282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Hồ sơ cá nhân\2021 - 2022\DỰ ÁN KHBD LỚP 6\CHÂN TROI SANG TAO\CTST\Screenshot (17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 t="59145" r="17503" b="11115"/>
          <a:stretch>
            <a:fillRect/>
          </a:stretch>
        </p:blipFill>
        <p:spPr bwMode="auto">
          <a:xfrm>
            <a:off x="2714805" y="1108049"/>
            <a:ext cx="3316329" cy="282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Hồ sơ cá nhân\2021 - 2022\DỰ ÁN KHBD LỚP 6\CHÂN TROI SANG TAO\CTST\Screenshot (18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5280" r="53117" b="62732"/>
          <a:stretch>
            <a:fillRect/>
          </a:stretch>
        </p:blipFill>
        <p:spPr bwMode="auto">
          <a:xfrm>
            <a:off x="8340" y="3976782"/>
            <a:ext cx="2210866" cy="215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Hồ sơ cá nhân\2021 - 2022\DỰ ÁN KHBD LỚP 6\CHÂN TROI SANG TAO\CTST\Screenshot (18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36703" r="53117" b="43797"/>
          <a:stretch>
            <a:fillRect/>
          </a:stretch>
        </p:blipFill>
        <p:spPr bwMode="auto">
          <a:xfrm>
            <a:off x="2219206" y="3976782"/>
            <a:ext cx="2527865" cy="215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Hồ sơ cá nhân\2021 - 2022\DỰ ÁN KHBD LỚP 6\CHÂN TROI SANG TAO\CTST\Screenshot (18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36517" r="69566" b="29251"/>
          <a:stretch>
            <a:fillRect/>
          </a:stretch>
        </p:blipFill>
        <p:spPr bwMode="auto">
          <a:xfrm>
            <a:off x="4747071" y="3976782"/>
            <a:ext cx="1402425" cy="215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6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5170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02904"/>
              </p:ext>
            </p:extLst>
          </p:nvPr>
        </p:nvGraphicFramePr>
        <p:xfrm>
          <a:off x="6118578" y="633046"/>
          <a:ext cx="5915130" cy="6229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7202"/>
                <a:gridCol w="2002336"/>
                <a:gridCol w="2595592"/>
              </a:tblGrid>
              <a:tr h="2545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nêm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Gin-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805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– mu-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120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trúc,điêu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Ba-bi-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05170" y="1273972"/>
            <a:ext cx="497839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mu-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trúc,điêu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Ba-bi-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10" name="Picture 9" descr="D:\Hồ sơ cá nhân\2021 - 2022\DỰ ÁN KHBD LỚP 6\CHÂN TROI SANG TAO\CTST\Screenshot (17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5" t="39288" r="19216" b="45304"/>
          <a:stretch/>
        </p:blipFill>
        <p:spPr bwMode="auto">
          <a:xfrm>
            <a:off x="9888561" y="1608260"/>
            <a:ext cx="1013900" cy="819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:\Hồ sơ cá nhân\2021 - 2022\DỰ ÁN KHBD LỚP 6\CHÂN TROI SANG TAO\CTST\Screenshot (17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8" t="64701" r="18605" b="13189"/>
          <a:stretch/>
        </p:blipFill>
        <p:spPr bwMode="auto">
          <a:xfrm>
            <a:off x="9585644" y="3195647"/>
            <a:ext cx="1316817" cy="773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oán học Lưỡng Hà cổ đại - Trầm Tâm Lin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57" y="4477895"/>
            <a:ext cx="122428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Hồ sơ cá nhân\2021 - 2022\DỰ ÁN KHBD LỚP 6\CHÂN TROI SANG TAO\CTST\Screenshot (18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36517" r="69566" b="29251"/>
          <a:stretch>
            <a:fillRect/>
          </a:stretch>
        </p:blipFill>
        <p:spPr bwMode="auto">
          <a:xfrm>
            <a:off x="9495755" y="5595110"/>
            <a:ext cx="2185266" cy="122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2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558" y="633046"/>
            <a:ext cx="693651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34557" y="3137009"/>
            <a:ext cx="428976" cy="4628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1111" y="1690878"/>
            <a:ext cx="9629422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97864" y="5253047"/>
            <a:ext cx="428976" cy="4628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0802" y="4215015"/>
            <a:ext cx="95816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En-xi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93605" y="2287827"/>
            <a:ext cx="428976" cy="4628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28749" y="1729802"/>
            <a:ext cx="912971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95250">
              <a:lnSpc>
                <a:spcPct val="115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9525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80340" marR="9525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45780" y="5691647"/>
            <a:ext cx="428976" cy="4628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43025" y="3580158"/>
            <a:ext cx="9301163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Kim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	B.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Ba-bi-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Um-ma.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0268" y="3981608"/>
            <a:ext cx="428976" cy="4628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45780" y="2427188"/>
            <a:ext cx="93127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nay?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60.	    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 animBg="1"/>
      <p:bldP spid="2" grpId="1" animBg="1"/>
      <p:bldP spid="5" grpId="0"/>
      <p:bldP spid="5" grpId="1"/>
      <p:bldP spid="17" grpId="0" animBg="1"/>
      <p:bldP spid="17" grpId="1" animBg="1"/>
      <p:bldP spid="10" grpId="0"/>
      <p:bldP spid="10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3293" y="841750"/>
            <a:ext cx="847578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học 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189" y="1236501"/>
            <a:ext cx="9068885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kiến thức vừa học hãy hoàn thành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SGK/40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2/SGK-40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3/SGK-40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:\Hồ sơ cá nhân\2021 - 2022\DỰ ÁN KHBD LỚP 6\CHÂN TROI SANG TAO\CTST\Screenshot (18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85302" r="54458" b="8214"/>
          <a:stretch/>
        </p:blipFill>
        <p:spPr bwMode="auto">
          <a:xfrm>
            <a:off x="1851907" y="3224423"/>
            <a:ext cx="8658049" cy="1279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202" y="854110"/>
            <a:ext cx="696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/>
            </a:extLst>
          </p:cNvPr>
          <p:cNvGraphicFramePr/>
          <p:nvPr/>
        </p:nvGraphicFramePr>
        <p:xfrm>
          <a:off x="138388" y="181304"/>
          <a:ext cx="12053613" cy="667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>
          <a:xfrm>
            <a:off x="238068" y="1821282"/>
            <a:ext cx="808567" cy="7445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3412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/>
            </a:extLst>
          </p:cNvPr>
          <p:cNvGraphicFramePr/>
          <p:nvPr/>
        </p:nvGraphicFramePr>
        <p:xfrm>
          <a:off x="138388" y="181304"/>
          <a:ext cx="12053613" cy="667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>
          <a:xfrm>
            <a:off x="1" y="5554664"/>
            <a:ext cx="808567" cy="7445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32987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/>
            </a:extLst>
          </p:cNvPr>
          <p:cNvGraphicFramePr/>
          <p:nvPr/>
        </p:nvGraphicFramePr>
        <p:xfrm>
          <a:off x="138388" y="181304"/>
          <a:ext cx="12053613" cy="667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>
          <a:xfrm>
            <a:off x="137585" y="5843588"/>
            <a:ext cx="808567" cy="7429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8990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558" y="633046"/>
            <a:ext cx="693651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69290" y="2725549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136" y="1690878"/>
            <a:ext cx="1015869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indent="-34290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93089" y="4879829"/>
            <a:ext cx="410307" cy="5275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6136" y="1508674"/>
            <a:ext cx="9581661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95250">
              <a:lnSpc>
                <a:spcPct val="150000"/>
              </a:lnSpc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Nin?</a:t>
            </a:r>
            <a:endParaRPr lang="en-US" sz="2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47446" y="4325244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0802" y="3786037"/>
            <a:ext cx="95816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En-xi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9251" y="5282869"/>
            <a:ext cx="410307" cy="531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8424" y="1937609"/>
            <a:ext cx="9509373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 animBg="1"/>
      <p:bldP spid="8" grpId="1" animBg="1"/>
      <p:bldP spid="5" grpId="0"/>
      <p:bldP spid="5" grpId="1"/>
      <p:bldP spid="12" grpId="0" animBg="1"/>
      <p:bldP spid="12" grpId="1" animBg="1"/>
      <p:bldP spid="9" grpId="0"/>
      <p:bldP spid="9" grpId="1"/>
      <p:bldP spid="11" grpId="0" animBg="1"/>
      <p:bldP spid="11" grpId="1" animBg="1"/>
      <p:bldP spid="10" grpId="0"/>
      <p:bldP spid="10" grpId="1"/>
      <p:bldP spid="14" grpId="0" animBg="1"/>
      <p:bldP spid="14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183" y="1524581"/>
            <a:ext cx="9097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13+14 -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LƯỠNG HÀ CỔ ĐẠI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9556" y="3160888"/>
            <a:ext cx="9132709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9555" y="4167079"/>
            <a:ext cx="9132711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LƯỠNG HÀ CỔ ĐẠI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9557" y="5142828"/>
            <a:ext cx="9132708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HOÁ TIÊU BIỂU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7354" y="799049"/>
            <a:ext cx="4443046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7.2.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D:\Hồ sơ cá nhân\2021 - 2022\DỰ ÁN KHBD LỚP 6\CHÂN TROI SANG TAO\CTST\Screenshot (16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9" t="71565" r="18375" b="6551"/>
          <a:stretch>
            <a:fillRect/>
          </a:stretch>
        </p:blipFill>
        <p:spPr bwMode="auto">
          <a:xfrm>
            <a:off x="0" y="787331"/>
            <a:ext cx="6141156" cy="23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Hồ sơ cá nhân\2021 - 2022\DỰ ÁN KHBD LỚP 6\CHÂN TROI SANG TAO\CTST\Screenshot (17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15068" r="52596" b="50478"/>
          <a:stretch>
            <a:fillRect/>
          </a:stretch>
        </p:blipFill>
        <p:spPr bwMode="auto">
          <a:xfrm>
            <a:off x="-1" y="3093156"/>
            <a:ext cx="6101151" cy="3669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81911"/>
              </p:ext>
            </p:extLst>
          </p:nvPr>
        </p:nvGraphicFramePr>
        <p:xfrm>
          <a:off x="6337346" y="3568012"/>
          <a:ext cx="4483053" cy="1744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6203"/>
                <a:gridCol w="1204690"/>
                <a:gridCol w="1582160"/>
              </a:tblGrid>
              <a:tr h="391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Cập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8284"/>
            <a:ext cx="12192000" cy="1546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Đặc điểm khác nhau về điều kiện tự nhiên giữa Ai Cập cổ đại và Lưỡng Hà cổ đại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38099"/>
              </p:ext>
            </p:extLst>
          </p:nvPr>
        </p:nvGraphicFramePr>
        <p:xfrm>
          <a:off x="1851526" y="1654594"/>
          <a:ext cx="812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 Cập cổ đại</a:t>
                      </a:r>
                      <a:endParaRPr kumimoji="0" lang="vi-V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Lưỡng Hà cổ đại</a:t>
                      </a:r>
                      <a:endParaRPr kumimoji="0" lang="vi-V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 Nằm ở phía đông bắc châu Phi, dọc hai bên bờ sông Nin.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 Phía bắc là vùng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ạ Ai Cập, nơi sông Nin đổ ra </a:t>
                      </a: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Địa</a:t>
                      </a: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Trung Hải.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 Phía nam là vùng Thượng Ai Cập với nhiều núi, đồi cát.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 Phía tây và đông giáp sa mạc.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Nằm trên lưu vực hai con sông Ơ-phơ-rat (Euphrates) và Ti-g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ơ</a:t>
                      </a: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-rơ.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Là vùng bình nguyên rộng lớn, bằng phẳng, nhận phù sa hằng năm khi nước lũ dâng lên từ sông Ơ-phơ-rat và Ti-gơ-rơ</a:t>
                      </a:r>
                      <a:r>
                        <a:rPr kumimoji="0" lang="vi-V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7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1078</Words>
  <Application>Microsoft Office PowerPoint</Application>
  <PresentationFormat>Custom</PresentationFormat>
  <Paragraphs>172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PC</cp:lastModifiedBy>
  <cp:revision>67</cp:revision>
  <dcterms:created xsi:type="dcterms:W3CDTF">2021-07-16T03:19:13Z</dcterms:created>
  <dcterms:modified xsi:type="dcterms:W3CDTF">2023-10-13T01:18:25Z</dcterms:modified>
</cp:coreProperties>
</file>