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57" d="100"/>
          <a:sy n="57" d="100"/>
        </p:scale>
        <p:origin x="70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 KHÍ</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1941</Words>
  <Application>Microsoft Office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UTM Cookies</vt:lpstr>
      <vt:lpstr>Arial</vt:lpstr>
      <vt:lpstr>Segoe Print</vt:lpstr>
      <vt:lpstr>UTM Avo</vt:lpstr>
      <vt:lpstr>字魂36号-正文宋楷</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Ha Dang Cao Tung</cp:lastModifiedBy>
  <cp:revision>168</cp:revision>
  <dcterms:created xsi:type="dcterms:W3CDTF">2021-06-02T01:34:28Z</dcterms:created>
  <dcterms:modified xsi:type="dcterms:W3CDTF">2023-02-24T02:06:23Z</dcterms:modified>
</cp:coreProperties>
</file>