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 id="2147483678" r:id="rId3"/>
    <p:sldMasterId id="2147483747" r:id="rId4"/>
    <p:sldMasterId id="2147483788" r:id="rId5"/>
  </p:sldMasterIdLst>
  <p:notesMasterIdLst>
    <p:notesMasterId r:id="rId59"/>
  </p:notesMasterIdLst>
  <p:sldIdLst>
    <p:sldId id="321" r:id="rId6"/>
    <p:sldId id="352" r:id="rId7"/>
    <p:sldId id="322" r:id="rId8"/>
    <p:sldId id="323" r:id="rId9"/>
    <p:sldId id="353" r:id="rId10"/>
    <p:sldId id="356" r:id="rId11"/>
    <p:sldId id="304" r:id="rId12"/>
    <p:sldId id="357" r:id="rId13"/>
    <p:sldId id="358" r:id="rId14"/>
    <p:sldId id="359" r:id="rId15"/>
    <p:sldId id="347" r:id="rId16"/>
    <p:sldId id="346" r:id="rId17"/>
    <p:sldId id="348" r:id="rId18"/>
    <p:sldId id="344" r:id="rId19"/>
    <p:sldId id="329" r:id="rId20"/>
    <p:sldId id="345" r:id="rId21"/>
    <p:sldId id="334" r:id="rId22"/>
    <p:sldId id="333" r:id="rId23"/>
    <p:sldId id="332" r:id="rId24"/>
    <p:sldId id="336" r:id="rId25"/>
    <p:sldId id="384" r:id="rId26"/>
    <p:sldId id="335" r:id="rId27"/>
    <p:sldId id="360" r:id="rId28"/>
    <p:sldId id="361" r:id="rId29"/>
    <p:sldId id="362" r:id="rId30"/>
    <p:sldId id="263" r:id="rId31"/>
    <p:sldId id="287" r:id="rId32"/>
    <p:sldId id="261" r:id="rId33"/>
    <p:sldId id="365" r:id="rId34"/>
    <p:sldId id="386" r:id="rId35"/>
    <p:sldId id="366" r:id="rId36"/>
    <p:sldId id="312" r:id="rId37"/>
    <p:sldId id="368" r:id="rId38"/>
    <p:sldId id="266" r:id="rId39"/>
    <p:sldId id="291" r:id="rId40"/>
    <p:sldId id="406" r:id="rId41"/>
    <p:sldId id="258" r:id="rId42"/>
    <p:sldId id="259" r:id="rId43"/>
    <p:sldId id="260" r:id="rId44"/>
    <p:sldId id="407" r:id="rId45"/>
    <p:sldId id="292" r:id="rId46"/>
    <p:sldId id="293" r:id="rId47"/>
    <p:sldId id="419" r:id="rId48"/>
    <p:sldId id="421" r:id="rId49"/>
    <p:sldId id="427" r:id="rId50"/>
    <p:sldId id="423" r:id="rId51"/>
    <p:sldId id="425" r:id="rId52"/>
    <p:sldId id="426" r:id="rId53"/>
    <p:sldId id="424" r:id="rId54"/>
    <p:sldId id="271" r:id="rId55"/>
    <p:sldId id="299" r:id="rId56"/>
    <p:sldId id="274" r:id="rId57"/>
    <p:sldId id="300"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7" d="100"/>
          <a:sy n="87" d="100"/>
        </p:scale>
        <p:origin x="43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BA134A-CF62-4930-A457-AA7F1428B6DE}" type="datetimeFigureOut">
              <a:rPr lang="vi-VN" smtClean="0"/>
              <a:t>18/09/2024</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4976F-72B9-4683-8043-79DA7F3E765D}" type="slidenum">
              <a:rPr lang="vi-VN" smtClean="0"/>
              <a:t>‹#›</a:t>
            </a:fld>
            <a:endParaRPr lang="vi-VN"/>
          </a:p>
        </p:txBody>
      </p:sp>
    </p:spTree>
    <p:extLst>
      <p:ext uri="{BB962C8B-B14F-4D97-AF65-F5344CB8AC3E}">
        <p14:creationId xmlns:p14="http://schemas.microsoft.com/office/powerpoint/2010/main" val="78521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55EB6ED-A86E-489E-972D-B4006507D1B5}"/>
              </a:ext>
            </a:extLst>
          </p:cNvPr>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CC7B34-DFF3-437B-9221-50B757409B09}" type="slidenum">
              <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7587" name="Rectangle 2">
            <a:extLst>
              <a:ext uri="{FF2B5EF4-FFF2-40B4-BE49-F238E27FC236}">
                <a16:creationId xmlns:a16="http://schemas.microsoft.com/office/drawing/2014/main" id="{D32BE199-D2DF-407A-8B75-C43F494C979F}"/>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7972DDA1-82A8-4697-B651-738F70034926}"/>
              </a:ext>
            </a:extLst>
          </p:cNvPr>
          <p:cNvSpPr>
            <a:spLocks noGrp="1" noChangeArrowheads="1"/>
          </p:cNvSpPr>
          <p:nvPr>
            <p:ph type="body" idx="1"/>
          </p:nvPr>
        </p:nvSpPr>
        <p:spPr>
          <a:noFill/>
        </p:spPr>
        <p:txBody>
          <a:bodyPr/>
          <a:lstStyle/>
          <a:p>
            <a:pPr eaLnBrk="1" hangingPunct="1"/>
            <a:endParaRPr lang="vi-VN" alt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77CD527D-48D4-426B-9FE0-DBAD26645A32}"/>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DF5622EA-3E69-4EF9-B5F4-A17AB18E90F5}"/>
              </a:ext>
            </a:extLst>
          </p:cNvPr>
          <p:cNvSpPr>
            <a:spLocks noGrp="1"/>
          </p:cNvSpPr>
          <p:nvPr>
            <p:ph type="body" idx="1"/>
          </p:nvPr>
        </p:nvSpPr>
        <p:spPr>
          <a:noFill/>
        </p:spPr>
        <p:txBody>
          <a:bodyPr/>
          <a:lstStyle/>
          <a:p>
            <a:endParaRPr lang="vi-VN" altLang="vi-VN">
              <a:latin typeface="Calibri" panose="020F0502020204030204" pitchFamily="34" charset="0"/>
            </a:endParaRPr>
          </a:p>
        </p:txBody>
      </p:sp>
      <p:sp>
        <p:nvSpPr>
          <p:cNvPr id="147460" name="Slide Number Placeholder 3">
            <a:extLst>
              <a:ext uri="{FF2B5EF4-FFF2-40B4-BE49-F238E27FC236}">
                <a16:creationId xmlns:a16="http://schemas.microsoft.com/office/drawing/2014/main" id="{DC4B68F5-CE54-4FBD-85A0-789A31AA1EE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0B7C15-D907-4B2D-96B2-E4D4490ACC2D}" type="slidenum">
              <a:rPr kumimoji="0" lang="en-US" altLang="vi-VN" sz="1200" b="0" i="0" u="none" strike="noStrike" kern="1200" cap="none" spc="0" normalizeH="0" baseline="0" noProof="0">
                <a:ln>
                  <a:noFill/>
                </a:ln>
                <a:solidFill>
                  <a:srgbClr val="000000"/>
                </a:solidFill>
                <a:effectLst/>
                <a:uLnTx/>
                <a:uFillTx/>
                <a:latin typeface="VNI-Times"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vi-VN" sz="1200" b="0" i="0" u="none" strike="noStrike" kern="1200" cap="none" spc="0" normalizeH="0" baseline="0" noProof="0">
              <a:ln>
                <a:noFill/>
              </a:ln>
              <a:solidFill>
                <a:srgbClr val="000000"/>
              </a:solidFill>
              <a:effectLst/>
              <a:uLnTx/>
              <a:uFillTx/>
              <a:latin typeface="VNI-Times" pitchFamily="2" charset="0"/>
              <a:ea typeface="+mn-ea"/>
              <a:cs typeface="Arial" panose="020B0604020202020204" pitchFamily="34" charset="0"/>
            </a:endParaRPr>
          </a:p>
        </p:txBody>
      </p:sp>
    </p:spTree>
    <p:extLst>
      <p:ext uri="{BB962C8B-B14F-4D97-AF65-F5344CB8AC3E}">
        <p14:creationId xmlns:p14="http://schemas.microsoft.com/office/powerpoint/2010/main" val="314740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77CD527D-48D4-426B-9FE0-DBAD26645A32}"/>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DF5622EA-3E69-4EF9-B5F4-A17AB18E90F5}"/>
              </a:ext>
            </a:extLst>
          </p:cNvPr>
          <p:cNvSpPr>
            <a:spLocks noGrp="1"/>
          </p:cNvSpPr>
          <p:nvPr>
            <p:ph type="body" idx="1"/>
          </p:nvPr>
        </p:nvSpPr>
        <p:spPr>
          <a:noFill/>
        </p:spPr>
        <p:txBody>
          <a:bodyPr/>
          <a:lstStyle/>
          <a:p>
            <a:endParaRPr lang="vi-VN" altLang="vi-VN">
              <a:latin typeface="Calibri" panose="020F0502020204030204" pitchFamily="34" charset="0"/>
            </a:endParaRPr>
          </a:p>
        </p:txBody>
      </p:sp>
      <p:sp>
        <p:nvSpPr>
          <p:cNvPr id="147460" name="Slide Number Placeholder 3">
            <a:extLst>
              <a:ext uri="{FF2B5EF4-FFF2-40B4-BE49-F238E27FC236}">
                <a16:creationId xmlns:a16="http://schemas.microsoft.com/office/drawing/2014/main" id="{DC4B68F5-CE54-4FBD-85A0-789A31AA1EE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0B7C15-D907-4B2D-96B2-E4D4490ACC2D}" type="slidenum">
              <a:rPr kumimoji="0" lang="en-US" altLang="vi-VN" sz="1200" b="0" i="0" u="none" strike="noStrike" kern="1200" cap="none" spc="0" normalizeH="0" baseline="0" noProof="0">
                <a:ln>
                  <a:noFill/>
                </a:ln>
                <a:solidFill>
                  <a:srgbClr val="000000"/>
                </a:solidFill>
                <a:effectLst/>
                <a:uLnTx/>
                <a:uFillTx/>
                <a:latin typeface="VNI-Times"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vi-VN" sz="1200" b="0" i="0" u="none" strike="noStrike" kern="1200" cap="none" spc="0" normalizeH="0" baseline="0" noProof="0">
              <a:ln>
                <a:noFill/>
              </a:ln>
              <a:solidFill>
                <a:srgbClr val="000000"/>
              </a:solidFill>
              <a:effectLst/>
              <a:uLnTx/>
              <a:uFillTx/>
              <a:latin typeface="VNI-Times" pitchFamily="2" charset="0"/>
              <a:ea typeface="+mn-ea"/>
              <a:cs typeface="Arial" panose="020B0604020202020204" pitchFamily="34" charset="0"/>
            </a:endParaRPr>
          </a:p>
        </p:txBody>
      </p:sp>
    </p:spTree>
    <p:extLst>
      <p:ext uri="{BB962C8B-B14F-4D97-AF65-F5344CB8AC3E}">
        <p14:creationId xmlns:p14="http://schemas.microsoft.com/office/powerpoint/2010/main" val="4186679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77CD527D-48D4-426B-9FE0-DBAD26645A32}"/>
              </a:ext>
            </a:extLst>
          </p:cNvPr>
          <p:cNvSpPr>
            <a:spLocks noGrp="1" noRot="1" noChangeAspect="1" noTextEdit="1"/>
          </p:cNvSpPr>
          <p:nvPr>
            <p:ph type="sldImg"/>
          </p:nvPr>
        </p:nvSpPr>
        <p:spPr>
          <a:ln/>
        </p:spPr>
      </p:sp>
      <p:sp>
        <p:nvSpPr>
          <p:cNvPr id="147459" name="Notes Placeholder 2">
            <a:extLst>
              <a:ext uri="{FF2B5EF4-FFF2-40B4-BE49-F238E27FC236}">
                <a16:creationId xmlns:a16="http://schemas.microsoft.com/office/drawing/2014/main" id="{DF5622EA-3E69-4EF9-B5F4-A17AB18E90F5}"/>
              </a:ext>
            </a:extLst>
          </p:cNvPr>
          <p:cNvSpPr>
            <a:spLocks noGrp="1"/>
          </p:cNvSpPr>
          <p:nvPr>
            <p:ph type="body" idx="1"/>
          </p:nvPr>
        </p:nvSpPr>
        <p:spPr>
          <a:noFill/>
        </p:spPr>
        <p:txBody>
          <a:bodyPr/>
          <a:lstStyle/>
          <a:p>
            <a:endParaRPr lang="vi-VN" altLang="vi-VN">
              <a:latin typeface="Calibri" panose="020F0502020204030204" pitchFamily="34" charset="0"/>
            </a:endParaRPr>
          </a:p>
        </p:txBody>
      </p:sp>
      <p:sp>
        <p:nvSpPr>
          <p:cNvPr id="147460" name="Slide Number Placeholder 3">
            <a:extLst>
              <a:ext uri="{FF2B5EF4-FFF2-40B4-BE49-F238E27FC236}">
                <a16:creationId xmlns:a16="http://schemas.microsoft.com/office/drawing/2014/main" id="{DC4B68F5-CE54-4FBD-85A0-789A31AA1EE5}"/>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0B7C15-D907-4B2D-96B2-E4D4490ACC2D}" type="slidenum">
              <a:rPr kumimoji="0" lang="en-US" altLang="vi-VN" sz="1200" b="0" i="0" u="none" strike="noStrike" kern="1200" cap="none" spc="0" normalizeH="0" baseline="0" noProof="0">
                <a:ln>
                  <a:noFill/>
                </a:ln>
                <a:solidFill>
                  <a:srgbClr val="000000"/>
                </a:solidFill>
                <a:effectLst/>
                <a:uLnTx/>
                <a:uFillTx/>
                <a:latin typeface="VNI-Times" pitchFamily="2"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vi-VN" sz="1200" b="0" i="0" u="none" strike="noStrike" kern="1200" cap="none" spc="0" normalizeH="0" baseline="0" noProof="0">
              <a:ln>
                <a:noFill/>
              </a:ln>
              <a:solidFill>
                <a:srgbClr val="000000"/>
              </a:solidFill>
              <a:effectLst/>
              <a:uLnTx/>
              <a:uFillTx/>
              <a:latin typeface="VNI-Times" pitchFamily="2" charset="0"/>
              <a:ea typeface="+mn-ea"/>
              <a:cs typeface="Arial" panose="020B0604020202020204" pitchFamily="34" charset="0"/>
            </a:endParaRPr>
          </a:p>
        </p:txBody>
      </p:sp>
    </p:spTree>
    <p:extLst>
      <p:ext uri="{BB962C8B-B14F-4D97-AF65-F5344CB8AC3E}">
        <p14:creationId xmlns:p14="http://schemas.microsoft.com/office/powerpoint/2010/main" val="3679418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66AC5E7F-A915-45F9-B6B4-B135FC73921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7A98A3-7A68-45BD-9D15-D490CA01D9BB}" type="slidenum">
              <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1555" name="Rectangle 2">
            <a:extLst>
              <a:ext uri="{FF2B5EF4-FFF2-40B4-BE49-F238E27FC236}">
                <a16:creationId xmlns:a16="http://schemas.microsoft.com/office/drawing/2014/main" id="{C4F80DF6-1604-4F03-88E5-798AD3D350B7}"/>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441432CD-1187-44CA-A9A3-B4B15F1E471C}"/>
              </a:ext>
            </a:extLst>
          </p:cNvPr>
          <p:cNvSpPr>
            <a:spLocks noGrp="1" noChangeArrowheads="1"/>
          </p:cNvSpPr>
          <p:nvPr>
            <p:ph type="body" idx="1"/>
          </p:nvPr>
        </p:nvSpPr>
        <p:spPr>
          <a:noFill/>
        </p:spPr>
        <p:txBody>
          <a:bodyPr/>
          <a:lstStyle/>
          <a:p>
            <a:pPr eaLnBrk="1" hangingPunct="1"/>
            <a:endParaRPr lang="vi-VN" altLang="vi-VN"/>
          </a:p>
        </p:txBody>
      </p:sp>
    </p:spTree>
    <p:extLst>
      <p:ext uri="{BB962C8B-B14F-4D97-AF65-F5344CB8AC3E}">
        <p14:creationId xmlns:p14="http://schemas.microsoft.com/office/powerpoint/2010/main" val="1424647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a:extLst>
              <a:ext uri="{FF2B5EF4-FFF2-40B4-BE49-F238E27FC236}">
                <a16:creationId xmlns:a16="http://schemas.microsoft.com/office/drawing/2014/main" id="{B58DC23A-3703-48B8-97C0-165B7D9EFC66}"/>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059ED2-5380-48C9-86AB-DAE052378A56}" type="slidenum">
              <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43" name="Rectangle 2">
            <a:extLst>
              <a:ext uri="{FF2B5EF4-FFF2-40B4-BE49-F238E27FC236}">
                <a16:creationId xmlns:a16="http://schemas.microsoft.com/office/drawing/2014/main" id="{32A5E123-0FC0-4283-AC86-D790662B9DCB}"/>
              </a:ext>
            </a:extLst>
          </p:cNvPr>
          <p:cNvSpPr>
            <a:spLocks noGrp="1" noRot="1" noChangeAspect="1" noChangeArrowheads="1" noTextEdit="1"/>
          </p:cNvSpPr>
          <p:nvPr>
            <p:ph type="sldImg"/>
          </p:nvPr>
        </p:nvSpPr>
        <p:spPr>
          <a:ln/>
        </p:spPr>
      </p:sp>
      <p:sp>
        <p:nvSpPr>
          <p:cNvPr id="163844" name="Rectangle 3">
            <a:extLst>
              <a:ext uri="{FF2B5EF4-FFF2-40B4-BE49-F238E27FC236}">
                <a16:creationId xmlns:a16="http://schemas.microsoft.com/office/drawing/2014/main" id="{5E55BC74-4D41-4A1A-9D42-7558F230574F}"/>
              </a:ext>
            </a:extLst>
          </p:cNvPr>
          <p:cNvSpPr>
            <a:spLocks noGrp="1" noChangeArrowheads="1"/>
          </p:cNvSpPr>
          <p:nvPr>
            <p:ph type="body" idx="1"/>
          </p:nvPr>
        </p:nvSpPr>
        <p:spPr>
          <a:noFill/>
        </p:spPr>
        <p:txBody>
          <a:bodyPr/>
          <a:lstStyle/>
          <a:p>
            <a:pPr eaLnBrk="1" hangingPunct="1"/>
            <a:endParaRPr lang="vi-VN" alt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D2F6AE1C-A2F2-4D79-89C4-C5E2C7B82E8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152BDB-214A-4862-976A-9B61E177B4F5}" type="slidenum">
              <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1795" name="Rectangle 2">
            <a:extLst>
              <a:ext uri="{FF2B5EF4-FFF2-40B4-BE49-F238E27FC236}">
                <a16:creationId xmlns:a16="http://schemas.microsoft.com/office/drawing/2014/main" id="{FCF5FC8A-B77F-4C11-975C-C6302FC295FB}"/>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3CE03729-198F-47C9-B67F-21A23828E7A8}"/>
              </a:ext>
            </a:extLst>
          </p:cNvPr>
          <p:cNvSpPr>
            <a:spLocks noGrp="1" noChangeArrowheads="1"/>
          </p:cNvSpPr>
          <p:nvPr>
            <p:ph type="body" idx="1"/>
          </p:nvPr>
        </p:nvSpPr>
        <p:spPr>
          <a:noFill/>
        </p:spPr>
        <p:txBody>
          <a:bodyPr/>
          <a:lstStyle/>
          <a:p>
            <a:pPr eaLnBrk="1" hangingPunct="1"/>
            <a:endParaRPr lang="vi-VN" alt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D2F6AE1C-A2F2-4D79-89C4-C5E2C7B82E8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152BDB-214A-4862-976A-9B61E177B4F5}" type="slidenum">
              <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1795" name="Rectangle 2">
            <a:extLst>
              <a:ext uri="{FF2B5EF4-FFF2-40B4-BE49-F238E27FC236}">
                <a16:creationId xmlns:a16="http://schemas.microsoft.com/office/drawing/2014/main" id="{FCF5FC8A-B77F-4C11-975C-C6302FC295FB}"/>
              </a:ext>
            </a:extLst>
          </p:cNvPr>
          <p:cNvSpPr>
            <a:spLocks noGrp="1" noRot="1" noChangeAspect="1" noChangeArrowheads="1" noTextEdit="1"/>
          </p:cNvSpPr>
          <p:nvPr>
            <p:ph type="sldImg"/>
          </p:nvPr>
        </p:nvSpPr>
        <p:spPr>
          <a:ln/>
        </p:spPr>
      </p:sp>
      <p:sp>
        <p:nvSpPr>
          <p:cNvPr id="161796" name="Rectangle 3">
            <a:extLst>
              <a:ext uri="{FF2B5EF4-FFF2-40B4-BE49-F238E27FC236}">
                <a16:creationId xmlns:a16="http://schemas.microsoft.com/office/drawing/2014/main" id="{3CE03729-198F-47C9-B67F-21A23828E7A8}"/>
              </a:ext>
            </a:extLst>
          </p:cNvPr>
          <p:cNvSpPr>
            <a:spLocks noGrp="1" noChangeArrowheads="1"/>
          </p:cNvSpPr>
          <p:nvPr>
            <p:ph type="body" idx="1"/>
          </p:nvPr>
        </p:nvSpPr>
        <p:spPr>
          <a:noFill/>
        </p:spPr>
        <p:txBody>
          <a:bodyPr/>
          <a:lstStyle/>
          <a:p>
            <a:pPr eaLnBrk="1" hangingPunct="1"/>
            <a:endParaRPr lang="vi-VN" altLang="vi-VN"/>
          </a:p>
        </p:txBody>
      </p:sp>
    </p:spTree>
    <p:extLst>
      <p:ext uri="{BB962C8B-B14F-4D97-AF65-F5344CB8AC3E}">
        <p14:creationId xmlns:p14="http://schemas.microsoft.com/office/powerpoint/2010/main" val="87549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id="{66AC5E7F-A915-45F9-B6B4-B135FC739217}"/>
              </a:ext>
            </a:extLst>
          </p:cNvPr>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7A98A3-7A68-45BD-9D15-D490CA01D9BB}" type="slidenum">
              <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vi-VN"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1555" name="Rectangle 2">
            <a:extLst>
              <a:ext uri="{FF2B5EF4-FFF2-40B4-BE49-F238E27FC236}">
                <a16:creationId xmlns:a16="http://schemas.microsoft.com/office/drawing/2014/main" id="{C4F80DF6-1604-4F03-88E5-798AD3D350B7}"/>
              </a:ext>
            </a:extLst>
          </p:cNvPr>
          <p:cNvSpPr>
            <a:spLocks noGrp="1" noRot="1" noChangeAspect="1" noChangeArrowheads="1" noTextEdit="1"/>
          </p:cNvSpPr>
          <p:nvPr>
            <p:ph type="sldImg"/>
          </p:nvPr>
        </p:nvSpPr>
        <p:spPr>
          <a:ln/>
        </p:spPr>
      </p:sp>
      <p:sp>
        <p:nvSpPr>
          <p:cNvPr id="151556" name="Rectangle 3">
            <a:extLst>
              <a:ext uri="{FF2B5EF4-FFF2-40B4-BE49-F238E27FC236}">
                <a16:creationId xmlns:a16="http://schemas.microsoft.com/office/drawing/2014/main" id="{441432CD-1187-44CA-A9A3-B4B15F1E471C}"/>
              </a:ext>
            </a:extLst>
          </p:cNvPr>
          <p:cNvSpPr>
            <a:spLocks noGrp="1" noChangeArrowheads="1"/>
          </p:cNvSpPr>
          <p:nvPr>
            <p:ph type="body" idx="1"/>
          </p:nvPr>
        </p:nvSpPr>
        <p:spPr>
          <a:noFill/>
        </p:spPr>
        <p:txBody>
          <a:bodyPr/>
          <a:lstStyle/>
          <a:p>
            <a:pPr eaLnBrk="1" hangingPunct="1"/>
            <a:endParaRPr lang="vi-VN" altLang="vi-VN"/>
          </a:p>
        </p:txBody>
      </p:sp>
    </p:spTree>
    <p:extLst>
      <p:ext uri="{BB962C8B-B14F-4D97-AF65-F5344CB8AC3E}">
        <p14:creationId xmlns:p14="http://schemas.microsoft.com/office/powerpoint/2010/main" val="352893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FF52D26-AEE3-42E8-B9DA-69984462023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2B17DDE3-6DEF-4068-A5FC-09F152445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66F7E149-5C76-40B1-B032-4AFDACF355F6}"/>
              </a:ext>
            </a:extLst>
          </p:cNvPr>
          <p:cNvSpPr>
            <a:spLocks noGrp="1"/>
          </p:cNvSpPr>
          <p:nvPr>
            <p:ph type="dt" sz="half" idx="10"/>
          </p:nvPr>
        </p:nvSpPr>
        <p:spPr/>
        <p:txBody>
          <a:bodyPr/>
          <a:lstStyle>
            <a:lvl1pPr>
              <a:defRPr/>
            </a:lvl1pPr>
          </a:lstStyle>
          <a:p>
            <a:fld id="{F7689EC5-67DA-4E73-B62B-22BF31307559}" type="datetimeFigureOut">
              <a:rPr lang="vi-VN" altLang="vi-VN"/>
              <a:pPr/>
              <a:t>18/09/2024</a:t>
            </a:fld>
            <a:endParaRPr lang="vi-VN" altLang="vi-VN"/>
          </a:p>
        </p:txBody>
      </p:sp>
      <p:sp>
        <p:nvSpPr>
          <p:cNvPr id="5" name="Chỗ dành sẵn cho Chân trang 4">
            <a:extLst>
              <a:ext uri="{FF2B5EF4-FFF2-40B4-BE49-F238E27FC236}">
                <a16:creationId xmlns:a16="http://schemas.microsoft.com/office/drawing/2014/main" id="{4652D354-055B-457C-9C11-CA13C253502F}"/>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1ACAD4DE-26F2-46B6-9561-F386434826B2}"/>
              </a:ext>
            </a:extLst>
          </p:cNvPr>
          <p:cNvSpPr>
            <a:spLocks noGrp="1"/>
          </p:cNvSpPr>
          <p:nvPr>
            <p:ph type="sldNum" sz="quarter" idx="12"/>
          </p:nvPr>
        </p:nvSpPr>
        <p:spPr/>
        <p:txBody>
          <a:bodyPr/>
          <a:lstStyle>
            <a:lvl1pPr>
              <a:defRPr/>
            </a:lvl1pPr>
          </a:lstStyle>
          <a:p>
            <a:fld id="{A7E010B3-D18D-4F63-9655-ACA6802F3E26}" type="slidenum">
              <a:rPr lang="vi-VN" altLang="vi-VN"/>
              <a:pPr/>
              <a:t>‹#›</a:t>
            </a:fld>
            <a:endParaRPr lang="vi-VN" altLang="vi-VN"/>
          </a:p>
        </p:txBody>
      </p:sp>
    </p:spTree>
    <p:extLst>
      <p:ext uri="{BB962C8B-B14F-4D97-AF65-F5344CB8AC3E}">
        <p14:creationId xmlns:p14="http://schemas.microsoft.com/office/powerpoint/2010/main" val="4008599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04B5870-42DF-4D63-A93C-9E5DF8B84213}"/>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96A82A9-B6F9-4C5A-A2D9-5C3B58D7F68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DC8CBE24-A9BA-476F-B8EB-F7A5372582E7}"/>
              </a:ext>
            </a:extLst>
          </p:cNvPr>
          <p:cNvSpPr>
            <a:spLocks noGrp="1"/>
          </p:cNvSpPr>
          <p:nvPr>
            <p:ph type="dt" sz="half" idx="10"/>
          </p:nvPr>
        </p:nvSpPr>
        <p:spPr/>
        <p:txBody>
          <a:bodyPr/>
          <a:lstStyle>
            <a:lvl1pPr>
              <a:defRPr/>
            </a:lvl1pPr>
          </a:lstStyle>
          <a:p>
            <a:fld id="{248480A2-99B2-49E4-B590-BC23B9782566}" type="datetimeFigureOut">
              <a:rPr lang="vi-VN" altLang="vi-VN"/>
              <a:pPr/>
              <a:t>18/09/2024</a:t>
            </a:fld>
            <a:endParaRPr lang="vi-VN" altLang="vi-VN"/>
          </a:p>
        </p:txBody>
      </p:sp>
      <p:sp>
        <p:nvSpPr>
          <p:cNvPr id="5" name="Chỗ dành sẵn cho Chân trang 4">
            <a:extLst>
              <a:ext uri="{FF2B5EF4-FFF2-40B4-BE49-F238E27FC236}">
                <a16:creationId xmlns:a16="http://schemas.microsoft.com/office/drawing/2014/main" id="{15851808-0503-4295-ACC8-20748522F196}"/>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06C1AB4E-EB75-48A2-8244-1916D175AD40}"/>
              </a:ext>
            </a:extLst>
          </p:cNvPr>
          <p:cNvSpPr>
            <a:spLocks noGrp="1"/>
          </p:cNvSpPr>
          <p:nvPr>
            <p:ph type="sldNum" sz="quarter" idx="12"/>
          </p:nvPr>
        </p:nvSpPr>
        <p:spPr/>
        <p:txBody>
          <a:bodyPr/>
          <a:lstStyle>
            <a:lvl1pPr>
              <a:defRPr/>
            </a:lvl1pPr>
          </a:lstStyle>
          <a:p>
            <a:fld id="{C9034616-4A08-407D-AE85-271CB2F38B32}" type="slidenum">
              <a:rPr lang="vi-VN" altLang="vi-VN"/>
              <a:pPr/>
              <a:t>‹#›</a:t>
            </a:fld>
            <a:endParaRPr lang="vi-VN" altLang="vi-VN"/>
          </a:p>
        </p:txBody>
      </p:sp>
    </p:spTree>
    <p:extLst>
      <p:ext uri="{BB962C8B-B14F-4D97-AF65-F5344CB8AC3E}">
        <p14:creationId xmlns:p14="http://schemas.microsoft.com/office/powerpoint/2010/main" val="4101115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E77182-C44B-4D58-B508-964569DF0C18}"/>
              </a:ext>
            </a:extLst>
          </p:cNvPr>
          <p:cNvSpPr>
            <a:spLocks noGrp="1"/>
          </p:cNvSpPr>
          <p:nvPr>
            <p:ph type="title"/>
          </p:nvPr>
        </p:nvSpPr>
        <p:spPr>
          <a:xfrm>
            <a:off x="831851" y="1709739"/>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5CFA3A58-C1D7-4633-914F-4925DDEDB61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D6CF66C3-5C2B-4181-A3E5-AD40EF441BB9}"/>
              </a:ext>
            </a:extLst>
          </p:cNvPr>
          <p:cNvSpPr>
            <a:spLocks noGrp="1"/>
          </p:cNvSpPr>
          <p:nvPr>
            <p:ph type="dt" sz="half" idx="10"/>
          </p:nvPr>
        </p:nvSpPr>
        <p:spPr/>
        <p:txBody>
          <a:bodyPr/>
          <a:lstStyle>
            <a:lvl1pPr>
              <a:defRPr/>
            </a:lvl1pPr>
          </a:lstStyle>
          <a:p>
            <a:fld id="{22869B64-CF71-4560-A030-CEE5F81F0FD6}" type="datetimeFigureOut">
              <a:rPr lang="vi-VN" altLang="vi-VN"/>
              <a:pPr/>
              <a:t>18/09/2024</a:t>
            </a:fld>
            <a:endParaRPr lang="vi-VN" altLang="vi-VN"/>
          </a:p>
        </p:txBody>
      </p:sp>
      <p:sp>
        <p:nvSpPr>
          <p:cNvPr id="5" name="Chỗ dành sẵn cho Chân trang 4">
            <a:extLst>
              <a:ext uri="{FF2B5EF4-FFF2-40B4-BE49-F238E27FC236}">
                <a16:creationId xmlns:a16="http://schemas.microsoft.com/office/drawing/2014/main" id="{CBC72E0C-40DF-49EA-8DCC-6861698A0B1C}"/>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C6FE0EF0-6C01-40C8-869B-776AAEE7E80A}"/>
              </a:ext>
            </a:extLst>
          </p:cNvPr>
          <p:cNvSpPr>
            <a:spLocks noGrp="1"/>
          </p:cNvSpPr>
          <p:nvPr>
            <p:ph type="sldNum" sz="quarter" idx="12"/>
          </p:nvPr>
        </p:nvSpPr>
        <p:spPr/>
        <p:txBody>
          <a:bodyPr/>
          <a:lstStyle>
            <a:lvl1pPr>
              <a:defRPr/>
            </a:lvl1pPr>
          </a:lstStyle>
          <a:p>
            <a:fld id="{5A995A08-3291-4DE0-855B-560633C2D07B}" type="slidenum">
              <a:rPr lang="vi-VN" altLang="vi-VN"/>
              <a:pPr/>
              <a:t>‹#›</a:t>
            </a:fld>
            <a:endParaRPr lang="vi-VN" altLang="vi-VN"/>
          </a:p>
        </p:txBody>
      </p:sp>
    </p:spTree>
    <p:extLst>
      <p:ext uri="{BB962C8B-B14F-4D97-AF65-F5344CB8AC3E}">
        <p14:creationId xmlns:p14="http://schemas.microsoft.com/office/powerpoint/2010/main" val="6434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A495757-81AF-4216-BDEE-9B8334B037A4}"/>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06924B40-95C9-48E0-9955-365AA7EBD0C9}"/>
              </a:ext>
            </a:extLst>
          </p:cNvPr>
          <p:cNvSpPr>
            <a:spLocks noGrp="1"/>
          </p:cNvSpPr>
          <p:nvPr>
            <p:ph sz="half" idx="1"/>
          </p:nvPr>
        </p:nvSpPr>
        <p:spPr>
          <a:xfrm>
            <a:off x="609600" y="1600201"/>
            <a:ext cx="53848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FBD4E415-3ED7-4878-9318-521F06A237B7}"/>
              </a:ext>
            </a:extLst>
          </p:cNvPr>
          <p:cNvSpPr>
            <a:spLocks noGrp="1"/>
          </p:cNvSpPr>
          <p:nvPr>
            <p:ph sz="half" idx="2"/>
          </p:nvPr>
        </p:nvSpPr>
        <p:spPr>
          <a:xfrm>
            <a:off x="6197600" y="1600201"/>
            <a:ext cx="5384800" cy="4525963"/>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F7D4CD6E-D367-41A1-A80F-5F4365AC38C7}"/>
              </a:ext>
            </a:extLst>
          </p:cNvPr>
          <p:cNvSpPr>
            <a:spLocks noGrp="1"/>
          </p:cNvSpPr>
          <p:nvPr>
            <p:ph type="dt" sz="half" idx="10"/>
          </p:nvPr>
        </p:nvSpPr>
        <p:spPr/>
        <p:txBody>
          <a:bodyPr/>
          <a:lstStyle>
            <a:lvl1pPr>
              <a:defRPr/>
            </a:lvl1pPr>
          </a:lstStyle>
          <a:p>
            <a:fld id="{5D4328B0-136C-43AA-BB5B-01327FDD43D8}" type="datetimeFigureOut">
              <a:rPr lang="vi-VN" altLang="vi-VN"/>
              <a:pPr/>
              <a:t>18/09/2024</a:t>
            </a:fld>
            <a:endParaRPr lang="vi-VN" altLang="vi-VN"/>
          </a:p>
        </p:txBody>
      </p:sp>
      <p:sp>
        <p:nvSpPr>
          <p:cNvPr id="6" name="Chỗ dành sẵn cho Chân trang 5">
            <a:extLst>
              <a:ext uri="{FF2B5EF4-FFF2-40B4-BE49-F238E27FC236}">
                <a16:creationId xmlns:a16="http://schemas.microsoft.com/office/drawing/2014/main" id="{E7AF745C-9E54-4625-97DF-25BD6686D684}"/>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DD2AD435-0D78-4CCD-80E2-50C89EF37CEF}"/>
              </a:ext>
            </a:extLst>
          </p:cNvPr>
          <p:cNvSpPr>
            <a:spLocks noGrp="1"/>
          </p:cNvSpPr>
          <p:nvPr>
            <p:ph type="sldNum" sz="quarter" idx="12"/>
          </p:nvPr>
        </p:nvSpPr>
        <p:spPr/>
        <p:txBody>
          <a:bodyPr/>
          <a:lstStyle>
            <a:lvl1pPr>
              <a:defRPr/>
            </a:lvl1pPr>
          </a:lstStyle>
          <a:p>
            <a:fld id="{088B6145-B66E-423D-B900-8F34E9416869}" type="slidenum">
              <a:rPr lang="vi-VN" altLang="vi-VN"/>
              <a:pPr/>
              <a:t>‹#›</a:t>
            </a:fld>
            <a:endParaRPr lang="vi-VN" altLang="vi-VN"/>
          </a:p>
        </p:txBody>
      </p:sp>
    </p:spTree>
    <p:extLst>
      <p:ext uri="{BB962C8B-B14F-4D97-AF65-F5344CB8AC3E}">
        <p14:creationId xmlns:p14="http://schemas.microsoft.com/office/powerpoint/2010/main" val="3752413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D962B7-3988-4533-8E5C-693AAC2264C1}"/>
              </a:ext>
            </a:extLst>
          </p:cNvPr>
          <p:cNvSpPr>
            <a:spLocks noGrp="1"/>
          </p:cNvSpPr>
          <p:nvPr>
            <p:ph type="title"/>
          </p:nvPr>
        </p:nvSpPr>
        <p:spPr>
          <a:xfrm>
            <a:off x="840317" y="365126"/>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934A33F1-7C21-4FC8-B7D3-1E2C5365980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3672ACF5-0FB8-4BC1-8FE9-F680D45B608B}"/>
              </a:ext>
            </a:extLst>
          </p:cNvPr>
          <p:cNvSpPr>
            <a:spLocks noGrp="1"/>
          </p:cNvSpPr>
          <p:nvPr>
            <p:ph sz="half" idx="2"/>
          </p:nvPr>
        </p:nvSpPr>
        <p:spPr>
          <a:xfrm>
            <a:off x="840318" y="2505075"/>
            <a:ext cx="5158316"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443C63D0-A017-467C-AF4F-6C17B3DA7DB4}"/>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B867C5F-453F-4CA1-AB4B-7739A59ACCF9}"/>
              </a:ext>
            </a:extLst>
          </p:cNvPr>
          <p:cNvSpPr>
            <a:spLocks noGrp="1"/>
          </p:cNvSpPr>
          <p:nvPr>
            <p:ph sz="quarter" idx="4"/>
          </p:nvPr>
        </p:nvSpPr>
        <p:spPr>
          <a:xfrm>
            <a:off x="6172200" y="2505075"/>
            <a:ext cx="518371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8D408EE4-E9EC-41B4-B4D1-996A498D1425}"/>
              </a:ext>
            </a:extLst>
          </p:cNvPr>
          <p:cNvSpPr>
            <a:spLocks noGrp="1"/>
          </p:cNvSpPr>
          <p:nvPr>
            <p:ph type="dt" sz="half" idx="10"/>
          </p:nvPr>
        </p:nvSpPr>
        <p:spPr/>
        <p:txBody>
          <a:bodyPr/>
          <a:lstStyle>
            <a:lvl1pPr>
              <a:defRPr/>
            </a:lvl1pPr>
          </a:lstStyle>
          <a:p>
            <a:fld id="{ECB9A991-1D8E-4CEE-85ED-9A9F8B032A95}" type="datetimeFigureOut">
              <a:rPr lang="vi-VN" altLang="vi-VN"/>
              <a:pPr/>
              <a:t>18/09/2024</a:t>
            </a:fld>
            <a:endParaRPr lang="vi-VN" altLang="vi-VN"/>
          </a:p>
        </p:txBody>
      </p:sp>
      <p:sp>
        <p:nvSpPr>
          <p:cNvPr id="8" name="Chỗ dành sẵn cho Chân trang 7">
            <a:extLst>
              <a:ext uri="{FF2B5EF4-FFF2-40B4-BE49-F238E27FC236}">
                <a16:creationId xmlns:a16="http://schemas.microsoft.com/office/drawing/2014/main" id="{DC7A693A-D03A-43FA-8459-DAC1CA2C11E5}"/>
              </a:ext>
            </a:extLst>
          </p:cNvPr>
          <p:cNvSpPr>
            <a:spLocks noGrp="1"/>
          </p:cNvSpPr>
          <p:nvPr>
            <p:ph type="ftr" sz="quarter" idx="11"/>
          </p:nvPr>
        </p:nvSpPr>
        <p:spPr/>
        <p:txBody>
          <a:bodyPr/>
          <a:lstStyle>
            <a:lvl1pPr>
              <a:defRPr/>
            </a:lvl1pPr>
          </a:lstStyle>
          <a:p>
            <a:endParaRPr lang="vi-VN" altLang="vi-VN"/>
          </a:p>
        </p:txBody>
      </p:sp>
      <p:sp>
        <p:nvSpPr>
          <p:cNvPr id="9" name="Chỗ dành sẵn cho Số hiệu Bản chiếu 8">
            <a:extLst>
              <a:ext uri="{FF2B5EF4-FFF2-40B4-BE49-F238E27FC236}">
                <a16:creationId xmlns:a16="http://schemas.microsoft.com/office/drawing/2014/main" id="{E109ED5B-CB4B-4D0F-BAA7-BB882643F505}"/>
              </a:ext>
            </a:extLst>
          </p:cNvPr>
          <p:cNvSpPr>
            <a:spLocks noGrp="1"/>
          </p:cNvSpPr>
          <p:nvPr>
            <p:ph type="sldNum" sz="quarter" idx="12"/>
          </p:nvPr>
        </p:nvSpPr>
        <p:spPr/>
        <p:txBody>
          <a:bodyPr/>
          <a:lstStyle>
            <a:lvl1pPr>
              <a:defRPr/>
            </a:lvl1pPr>
          </a:lstStyle>
          <a:p>
            <a:fld id="{0F454A7F-C52A-4754-A4F8-A9CC1A99591D}" type="slidenum">
              <a:rPr lang="vi-VN" altLang="vi-VN"/>
              <a:pPr/>
              <a:t>‹#›</a:t>
            </a:fld>
            <a:endParaRPr lang="vi-VN" altLang="vi-VN"/>
          </a:p>
        </p:txBody>
      </p:sp>
    </p:spTree>
    <p:extLst>
      <p:ext uri="{BB962C8B-B14F-4D97-AF65-F5344CB8AC3E}">
        <p14:creationId xmlns:p14="http://schemas.microsoft.com/office/powerpoint/2010/main" val="1983090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E357BB0-441F-4EA2-A324-4FB3E10C2EEB}"/>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89846E85-A2C0-46A7-8DD3-BDB7E4D113AC}"/>
              </a:ext>
            </a:extLst>
          </p:cNvPr>
          <p:cNvSpPr>
            <a:spLocks noGrp="1"/>
          </p:cNvSpPr>
          <p:nvPr>
            <p:ph type="dt" sz="half" idx="10"/>
          </p:nvPr>
        </p:nvSpPr>
        <p:spPr/>
        <p:txBody>
          <a:bodyPr/>
          <a:lstStyle>
            <a:lvl1pPr>
              <a:defRPr/>
            </a:lvl1pPr>
          </a:lstStyle>
          <a:p>
            <a:fld id="{C8BBA213-09BE-4397-8255-69EBC020E806}" type="datetimeFigureOut">
              <a:rPr lang="vi-VN" altLang="vi-VN"/>
              <a:pPr/>
              <a:t>18/09/2024</a:t>
            </a:fld>
            <a:endParaRPr lang="vi-VN" altLang="vi-VN"/>
          </a:p>
        </p:txBody>
      </p:sp>
      <p:sp>
        <p:nvSpPr>
          <p:cNvPr id="4" name="Chỗ dành sẵn cho Chân trang 3">
            <a:extLst>
              <a:ext uri="{FF2B5EF4-FFF2-40B4-BE49-F238E27FC236}">
                <a16:creationId xmlns:a16="http://schemas.microsoft.com/office/drawing/2014/main" id="{4D1A061C-796A-40A8-AEC5-FBB834B79FCA}"/>
              </a:ext>
            </a:extLst>
          </p:cNvPr>
          <p:cNvSpPr>
            <a:spLocks noGrp="1"/>
          </p:cNvSpPr>
          <p:nvPr>
            <p:ph type="ftr" sz="quarter" idx="11"/>
          </p:nvPr>
        </p:nvSpPr>
        <p:spPr/>
        <p:txBody>
          <a:bodyPr/>
          <a:lstStyle>
            <a:lvl1pPr>
              <a:defRPr/>
            </a:lvl1pPr>
          </a:lstStyle>
          <a:p>
            <a:endParaRPr lang="vi-VN" altLang="vi-VN"/>
          </a:p>
        </p:txBody>
      </p:sp>
      <p:sp>
        <p:nvSpPr>
          <p:cNvPr id="5" name="Chỗ dành sẵn cho Số hiệu Bản chiếu 4">
            <a:extLst>
              <a:ext uri="{FF2B5EF4-FFF2-40B4-BE49-F238E27FC236}">
                <a16:creationId xmlns:a16="http://schemas.microsoft.com/office/drawing/2014/main" id="{E6120061-F813-4428-8DCD-94E44C21B9AD}"/>
              </a:ext>
            </a:extLst>
          </p:cNvPr>
          <p:cNvSpPr>
            <a:spLocks noGrp="1"/>
          </p:cNvSpPr>
          <p:nvPr>
            <p:ph type="sldNum" sz="quarter" idx="12"/>
          </p:nvPr>
        </p:nvSpPr>
        <p:spPr/>
        <p:txBody>
          <a:bodyPr/>
          <a:lstStyle>
            <a:lvl1pPr>
              <a:defRPr/>
            </a:lvl1pPr>
          </a:lstStyle>
          <a:p>
            <a:fld id="{899A02A6-60FE-4D01-839F-13BF5CF148E3}" type="slidenum">
              <a:rPr lang="vi-VN" altLang="vi-VN"/>
              <a:pPr/>
              <a:t>‹#›</a:t>
            </a:fld>
            <a:endParaRPr lang="vi-VN" altLang="vi-VN"/>
          </a:p>
        </p:txBody>
      </p:sp>
    </p:spTree>
    <p:extLst>
      <p:ext uri="{BB962C8B-B14F-4D97-AF65-F5344CB8AC3E}">
        <p14:creationId xmlns:p14="http://schemas.microsoft.com/office/powerpoint/2010/main" val="10979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3F3F28D-2964-45B2-8CD5-138D2190A640}"/>
              </a:ext>
            </a:extLst>
          </p:cNvPr>
          <p:cNvSpPr>
            <a:spLocks noGrp="1"/>
          </p:cNvSpPr>
          <p:nvPr>
            <p:ph type="dt" sz="half" idx="10"/>
          </p:nvPr>
        </p:nvSpPr>
        <p:spPr/>
        <p:txBody>
          <a:bodyPr/>
          <a:lstStyle>
            <a:lvl1pPr>
              <a:defRPr/>
            </a:lvl1pPr>
          </a:lstStyle>
          <a:p>
            <a:fld id="{6EBA95E8-2F3F-4993-82E9-EFA768179367}" type="datetimeFigureOut">
              <a:rPr lang="vi-VN" altLang="vi-VN"/>
              <a:pPr/>
              <a:t>18/09/2024</a:t>
            </a:fld>
            <a:endParaRPr lang="vi-VN" altLang="vi-VN"/>
          </a:p>
        </p:txBody>
      </p:sp>
      <p:sp>
        <p:nvSpPr>
          <p:cNvPr id="3" name="Chỗ dành sẵn cho Chân trang 2">
            <a:extLst>
              <a:ext uri="{FF2B5EF4-FFF2-40B4-BE49-F238E27FC236}">
                <a16:creationId xmlns:a16="http://schemas.microsoft.com/office/drawing/2014/main" id="{B32EF6F1-74D7-4339-A566-DD743763FBFF}"/>
              </a:ext>
            </a:extLst>
          </p:cNvPr>
          <p:cNvSpPr>
            <a:spLocks noGrp="1"/>
          </p:cNvSpPr>
          <p:nvPr>
            <p:ph type="ftr" sz="quarter" idx="11"/>
          </p:nvPr>
        </p:nvSpPr>
        <p:spPr/>
        <p:txBody>
          <a:bodyPr/>
          <a:lstStyle>
            <a:lvl1pPr>
              <a:defRPr/>
            </a:lvl1pPr>
          </a:lstStyle>
          <a:p>
            <a:endParaRPr lang="vi-VN" altLang="vi-VN"/>
          </a:p>
        </p:txBody>
      </p:sp>
      <p:sp>
        <p:nvSpPr>
          <p:cNvPr id="4" name="Chỗ dành sẵn cho Số hiệu Bản chiếu 3">
            <a:extLst>
              <a:ext uri="{FF2B5EF4-FFF2-40B4-BE49-F238E27FC236}">
                <a16:creationId xmlns:a16="http://schemas.microsoft.com/office/drawing/2014/main" id="{93F6DB91-623E-47BE-80BD-77D824C6ABEE}"/>
              </a:ext>
            </a:extLst>
          </p:cNvPr>
          <p:cNvSpPr>
            <a:spLocks noGrp="1"/>
          </p:cNvSpPr>
          <p:nvPr>
            <p:ph type="sldNum" sz="quarter" idx="12"/>
          </p:nvPr>
        </p:nvSpPr>
        <p:spPr/>
        <p:txBody>
          <a:bodyPr/>
          <a:lstStyle>
            <a:lvl1pPr>
              <a:defRPr/>
            </a:lvl1pPr>
          </a:lstStyle>
          <a:p>
            <a:fld id="{5E0E6F8C-B38E-4407-A696-9A71FF8BF75C}" type="slidenum">
              <a:rPr lang="vi-VN" altLang="vi-VN"/>
              <a:pPr/>
              <a:t>‹#›</a:t>
            </a:fld>
            <a:endParaRPr lang="vi-VN" altLang="vi-VN"/>
          </a:p>
        </p:txBody>
      </p:sp>
    </p:spTree>
    <p:extLst>
      <p:ext uri="{BB962C8B-B14F-4D97-AF65-F5344CB8AC3E}">
        <p14:creationId xmlns:p14="http://schemas.microsoft.com/office/powerpoint/2010/main" val="1108421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DE1A307-D8C0-4CE2-8EBB-9FE066F1E3DF}"/>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D75645D5-F6BA-4CB5-9053-5FE13947DCF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61C10D18-323D-4453-90B3-74075BA8D70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92BC0DF9-E95D-48A8-ABE1-A8B734DB6D9D}"/>
              </a:ext>
            </a:extLst>
          </p:cNvPr>
          <p:cNvSpPr>
            <a:spLocks noGrp="1"/>
          </p:cNvSpPr>
          <p:nvPr>
            <p:ph type="dt" sz="half" idx="10"/>
          </p:nvPr>
        </p:nvSpPr>
        <p:spPr/>
        <p:txBody>
          <a:bodyPr/>
          <a:lstStyle>
            <a:lvl1pPr>
              <a:defRPr/>
            </a:lvl1pPr>
          </a:lstStyle>
          <a:p>
            <a:fld id="{2D702EDD-E7BE-4914-A8C2-E366D21B7F1D}" type="datetimeFigureOut">
              <a:rPr lang="vi-VN" altLang="vi-VN"/>
              <a:pPr/>
              <a:t>18/09/2024</a:t>
            </a:fld>
            <a:endParaRPr lang="vi-VN" altLang="vi-VN"/>
          </a:p>
        </p:txBody>
      </p:sp>
      <p:sp>
        <p:nvSpPr>
          <p:cNvPr id="6" name="Chỗ dành sẵn cho Chân trang 5">
            <a:extLst>
              <a:ext uri="{FF2B5EF4-FFF2-40B4-BE49-F238E27FC236}">
                <a16:creationId xmlns:a16="http://schemas.microsoft.com/office/drawing/2014/main" id="{6F1ABB3D-B4AA-4745-ABA4-7D7694B5018E}"/>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E373A428-A79D-4BDA-8CD6-2B552A6E5884}"/>
              </a:ext>
            </a:extLst>
          </p:cNvPr>
          <p:cNvSpPr>
            <a:spLocks noGrp="1"/>
          </p:cNvSpPr>
          <p:nvPr>
            <p:ph type="sldNum" sz="quarter" idx="12"/>
          </p:nvPr>
        </p:nvSpPr>
        <p:spPr/>
        <p:txBody>
          <a:bodyPr/>
          <a:lstStyle>
            <a:lvl1pPr>
              <a:defRPr/>
            </a:lvl1pPr>
          </a:lstStyle>
          <a:p>
            <a:fld id="{319D5C2C-BED8-4034-A625-CBEE5E8524B1}" type="slidenum">
              <a:rPr lang="vi-VN" altLang="vi-VN"/>
              <a:pPr/>
              <a:t>‹#›</a:t>
            </a:fld>
            <a:endParaRPr lang="vi-VN" altLang="vi-VN"/>
          </a:p>
        </p:txBody>
      </p:sp>
    </p:spTree>
    <p:extLst>
      <p:ext uri="{BB962C8B-B14F-4D97-AF65-F5344CB8AC3E}">
        <p14:creationId xmlns:p14="http://schemas.microsoft.com/office/powerpoint/2010/main" val="3003233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1A4AD73-22C5-43F4-9932-20D123CD6553}"/>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EC14F141-70E2-4AA0-A67F-BAC3B6331C7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C6B2E897-803E-4A8C-8FEF-3E63BE50E22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79D5EB24-573F-43EC-9D36-10BE95846220}"/>
              </a:ext>
            </a:extLst>
          </p:cNvPr>
          <p:cNvSpPr>
            <a:spLocks noGrp="1"/>
          </p:cNvSpPr>
          <p:nvPr>
            <p:ph type="dt" sz="half" idx="10"/>
          </p:nvPr>
        </p:nvSpPr>
        <p:spPr/>
        <p:txBody>
          <a:bodyPr/>
          <a:lstStyle>
            <a:lvl1pPr>
              <a:defRPr/>
            </a:lvl1pPr>
          </a:lstStyle>
          <a:p>
            <a:fld id="{8109347F-BA59-46E7-9421-607DD5174720}" type="datetimeFigureOut">
              <a:rPr lang="vi-VN" altLang="vi-VN"/>
              <a:pPr/>
              <a:t>18/09/2024</a:t>
            </a:fld>
            <a:endParaRPr lang="vi-VN" altLang="vi-VN"/>
          </a:p>
        </p:txBody>
      </p:sp>
      <p:sp>
        <p:nvSpPr>
          <p:cNvPr id="6" name="Chỗ dành sẵn cho Chân trang 5">
            <a:extLst>
              <a:ext uri="{FF2B5EF4-FFF2-40B4-BE49-F238E27FC236}">
                <a16:creationId xmlns:a16="http://schemas.microsoft.com/office/drawing/2014/main" id="{D408C4F0-9E58-4E6C-B893-6F6D72E3EB4A}"/>
              </a:ext>
            </a:extLst>
          </p:cNvPr>
          <p:cNvSpPr>
            <a:spLocks noGrp="1"/>
          </p:cNvSpPr>
          <p:nvPr>
            <p:ph type="ftr" sz="quarter" idx="11"/>
          </p:nvPr>
        </p:nvSpPr>
        <p:spPr/>
        <p:txBody>
          <a:bodyPr/>
          <a:lstStyle>
            <a:lvl1pPr>
              <a:defRPr/>
            </a:lvl1pPr>
          </a:lstStyle>
          <a:p>
            <a:endParaRPr lang="vi-VN" altLang="vi-VN"/>
          </a:p>
        </p:txBody>
      </p:sp>
      <p:sp>
        <p:nvSpPr>
          <p:cNvPr id="7" name="Chỗ dành sẵn cho Số hiệu Bản chiếu 6">
            <a:extLst>
              <a:ext uri="{FF2B5EF4-FFF2-40B4-BE49-F238E27FC236}">
                <a16:creationId xmlns:a16="http://schemas.microsoft.com/office/drawing/2014/main" id="{A81C6699-8232-4966-AB79-00FBA538CBCF}"/>
              </a:ext>
            </a:extLst>
          </p:cNvPr>
          <p:cNvSpPr>
            <a:spLocks noGrp="1"/>
          </p:cNvSpPr>
          <p:nvPr>
            <p:ph type="sldNum" sz="quarter" idx="12"/>
          </p:nvPr>
        </p:nvSpPr>
        <p:spPr/>
        <p:txBody>
          <a:bodyPr/>
          <a:lstStyle>
            <a:lvl1pPr>
              <a:defRPr/>
            </a:lvl1pPr>
          </a:lstStyle>
          <a:p>
            <a:fld id="{30DF3008-F79D-420C-A394-22005111DF25}" type="slidenum">
              <a:rPr lang="vi-VN" altLang="vi-VN"/>
              <a:pPr/>
              <a:t>‹#›</a:t>
            </a:fld>
            <a:endParaRPr lang="vi-VN" altLang="vi-VN"/>
          </a:p>
        </p:txBody>
      </p:sp>
    </p:spTree>
    <p:extLst>
      <p:ext uri="{BB962C8B-B14F-4D97-AF65-F5344CB8AC3E}">
        <p14:creationId xmlns:p14="http://schemas.microsoft.com/office/powerpoint/2010/main" val="125305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8EE843-9A3C-4343-8144-A75BBB6C3594}"/>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31D991E5-CD92-44D4-B234-2955A009691E}"/>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F9427066-C8FA-486F-B6E3-D071B514E6CC}"/>
              </a:ext>
            </a:extLst>
          </p:cNvPr>
          <p:cNvSpPr>
            <a:spLocks noGrp="1"/>
          </p:cNvSpPr>
          <p:nvPr>
            <p:ph type="dt" sz="half" idx="10"/>
          </p:nvPr>
        </p:nvSpPr>
        <p:spPr/>
        <p:txBody>
          <a:bodyPr/>
          <a:lstStyle>
            <a:lvl1pPr>
              <a:defRPr/>
            </a:lvl1pPr>
          </a:lstStyle>
          <a:p>
            <a:fld id="{34F2DE1C-5482-4D87-A9C3-8B4CFB8360A8}" type="datetimeFigureOut">
              <a:rPr lang="vi-VN" altLang="vi-VN"/>
              <a:pPr/>
              <a:t>18/09/2024</a:t>
            </a:fld>
            <a:endParaRPr lang="vi-VN" altLang="vi-VN"/>
          </a:p>
        </p:txBody>
      </p:sp>
      <p:sp>
        <p:nvSpPr>
          <p:cNvPr id="5" name="Chỗ dành sẵn cho Chân trang 4">
            <a:extLst>
              <a:ext uri="{FF2B5EF4-FFF2-40B4-BE49-F238E27FC236}">
                <a16:creationId xmlns:a16="http://schemas.microsoft.com/office/drawing/2014/main" id="{A09967FA-9E19-4CF3-9D60-ED704291DE4D}"/>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B21320B9-3807-4054-B43B-DBB50713E634}"/>
              </a:ext>
            </a:extLst>
          </p:cNvPr>
          <p:cNvSpPr>
            <a:spLocks noGrp="1"/>
          </p:cNvSpPr>
          <p:nvPr>
            <p:ph type="sldNum" sz="quarter" idx="12"/>
          </p:nvPr>
        </p:nvSpPr>
        <p:spPr/>
        <p:txBody>
          <a:bodyPr/>
          <a:lstStyle>
            <a:lvl1pPr>
              <a:defRPr/>
            </a:lvl1pPr>
          </a:lstStyle>
          <a:p>
            <a:fld id="{60F47347-4FA1-4D49-9FCA-C1B39FAC07EF}" type="slidenum">
              <a:rPr lang="vi-VN" altLang="vi-VN"/>
              <a:pPr/>
              <a:t>‹#›</a:t>
            </a:fld>
            <a:endParaRPr lang="vi-VN" altLang="vi-VN"/>
          </a:p>
        </p:txBody>
      </p:sp>
    </p:spTree>
    <p:extLst>
      <p:ext uri="{BB962C8B-B14F-4D97-AF65-F5344CB8AC3E}">
        <p14:creationId xmlns:p14="http://schemas.microsoft.com/office/powerpoint/2010/main" val="29487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CC5FFC74-290B-4883-8462-5E41D39385C1}"/>
              </a:ext>
            </a:extLst>
          </p:cNvPr>
          <p:cNvSpPr>
            <a:spLocks noGrp="1"/>
          </p:cNvSpPr>
          <p:nvPr>
            <p:ph type="title" orient="vert"/>
          </p:nvPr>
        </p:nvSpPr>
        <p:spPr>
          <a:xfrm>
            <a:off x="8839200" y="274639"/>
            <a:ext cx="2743200" cy="5851525"/>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1804ACAA-2CEE-4A92-8150-781DE2E7246A}"/>
              </a:ext>
            </a:extLst>
          </p:cNvPr>
          <p:cNvSpPr>
            <a:spLocks noGrp="1"/>
          </p:cNvSpPr>
          <p:nvPr>
            <p:ph type="body" orient="vert" idx="1"/>
          </p:nvPr>
        </p:nvSpPr>
        <p:spPr>
          <a:xfrm>
            <a:off x="609600" y="274639"/>
            <a:ext cx="8026400" cy="58515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4494F420-088E-434E-B7BA-EE25D58CBB9B}"/>
              </a:ext>
            </a:extLst>
          </p:cNvPr>
          <p:cNvSpPr>
            <a:spLocks noGrp="1"/>
          </p:cNvSpPr>
          <p:nvPr>
            <p:ph type="dt" sz="half" idx="10"/>
          </p:nvPr>
        </p:nvSpPr>
        <p:spPr/>
        <p:txBody>
          <a:bodyPr/>
          <a:lstStyle>
            <a:lvl1pPr>
              <a:defRPr/>
            </a:lvl1pPr>
          </a:lstStyle>
          <a:p>
            <a:fld id="{43FB2A61-40BB-47BD-8FE3-2F80C181A904}" type="datetimeFigureOut">
              <a:rPr lang="vi-VN" altLang="vi-VN"/>
              <a:pPr/>
              <a:t>18/09/2024</a:t>
            </a:fld>
            <a:endParaRPr lang="vi-VN" altLang="vi-VN"/>
          </a:p>
        </p:txBody>
      </p:sp>
      <p:sp>
        <p:nvSpPr>
          <p:cNvPr id="5" name="Chỗ dành sẵn cho Chân trang 4">
            <a:extLst>
              <a:ext uri="{FF2B5EF4-FFF2-40B4-BE49-F238E27FC236}">
                <a16:creationId xmlns:a16="http://schemas.microsoft.com/office/drawing/2014/main" id="{48D211D8-262F-4201-8525-1F98220D2B04}"/>
              </a:ext>
            </a:extLst>
          </p:cNvPr>
          <p:cNvSpPr>
            <a:spLocks noGrp="1"/>
          </p:cNvSpPr>
          <p:nvPr>
            <p:ph type="ftr" sz="quarter" idx="11"/>
          </p:nvPr>
        </p:nvSpPr>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73642C72-C91B-49BF-8AF3-C863B35AEEEE}"/>
              </a:ext>
            </a:extLst>
          </p:cNvPr>
          <p:cNvSpPr>
            <a:spLocks noGrp="1"/>
          </p:cNvSpPr>
          <p:nvPr>
            <p:ph type="sldNum" sz="quarter" idx="12"/>
          </p:nvPr>
        </p:nvSpPr>
        <p:spPr/>
        <p:txBody>
          <a:bodyPr/>
          <a:lstStyle>
            <a:lvl1pPr>
              <a:defRPr/>
            </a:lvl1pPr>
          </a:lstStyle>
          <a:p>
            <a:fld id="{1061BCC4-3906-4FF1-959D-C24149ADA373}" type="slidenum">
              <a:rPr lang="vi-VN" altLang="vi-VN"/>
              <a:pPr/>
              <a:t>‹#›</a:t>
            </a:fld>
            <a:endParaRPr lang="vi-VN" altLang="vi-VN"/>
          </a:p>
        </p:txBody>
      </p:sp>
    </p:spTree>
    <p:extLst>
      <p:ext uri="{BB962C8B-B14F-4D97-AF65-F5344CB8AC3E}">
        <p14:creationId xmlns:p14="http://schemas.microsoft.com/office/powerpoint/2010/main" val="1621620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ều đề và Sơ đồ Tổ chức hoặc 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263015B-6306-468B-A008-85751CE0DF73}"/>
              </a:ext>
            </a:extLst>
          </p:cNvPr>
          <p:cNvSpPr>
            <a:spLocks noGrp="1"/>
          </p:cNvSpPr>
          <p:nvPr>
            <p:ph type="title"/>
          </p:nvPr>
        </p:nvSpPr>
        <p:spPr>
          <a:xfrm>
            <a:off x="609600" y="274638"/>
            <a:ext cx="10972800" cy="1143000"/>
          </a:xfrm>
        </p:spPr>
        <p:txBody>
          <a:bodyPr/>
          <a:lstStyle/>
          <a:p>
            <a:r>
              <a:rPr lang="vi-VN"/>
              <a:t>Bấm để sửa kiểu tiêu đề Bản cái</a:t>
            </a:r>
          </a:p>
        </p:txBody>
      </p:sp>
      <p:sp>
        <p:nvSpPr>
          <p:cNvPr id="3" name="Chỗ dành sẵn cho SmartArt 2">
            <a:extLst>
              <a:ext uri="{FF2B5EF4-FFF2-40B4-BE49-F238E27FC236}">
                <a16:creationId xmlns:a16="http://schemas.microsoft.com/office/drawing/2014/main" id="{E62D368B-84C7-423C-B225-BFB4FD1A9CF4}"/>
              </a:ext>
            </a:extLst>
          </p:cNvPr>
          <p:cNvSpPr>
            <a:spLocks noGrp="1"/>
          </p:cNvSpPr>
          <p:nvPr>
            <p:ph type="dgm" idx="1"/>
          </p:nvPr>
        </p:nvSpPr>
        <p:spPr>
          <a:xfrm>
            <a:off x="609600" y="1600201"/>
            <a:ext cx="10972800" cy="4525963"/>
          </a:xfrm>
        </p:spPr>
        <p:txBody>
          <a:bodyPr/>
          <a:lstStyle/>
          <a:p>
            <a:endParaRPr lang="vi-VN"/>
          </a:p>
        </p:txBody>
      </p:sp>
      <p:sp>
        <p:nvSpPr>
          <p:cNvPr id="4" name="Chỗ dành sẵn cho Ngày tháng 3">
            <a:extLst>
              <a:ext uri="{FF2B5EF4-FFF2-40B4-BE49-F238E27FC236}">
                <a16:creationId xmlns:a16="http://schemas.microsoft.com/office/drawing/2014/main" id="{B4D7B4F2-9EF2-4212-9D9A-A7CC9B176C7A}"/>
              </a:ext>
            </a:extLst>
          </p:cNvPr>
          <p:cNvSpPr>
            <a:spLocks noGrp="1"/>
          </p:cNvSpPr>
          <p:nvPr>
            <p:ph type="dt" sz="half" idx="10"/>
          </p:nvPr>
        </p:nvSpPr>
        <p:spPr>
          <a:xfrm>
            <a:off x="609600" y="6245225"/>
            <a:ext cx="2844800" cy="476250"/>
          </a:xfrm>
        </p:spPr>
        <p:txBody>
          <a:bodyPr/>
          <a:lstStyle>
            <a:lvl1pPr>
              <a:defRPr/>
            </a:lvl1pPr>
          </a:lstStyle>
          <a:p>
            <a:fld id="{A6488069-7E90-464C-8B41-4466A8E70918}" type="datetimeFigureOut">
              <a:rPr lang="vi-VN" altLang="vi-VN"/>
              <a:pPr/>
              <a:t>18/09/2024</a:t>
            </a:fld>
            <a:endParaRPr lang="vi-VN" altLang="vi-VN"/>
          </a:p>
        </p:txBody>
      </p:sp>
      <p:sp>
        <p:nvSpPr>
          <p:cNvPr id="5" name="Chỗ dành sẵn cho Chân trang 4">
            <a:extLst>
              <a:ext uri="{FF2B5EF4-FFF2-40B4-BE49-F238E27FC236}">
                <a16:creationId xmlns:a16="http://schemas.microsoft.com/office/drawing/2014/main" id="{7AEE3081-AC43-4237-9D02-97C69C1AB136}"/>
              </a:ext>
            </a:extLst>
          </p:cNvPr>
          <p:cNvSpPr>
            <a:spLocks noGrp="1"/>
          </p:cNvSpPr>
          <p:nvPr>
            <p:ph type="ftr" sz="quarter" idx="11"/>
          </p:nvPr>
        </p:nvSpPr>
        <p:spPr>
          <a:xfrm>
            <a:off x="4165600" y="6245225"/>
            <a:ext cx="3860800" cy="476250"/>
          </a:xfrm>
        </p:spPr>
        <p:txBody>
          <a:bodyPr/>
          <a:lstStyle>
            <a:lvl1pPr>
              <a:defRPr/>
            </a:lvl1pPr>
          </a:lstStyle>
          <a:p>
            <a:endParaRPr lang="vi-VN" altLang="vi-VN"/>
          </a:p>
        </p:txBody>
      </p:sp>
      <p:sp>
        <p:nvSpPr>
          <p:cNvPr id="6" name="Chỗ dành sẵn cho Số hiệu Bản chiếu 5">
            <a:extLst>
              <a:ext uri="{FF2B5EF4-FFF2-40B4-BE49-F238E27FC236}">
                <a16:creationId xmlns:a16="http://schemas.microsoft.com/office/drawing/2014/main" id="{7B7CC86B-7F00-4290-B8D6-00E7E2944886}"/>
              </a:ext>
            </a:extLst>
          </p:cNvPr>
          <p:cNvSpPr>
            <a:spLocks noGrp="1"/>
          </p:cNvSpPr>
          <p:nvPr>
            <p:ph type="sldNum" sz="quarter" idx="12"/>
          </p:nvPr>
        </p:nvSpPr>
        <p:spPr>
          <a:xfrm>
            <a:off x="8737600" y="6245225"/>
            <a:ext cx="2844800" cy="476250"/>
          </a:xfrm>
        </p:spPr>
        <p:txBody>
          <a:bodyPr/>
          <a:lstStyle>
            <a:lvl1pPr>
              <a:defRPr/>
            </a:lvl1pPr>
          </a:lstStyle>
          <a:p>
            <a:fld id="{91B2B408-E943-4FD3-BD2B-3BE7008DC75A}" type="slidenum">
              <a:rPr lang="vi-VN" altLang="vi-VN"/>
              <a:pPr/>
              <a:t>‹#›</a:t>
            </a:fld>
            <a:endParaRPr lang="vi-VN" altLang="vi-VN"/>
          </a:p>
        </p:txBody>
      </p:sp>
    </p:spTree>
    <p:extLst>
      <p:ext uri="{BB962C8B-B14F-4D97-AF65-F5344CB8AC3E}">
        <p14:creationId xmlns:p14="http://schemas.microsoft.com/office/powerpoint/2010/main" val="3426565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FDEA451-5492-4FC2-A650-9C98683B3F58}"/>
              </a:ext>
            </a:extLst>
          </p:cNvPr>
          <p:cNvGrpSpPr>
            <a:grpSpLocks/>
          </p:cNvGrpSpPr>
          <p:nvPr/>
        </p:nvGrpSpPr>
        <p:grpSpPr bwMode="auto">
          <a:xfrm>
            <a:off x="2211917" y="1600200"/>
            <a:ext cx="9116483" cy="3200400"/>
            <a:chOff x="1045" y="1008"/>
            <a:chExt cx="4307" cy="2016"/>
          </a:xfrm>
        </p:grpSpPr>
        <p:sp>
          <p:nvSpPr>
            <p:cNvPr id="5" name="Oval 3">
              <a:extLst>
                <a:ext uri="{FF2B5EF4-FFF2-40B4-BE49-F238E27FC236}">
                  <a16:creationId xmlns:a16="http://schemas.microsoft.com/office/drawing/2014/main" id="{57A67158-0477-4F3D-A079-358591621209}"/>
                </a:ext>
              </a:extLst>
            </p:cNvPr>
            <p:cNvSpPr>
              <a:spLocks noChangeArrowheads="1"/>
            </p:cNvSpPr>
            <p:nvPr/>
          </p:nvSpPr>
          <p:spPr bwMode="hidden">
            <a:xfrm flipH="1">
              <a:off x="4392" y="1008"/>
              <a:ext cx="960" cy="960"/>
            </a:xfrm>
            <a:prstGeom prst="ellipse">
              <a:avLst/>
            </a:prstGeom>
            <a:solidFill>
              <a:schemeClr val="accent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6" name="Oval 4">
              <a:extLst>
                <a:ext uri="{FF2B5EF4-FFF2-40B4-BE49-F238E27FC236}">
                  <a16:creationId xmlns:a16="http://schemas.microsoft.com/office/drawing/2014/main" id="{C5626F79-368A-4897-AF11-5B139D1B070C}"/>
                </a:ext>
              </a:extLst>
            </p:cNvPr>
            <p:cNvSpPr>
              <a:spLocks noChangeArrowheads="1"/>
            </p:cNvSpPr>
            <p:nvPr/>
          </p:nvSpPr>
          <p:spPr bwMode="hidden">
            <a:xfrm flipH="1">
              <a:off x="3264" y="1008"/>
              <a:ext cx="960" cy="960"/>
            </a:xfrm>
            <a:prstGeom prst="ellipse">
              <a:avLst/>
            </a:prstGeom>
            <a:solidFill>
              <a:schemeClr val="accent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7" name="Oval 5">
              <a:extLst>
                <a:ext uri="{FF2B5EF4-FFF2-40B4-BE49-F238E27FC236}">
                  <a16:creationId xmlns:a16="http://schemas.microsoft.com/office/drawing/2014/main" id="{E5BC6535-314A-4AC7-9470-9723B44EFF50}"/>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8" name="Oval 6">
              <a:extLst>
                <a:ext uri="{FF2B5EF4-FFF2-40B4-BE49-F238E27FC236}">
                  <a16:creationId xmlns:a16="http://schemas.microsoft.com/office/drawing/2014/main" id="{D13B2A32-9BD0-4710-8279-5FADEBFDECD9}"/>
                </a:ext>
              </a:extLst>
            </p:cNvPr>
            <p:cNvSpPr>
              <a:spLocks noChangeArrowheads="1"/>
            </p:cNvSpPr>
            <p:nvPr/>
          </p:nvSpPr>
          <p:spPr bwMode="hidden">
            <a:xfrm flipH="1">
              <a:off x="2136" y="2064"/>
              <a:ext cx="960" cy="960"/>
            </a:xfrm>
            <a:prstGeom prst="ellipse">
              <a:avLst/>
            </a:prstGeom>
            <a:solidFill>
              <a:schemeClr val="accent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9" name="Oval 7">
              <a:extLst>
                <a:ext uri="{FF2B5EF4-FFF2-40B4-BE49-F238E27FC236}">
                  <a16:creationId xmlns:a16="http://schemas.microsoft.com/office/drawing/2014/main" id="{56A4DA8C-36D0-4E34-915E-B0C18BFFEA08}"/>
                </a:ext>
              </a:extLst>
            </p:cNvPr>
            <p:cNvSpPr>
              <a:spLocks noChangeArrowheads="1"/>
            </p:cNvSpPr>
            <p:nvPr/>
          </p:nvSpPr>
          <p:spPr bwMode="hidden">
            <a:xfrm flipH="1">
              <a:off x="1045" y="2064"/>
              <a:ext cx="960" cy="960"/>
            </a:xfrm>
            <a:prstGeom prst="ellipse">
              <a:avLst/>
            </a:prstGeom>
            <a:solidFill>
              <a:schemeClr val="accent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10" name="Oval 8">
              <a:extLst>
                <a:ext uri="{FF2B5EF4-FFF2-40B4-BE49-F238E27FC236}">
                  <a16:creationId xmlns:a16="http://schemas.microsoft.com/office/drawing/2014/main" id="{7F11D4B5-39F9-4582-A602-BBF06538ED15}"/>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grpSp>
      <p:sp>
        <p:nvSpPr>
          <p:cNvPr id="44044" name="Rectangle 12"/>
          <p:cNvSpPr>
            <a:spLocks noGrp="1" noChangeArrowheads="1"/>
          </p:cNvSpPr>
          <p:nvPr>
            <p:ph type="ctrTitle"/>
          </p:nvPr>
        </p:nvSpPr>
        <p:spPr>
          <a:xfrm>
            <a:off x="914400" y="1219201"/>
            <a:ext cx="10363200" cy="1933575"/>
          </a:xfrm>
        </p:spPr>
        <p:txBody>
          <a:bodyPr anchor="b"/>
          <a:lstStyle>
            <a:lvl1pPr algn="r">
              <a:defRPr sz="4400"/>
            </a:lvl1pPr>
          </a:lstStyle>
          <a:p>
            <a:pPr lvl="0"/>
            <a:r>
              <a:rPr lang="en-US" noProof="0"/>
              <a:t>Click to edit Master title style</a:t>
            </a:r>
          </a:p>
        </p:txBody>
      </p:sp>
      <p:sp>
        <p:nvSpPr>
          <p:cNvPr id="44045" name="Rectangle 13"/>
          <p:cNvSpPr>
            <a:spLocks noGrp="1" noChangeArrowheads="1"/>
          </p:cNvSpPr>
          <p:nvPr>
            <p:ph type="subTitle" idx="1"/>
          </p:nvPr>
        </p:nvSpPr>
        <p:spPr>
          <a:xfrm>
            <a:off x="2743200" y="3505200"/>
            <a:ext cx="8534400" cy="1752600"/>
          </a:xfrm>
        </p:spPr>
        <p:txBody>
          <a:bodyPr/>
          <a:lstStyle>
            <a:lvl1pPr marL="0" indent="0" algn="r">
              <a:buFont typeface="Wingdings" pitchFamily="2" charset="2"/>
              <a:buNone/>
              <a:defRPr/>
            </a:lvl1pPr>
          </a:lstStyle>
          <a:p>
            <a:pPr lvl="0"/>
            <a:r>
              <a:rPr lang="en-US" noProof="0"/>
              <a:t>Click to edit Master subtitle style</a:t>
            </a:r>
          </a:p>
        </p:txBody>
      </p:sp>
      <p:sp>
        <p:nvSpPr>
          <p:cNvPr id="11" name="Rectangle 9">
            <a:extLst>
              <a:ext uri="{FF2B5EF4-FFF2-40B4-BE49-F238E27FC236}">
                <a16:creationId xmlns:a16="http://schemas.microsoft.com/office/drawing/2014/main" id="{92E20FD6-8A4B-4FB6-BE9B-F4D88D87F5BE}"/>
              </a:ext>
            </a:extLst>
          </p:cNvPr>
          <p:cNvSpPr>
            <a:spLocks noGrp="1" noChangeArrowheads="1"/>
          </p:cNvSpPr>
          <p:nvPr>
            <p:ph type="dt" sz="half" idx="10"/>
          </p:nvPr>
        </p:nvSpPr>
        <p:spPr/>
        <p:txBody>
          <a:bodyPr/>
          <a:lstStyle>
            <a:lvl1pPr>
              <a:defRPr/>
            </a:lvl1pPr>
          </a:lstStyle>
          <a:p>
            <a:pPr>
              <a:defRPr/>
            </a:pPr>
            <a:endParaRPr lang="en-US"/>
          </a:p>
        </p:txBody>
      </p:sp>
      <p:sp>
        <p:nvSpPr>
          <p:cNvPr id="12" name="Rectangle 10">
            <a:extLst>
              <a:ext uri="{FF2B5EF4-FFF2-40B4-BE49-F238E27FC236}">
                <a16:creationId xmlns:a16="http://schemas.microsoft.com/office/drawing/2014/main" id="{DAFE01D8-1D1E-4AD4-8853-70A89215005A}"/>
              </a:ext>
            </a:extLst>
          </p:cNvPr>
          <p:cNvSpPr>
            <a:spLocks noGrp="1" noChangeArrowheads="1"/>
          </p:cNvSpPr>
          <p:nvPr>
            <p:ph type="ftr" sz="quarter" idx="11"/>
          </p:nvPr>
        </p:nvSpPr>
        <p:spPr/>
        <p:txBody>
          <a:bodyPr/>
          <a:lstStyle>
            <a:lvl1pPr>
              <a:defRPr/>
            </a:lvl1pPr>
          </a:lstStyle>
          <a:p>
            <a:pPr>
              <a:defRPr/>
            </a:pPr>
            <a:endParaRPr lang="en-US"/>
          </a:p>
        </p:txBody>
      </p:sp>
      <p:sp>
        <p:nvSpPr>
          <p:cNvPr id="13" name="Rectangle 11">
            <a:extLst>
              <a:ext uri="{FF2B5EF4-FFF2-40B4-BE49-F238E27FC236}">
                <a16:creationId xmlns:a16="http://schemas.microsoft.com/office/drawing/2014/main" id="{6FF4F438-BB78-4053-AEAF-04EC7630BD04}"/>
              </a:ext>
            </a:extLst>
          </p:cNvPr>
          <p:cNvSpPr>
            <a:spLocks noGrp="1" noChangeArrowheads="1"/>
          </p:cNvSpPr>
          <p:nvPr>
            <p:ph type="sldNum" sz="quarter" idx="12"/>
          </p:nvPr>
        </p:nvSpPr>
        <p:spPr/>
        <p:txBody>
          <a:bodyPr/>
          <a:lstStyle>
            <a:lvl1pPr>
              <a:defRPr/>
            </a:lvl1pPr>
          </a:lstStyle>
          <a:p>
            <a:pPr>
              <a:defRPr/>
            </a:pPr>
            <a:fld id="{3D53A98F-22CE-42A1-BC32-D7DFF2723A1A}" type="slidenum">
              <a:rPr lang="en-US" altLang="vi-VN"/>
              <a:pPr>
                <a:defRPr/>
              </a:pPr>
              <a:t>‹#›</a:t>
            </a:fld>
            <a:endParaRPr lang="en-US" altLang="vi-VN"/>
          </a:p>
        </p:txBody>
      </p:sp>
    </p:spTree>
    <p:extLst>
      <p:ext uri="{BB962C8B-B14F-4D97-AF65-F5344CB8AC3E}">
        <p14:creationId xmlns:p14="http://schemas.microsoft.com/office/powerpoint/2010/main" val="363571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9">
            <a:extLst>
              <a:ext uri="{FF2B5EF4-FFF2-40B4-BE49-F238E27FC236}">
                <a16:creationId xmlns:a16="http://schemas.microsoft.com/office/drawing/2014/main" id="{CE998ADF-1122-4589-9695-359D00B88E2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5B7D8CE7-B3EF-419A-9AB2-80F144A8D1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D075F649-B37A-4EC5-B17D-29AB192A137D}"/>
              </a:ext>
            </a:extLst>
          </p:cNvPr>
          <p:cNvSpPr>
            <a:spLocks noGrp="1" noChangeArrowheads="1"/>
          </p:cNvSpPr>
          <p:nvPr>
            <p:ph type="sldNum" sz="quarter" idx="12"/>
          </p:nvPr>
        </p:nvSpPr>
        <p:spPr>
          <a:ln/>
        </p:spPr>
        <p:txBody>
          <a:bodyPr/>
          <a:lstStyle>
            <a:lvl1pPr>
              <a:defRPr/>
            </a:lvl1pPr>
          </a:lstStyle>
          <a:p>
            <a:pPr>
              <a:defRPr/>
            </a:pPr>
            <a:fld id="{C9FDCB8A-F323-4492-B5AA-0D6914FE1950}" type="slidenum">
              <a:rPr lang="en-US" altLang="vi-VN"/>
              <a:pPr>
                <a:defRPr/>
              </a:pPr>
              <a:t>‹#›</a:t>
            </a:fld>
            <a:endParaRPr lang="en-US" altLang="vi-VN"/>
          </a:p>
        </p:txBody>
      </p:sp>
    </p:spTree>
    <p:extLst>
      <p:ext uri="{BB962C8B-B14F-4D97-AF65-F5344CB8AC3E}">
        <p14:creationId xmlns:p14="http://schemas.microsoft.com/office/powerpoint/2010/main" val="19835182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9">
            <a:extLst>
              <a:ext uri="{FF2B5EF4-FFF2-40B4-BE49-F238E27FC236}">
                <a16:creationId xmlns:a16="http://schemas.microsoft.com/office/drawing/2014/main" id="{1886914C-FFB5-4F22-8B75-EEBE4745836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E11B9CCD-D707-4351-BB2F-3AAE3AD715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A8E6E00E-FA72-42F9-8374-D905EA041BF8}"/>
              </a:ext>
            </a:extLst>
          </p:cNvPr>
          <p:cNvSpPr>
            <a:spLocks noGrp="1" noChangeArrowheads="1"/>
          </p:cNvSpPr>
          <p:nvPr>
            <p:ph type="sldNum" sz="quarter" idx="12"/>
          </p:nvPr>
        </p:nvSpPr>
        <p:spPr>
          <a:ln/>
        </p:spPr>
        <p:txBody>
          <a:bodyPr/>
          <a:lstStyle>
            <a:lvl1pPr>
              <a:defRPr/>
            </a:lvl1pPr>
          </a:lstStyle>
          <a:p>
            <a:pPr>
              <a:defRPr/>
            </a:pPr>
            <a:fld id="{0D822837-8ACD-476A-9FEC-11F393A0BEFA}" type="slidenum">
              <a:rPr lang="en-US" altLang="vi-VN"/>
              <a:pPr>
                <a:defRPr/>
              </a:pPr>
              <a:t>‹#›</a:t>
            </a:fld>
            <a:endParaRPr lang="en-US" altLang="vi-VN"/>
          </a:p>
        </p:txBody>
      </p:sp>
    </p:spTree>
    <p:extLst>
      <p:ext uri="{BB962C8B-B14F-4D97-AF65-F5344CB8AC3E}">
        <p14:creationId xmlns:p14="http://schemas.microsoft.com/office/powerpoint/2010/main" val="401838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9">
            <a:extLst>
              <a:ext uri="{FF2B5EF4-FFF2-40B4-BE49-F238E27FC236}">
                <a16:creationId xmlns:a16="http://schemas.microsoft.com/office/drawing/2014/main" id="{FBEF7638-F38C-4F7F-B1B5-22DABAD47DD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AC99E089-8BF0-4EAD-9F37-09A1E2037C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46907E4B-7E4F-483D-A888-EFF95E7FA2D7}"/>
              </a:ext>
            </a:extLst>
          </p:cNvPr>
          <p:cNvSpPr>
            <a:spLocks noGrp="1" noChangeArrowheads="1"/>
          </p:cNvSpPr>
          <p:nvPr>
            <p:ph type="sldNum" sz="quarter" idx="12"/>
          </p:nvPr>
        </p:nvSpPr>
        <p:spPr>
          <a:ln/>
        </p:spPr>
        <p:txBody>
          <a:bodyPr/>
          <a:lstStyle>
            <a:lvl1pPr>
              <a:defRPr/>
            </a:lvl1pPr>
          </a:lstStyle>
          <a:p>
            <a:pPr>
              <a:defRPr/>
            </a:pPr>
            <a:fld id="{27F0DB6F-3ECA-42F6-88E4-3E35F4AAE85F}" type="slidenum">
              <a:rPr lang="en-US" altLang="vi-VN"/>
              <a:pPr>
                <a:defRPr/>
              </a:pPr>
              <a:t>‹#›</a:t>
            </a:fld>
            <a:endParaRPr lang="en-US" altLang="vi-VN"/>
          </a:p>
        </p:txBody>
      </p:sp>
    </p:spTree>
    <p:extLst>
      <p:ext uri="{BB962C8B-B14F-4D97-AF65-F5344CB8AC3E}">
        <p14:creationId xmlns:p14="http://schemas.microsoft.com/office/powerpoint/2010/main" val="1218012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9">
            <a:extLst>
              <a:ext uri="{FF2B5EF4-FFF2-40B4-BE49-F238E27FC236}">
                <a16:creationId xmlns:a16="http://schemas.microsoft.com/office/drawing/2014/main" id="{36804BE8-BF48-47E2-A7D4-97F9E94519B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E666EFB5-C63D-4D07-873A-39D8BFCCDA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F896A155-39BC-45FB-A202-DDB2A90C7056}"/>
              </a:ext>
            </a:extLst>
          </p:cNvPr>
          <p:cNvSpPr>
            <a:spLocks noGrp="1" noChangeArrowheads="1"/>
          </p:cNvSpPr>
          <p:nvPr>
            <p:ph type="sldNum" sz="quarter" idx="12"/>
          </p:nvPr>
        </p:nvSpPr>
        <p:spPr>
          <a:ln/>
        </p:spPr>
        <p:txBody>
          <a:bodyPr/>
          <a:lstStyle>
            <a:lvl1pPr>
              <a:defRPr/>
            </a:lvl1pPr>
          </a:lstStyle>
          <a:p>
            <a:pPr>
              <a:defRPr/>
            </a:pPr>
            <a:fld id="{9268EBA0-B325-4DB1-98D0-FB3D1DB9E810}" type="slidenum">
              <a:rPr lang="en-US" altLang="vi-VN"/>
              <a:pPr>
                <a:defRPr/>
              </a:pPr>
              <a:t>‹#›</a:t>
            </a:fld>
            <a:endParaRPr lang="en-US" altLang="vi-VN"/>
          </a:p>
        </p:txBody>
      </p:sp>
    </p:spTree>
    <p:extLst>
      <p:ext uri="{BB962C8B-B14F-4D97-AF65-F5344CB8AC3E}">
        <p14:creationId xmlns:p14="http://schemas.microsoft.com/office/powerpoint/2010/main" val="26962434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9">
            <a:extLst>
              <a:ext uri="{FF2B5EF4-FFF2-40B4-BE49-F238E27FC236}">
                <a16:creationId xmlns:a16="http://schemas.microsoft.com/office/drawing/2014/main" id="{E979AF00-7E7E-4AC6-BE3C-603AEBE5D33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8CFB9DE0-0B8C-4FAD-9D34-6B41D52FDA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3D966CD0-BFE1-402B-AD47-6F5E190A256A}"/>
              </a:ext>
            </a:extLst>
          </p:cNvPr>
          <p:cNvSpPr>
            <a:spLocks noGrp="1" noChangeArrowheads="1"/>
          </p:cNvSpPr>
          <p:nvPr>
            <p:ph type="sldNum" sz="quarter" idx="12"/>
          </p:nvPr>
        </p:nvSpPr>
        <p:spPr>
          <a:ln/>
        </p:spPr>
        <p:txBody>
          <a:bodyPr/>
          <a:lstStyle>
            <a:lvl1pPr>
              <a:defRPr/>
            </a:lvl1pPr>
          </a:lstStyle>
          <a:p>
            <a:pPr>
              <a:defRPr/>
            </a:pPr>
            <a:fld id="{1EC8F291-5EE4-4519-8E86-CEBB84D1B6CE}" type="slidenum">
              <a:rPr lang="en-US" altLang="vi-VN"/>
              <a:pPr>
                <a:defRPr/>
              </a:pPr>
              <a:t>‹#›</a:t>
            </a:fld>
            <a:endParaRPr lang="en-US" altLang="vi-VN"/>
          </a:p>
        </p:txBody>
      </p:sp>
    </p:spTree>
    <p:extLst>
      <p:ext uri="{BB962C8B-B14F-4D97-AF65-F5344CB8AC3E}">
        <p14:creationId xmlns:p14="http://schemas.microsoft.com/office/powerpoint/2010/main" val="3147449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1CCC132-B507-49A3-A926-AA3FB0CE0E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2E57B537-7581-4812-8036-5DEC4C315D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7F4FF749-0DD7-4BA3-87E9-3E65F84FFAF1}"/>
              </a:ext>
            </a:extLst>
          </p:cNvPr>
          <p:cNvSpPr>
            <a:spLocks noGrp="1" noChangeArrowheads="1"/>
          </p:cNvSpPr>
          <p:nvPr>
            <p:ph type="sldNum" sz="quarter" idx="12"/>
          </p:nvPr>
        </p:nvSpPr>
        <p:spPr>
          <a:ln/>
        </p:spPr>
        <p:txBody>
          <a:bodyPr/>
          <a:lstStyle>
            <a:lvl1pPr>
              <a:defRPr/>
            </a:lvl1pPr>
          </a:lstStyle>
          <a:p>
            <a:pPr>
              <a:defRPr/>
            </a:pPr>
            <a:fld id="{9F76C5D5-7345-4976-9D79-297F717EB6DE}" type="slidenum">
              <a:rPr lang="en-US" altLang="vi-VN"/>
              <a:pPr>
                <a:defRPr/>
              </a:pPr>
              <a:t>‹#›</a:t>
            </a:fld>
            <a:endParaRPr lang="en-US" altLang="vi-VN"/>
          </a:p>
        </p:txBody>
      </p:sp>
    </p:spTree>
    <p:extLst>
      <p:ext uri="{BB962C8B-B14F-4D97-AF65-F5344CB8AC3E}">
        <p14:creationId xmlns:p14="http://schemas.microsoft.com/office/powerpoint/2010/main" val="4167023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9">
            <a:extLst>
              <a:ext uri="{FF2B5EF4-FFF2-40B4-BE49-F238E27FC236}">
                <a16:creationId xmlns:a16="http://schemas.microsoft.com/office/drawing/2014/main" id="{C4903768-5D46-4806-A169-DB170B130C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E1075AC-4A0D-458C-95C8-0C7DCAA919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AD3DFAAA-AD0A-4337-88EF-E16A01135A9A}"/>
              </a:ext>
            </a:extLst>
          </p:cNvPr>
          <p:cNvSpPr>
            <a:spLocks noGrp="1" noChangeArrowheads="1"/>
          </p:cNvSpPr>
          <p:nvPr>
            <p:ph type="sldNum" sz="quarter" idx="12"/>
          </p:nvPr>
        </p:nvSpPr>
        <p:spPr>
          <a:ln/>
        </p:spPr>
        <p:txBody>
          <a:bodyPr/>
          <a:lstStyle>
            <a:lvl1pPr>
              <a:defRPr/>
            </a:lvl1pPr>
          </a:lstStyle>
          <a:p>
            <a:pPr>
              <a:defRPr/>
            </a:pPr>
            <a:fld id="{1A6A31F4-394E-4B29-BF8B-CEA02D80A3CD}" type="slidenum">
              <a:rPr lang="en-US" altLang="vi-VN"/>
              <a:pPr>
                <a:defRPr/>
              </a:pPr>
              <a:t>‹#›</a:t>
            </a:fld>
            <a:endParaRPr lang="en-US" altLang="vi-VN"/>
          </a:p>
        </p:txBody>
      </p:sp>
    </p:spTree>
    <p:extLst>
      <p:ext uri="{BB962C8B-B14F-4D97-AF65-F5344CB8AC3E}">
        <p14:creationId xmlns:p14="http://schemas.microsoft.com/office/powerpoint/2010/main" val="31684403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9">
            <a:extLst>
              <a:ext uri="{FF2B5EF4-FFF2-40B4-BE49-F238E27FC236}">
                <a16:creationId xmlns:a16="http://schemas.microsoft.com/office/drawing/2014/main" id="{CDFD99C9-6369-4A1F-A36C-6715197371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A5CC111-0496-421B-A465-50C39FC5CC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15BD1E85-ED2B-4252-AA55-C8D33B27688C}"/>
              </a:ext>
            </a:extLst>
          </p:cNvPr>
          <p:cNvSpPr>
            <a:spLocks noGrp="1" noChangeArrowheads="1"/>
          </p:cNvSpPr>
          <p:nvPr>
            <p:ph type="sldNum" sz="quarter" idx="12"/>
          </p:nvPr>
        </p:nvSpPr>
        <p:spPr>
          <a:ln/>
        </p:spPr>
        <p:txBody>
          <a:bodyPr/>
          <a:lstStyle>
            <a:lvl1pPr>
              <a:defRPr/>
            </a:lvl1pPr>
          </a:lstStyle>
          <a:p>
            <a:pPr>
              <a:defRPr/>
            </a:pPr>
            <a:fld id="{52D17DE1-E085-49A6-A70A-97C530E599EC}" type="slidenum">
              <a:rPr lang="en-US" altLang="vi-VN"/>
              <a:pPr>
                <a:defRPr/>
              </a:pPr>
              <a:t>‹#›</a:t>
            </a:fld>
            <a:endParaRPr lang="en-US" altLang="vi-VN"/>
          </a:p>
        </p:txBody>
      </p:sp>
    </p:spTree>
    <p:extLst>
      <p:ext uri="{BB962C8B-B14F-4D97-AF65-F5344CB8AC3E}">
        <p14:creationId xmlns:p14="http://schemas.microsoft.com/office/powerpoint/2010/main" val="1747828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9">
            <a:extLst>
              <a:ext uri="{FF2B5EF4-FFF2-40B4-BE49-F238E27FC236}">
                <a16:creationId xmlns:a16="http://schemas.microsoft.com/office/drawing/2014/main" id="{14E1A49A-E4F8-4F16-AA01-154CFFADB5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76B50594-4EC4-47BA-A402-0746AAA7D7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BAC519DB-68F2-4F40-9E81-32C039692FEB}"/>
              </a:ext>
            </a:extLst>
          </p:cNvPr>
          <p:cNvSpPr>
            <a:spLocks noGrp="1" noChangeArrowheads="1"/>
          </p:cNvSpPr>
          <p:nvPr>
            <p:ph type="sldNum" sz="quarter" idx="12"/>
          </p:nvPr>
        </p:nvSpPr>
        <p:spPr>
          <a:ln/>
        </p:spPr>
        <p:txBody>
          <a:bodyPr/>
          <a:lstStyle>
            <a:lvl1pPr>
              <a:defRPr/>
            </a:lvl1pPr>
          </a:lstStyle>
          <a:p>
            <a:pPr>
              <a:defRPr/>
            </a:pPr>
            <a:fld id="{2FA1E3E7-C1AD-460C-91C4-3C1BF649D90D}" type="slidenum">
              <a:rPr lang="en-US" altLang="vi-VN"/>
              <a:pPr>
                <a:defRPr/>
              </a:pPr>
              <a:t>‹#›</a:t>
            </a:fld>
            <a:endParaRPr lang="en-US" altLang="vi-VN"/>
          </a:p>
        </p:txBody>
      </p:sp>
    </p:spTree>
    <p:extLst>
      <p:ext uri="{BB962C8B-B14F-4D97-AF65-F5344CB8AC3E}">
        <p14:creationId xmlns:p14="http://schemas.microsoft.com/office/powerpoint/2010/main" val="2912893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6287"/>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274639"/>
            <a:ext cx="8026400" cy="5856287"/>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9">
            <a:extLst>
              <a:ext uri="{FF2B5EF4-FFF2-40B4-BE49-F238E27FC236}">
                <a16:creationId xmlns:a16="http://schemas.microsoft.com/office/drawing/2014/main" id="{7A4F82CB-FA19-4D01-A3C8-8DA714BAA7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D4A86602-7FB0-4C88-8F6A-FEF9F64C7F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672B6B81-E2D1-4B22-B6E5-531997B06424}"/>
              </a:ext>
            </a:extLst>
          </p:cNvPr>
          <p:cNvSpPr>
            <a:spLocks noGrp="1" noChangeArrowheads="1"/>
          </p:cNvSpPr>
          <p:nvPr>
            <p:ph type="sldNum" sz="quarter" idx="12"/>
          </p:nvPr>
        </p:nvSpPr>
        <p:spPr>
          <a:ln/>
        </p:spPr>
        <p:txBody>
          <a:bodyPr/>
          <a:lstStyle>
            <a:lvl1pPr>
              <a:defRPr/>
            </a:lvl1pPr>
          </a:lstStyle>
          <a:p>
            <a:pPr>
              <a:defRPr/>
            </a:pPr>
            <a:fld id="{5CFA28FE-6AB0-4374-BD93-D33DAF88BC5B}" type="slidenum">
              <a:rPr lang="en-US" altLang="vi-VN"/>
              <a:pPr>
                <a:defRPr/>
              </a:pPr>
              <a:t>‹#›</a:t>
            </a:fld>
            <a:endParaRPr lang="en-US" altLang="vi-VN"/>
          </a:p>
        </p:txBody>
      </p:sp>
    </p:spTree>
    <p:extLst>
      <p:ext uri="{BB962C8B-B14F-4D97-AF65-F5344CB8AC3E}">
        <p14:creationId xmlns:p14="http://schemas.microsoft.com/office/powerpoint/2010/main" val="331926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reserve="1">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p>
        </p:txBody>
      </p:sp>
      <p:sp>
        <p:nvSpPr>
          <p:cNvPr id="3" name="Chỗ dành sẵn cho Nội dung 2"/>
          <p:cNvSpPr>
            <a:spLocks noGrp="1"/>
          </p:cNvSpPr>
          <p:nvPr>
            <p:ph sz="half" idx="1"/>
          </p:nvPr>
        </p:nvSpPr>
        <p:spPr>
          <a:xfrm>
            <a:off x="609600" y="1600201"/>
            <a:ext cx="5384800" cy="4530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6197600" y="1600201"/>
            <a:ext cx="53848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6197600" y="3941763"/>
            <a:ext cx="53848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Rectangle 9">
            <a:extLst>
              <a:ext uri="{FF2B5EF4-FFF2-40B4-BE49-F238E27FC236}">
                <a16:creationId xmlns:a16="http://schemas.microsoft.com/office/drawing/2014/main" id="{3E2D6683-FF6A-469A-953B-BDDB69082AFE}"/>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27541D3E-B887-4317-860D-F2B3D1D68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11">
            <a:extLst>
              <a:ext uri="{FF2B5EF4-FFF2-40B4-BE49-F238E27FC236}">
                <a16:creationId xmlns:a16="http://schemas.microsoft.com/office/drawing/2014/main" id="{8C278AE1-5ED5-4037-A5B3-088E33B86409}"/>
              </a:ext>
            </a:extLst>
          </p:cNvPr>
          <p:cNvSpPr>
            <a:spLocks noGrp="1" noChangeArrowheads="1"/>
          </p:cNvSpPr>
          <p:nvPr>
            <p:ph type="sldNum" sz="quarter" idx="12"/>
          </p:nvPr>
        </p:nvSpPr>
        <p:spPr>
          <a:ln/>
        </p:spPr>
        <p:txBody>
          <a:bodyPr/>
          <a:lstStyle>
            <a:lvl1pPr>
              <a:defRPr/>
            </a:lvl1pPr>
          </a:lstStyle>
          <a:p>
            <a:pPr>
              <a:defRPr/>
            </a:pPr>
            <a:fld id="{2803F8B8-D15F-43B8-BA9A-1A454BA0B1E2}" type="slidenum">
              <a:rPr lang="en-US" altLang="vi-VN"/>
              <a:pPr>
                <a:defRPr/>
              </a:pPr>
              <a:t>‹#›</a:t>
            </a:fld>
            <a:endParaRPr lang="en-US" altLang="vi-VN"/>
          </a:p>
        </p:txBody>
      </p:sp>
    </p:spTree>
    <p:extLst>
      <p:ext uri="{BB962C8B-B14F-4D97-AF65-F5344CB8AC3E}">
        <p14:creationId xmlns:p14="http://schemas.microsoft.com/office/powerpoint/2010/main" val="1191236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274639"/>
            <a:ext cx="10972800" cy="585628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Rectangle 9">
            <a:extLst>
              <a:ext uri="{FF2B5EF4-FFF2-40B4-BE49-F238E27FC236}">
                <a16:creationId xmlns:a16="http://schemas.microsoft.com/office/drawing/2014/main" id="{3638C2C2-1F21-4FE3-B42B-675A9EF09F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8D7F3459-AEED-4B91-B7BD-E9BB6AE960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94C2D6A7-C3F1-4005-8AD2-10C4A9E8A2FA}"/>
              </a:ext>
            </a:extLst>
          </p:cNvPr>
          <p:cNvSpPr>
            <a:spLocks noGrp="1" noChangeArrowheads="1"/>
          </p:cNvSpPr>
          <p:nvPr>
            <p:ph type="sldNum" sz="quarter" idx="12"/>
          </p:nvPr>
        </p:nvSpPr>
        <p:spPr>
          <a:ln/>
        </p:spPr>
        <p:txBody>
          <a:bodyPr/>
          <a:lstStyle>
            <a:lvl1pPr>
              <a:defRPr/>
            </a:lvl1pPr>
          </a:lstStyle>
          <a:p>
            <a:pPr>
              <a:defRPr/>
            </a:pPr>
            <a:fld id="{D5761931-8816-4DA6-B34B-B5DA9D14B476}" type="slidenum">
              <a:rPr lang="en-US" altLang="vi-VN"/>
              <a:pPr>
                <a:defRPr/>
              </a:pPr>
              <a:t>‹#›</a:t>
            </a:fld>
            <a:endParaRPr lang="en-US" altLang="vi-VN"/>
          </a:p>
        </p:txBody>
      </p:sp>
    </p:spTree>
    <p:extLst>
      <p:ext uri="{BB962C8B-B14F-4D97-AF65-F5344CB8AC3E}">
        <p14:creationId xmlns:p14="http://schemas.microsoft.com/office/powerpoint/2010/main" val="38222068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609600" y="274638"/>
            <a:ext cx="10972800" cy="1143000"/>
          </a:xfrm>
        </p:spPr>
        <p:txBody>
          <a:bodyPr/>
          <a:lstStyle/>
          <a:p>
            <a:r>
              <a:rPr lang="vi-VN"/>
              <a:t>Bấm &amp; sửa kiểu tiêu đề</a:t>
            </a:r>
          </a:p>
        </p:txBody>
      </p:sp>
      <p:sp>
        <p:nvSpPr>
          <p:cNvPr id="3" name="Chỗ dành sẵn cho Nội dung 2"/>
          <p:cNvSpPr>
            <a:spLocks noGrp="1"/>
          </p:cNvSpPr>
          <p:nvPr>
            <p:ph sz="quarter" idx="1"/>
          </p:nvPr>
        </p:nvSpPr>
        <p:spPr>
          <a:xfrm>
            <a:off x="609600" y="1600201"/>
            <a:ext cx="53848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6197600" y="1600201"/>
            <a:ext cx="5384800" cy="21891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609600" y="3941763"/>
            <a:ext cx="53848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Chỗ dành sẵn cho Nội dung 5"/>
          <p:cNvSpPr>
            <a:spLocks noGrp="1"/>
          </p:cNvSpPr>
          <p:nvPr>
            <p:ph sz="quarter" idx="4"/>
          </p:nvPr>
        </p:nvSpPr>
        <p:spPr>
          <a:xfrm>
            <a:off x="6197600" y="3941763"/>
            <a:ext cx="5384800" cy="21891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9">
            <a:extLst>
              <a:ext uri="{FF2B5EF4-FFF2-40B4-BE49-F238E27FC236}">
                <a16:creationId xmlns:a16="http://schemas.microsoft.com/office/drawing/2014/main" id="{F7A039ED-B9A5-4540-A8C6-25F525E8C06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56E234AD-CDD8-4262-8948-C6F34D99D4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5917956A-01B8-4905-84A0-E4D51DAC6A26}"/>
              </a:ext>
            </a:extLst>
          </p:cNvPr>
          <p:cNvSpPr>
            <a:spLocks noGrp="1" noChangeArrowheads="1"/>
          </p:cNvSpPr>
          <p:nvPr>
            <p:ph type="sldNum" sz="quarter" idx="12"/>
          </p:nvPr>
        </p:nvSpPr>
        <p:spPr>
          <a:ln/>
        </p:spPr>
        <p:txBody>
          <a:bodyPr/>
          <a:lstStyle>
            <a:lvl1pPr>
              <a:defRPr/>
            </a:lvl1pPr>
          </a:lstStyle>
          <a:p>
            <a:pPr>
              <a:defRPr/>
            </a:pPr>
            <a:fld id="{588F142A-9899-4B17-A91F-7F47AA3459F0}" type="slidenum">
              <a:rPr lang="en-US" altLang="vi-VN"/>
              <a:pPr>
                <a:defRPr/>
              </a:pPr>
              <a:t>‹#›</a:t>
            </a:fld>
            <a:endParaRPr lang="en-US" altLang="vi-VN"/>
          </a:p>
        </p:txBody>
      </p:sp>
    </p:spTree>
    <p:extLst>
      <p:ext uri="{BB962C8B-B14F-4D97-AF65-F5344CB8AC3E}">
        <p14:creationId xmlns:p14="http://schemas.microsoft.com/office/powerpoint/2010/main" val="3657198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990600"/>
            <a:ext cx="10363200" cy="1143000"/>
          </a:xfrm>
        </p:spPr>
        <p:txBody>
          <a:bodyPr anchor="b"/>
          <a:lstStyle>
            <a:lvl1pPr>
              <a:defRPr sz="5400" b="0"/>
            </a:lvl1pPr>
          </a:lstStyle>
          <a:p>
            <a:r>
              <a:rPr lang="en-US"/>
              <a:t>Click to edit Master title style</a:t>
            </a:r>
          </a:p>
        </p:txBody>
      </p:sp>
      <p:sp>
        <p:nvSpPr>
          <p:cNvPr id="3075" name="Rectangle 3"/>
          <p:cNvSpPr>
            <a:spLocks noGrp="1" noChangeArrowheads="1"/>
          </p:cNvSpPr>
          <p:nvPr>
            <p:ph type="subTitle" idx="1"/>
          </p:nvPr>
        </p:nvSpPr>
        <p:spPr>
          <a:xfrm>
            <a:off x="1828800" y="2133600"/>
            <a:ext cx="8534400" cy="1752600"/>
          </a:xfrm>
        </p:spPr>
        <p:txBody>
          <a:bodyPr/>
          <a:lstStyle>
            <a:lvl1pPr marL="0" indent="0" algn="ctr">
              <a:buFontTx/>
              <a:buNone/>
              <a:defRPr b="0"/>
            </a:lvl1pPr>
          </a:lstStyle>
          <a:p>
            <a:r>
              <a:rPr lang="en-US"/>
              <a:t>Click to edit Master subtitle style</a:t>
            </a:r>
          </a:p>
        </p:txBody>
      </p:sp>
      <p:sp>
        <p:nvSpPr>
          <p:cNvPr id="4" name="Rectangle 4">
            <a:extLst>
              <a:ext uri="{FF2B5EF4-FFF2-40B4-BE49-F238E27FC236}">
                <a16:creationId xmlns:a16="http://schemas.microsoft.com/office/drawing/2014/main" id="{12F6B5BD-47AB-43A8-95E5-149B73466563}"/>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E9C121B-72A7-4FEF-832B-F85D27D65AF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1D8A820-0D73-4F49-BDCC-3275B04A3221}"/>
              </a:ext>
            </a:extLst>
          </p:cNvPr>
          <p:cNvSpPr>
            <a:spLocks noGrp="1" noChangeArrowheads="1"/>
          </p:cNvSpPr>
          <p:nvPr>
            <p:ph type="sldNum" sz="quarter" idx="12"/>
          </p:nvPr>
        </p:nvSpPr>
        <p:spPr/>
        <p:txBody>
          <a:bodyPr/>
          <a:lstStyle>
            <a:lvl1pPr>
              <a:defRPr/>
            </a:lvl1pPr>
          </a:lstStyle>
          <a:p>
            <a:fld id="{3C8445A6-EFE9-492E-A121-8C4C90873BF0}" type="slidenum">
              <a:rPr lang="en-US" altLang="vi-VN"/>
              <a:pPr/>
              <a:t>‹#›</a:t>
            </a:fld>
            <a:endParaRPr lang="en-US" altLang="vi-VN"/>
          </a:p>
        </p:txBody>
      </p:sp>
    </p:spTree>
    <p:extLst>
      <p:ext uri="{BB962C8B-B14F-4D97-AF65-F5344CB8AC3E}">
        <p14:creationId xmlns:p14="http://schemas.microsoft.com/office/powerpoint/2010/main" val="154816727"/>
      </p:ext>
    </p:extLst>
  </p:cSld>
  <p:clrMapOvr>
    <a:masterClrMapping/>
  </p:clrMapOvr>
  <p:transition>
    <p:strips dir="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3C816A-E77D-4788-BA3B-05846156D8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00DF53-62BD-4886-AF93-3E6AC42128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499E6A8-7561-4A45-82F5-200869A69248}"/>
              </a:ext>
            </a:extLst>
          </p:cNvPr>
          <p:cNvSpPr>
            <a:spLocks noGrp="1" noChangeArrowheads="1"/>
          </p:cNvSpPr>
          <p:nvPr>
            <p:ph type="sldNum" sz="quarter" idx="12"/>
          </p:nvPr>
        </p:nvSpPr>
        <p:spPr>
          <a:ln/>
        </p:spPr>
        <p:txBody>
          <a:bodyPr/>
          <a:lstStyle>
            <a:lvl1pPr>
              <a:defRPr/>
            </a:lvl1pPr>
          </a:lstStyle>
          <a:p>
            <a:fld id="{92E82629-6BD2-48DC-BE03-A0320469AFDC}" type="slidenum">
              <a:rPr lang="en-US" altLang="vi-VN"/>
              <a:pPr/>
              <a:t>‹#›</a:t>
            </a:fld>
            <a:endParaRPr lang="en-US" altLang="vi-VN"/>
          </a:p>
        </p:txBody>
      </p:sp>
    </p:spTree>
    <p:extLst>
      <p:ext uri="{BB962C8B-B14F-4D97-AF65-F5344CB8AC3E}">
        <p14:creationId xmlns:p14="http://schemas.microsoft.com/office/powerpoint/2010/main" val="230769853"/>
      </p:ext>
    </p:extLst>
  </p:cSld>
  <p:clrMapOvr>
    <a:masterClrMapping/>
  </p:clrMapOvr>
  <p:transition>
    <p:strips dir="rd"/>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2C37428-4268-4740-8752-84F70C0905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80AE877-36AB-4410-ADAD-664128F5F6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A6185F-3C1D-4980-AE73-E5F354AD42C3}"/>
              </a:ext>
            </a:extLst>
          </p:cNvPr>
          <p:cNvSpPr>
            <a:spLocks noGrp="1" noChangeArrowheads="1"/>
          </p:cNvSpPr>
          <p:nvPr>
            <p:ph type="sldNum" sz="quarter" idx="12"/>
          </p:nvPr>
        </p:nvSpPr>
        <p:spPr>
          <a:ln/>
        </p:spPr>
        <p:txBody>
          <a:bodyPr/>
          <a:lstStyle>
            <a:lvl1pPr>
              <a:defRPr/>
            </a:lvl1pPr>
          </a:lstStyle>
          <a:p>
            <a:fld id="{F20AFA93-0410-489D-AB27-3A3175F633A2}" type="slidenum">
              <a:rPr lang="en-US" altLang="vi-VN"/>
              <a:pPr/>
              <a:t>‹#›</a:t>
            </a:fld>
            <a:endParaRPr lang="en-US" altLang="vi-VN"/>
          </a:p>
        </p:txBody>
      </p:sp>
    </p:spTree>
    <p:extLst>
      <p:ext uri="{BB962C8B-B14F-4D97-AF65-F5344CB8AC3E}">
        <p14:creationId xmlns:p14="http://schemas.microsoft.com/office/powerpoint/2010/main" val="2027859062"/>
      </p:ext>
    </p:extLst>
  </p:cSld>
  <p:clrMapOvr>
    <a:masterClrMapping/>
  </p:clrMapOvr>
  <p:transition>
    <p:strips dir="rd"/>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ABFED4-EC35-404A-ABE8-1B6D5AABAFE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02B75A5-4469-435A-891F-8B600A2EEA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5816CB-3DE5-461F-A0CC-CAA72FD9E278}"/>
              </a:ext>
            </a:extLst>
          </p:cNvPr>
          <p:cNvSpPr>
            <a:spLocks noGrp="1" noChangeArrowheads="1"/>
          </p:cNvSpPr>
          <p:nvPr>
            <p:ph type="sldNum" sz="quarter" idx="12"/>
          </p:nvPr>
        </p:nvSpPr>
        <p:spPr>
          <a:ln/>
        </p:spPr>
        <p:txBody>
          <a:bodyPr/>
          <a:lstStyle>
            <a:lvl1pPr>
              <a:defRPr/>
            </a:lvl1pPr>
          </a:lstStyle>
          <a:p>
            <a:fld id="{0510F6A7-8E41-4967-B8C9-FF6783299B85}" type="slidenum">
              <a:rPr lang="en-US" altLang="vi-VN"/>
              <a:pPr/>
              <a:t>‹#›</a:t>
            </a:fld>
            <a:endParaRPr lang="en-US" altLang="vi-VN"/>
          </a:p>
        </p:txBody>
      </p:sp>
    </p:spTree>
    <p:extLst>
      <p:ext uri="{BB962C8B-B14F-4D97-AF65-F5344CB8AC3E}">
        <p14:creationId xmlns:p14="http://schemas.microsoft.com/office/powerpoint/2010/main" val="700489532"/>
      </p:ext>
    </p:extLst>
  </p:cSld>
  <p:clrMapOvr>
    <a:masterClrMapping/>
  </p:clrMapOvr>
  <p:transition>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CA74329-32A1-45B2-B714-B521C9C68CA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903CD1A-AC9A-4337-B27C-4BCEA79048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23DAEF9-B7DC-40A2-887D-8855D5862BB2}"/>
              </a:ext>
            </a:extLst>
          </p:cNvPr>
          <p:cNvSpPr>
            <a:spLocks noGrp="1" noChangeArrowheads="1"/>
          </p:cNvSpPr>
          <p:nvPr>
            <p:ph type="sldNum" sz="quarter" idx="12"/>
          </p:nvPr>
        </p:nvSpPr>
        <p:spPr>
          <a:ln/>
        </p:spPr>
        <p:txBody>
          <a:bodyPr/>
          <a:lstStyle>
            <a:lvl1pPr>
              <a:defRPr/>
            </a:lvl1pPr>
          </a:lstStyle>
          <a:p>
            <a:fld id="{701A3F21-B52B-481E-A6C8-1346B98AFE21}" type="slidenum">
              <a:rPr lang="en-US" altLang="vi-VN"/>
              <a:pPr/>
              <a:t>‹#›</a:t>
            </a:fld>
            <a:endParaRPr lang="en-US" altLang="vi-VN"/>
          </a:p>
        </p:txBody>
      </p:sp>
    </p:spTree>
    <p:extLst>
      <p:ext uri="{BB962C8B-B14F-4D97-AF65-F5344CB8AC3E}">
        <p14:creationId xmlns:p14="http://schemas.microsoft.com/office/powerpoint/2010/main" val="4293711059"/>
      </p:ext>
    </p:extLst>
  </p:cSld>
  <p:clrMapOvr>
    <a:masterClrMapping/>
  </p:clrMapOvr>
  <p:transition>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D252BE1-6098-45A7-9CE4-8148432B493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9D82AA4-6C3F-4BDA-BE9A-75270D2B27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418F7CC-2B06-4C73-BAAC-735F6D7A1839}"/>
              </a:ext>
            </a:extLst>
          </p:cNvPr>
          <p:cNvSpPr>
            <a:spLocks noGrp="1" noChangeArrowheads="1"/>
          </p:cNvSpPr>
          <p:nvPr>
            <p:ph type="sldNum" sz="quarter" idx="12"/>
          </p:nvPr>
        </p:nvSpPr>
        <p:spPr>
          <a:ln/>
        </p:spPr>
        <p:txBody>
          <a:bodyPr/>
          <a:lstStyle>
            <a:lvl1pPr>
              <a:defRPr/>
            </a:lvl1pPr>
          </a:lstStyle>
          <a:p>
            <a:fld id="{E8A12469-0983-4A71-B38F-4F325653EDEE}" type="slidenum">
              <a:rPr lang="en-US" altLang="vi-VN"/>
              <a:pPr/>
              <a:t>‹#›</a:t>
            </a:fld>
            <a:endParaRPr lang="en-US" altLang="vi-VN"/>
          </a:p>
        </p:txBody>
      </p:sp>
    </p:spTree>
    <p:extLst>
      <p:ext uri="{BB962C8B-B14F-4D97-AF65-F5344CB8AC3E}">
        <p14:creationId xmlns:p14="http://schemas.microsoft.com/office/powerpoint/2010/main" val="1318808234"/>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299686D-E8C0-4408-8B19-7C623F1D411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C544561-3710-41F2-8D99-26DBD1F705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F61D26D-CE46-4502-B993-1FF7D0038A37}"/>
              </a:ext>
            </a:extLst>
          </p:cNvPr>
          <p:cNvSpPr>
            <a:spLocks noGrp="1" noChangeArrowheads="1"/>
          </p:cNvSpPr>
          <p:nvPr>
            <p:ph type="sldNum" sz="quarter" idx="12"/>
          </p:nvPr>
        </p:nvSpPr>
        <p:spPr>
          <a:ln/>
        </p:spPr>
        <p:txBody>
          <a:bodyPr/>
          <a:lstStyle>
            <a:lvl1pPr>
              <a:defRPr/>
            </a:lvl1pPr>
          </a:lstStyle>
          <a:p>
            <a:fld id="{846C654D-9177-4360-951E-C9AB39A27BD5}" type="slidenum">
              <a:rPr lang="en-US" altLang="vi-VN"/>
              <a:pPr/>
              <a:t>‹#›</a:t>
            </a:fld>
            <a:endParaRPr lang="en-US" altLang="vi-VN"/>
          </a:p>
        </p:txBody>
      </p:sp>
    </p:spTree>
    <p:extLst>
      <p:ext uri="{BB962C8B-B14F-4D97-AF65-F5344CB8AC3E}">
        <p14:creationId xmlns:p14="http://schemas.microsoft.com/office/powerpoint/2010/main" val="83513113"/>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F34951-D496-4EE6-B370-DEAF79709C6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6EFFA23-8EFA-4423-9A19-09055488A0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44AC333-2180-40AA-94E2-8D1B5FD96B3A}"/>
              </a:ext>
            </a:extLst>
          </p:cNvPr>
          <p:cNvSpPr>
            <a:spLocks noGrp="1" noChangeArrowheads="1"/>
          </p:cNvSpPr>
          <p:nvPr>
            <p:ph type="sldNum" sz="quarter" idx="12"/>
          </p:nvPr>
        </p:nvSpPr>
        <p:spPr>
          <a:ln/>
        </p:spPr>
        <p:txBody>
          <a:bodyPr/>
          <a:lstStyle>
            <a:lvl1pPr>
              <a:defRPr/>
            </a:lvl1pPr>
          </a:lstStyle>
          <a:p>
            <a:fld id="{6FD726A2-6A4F-4D61-A26C-AF91CCF65682}" type="slidenum">
              <a:rPr lang="en-US" altLang="vi-VN"/>
              <a:pPr/>
              <a:t>‹#›</a:t>
            </a:fld>
            <a:endParaRPr lang="en-US" altLang="vi-VN"/>
          </a:p>
        </p:txBody>
      </p:sp>
    </p:spTree>
    <p:extLst>
      <p:ext uri="{BB962C8B-B14F-4D97-AF65-F5344CB8AC3E}">
        <p14:creationId xmlns:p14="http://schemas.microsoft.com/office/powerpoint/2010/main" val="1411656110"/>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6CD61A9-D759-4EB6-AD8A-BD10FA69A1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0BA8336-033E-4A41-8E24-25DFDFE86A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B9C16F0-D1D0-4BB0-A7AD-84F9F5597E8D}"/>
              </a:ext>
            </a:extLst>
          </p:cNvPr>
          <p:cNvSpPr>
            <a:spLocks noGrp="1" noChangeArrowheads="1"/>
          </p:cNvSpPr>
          <p:nvPr>
            <p:ph type="sldNum" sz="quarter" idx="12"/>
          </p:nvPr>
        </p:nvSpPr>
        <p:spPr>
          <a:ln/>
        </p:spPr>
        <p:txBody>
          <a:bodyPr/>
          <a:lstStyle>
            <a:lvl1pPr>
              <a:defRPr/>
            </a:lvl1pPr>
          </a:lstStyle>
          <a:p>
            <a:fld id="{FB627CDA-1B2E-4B21-A4F5-39944071E833}" type="slidenum">
              <a:rPr lang="en-US" altLang="vi-VN"/>
              <a:pPr/>
              <a:t>‹#›</a:t>
            </a:fld>
            <a:endParaRPr lang="en-US" altLang="vi-VN"/>
          </a:p>
        </p:txBody>
      </p:sp>
    </p:spTree>
    <p:extLst>
      <p:ext uri="{BB962C8B-B14F-4D97-AF65-F5344CB8AC3E}">
        <p14:creationId xmlns:p14="http://schemas.microsoft.com/office/powerpoint/2010/main" val="3286665019"/>
      </p:ext>
    </p:extLst>
  </p:cSld>
  <p:clrMapOvr>
    <a:masterClrMapping/>
  </p:clrMapOvr>
  <p:transition>
    <p:strips dir="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8FA444-B266-4992-9017-E562C9FE2E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6682E3-3DEE-4903-AC0B-185C25ED4F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A16DB4C-D1A0-43D6-9E65-06EFBC2DA186}"/>
              </a:ext>
            </a:extLst>
          </p:cNvPr>
          <p:cNvSpPr>
            <a:spLocks noGrp="1" noChangeArrowheads="1"/>
          </p:cNvSpPr>
          <p:nvPr>
            <p:ph type="sldNum" sz="quarter" idx="12"/>
          </p:nvPr>
        </p:nvSpPr>
        <p:spPr>
          <a:ln/>
        </p:spPr>
        <p:txBody>
          <a:bodyPr/>
          <a:lstStyle>
            <a:lvl1pPr>
              <a:defRPr/>
            </a:lvl1pPr>
          </a:lstStyle>
          <a:p>
            <a:fld id="{120C333B-467F-482C-AD8F-B590877C1903}" type="slidenum">
              <a:rPr lang="en-US" altLang="vi-VN"/>
              <a:pPr/>
              <a:t>‹#›</a:t>
            </a:fld>
            <a:endParaRPr lang="en-US" altLang="vi-VN"/>
          </a:p>
        </p:txBody>
      </p:sp>
    </p:spTree>
    <p:extLst>
      <p:ext uri="{BB962C8B-B14F-4D97-AF65-F5344CB8AC3E}">
        <p14:creationId xmlns:p14="http://schemas.microsoft.com/office/powerpoint/2010/main" val="1863145662"/>
      </p:ext>
    </p:extLst>
  </p:cSld>
  <p:clrMapOvr>
    <a:masterClrMapping/>
  </p:clrMapOvr>
  <p:transition>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254006-70CF-4999-B2A1-7EDBF9B291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D37870-FCC6-4348-8944-E72CB1BE26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65A737-AC91-4944-AEE6-05F8AB3939D5}"/>
              </a:ext>
            </a:extLst>
          </p:cNvPr>
          <p:cNvSpPr>
            <a:spLocks noGrp="1" noChangeArrowheads="1"/>
          </p:cNvSpPr>
          <p:nvPr>
            <p:ph type="sldNum" sz="quarter" idx="12"/>
          </p:nvPr>
        </p:nvSpPr>
        <p:spPr>
          <a:ln/>
        </p:spPr>
        <p:txBody>
          <a:bodyPr/>
          <a:lstStyle>
            <a:lvl1pPr>
              <a:defRPr/>
            </a:lvl1pPr>
          </a:lstStyle>
          <a:p>
            <a:fld id="{DBA9B9B3-58C3-49FB-B3BE-542595593F38}" type="slidenum">
              <a:rPr lang="en-US" altLang="vi-VN"/>
              <a:pPr/>
              <a:t>‹#›</a:t>
            </a:fld>
            <a:endParaRPr lang="en-US" altLang="vi-VN"/>
          </a:p>
        </p:txBody>
      </p:sp>
    </p:spTree>
    <p:extLst>
      <p:ext uri="{BB962C8B-B14F-4D97-AF65-F5344CB8AC3E}">
        <p14:creationId xmlns:p14="http://schemas.microsoft.com/office/powerpoint/2010/main" val="2120778780"/>
      </p:ext>
    </p:extLst>
  </p:cSld>
  <p:clrMapOvr>
    <a:masterClrMapping/>
  </p:clrMapOvr>
  <p:transition>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246C6A8F-98C9-48D6-A500-EAF17CA531D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403626-84D2-42A9-80A4-502159509E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7BAE12-70BE-4F6F-94D4-C88D49E7EAE7}"/>
              </a:ext>
            </a:extLst>
          </p:cNvPr>
          <p:cNvSpPr>
            <a:spLocks noGrp="1" noChangeArrowheads="1"/>
          </p:cNvSpPr>
          <p:nvPr>
            <p:ph type="sldNum" sz="quarter" idx="12"/>
          </p:nvPr>
        </p:nvSpPr>
        <p:spPr>
          <a:ln/>
        </p:spPr>
        <p:txBody>
          <a:bodyPr/>
          <a:lstStyle>
            <a:lvl1pPr>
              <a:defRPr/>
            </a:lvl1pPr>
          </a:lstStyle>
          <a:p>
            <a:fld id="{0EA84840-36AB-4E36-AC1A-468A44F1729F}" type="slidenum">
              <a:rPr lang="en-US" altLang="vi-VN"/>
              <a:pPr/>
              <a:t>‹#›</a:t>
            </a:fld>
            <a:endParaRPr lang="en-US" altLang="vi-VN"/>
          </a:p>
        </p:txBody>
      </p:sp>
    </p:spTree>
    <p:extLst>
      <p:ext uri="{BB962C8B-B14F-4D97-AF65-F5344CB8AC3E}">
        <p14:creationId xmlns:p14="http://schemas.microsoft.com/office/powerpoint/2010/main" val="1955796691"/>
      </p:ext>
    </p:extLst>
  </p:cSld>
  <p:clrMapOvr>
    <a:masterClrMapping/>
  </p:clrMapOvr>
  <p:transition>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êu đề bản chiếu">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B9B91D76-C8DA-499B-A57E-766667A7A545}"/>
              </a:ext>
            </a:extLst>
          </p:cNvPr>
          <p:cNvSpPr>
            <a:spLocks noChangeShapeType="1"/>
          </p:cNvSpPr>
          <p:nvPr/>
        </p:nvSpPr>
        <p:spPr bwMode="auto">
          <a:xfrm>
            <a:off x="97536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grpSp>
        <p:nvGrpSpPr>
          <p:cNvPr id="5" name="Group 8">
            <a:extLst>
              <a:ext uri="{FF2B5EF4-FFF2-40B4-BE49-F238E27FC236}">
                <a16:creationId xmlns:a16="http://schemas.microsoft.com/office/drawing/2014/main" id="{3C038AFB-EF77-4314-AAC3-9EEA1D34BA8C}"/>
              </a:ext>
            </a:extLst>
          </p:cNvPr>
          <p:cNvGrpSpPr>
            <a:grpSpLocks/>
          </p:cNvGrpSpPr>
          <p:nvPr/>
        </p:nvGrpSpPr>
        <p:grpSpPr bwMode="auto">
          <a:xfrm>
            <a:off x="9990667" y="2992438"/>
            <a:ext cx="1784351" cy="2189162"/>
            <a:chOff x="4704" y="1885"/>
            <a:chExt cx="843" cy="1379"/>
          </a:xfrm>
        </p:grpSpPr>
        <p:sp>
          <p:nvSpPr>
            <p:cNvPr id="6" name="Oval 9">
              <a:extLst>
                <a:ext uri="{FF2B5EF4-FFF2-40B4-BE49-F238E27FC236}">
                  <a16:creationId xmlns:a16="http://schemas.microsoft.com/office/drawing/2014/main" id="{30872A7F-E429-4310-A861-7099ABD2C020}"/>
                </a:ext>
              </a:extLst>
            </p:cNvPr>
            <p:cNvSpPr>
              <a:spLocks noChangeArrowheads="1"/>
            </p:cNvSpPr>
            <p:nvPr/>
          </p:nvSpPr>
          <p:spPr bwMode="auto">
            <a:xfrm>
              <a:off x="4704" y="1885"/>
              <a:ext cx="127" cy="12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7" name="Oval 10">
              <a:extLst>
                <a:ext uri="{FF2B5EF4-FFF2-40B4-BE49-F238E27FC236}">
                  <a16:creationId xmlns:a16="http://schemas.microsoft.com/office/drawing/2014/main" id="{F1789384-02A3-448D-B8EE-505AD1AC117A}"/>
                </a:ext>
              </a:extLst>
            </p:cNvPr>
            <p:cNvSpPr>
              <a:spLocks noChangeArrowheads="1"/>
            </p:cNvSpPr>
            <p:nvPr/>
          </p:nvSpPr>
          <p:spPr bwMode="auto">
            <a:xfrm>
              <a:off x="4883" y="1885"/>
              <a:ext cx="127" cy="12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8" name="Oval 11">
              <a:extLst>
                <a:ext uri="{FF2B5EF4-FFF2-40B4-BE49-F238E27FC236}">
                  <a16:creationId xmlns:a16="http://schemas.microsoft.com/office/drawing/2014/main" id="{AAA1C241-8D81-4C99-86EE-C1827D481B0C}"/>
                </a:ext>
              </a:extLst>
            </p:cNvPr>
            <p:cNvSpPr>
              <a:spLocks noChangeArrowheads="1"/>
            </p:cNvSpPr>
            <p:nvPr/>
          </p:nvSpPr>
          <p:spPr bwMode="auto">
            <a:xfrm>
              <a:off x="5062" y="1885"/>
              <a:ext cx="127" cy="12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9" name="Oval 12">
              <a:extLst>
                <a:ext uri="{FF2B5EF4-FFF2-40B4-BE49-F238E27FC236}">
                  <a16:creationId xmlns:a16="http://schemas.microsoft.com/office/drawing/2014/main" id="{99B799BB-AD8C-42D1-8D06-03E7FCCAF263}"/>
                </a:ext>
              </a:extLst>
            </p:cNvPr>
            <p:cNvSpPr>
              <a:spLocks noChangeArrowheads="1"/>
            </p:cNvSpPr>
            <p:nvPr/>
          </p:nvSpPr>
          <p:spPr bwMode="auto">
            <a:xfrm>
              <a:off x="4704" y="2064"/>
              <a:ext cx="127" cy="12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 name="Oval 13">
              <a:extLst>
                <a:ext uri="{FF2B5EF4-FFF2-40B4-BE49-F238E27FC236}">
                  <a16:creationId xmlns:a16="http://schemas.microsoft.com/office/drawing/2014/main" id="{AEE72704-601E-49A5-AC82-5FF88C266144}"/>
                </a:ext>
              </a:extLst>
            </p:cNvPr>
            <p:cNvSpPr>
              <a:spLocks noChangeArrowheads="1"/>
            </p:cNvSpPr>
            <p:nvPr/>
          </p:nvSpPr>
          <p:spPr bwMode="auto">
            <a:xfrm>
              <a:off x="4883" y="2064"/>
              <a:ext cx="127" cy="12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1" name="Oval 14">
              <a:extLst>
                <a:ext uri="{FF2B5EF4-FFF2-40B4-BE49-F238E27FC236}">
                  <a16:creationId xmlns:a16="http://schemas.microsoft.com/office/drawing/2014/main" id="{2C14B257-EE8E-4039-A3A8-8754A15A76D4}"/>
                </a:ext>
              </a:extLst>
            </p:cNvPr>
            <p:cNvSpPr>
              <a:spLocks noChangeArrowheads="1"/>
            </p:cNvSpPr>
            <p:nvPr/>
          </p:nvSpPr>
          <p:spPr bwMode="auto">
            <a:xfrm>
              <a:off x="5062" y="2064"/>
              <a:ext cx="127" cy="12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2" name="Oval 15">
              <a:extLst>
                <a:ext uri="{FF2B5EF4-FFF2-40B4-BE49-F238E27FC236}">
                  <a16:creationId xmlns:a16="http://schemas.microsoft.com/office/drawing/2014/main" id="{5F7C083B-918E-4EB7-8B7A-E28C5F8AD772}"/>
                </a:ext>
              </a:extLst>
            </p:cNvPr>
            <p:cNvSpPr>
              <a:spLocks noChangeArrowheads="1"/>
            </p:cNvSpPr>
            <p:nvPr/>
          </p:nvSpPr>
          <p:spPr bwMode="auto">
            <a:xfrm>
              <a:off x="5241" y="2064"/>
              <a:ext cx="127" cy="127"/>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3" name="Oval 16">
              <a:extLst>
                <a:ext uri="{FF2B5EF4-FFF2-40B4-BE49-F238E27FC236}">
                  <a16:creationId xmlns:a16="http://schemas.microsoft.com/office/drawing/2014/main" id="{E5AA0C93-0D9F-4229-B214-E655D138CD20}"/>
                </a:ext>
              </a:extLst>
            </p:cNvPr>
            <p:cNvSpPr>
              <a:spLocks noChangeArrowheads="1"/>
            </p:cNvSpPr>
            <p:nvPr/>
          </p:nvSpPr>
          <p:spPr bwMode="auto">
            <a:xfrm>
              <a:off x="4704" y="2243"/>
              <a:ext cx="127" cy="12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4" name="Oval 17">
              <a:extLst>
                <a:ext uri="{FF2B5EF4-FFF2-40B4-BE49-F238E27FC236}">
                  <a16:creationId xmlns:a16="http://schemas.microsoft.com/office/drawing/2014/main" id="{0D96F37D-2E84-481E-8E3D-2E1C5F97CE9A}"/>
                </a:ext>
              </a:extLst>
            </p:cNvPr>
            <p:cNvSpPr>
              <a:spLocks noChangeArrowheads="1"/>
            </p:cNvSpPr>
            <p:nvPr/>
          </p:nvSpPr>
          <p:spPr bwMode="auto">
            <a:xfrm>
              <a:off x="4883" y="2243"/>
              <a:ext cx="127" cy="12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5" name="Oval 18">
              <a:extLst>
                <a:ext uri="{FF2B5EF4-FFF2-40B4-BE49-F238E27FC236}">
                  <a16:creationId xmlns:a16="http://schemas.microsoft.com/office/drawing/2014/main" id="{F272D446-226D-45DD-92C0-8EC08246BB57}"/>
                </a:ext>
              </a:extLst>
            </p:cNvPr>
            <p:cNvSpPr>
              <a:spLocks noChangeArrowheads="1"/>
            </p:cNvSpPr>
            <p:nvPr/>
          </p:nvSpPr>
          <p:spPr bwMode="auto">
            <a:xfrm>
              <a:off x="5062" y="2243"/>
              <a:ext cx="127" cy="127"/>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6" name="Oval 19">
              <a:extLst>
                <a:ext uri="{FF2B5EF4-FFF2-40B4-BE49-F238E27FC236}">
                  <a16:creationId xmlns:a16="http://schemas.microsoft.com/office/drawing/2014/main" id="{3CC686CD-6584-43C8-8645-4AB59A6E0C26}"/>
                </a:ext>
              </a:extLst>
            </p:cNvPr>
            <p:cNvSpPr>
              <a:spLocks noChangeArrowheads="1"/>
            </p:cNvSpPr>
            <p:nvPr/>
          </p:nvSpPr>
          <p:spPr bwMode="auto">
            <a:xfrm>
              <a:off x="5241" y="2243"/>
              <a:ext cx="127" cy="127"/>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7" name="Oval 20">
              <a:extLst>
                <a:ext uri="{FF2B5EF4-FFF2-40B4-BE49-F238E27FC236}">
                  <a16:creationId xmlns:a16="http://schemas.microsoft.com/office/drawing/2014/main" id="{7E0A0E41-196E-4743-B69F-5A5EF799B781}"/>
                </a:ext>
              </a:extLst>
            </p:cNvPr>
            <p:cNvSpPr>
              <a:spLocks noChangeArrowheads="1"/>
            </p:cNvSpPr>
            <p:nvPr/>
          </p:nvSpPr>
          <p:spPr bwMode="auto">
            <a:xfrm>
              <a:off x="5420" y="2243"/>
              <a:ext cx="127" cy="127"/>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8" name="Oval 21">
              <a:extLst>
                <a:ext uri="{FF2B5EF4-FFF2-40B4-BE49-F238E27FC236}">
                  <a16:creationId xmlns:a16="http://schemas.microsoft.com/office/drawing/2014/main" id="{7E7292DC-15F4-4DF9-9717-84ADA32BB9A7}"/>
                </a:ext>
              </a:extLst>
            </p:cNvPr>
            <p:cNvSpPr>
              <a:spLocks noChangeArrowheads="1"/>
            </p:cNvSpPr>
            <p:nvPr/>
          </p:nvSpPr>
          <p:spPr bwMode="auto">
            <a:xfrm>
              <a:off x="4704" y="2421"/>
              <a:ext cx="127" cy="128"/>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9" name="Oval 22">
              <a:extLst>
                <a:ext uri="{FF2B5EF4-FFF2-40B4-BE49-F238E27FC236}">
                  <a16:creationId xmlns:a16="http://schemas.microsoft.com/office/drawing/2014/main" id="{4632B1B1-3DB7-4AD9-B307-0454935A8A39}"/>
                </a:ext>
              </a:extLst>
            </p:cNvPr>
            <p:cNvSpPr>
              <a:spLocks noChangeArrowheads="1"/>
            </p:cNvSpPr>
            <p:nvPr/>
          </p:nvSpPr>
          <p:spPr bwMode="auto">
            <a:xfrm>
              <a:off x="4883" y="2421"/>
              <a:ext cx="127" cy="128"/>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0" name="Oval 23">
              <a:extLst>
                <a:ext uri="{FF2B5EF4-FFF2-40B4-BE49-F238E27FC236}">
                  <a16:creationId xmlns:a16="http://schemas.microsoft.com/office/drawing/2014/main" id="{2F56483D-8FB5-456C-943C-82C425915727}"/>
                </a:ext>
              </a:extLst>
            </p:cNvPr>
            <p:cNvSpPr>
              <a:spLocks noChangeArrowheads="1"/>
            </p:cNvSpPr>
            <p:nvPr/>
          </p:nvSpPr>
          <p:spPr bwMode="auto">
            <a:xfrm>
              <a:off x="5062" y="2421"/>
              <a:ext cx="127" cy="128"/>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1" name="Oval 24">
              <a:extLst>
                <a:ext uri="{FF2B5EF4-FFF2-40B4-BE49-F238E27FC236}">
                  <a16:creationId xmlns:a16="http://schemas.microsoft.com/office/drawing/2014/main" id="{4CE45F83-4F16-48F7-88BA-D4BFC296566B}"/>
                </a:ext>
              </a:extLst>
            </p:cNvPr>
            <p:cNvSpPr>
              <a:spLocks noChangeArrowheads="1"/>
            </p:cNvSpPr>
            <p:nvPr/>
          </p:nvSpPr>
          <p:spPr bwMode="auto">
            <a:xfrm>
              <a:off x="5241" y="2421"/>
              <a:ext cx="127" cy="128"/>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2" name="Oval 25">
              <a:extLst>
                <a:ext uri="{FF2B5EF4-FFF2-40B4-BE49-F238E27FC236}">
                  <a16:creationId xmlns:a16="http://schemas.microsoft.com/office/drawing/2014/main" id="{AF3BE379-4DC5-43FF-A43C-65952C6477AE}"/>
                </a:ext>
              </a:extLst>
            </p:cNvPr>
            <p:cNvSpPr>
              <a:spLocks noChangeArrowheads="1"/>
            </p:cNvSpPr>
            <p:nvPr/>
          </p:nvSpPr>
          <p:spPr bwMode="auto">
            <a:xfrm>
              <a:off x="4704" y="2600"/>
              <a:ext cx="127" cy="128"/>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3" name="Oval 26">
              <a:extLst>
                <a:ext uri="{FF2B5EF4-FFF2-40B4-BE49-F238E27FC236}">
                  <a16:creationId xmlns:a16="http://schemas.microsoft.com/office/drawing/2014/main" id="{72BF9403-6B82-43E1-8832-C4DF840C3EF7}"/>
                </a:ext>
              </a:extLst>
            </p:cNvPr>
            <p:cNvSpPr>
              <a:spLocks noChangeArrowheads="1"/>
            </p:cNvSpPr>
            <p:nvPr/>
          </p:nvSpPr>
          <p:spPr bwMode="auto">
            <a:xfrm>
              <a:off x="4883" y="2600"/>
              <a:ext cx="127" cy="128"/>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4" name="Oval 27">
              <a:extLst>
                <a:ext uri="{FF2B5EF4-FFF2-40B4-BE49-F238E27FC236}">
                  <a16:creationId xmlns:a16="http://schemas.microsoft.com/office/drawing/2014/main" id="{97A1726C-1937-46B4-93D5-6BDBF7F1C552}"/>
                </a:ext>
              </a:extLst>
            </p:cNvPr>
            <p:cNvSpPr>
              <a:spLocks noChangeArrowheads="1"/>
            </p:cNvSpPr>
            <p:nvPr/>
          </p:nvSpPr>
          <p:spPr bwMode="auto">
            <a:xfrm>
              <a:off x="5062" y="2600"/>
              <a:ext cx="127" cy="128"/>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5" name="Oval 28">
              <a:extLst>
                <a:ext uri="{FF2B5EF4-FFF2-40B4-BE49-F238E27FC236}">
                  <a16:creationId xmlns:a16="http://schemas.microsoft.com/office/drawing/2014/main" id="{D66C0237-8C38-41DC-BBA9-4C36C579A1E8}"/>
                </a:ext>
              </a:extLst>
            </p:cNvPr>
            <p:cNvSpPr>
              <a:spLocks noChangeArrowheads="1"/>
            </p:cNvSpPr>
            <p:nvPr/>
          </p:nvSpPr>
          <p:spPr bwMode="auto">
            <a:xfrm>
              <a:off x="5241" y="2600"/>
              <a:ext cx="127" cy="128"/>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6" name="Oval 29">
              <a:extLst>
                <a:ext uri="{FF2B5EF4-FFF2-40B4-BE49-F238E27FC236}">
                  <a16:creationId xmlns:a16="http://schemas.microsoft.com/office/drawing/2014/main" id="{02D749E9-E79B-430F-BBEC-DBC3BCAB6350}"/>
                </a:ext>
              </a:extLst>
            </p:cNvPr>
            <p:cNvSpPr>
              <a:spLocks noChangeArrowheads="1"/>
            </p:cNvSpPr>
            <p:nvPr/>
          </p:nvSpPr>
          <p:spPr bwMode="auto">
            <a:xfrm>
              <a:off x="5420" y="2600"/>
              <a:ext cx="127" cy="128"/>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7" name="Oval 30">
              <a:extLst>
                <a:ext uri="{FF2B5EF4-FFF2-40B4-BE49-F238E27FC236}">
                  <a16:creationId xmlns:a16="http://schemas.microsoft.com/office/drawing/2014/main" id="{29ABB2BB-612E-4DBD-A7CE-9A9112A6D839}"/>
                </a:ext>
              </a:extLst>
            </p:cNvPr>
            <p:cNvSpPr>
              <a:spLocks noChangeArrowheads="1"/>
            </p:cNvSpPr>
            <p:nvPr/>
          </p:nvSpPr>
          <p:spPr bwMode="auto">
            <a:xfrm>
              <a:off x="4704" y="2779"/>
              <a:ext cx="127" cy="127"/>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8" name="Oval 31">
              <a:extLst>
                <a:ext uri="{FF2B5EF4-FFF2-40B4-BE49-F238E27FC236}">
                  <a16:creationId xmlns:a16="http://schemas.microsoft.com/office/drawing/2014/main" id="{118E3CC3-3BD8-4E26-BC59-4D21043DAFC5}"/>
                </a:ext>
              </a:extLst>
            </p:cNvPr>
            <p:cNvSpPr>
              <a:spLocks noChangeArrowheads="1"/>
            </p:cNvSpPr>
            <p:nvPr/>
          </p:nvSpPr>
          <p:spPr bwMode="auto">
            <a:xfrm>
              <a:off x="4883" y="2779"/>
              <a:ext cx="127" cy="127"/>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29" name="Oval 32">
              <a:extLst>
                <a:ext uri="{FF2B5EF4-FFF2-40B4-BE49-F238E27FC236}">
                  <a16:creationId xmlns:a16="http://schemas.microsoft.com/office/drawing/2014/main" id="{C143CC53-45A9-4028-830E-40D11A4A835D}"/>
                </a:ext>
              </a:extLst>
            </p:cNvPr>
            <p:cNvSpPr>
              <a:spLocks noChangeArrowheads="1"/>
            </p:cNvSpPr>
            <p:nvPr/>
          </p:nvSpPr>
          <p:spPr bwMode="auto">
            <a:xfrm>
              <a:off x="5062" y="2779"/>
              <a:ext cx="127" cy="127"/>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30" name="Oval 33">
              <a:extLst>
                <a:ext uri="{FF2B5EF4-FFF2-40B4-BE49-F238E27FC236}">
                  <a16:creationId xmlns:a16="http://schemas.microsoft.com/office/drawing/2014/main" id="{9ADB88D9-D287-4FFA-A8F9-41D272601275}"/>
                </a:ext>
              </a:extLst>
            </p:cNvPr>
            <p:cNvSpPr>
              <a:spLocks noChangeArrowheads="1"/>
            </p:cNvSpPr>
            <p:nvPr/>
          </p:nvSpPr>
          <p:spPr bwMode="auto">
            <a:xfrm>
              <a:off x="5241" y="2779"/>
              <a:ext cx="127" cy="127"/>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31" name="Oval 34">
              <a:extLst>
                <a:ext uri="{FF2B5EF4-FFF2-40B4-BE49-F238E27FC236}">
                  <a16:creationId xmlns:a16="http://schemas.microsoft.com/office/drawing/2014/main" id="{F7746547-DA29-4518-9993-E1BC6C22D44E}"/>
                </a:ext>
              </a:extLst>
            </p:cNvPr>
            <p:cNvSpPr>
              <a:spLocks noChangeArrowheads="1"/>
            </p:cNvSpPr>
            <p:nvPr/>
          </p:nvSpPr>
          <p:spPr bwMode="auto">
            <a:xfrm>
              <a:off x="4704" y="2958"/>
              <a:ext cx="127" cy="127"/>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32" name="Oval 35">
              <a:extLst>
                <a:ext uri="{FF2B5EF4-FFF2-40B4-BE49-F238E27FC236}">
                  <a16:creationId xmlns:a16="http://schemas.microsoft.com/office/drawing/2014/main" id="{C4839A2A-AEF1-494F-A6C3-CCFEE9781CDA}"/>
                </a:ext>
              </a:extLst>
            </p:cNvPr>
            <p:cNvSpPr>
              <a:spLocks noChangeArrowheads="1"/>
            </p:cNvSpPr>
            <p:nvPr/>
          </p:nvSpPr>
          <p:spPr bwMode="auto">
            <a:xfrm>
              <a:off x="4883" y="2958"/>
              <a:ext cx="127" cy="127"/>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33" name="Oval 36">
              <a:extLst>
                <a:ext uri="{FF2B5EF4-FFF2-40B4-BE49-F238E27FC236}">
                  <a16:creationId xmlns:a16="http://schemas.microsoft.com/office/drawing/2014/main" id="{73E1E952-A3C2-4ECB-8376-CCE804E9C2D8}"/>
                </a:ext>
              </a:extLst>
            </p:cNvPr>
            <p:cNvSpPr>
              <a:spLocks noChangeArrowheads="1"/>
            </p:cNvSpPr>
            <p:nvPr/>
          </p:nvSpPr>
          <p:spPr bwMode="auto">
            <a:xfrm>
              <a:off x="5062" y="2958"/>
              <a:ext cx="127" cy="127"/>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34" name="Oval 37">
              <a:extLst>
                <a:ext uri="{FF2B5EF4-FFF2-40B4-BE49-F238E27FC236}">
                  <a16:creationId xmlns:a16="http://schemas.microsoft.com/office/drawing/2014/main" id="{E821B705-8485-4875-9CC6-B3F1B5C2A52F}"/>
                </a:ext>
              </a:extLst>
            </p:cNvPr>
            <p:cNvSpPr>
              <a:spLocks noChangeArrowheads="1"/>
            </p:cNvSpPr>
            <p:nvPr/>
          </p:nvSpPr>
          <p:spPr bwMode="auto">
            <a:xfrm>
              <a:off x="5241" y="2958"/>
              <a:ext cx="127" cy="127"/>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35" name="Oval 38">
              <a:extLst>
                <a:ext uri="{FF2B5EF4-FFF2-40B4-BE49-F238E27FC236}">
                  <a16:creationId xmlns:a16="http://schemas.microsoft.com/office/drawing/2014/main" id="{13EF254C-28B6-4EF1-BB45-BDEDA0C643D6}"/>
                </a:ext>
              </a:extLst>
            </p:cNvPr>
            <p:cNvSpPr>
              <a:spLocks noChangeArrowheads="1"/>
            </p:cNvSpPr>
            <p:nvPr/>
          </p:nvSpPr>
          <p:spPr bwMode="auto">
            <a:xfrm>
              <a:off x="4883" y="3137"/>
              <a:ext cx="127" cy="127"/>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36" name="Oval 39">
              <a:extLst>
                <a:ext uri="{FF2B5EF4-FFF2-40B4-BE49-F238E27FC236}">
                  <a16:creationId xmlns:a16="http://schemas.microsoft.com/office/drawing/2014/main" id="{B144EC51-F1D3-428E-8DC7-0B455C00E86E}"/>
                </a:ext>
              </a:extLst>
            </p:cNvPr>
            <p:cNvSpPr>
              <a:spLocks noChangeArrowheads="1"/>
            </p:cNvSpPr>
            <p:nvPr/>
          </p:nvSpPr>
          <p:spPr bwMode="auto">
            <a:xfrm>
              <a:off x="5241" y="3137"/>
              <a:ext cx="127" cy="127"/>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grpSp>
      <p:sp>
        <p:nvSpPr>
          <p:cNvPr id="37" name="Line 40">
            <a:extLst>
              <a:ext uri="{FF2B5EF4-FFF2-40B4-BE49-F238E27FC236}">
                <a16:creationId xmlns:a16="http://schemas.microsoft.com/office/drawing/2014/main" id="{897C1DAB-08FF-4D3A-A218-8C0165B20020}"/>
              </a:ext>
            </a:extLst>
          </p:cNvPr>
          <p:cNvSpPr>
            <a:spLocks noChangeShapeType="1"/>
          </p:cNvSpPr>
          <p:nvPr/>
        </p:nvSpPr>
        <p:spPr bwMode="auto">
          <a:xfrm>
            <a:off x="406400" y="2819400"/>
            <a:ext cx="109728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
        <p:nvSpPr>
          <p:cNvPr id="11267" name="Rectangle 3"/>
          <p:cNvSpPr>
            <a:spLocks noGrp="1" noChangeArrowheads="1"/>
          </p:cNvSpPr>
          <p:nvPr>
            <p:ph type="ctrTitle"/>
          </p:nvPr>
        </p:nvSpPr>
        <p:spPr>
          <a:xfrm>
            <a:off x="421217" y="466725"/>
            <a:ext cx="9042400" cy="2133600"/>
          </a:xfrm>
        </p:spPr>
        <p:txBody>
          <a:bodyPr/>
          <a:lstStyle>
            <a:lvl1pPr algn="r">
              <a:defRPr sz="4800"/>
            </a:lvl1pPr>
          </a:lstStyle>
          <a:p>
            <a:pPr lvl="0"/>
            <a:r>
              <a:rPr lang="en-US" altLang="en-US" noProof="0"/>
              <a:t>Click to edit Master title style</a:t>
            </a:r>
          </a:p>
        </p:txBody>
      </p:sp>
      <p:sp>
        <p:nvSpPr>
          <p:cNvPr id="11268" name="Rectangle 4"/>
          <p:cNvSpPr>
            <a:spLocks noGrp="1" noChangeArrowheads="1"/>
          </p:cNvSpPr>
          <p:nvPr>
            <p:ph type="subTitle" idx="1"/>
          </p:nvPr>
        </p:nvSpPr>
        <p:spPr>
          <a:xfrm>
            <a:off x="1132417" y="3049588"/>
            <a:ext cx="83312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a:extLst>
              <a:ext uri="{FF2B5EF4-FFF2-40B4-BE49-F238E27FC236}">
                <a16:creationId xmlns:a16="http://schemas.microsoft.com/office/drawing/2014/main" id="{B2764219-B11E-441D-9B28-985678308648}"/>
              </a:ext>
            </a:extLst>
          </p:cNvPr>
          <p:cNvSpPr>
            <a:spLocks noGrp="1" noChangeArrowheads="1"/>
          </p:cNvSpPr>
          <p:nvPr>
            <p:ph type="dt" sz="half" idx="10"/>
          </p:nvPr>
        </p:nvSpPr>
        <p:spPr/>
        <p:txBody>
          <a:bodyPr/>
          <a:lstStyle>
            <a:lvl1pPr>
              <a:defRPr/>
            </a:lvl1pPr>
          </a:lstStyle>
          <a:p>
            <a:pPr>
              <a:defRPr/>
            </a:pPr>
            <a:endParaRPr lang="en-US" altLang="en-US"/>
          </a:p>
        </p:txBody>
      </p:sp>
      <p:sp>
        <p:nvSpPr>
          <p:cNvPr id="39" name="Rectangle 6">
            <a:extLst>
              <a:ext uri="{FF2B5EF4-FFF2-40B4-BE49-F238E27FC236}">
                <a16:creationId xmlns:a16="http://schemas.microsoft.com/office/drawing/2014/main" id="{BF43EB30-C08B-4349-8125-59633AC6AF1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a:extLst>
              <a:ext uri="{FF2B5EF4-FFF2-40B4-BE49-F238E27FC236}">
                <a16:creationId xmlns:a16="http://schemas.microsoft.com/office/drawing/2014/main" id="{A4CF0588-B517-4480-81F1-2C7E0DEF35C5}"/>
              </a:ext>
            </a:extLst>
          </p:cNvPr>
          <p:cNvSpPr>
            <a:spLocks noGrp="1" noChangeArrowheads="1"/>
          </p:cNvSpPr>
          <p:nvPr>
            <p:ph type="sldNum" sz="quarter" idx="12"/>
          </p:nvPr>
        </p:nvSpPr>
        <p:spPr/>
        <p:txBody>
          <a:bodyPr/>
          <a:lstStyle>
            <a:lvl1pPr>
              <a:defRPr/>
            </a:lvl1pPr>
          </a:lstStyle>
          <a:p>
            <a:pPr>
              <a:defRPr/>
            </a:pPr>
            <a:fld id="{0B2F1085-1A3A-4B7D-BF16-2EBEAE5B6745}" type="slidenum">
              <a:rPr lang="en-US" altLang="en-US"/>
              <a:pPr>
                <a:defRPr/>
              </a:pPr>
              <a:t>‹#›</a:t>
            </a:fld>
            <a:endParaRPr lang="en-US" altLang="en-US"/>
          </a:p>
        </p:txBody>
      </p:sp>
    </p:spTree>
    <p:extLst>
      <p:ext uri="{BB962C8B-B14F-4D97-AF65-F5344CB8AC3E}">
        <p14:creationId xmlns:p14="http://schemas.microsoft.com/office/powerpoint/2010/main" val="3406817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5">
            <a:extLst>
              <a:ext uri="{FF2B5EF4-FFF2-40B4-BE49-F238E27FC236}">
                <a16:creationId xmlns:a16="http://schemas.microsoft.com/office/drawing/2014/main" id="{5A7EE887-6CB4-4860-B761-4F7C962F3E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7A3C625-41ED-445C-892C-63DDF7F37E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CE4A251-DDF2-4348-9C9F-8A2DA219CAFF}"/>
              </a:ext>
            </a:extLst>
          </p:cNvPr>
          <p:cNvSpPr>
            <a:spLocks noGrp="1" noChangeArrowheads="1"/>
          </p:cNvSpPr>
          <p:nvPr>
            <p:ph type="sldNum" sz="quarter" idx="12"/>
          </p:nvPr>
        </p:nvSpPr>
        <p:spPr>
          <a:ln/>
        </p:spPr>
        <p:txBody>
          <a:bodyPr/>
          <a:lstStyle>
            <a:lvl1pPr>
              <a:defRPr/>
            </a:lvl1pPr>
          </a:lstStyle>
          <a:p>
            <a:pPr>
              <a:defRPr/>
            </a:pPr>
            <a:fld id="{87EA78BF-03AF-496D-96C1-E5F8FD1D79B7}" type="slidenum">
              <a:rPr lang="en-US" altLang="en-US"/>
              <a:pPr>
                <a:defRPr/>
              </a:pPr>
              <a:t>‹#›</a:t>
            </a:fld>
            <a:endParaRPr lang="en-US" altLang="en-US"/>
          </a:p>
        </p:txBody>
      </p:sp>
    </p:spTree>
    <p:extLst>
      <p:ext uri="{BB962C8B-B14F-4D97-AF65-F5344CB8AC3E}">
        <p14:creationId xmlns:p14="http://schemas.microsoft.com/office/powerpoint/2010/main" val="3846711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5">
            <a:extLst>
              <a:ext uri="{FF2B5EF4-FFF2-40B4-BE49-F238E27FC236}">
                <a16:creationId xmlns:a16="http://schemas.microsoft.com/office/drawing/2014/main" id="{35353C5A-E758-4B27-B246-5DC6F047BF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8D263D7-6A7E-46F9-BB56-F407A122F1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A12B5006-599C-487E-99CD-44B8626A66EF}"/>
              </a:ext>
            </a:extLst>
          </p:cNvPr>
          <p:cNvSpPr>
            <a:spLocks noGrp="1" noChangeArrowheads="1"/>
          </p:cNvSpPr>
          <p:nvPr>
            <p:ph type="sldNum" sz="quarter" idx="12"/>
          </p:nvPr>
        </p:nvSpPr>
        <p:spPr>
          <a:ln/>
        </p:spPr>
        <p:txBody>
          <a:bodyPr/>
          <a:lstStyle>
            <a:lvl1pPr>
              <a:defRPr/>
            </a:lvl1pPr>
          </a:lstStyle>
          <a:p>
            <a:pPr>
              <a:defRPr/>
            </a:pPr>
            <a:fld id="{9AC3500D-D62C-4B19-AEF8-0AE6D08810C9}" type="slidenum">
              <a:rPr lang="en-US" altLang="en-US"/>
              <a:pPr>
                <a:defRPr/>
              </a:pPr>
              <a:t>‹#›</a:t>
            </a:fld>
            <a:endParaRPr lang="en-US" altLang="en-US"/>
          </a:p>
        </p:txBody>
      </p:sp>
    </p:spTree>
    <p:extLst>
      <p:ext uri="{BB962C8B-B14F-4D97-AF65-F5344CB8AC3E}">
        <p14:creationId xmlns:p14="http://schemas.microsoft.com/office/powerpoint/2010/main" val="11913168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719263"/>
            <a:ext cx="53848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5">
            <a:extLst>
              <a:ext uri="{FF2B5EF4-FFF2-40B4-BE49-F238E27FC236}">
                <a16:creationId xmlns:a16="http://schemas.microsoft.com/office/drawing/2014/main" id="{54B62D5B-8AF0-427D-B7A8-73F7E31AF73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931AD0C-0424-4000-97F9-1AFA5619DD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927162CF-7647-4FDA-963A-AAC45BB90C37}"/>
              </a:ext>
            </a:extLst>
          </p:cNvPr>
          <p:cNvSpPr>
            <a:spLocks noGrp="1" noChangeArrowheads="1"/>
          </p:cNvSpPr>
          <p:nvPr>
            <p:ph type="sldNum" sz="quarter" idx="12"/>
          </p:nvPr>
        </p:nvSpPr>
        <p:spPr>
          <a:ln/>
        </p:spPr>
        <p:txBody>
          <a:bodyPr/>
          <a:lstStyle>
            <a:lvl1pPr>
              <a:defRPr/>
            </a:lvl1pPr>
          </a:lstStyle>
          <a:p>
            <a:pPr>
              <a:defRPr/>
            </a:pPr>
            <a:fld id="{00B190BE-1E5E-42EE-81E7-044318DAC42C}" type="slidenum">
              <a:rPr lang="en-US" altLang="en-US"/>
              <a:pPr>
                <a:defRPr/>
              </a:pPr>
              <a:t>‹#›</a:t>
            </a:fld>
            <a:endParaRPr lang="en-US" altLang="en-US"/>
          </a:p>
        </p:txBody>
      </p:sp>
    </p:spTree>
    <p:extLst>
      <p:ext uri="{BB962C8B-B14F-4D97-AF65-F5344CB8AC3E}">
        <p14:creationId xmlns:p14="http://schemas.microsoft.com/office/powerpoint/2010/main" val="24579537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5">
            <a:extLst>
              <a:ext uri="{FF2B5EF4-FFF2-40B4-BE49-F238E27FC236}">
                <a16:creationId xmlns:a16="http://schemas.microsoft.com/office/drawing/2014/main" id="{602881F4-9210-40A1-83FB-C374DB4C85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19E87F6-E410-4B09-BADA-EF229B2484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87EB36CB-6FDE-4039-AE4C-E8069D51C4F3}"/>
              </a:ext>
            </a:extLst>
          </p:cNvPr>
          <p:cNvSpPr>
            <a:spLocks noGrp="1" noChangeArrowheads="1"/>
          </p:cNvSpPr>
          <p:nvPr>
            <p:ph type="sldNum" sz="quarter" idx="12"/>
          </p:nvPr>
        </p:nvSpPr>
        <p:spPr>
          <a:ln/>
        </p:spPr>
        <p:txBody>
          <a:bodyPr/>
          <a:lstStyle>
            <a:lvl1pPr>
              <a:defRPr/>
            </a:lvl1pPr>
          </a:lstStyle>
          <a:p>
            <a:pPr>
              <a:defRPr/>
            </a:pPr>
            <a:fld id="{0EE7B0E6-6C4A-4CFA-AFEF-8C6D73D66E8C}" type="slidenum">
              <a:rPr lang="en-US" altLang="en-US"/>
              <a:pPr>
                <a:defRPr/>
              </a:pPr>
              <a:t>‹#›</a:t>
            </a:fld>
            <a:endParaRPr lang="en-US" altLang="en-US"/>
          </a:p>
        </p:txBody>
      </p:sp>
    </p:spTree>
    <p:extLst>
      <p:ext uri="{BB962C8B-B14F-4D97-AF65-F5344CB8AC3E}">
        <p14:creationId xmlns:p14="http://schemas.microsoft.com/office/powerpoint/2010/main" val="3160928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5">
            <a:extLst>
              <a:ext uri="{FF2B5EF4-FFF2-40B4-BE49-F238E27FC236}">
                <a16:creationId xmlns:a16="http://schemas.microsoft.com/office/drawing/2014/main" id="{C23FEDA6-EEBE-472E-9DCF-5C568F74E8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3BB585F-4567-491F-A1BA-69C4BFC3A5F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8B22726F-D05B-43E2-8071-047CD74D6FE1}"/>
              </a:ext>
            </a:extLst>
          </p:cNvPr>
          <p:cNvSpPr>
            <a:spLocks noGrp="1" noChangeArrowheads="1"/>
          </p:cNvSpPr>
          <p:nvPr>
            <p:ph type="sldNum" sz="quarter" idx="12"/>
          </p:nvPr>
        </p:nvSpPr>
        <p:spPr>
          <a:ln/>
        </p:spPr>
        <p:txBody>
          <a:bodyPr/>
          <a:lstStyle>
            <a:lvl1pPr>
              <a:defRPr/>
            </a:lvl1pPr>
          </a:lstStyle>
          <a:p>
            <a:pPr>
              <a:defRPr/>
            </a:pPr>
            <a:fld id="{D563DC5D-154A-42EB-8DFC-0D0B3DDA0012}" type="slidenum">
              <a:rPr lang="en-US" altLang="en-US"/>
              <a:pPr>
                <a:defRPr/>
              </a:pPr>
              <a:t>‹#›</a:t>
            </a:fld>
            <a:endParaRPr lang="en-US" altLang="en-US"/>
          </a:p>
        </p:txBody>
      </p:sp>
    </p:spTree>
    <p:extLst>
      <p:ext uri="{BB962C8B-B14F-4D97-AF65-F5344CB8AC3E}">
        <p14:creationId xmlns:p14="http://schemas.microsoft.com/office/powerpoint/2010/main" val="693857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965ADE2-9451-494B-B8AC-E81F37661D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81B619BE-9213-4D9B-AC62-DF834739FA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3AFEFE37-75D8-4F35-8C57-029A531BD45D}"/>
              </a:ext>
            </a:extLst>
          </p:cNvPr>
          <p:cNvSpPr>
            <a:spLocks noGrp="1" noChangeArrowheads="1"/>
          </p:cNvSpPr>
          <p:nvPr>
            <p:ph type="sldNum" sz="quarter" idx="12"/>
          </p:nvPr>
        </p:nvSpPr>
        <p:spPr>
          <a:ln/>
        </p:spPr>
        <p:txBody>
          <a:bodyPr/>
          <a:lstStyle>
            <a:lvl1pPr>
              <a:defRPr/>
            </a:lvl1pPr>
          </a:lstStyle>
          <a:p>
            <a:pPr>
              <a:defRPr/>
            </a:pPr>
            <a:fld id="{FDC6D4D2-6A71-4E6F-9773-0CF2B34D42A4}" type="slidenum">
              <a:rPr lang="en-US" altLang="en-US"/>
              <a:pPr>
                <a:defRPr/>
              </a:pPr>
              <a:t>‹#›</a:t>
            </a:fld>
            <a:endParaRPr lang="en-US" altLang="en-US"/>
          </a:p>
        </p:txBody>
      </p:sp>
    </p:spTree>
    <p:extLst>
      <p:ext uri="{BB962C8B-B14F-4D97-AF65-F5344CB8AC3E}">
        <p14:creationId xmlns:p14="http://schemas.microsoft.com/office/powerpoint/2010/main" val="26877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lstStyle>
            <a:lvl1pPr algn="l">
              <a:defRPr sz="2000" b="1"/>
            </a:lvl1pPr>
          </a:lstStyle>
          <a:p>
            <a:r>
              <a:rPr lang="vi-VN"/>
              <a:t>Bấm &amp; sửa kiểu tiêu đề</a:t>
            </a:r>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5">
            <a:extLst>
              <a:ext uri="{FF2B5EF4-FFF2-40B4-BE49-F238E27FC236}">
                <a16:creationId xmlns:a16="http://schemas.microsoft.com/office/drawing/2014/main" id="{ECFD6663-3AE1-47C9-8110-366F8E9DC16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4D2AA3E-4C0B-4074-B1DE-CA8FD2B567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0F4912E-5052-43A5-A31E-F4BF4B1CE047}"/>
              </a:ext>
            </a:extLst>
          </p:cNvPr>
          <p:cNvSpPr>
            <a:spLocks noGrp="1" noChangeArrowheads="1"/>
          </p:cNvSpPr>
          <p:nvPr>
            <p:ph type="sldNum" sz="quarter" idx="12"/>
          </p:nvPr>
        </p:nvSpPr>
        <p:spPr>
          <a:ln/>
        </p:spPr>
        <p:txBody>
          <a:bodyPr/>
          <a:lstStyle>
            <a:lvl1pPr>
              <a:defRPr/>
            </a:lvl1pPr>
          </a:lstStyle>
          <a:p>
            <a:pPr>
              <a:defRPr/>
            </a:pPr>
            <a:fld id="{9A551CD6-A564-4DBE-9E1E-CE0D8A609F00}" type="slidenum">
              <a:rPr lang="en-US" altLang="en-US"/>
              <a:pPr>
                <a:defRPr/>
              </a:pPr>
              <a:t>‹#›</a:t>
            </a:fld>
            <a:endParaRPr lang="en-US" altLang="en-US"/>
          </a:p>
        </p:txBody>
      </p:sp>
    </p:spTree>
    <p:extLst>
      <p:ext uri="{BB962C8B-B14F-4D97-AF65-F5344CB8AC3E}">
        <p14:creationId xmlns:p14="http://schemas.microsoft.com/office/powerpoint/2010/main" val="17125948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5">
            <a:extLst>
              <a:ext uri="{FF2B5EF4-FFF2-40B4-BE49-F238E27FC236}">
                <a16:creationId xmlns:a16="http://schemas.microsoft.com/office/drawing/2014/main" id="{AD22D940-A13A-44F1-B8A9-54FFF28756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651E95F-313E-465D-971D-578A320880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E92E8695-BCEF-403D-B866-38E12A38B3E5}"/>
              </a:ext>
            </a:extLst>
          </p:cNvPr>
          <p:cNvSpPr>
            <a:spLocks noGrp="1" noChangeArrowheads="1"/>
          </p:cNvSpPr>
          <p:nvPr>
            <p:ph type="sldNum" sz="quarter" idx="12"/>
          </p:nvPr>
        </p:nvSpPr>
        <p:spPr>
          <a:ln/>
        </p:spPr>
        <p:txBody>
          <a:bodyPr/>
          <a:lstStyle>
            <a:lvl1pPr>
              <a:defRPr/>
            </a:lvl1pPr>
          </a:lstStyle>
          <a:p>
            <a:pPr>
              <a:defRPr/>
            </a:pPr>
            <a:fld id="{1E00A16A-B450-4628-8E54-AE009FFE9AE0}" type="slidenum">
              <a:rPr lang="en-US" altLang="en-US"/>
              <a:pPr>
                <a:defRPr/>
              </a:pPr>
              <a:t>‹#›</a:t>
            </a:fld>
            <a:endParaRPr lang="en-US" altLang="en-US"/>
          </a:p>
        </p:txBody>
      </p:sp>
    </p:spTree>
    <p:extLst>
      <p:ext uri="{BB962C8B-B14F-4D97-AF65-F5344CB8AC3E}">
        <p14:creationId xmlns:p14="http://schemas.microsoft.com/office/powerpoint/2010/main" val="3454116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5">
            <a:extLst>
              <a:ext uri="{FF2B5EF4-FFF2-40B4-BE49-F238E27FC236}">
                <a16:creationId xmlns:a16="http://schemas.microsoft.com/office/drawing/2014/main" id="{1C44F05A-40F0-4C05-99BA-C9967F2CA4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327CCF9-F832-4517-BF91-E8CA30E553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EC934F2-D7A0-4DD7-9E2C-94BA2B160C5F}"/>
              </a:ext>
            </a:extLst>
          </p:cNvPr>
          <p:cNvSpPr>
            <a:spLocks noGrp="1" noChangeArrowheads="1"/>
          </p:cNvSpPr>
          <p:nvPr>
            <p:ph type="sldNum" sz="quarter" idx="12"/>
          </p:nvPr>
        </p:nvSpPr>
        <p:spPr>
          <a:ln/>
        </p:spPr>
        <p:txBody>
          <a:bodyPr/>
          <a:lstStyle>
            <a:lvl1pPr>
              <a:defRPr/>
            </a:lvl1pPr>
          </a:lstStyle>
          <a:p>
            <a:pPr>
              <a:defRPr/>
            </a:pPr>
            <a:fld id="{DA4B3FBB-7468-4549-9844-E54428480361}" type="slidenum">
              <a:rPr lang="en-US" altLang="en-US"/>
              <a:pPr>
                <a:defRPr/>
              </a:pPr>
              <a:t>‹#›</a:t>
            </a:fld>
            <a:endParaRPr lang="en-US" altLang="en-US"/>
          </a:p>
        </p:txBody>
      </p:sp>
    </p:spTree>
    <p:extLst>
      <p:ext uri="{BB962C8B-B14F-4D97-AF65-F5344CB8AC3E}">
        <p14:creationId xmlns:p14="http://schemas.microsoft.com/office/powerpoint/2010/main" val="19742588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122239"/>
            <a:ext cx="2743200" cy="6008687"/>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122239"/>
            <a:ext cx="8026400" cy="6008687"/>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5">
            <a:extLst>
              <a:ext uri="{FF2B5EF4-FFF2-40B4-BE49-F238E27FC236}">
                <a16:creationId xmlns:a16="http://schemas.microsoft.com/office/drawing/2014/main" id="{12B24004-954D-492F-A1BC-B31E8A755C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6ACD26D-B7B7-4781-9EBE-E6F1D7E46A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B388EA8-C236-421F-B7B3-0EC872745CB9}"/>
              </a:ext>
            </a:extLst>
          </p:cNvPr>
          <p:cNvSpPr>
            <a:spLocks noGrp="1" noChangeArrowheads="1"/>
          </p:cNvSpPr>
          <p:nvPr>
            <p:ph type="sldNum" sz="quarter" idx="12"/>
          </p:nvPr>
        </p:nvSpPr>
        <p:spPr>
          <a:ln/>
        </p:spPr>
        <p:txBody>
          <a:bodyPr/>
          <a:lstStyle>
            <a:lvl1pPr>
              <a:defRPr/>
            </a:lvl1pPr>
          </a:lstStyle>
          <a:p>
            <a:pPr>
              <a:defRPr/>
            </a:pPr>
            <a:fld id="{D9B6BC47-FF7F-4232-8B00-AFCD7B8147FE}" type="slidenum">
              <a:rPr lang="en-US" altLang="en-US"/>
              <a:pPr>
                <a:defRPr/>
              </a:pPr>
              <a:t>‹#›</a:t>
            </a:fld>
            <a:endParaRPr lang="en-US" altLang="en-US"/>
          </a:p>
        </p:txBody>
      </p:sp>
    </p:spTree>
    <p:extLst>
      <p:ext uri="{BB962C8B-B14F-4D97-AF65-F5344CB8AC3E}">
        <p14:creationId xmlns:p14="http://schemas.microsoft.com/office/powerpoint/2010/main" val="33189437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êu đề, Văn bản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122238"/>
            <a:ext cx="10058400" cy="1295400"/>
          </a:xfrm>
        </p:spPr>
        <p:txBody>
          <a:bodyPr/>
          <a:lstStyle/>
          <a:p>
            <a:r>
              <a:rPr lang="vi-VN"/>
              <a:t>Bấm &amp; sửa kiểu tiêu đề</a:t>
            </a:r>
          </a:p>
        </p:txBody>
      </p:sp>
      <p:sp>
        <p:nvSpPr>
          <p:cNvPr id="3" name="Chỗ dành sẵn cho Văn bản 2"/>
          <p:cNvSpPr>
            <a:spLocks noGrp="1"/>
          </p:cNvSpPr>
          <p:nvPr>
            <p:ph type="body" sz="half" idx="1"/>
          </p:nvPr>
        </p:nvSpPr>
        <p:spPr>
          <a:xfrm>
            <a:off x="609600" y="1719263"/>
            <a:ext cx="5384800" cy="44116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6197600" y="1719264"/>
            <a:ext cx="5384800" cy="212883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6197600" y="4000501"/>
            <a:ext cx="5384800" cy="21304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Rectangle 5">
            <a:extLst>
              <a:ext uri="{FF2B5EF4-FFF2-40B4-BE49-F238E27FC236}">
                <a16:creationId xmlns:a16="http://schemas.microsoft.com/office/drawing/2014/main" id="{317252AD-0759-41D1-B4D4-9D2F3DE35C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1D8ACC3-590F-4126-B544-BFCE0E3994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a:extLst>
              <a:ext uri="{FF2B5EF4-FFF2-40B4-BE49-F238E27FC236}">
                <a16:creationId xmlns:a16="http://schemas.microsoft.com/office/drawing/2014/main" id="{F9F6FB27-B244-4C99-8029-FE67751AACDA}"/>
              </a:ext>
            </a:extLst>
          </p:cNvPr>
          <p:cNvSpPr>
            <a:spLocks noGrp="1" noChangeArrowheads="1"/>
          </p:cNvSpPr>
          <p:nvPr>
            <p:ph type="sldNum" sz="quarter" idx="12"/>
          </p:nvPr>
        </p:nvSpPr>
        <p:spPr>
          <a:ln/>
        </p:spPr>
        <p:txBody>
          <a:bodyPr/>
          <a:lstStyle>
            <a:lvl1pPr>
              <a:defRPr/>
            </a:lvl1pPr>
          </a:lstStyle>
          <a:p>
            <a:pPr>
              <a:defRPr/>
            </a:pPr>
            <a:fld id="{590D7B95-12AF-42C5-8E78-1EEDC5F7867E}" type="slidenum">
              <a:rPr lang="en-US" altLang="en-US"/>
              <a:pPr>
                <a:defRPr/>
              </a:pPr>
              <a:t>‹#›</a:t>
            </a:fld>
            <a:endParaRPr lang="en-US" altLang="en-US"/>
          </a:p>
        </p:txBody>
      </p:sp>
    </p:spTree>
    <p:extLst>
      <p:ext uri="{BB962C8B-B14F-4D97-AF65-F5344CB8AC3E}">
        <p14:creationId xmlns:p14="http://schemas.microsoft.com/office/powerpoint/2010/main" val="562951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fourObj" preserve="1">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609600" y="122238"/>
            <a:ext cx="10058400" cy="1295400"/>
          </a:xfrm>
        </p:spPr>
        <p:txBody>
          <a:bodyPr/>
          <a:lstStyle/>
          <a:p>
            <a:r>
              <a:rPr lang="vi-VN"/>
              <a:t>Bấm &amp; sửa kiểu tiêu đề</a:t>
            </a:r>
          </a:p>
        </p:txBody>
      </p:sp>
      <p:sp>
        <p:nvSpPr>
          <p:cNvPr id="3" name="Chỗ dành sẵn cho Nội dung 2"/>
          <p:cNvSpPr>
            <a:spLocks noGrp="1"/>
          </p:cNvSpPr>
          <p:nvPr>
            <p:ph sz="quarter" idx="1"/>
          </p:nvPr>
        </p:nvSpPr>
        <p:spPr>
          <a:xfrm>
            <a:off x="609600" y="1719264"/>
            <a:ext cx="5384800" cy="212883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6197600" y="1719264"/>
            <a:ext cx="5384800" cy="212883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609600" y="4000501"/>
            <a:ext cx="5384800" cy="21304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Chỗ dành sẵn cho Nội dung 5"/>
          <p:cNvSpPr>
            <a:spLocks noGrp="1"/>
          </p:cNvSpPr>
          <p:nvPr>
            <p:ph sz="quarter" idx="4"/>
          </p:nvPr>
        </p:nvSpPr>
        <p:spPr>
          <a:xfrm>
            <a:off x="6197600" y="4000501"/>
            <a:ext cx="5384800" cy="21304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5">
            <a:extLst>
              <a:ext uri="{FF2B5EF4-FFF2-40B4-BE49-F238E27FC236}">
                <a16:creationId xmlns:a16="http://schemas.microsoft.com/office/drawing/2014/main" id="{2052FD53-D173-43EE-8616-C3C33C571E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796CD2EA-936A-4E3C-AF1D-F22603E0B2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86B874C1-CBF4-405C-8669-30B5A73F550C}"/>
              </a:ext>
            </a:extLst>
          </p:cNvPr>
          <p:cNvSpPr>
            <a:spLocks noGrp="1" noChangeArrowheads="1"/>
          </p:cNvSpPr>
          <p:nvPr>
            <p:ph type="sldNum" sz="quarter" idx="12"/>
          </p:nvPr>
        </p:nvSpPr>
        <p:spPr>
          <a:ln/>
        </p:spPr>
        <p:txBody>
          <a:bodyPr/>
          <a:lstStyle>
            <a:lvl1pPr>
              <a:defRPr/>
            </a:lvl1pPr>
          </a:lstStyle>
          <a:p>
            <a:pPr>
              <a:defRPr/>
            </a:pPr>
            <a:fld id="{36B6823E-8265-4CED-B41A-4C398E7D5D20}" type="slidenum">
              <a:rPr lang="en-US" altLang="en-US"/>
              <a:pPr>
                <a:defRPr/>
              </a:pPr>
              <a:t>‹#›</a:t>
            </a:fld>
            <a:endParaRPr lang="en-US" altLang="en-US"/>
          </a:p>
        </p:txBody>
      </p:sp>
    </p:spTree>
    <p:extLst>
      <p:ext uri="{BB962C8B-B14F-4D97-AF65-F5344CB8AC3E}">
        <p14:creationId xmlns:p14="http://schemas.microsoft.com/office/powerpoint/2010/main" val="3610555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êu đề, Nội dung và văn bản">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122238"/>
            <a:ext cx="10058400" cy="1295400"/>
          </a:xfrm>
        </p:spPr>
        <p:txBody>
          <a:bodyPr/>
          <a:lstStyle/>
          <a:p>
            <a:r>
              <a:rPr lang="vi-VN"/>
              <a:t>Bấm &amp; sửa kiểu tiêu đề</a:t>
            </a:r>
          </a:p>
        </p:txBody>
      </p:sp>
      <p:sp>
        <p:nvSpPr>
          <p:cNvPr id="3" name="Chỗ dành sẵn cho Nội dung 2"/>
          <p:cNvSpPr>
            <a:spLocks noGrp="1"/>
          </p:cNvSpPr>
          <p:nvPr>
            <p:ph sz="half" idx="1"/>
          </p:nvPr>
        </p:nvSpPr>
        <p:spPr>
          <a:xfrm>
            <a:off x="609600" y="1719263"/>
            <a:ext cx="5384800" cy="44116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197600" y="1719263"/>
            <a:ext cx="5384800" cy="441166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5">
            <a:extLst>
              <a:ext uri="{FF2B5EF4-FFF2-40B4-BE49-F238E27FC236}">
                <a16:creationId xmlns:a16="http://schemas.microsoft.com/office/drawing/2014/main" id="{298D33D5-F5A4-4815-BC80-129BA6BF59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F8FF3E5-AA9E-48AB-A912-FC0AADF4EA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E30A63DB-3F82-410A-915B-E2BE67E2977D}"/>
              </a:ext>
            </a:extLst>
          </p:cNvPr>
          <p:cNvSpPr>
            <a:spLocks noGrp="1" noChangeArrowheads="1"/>
          </p:cNvSpPr>
          <p:nvPr>
            <p:ph type="sldNum" sz="quarter" idx="12"/>
          </p:nvPr>
        </p:nvSpPr>
        <p:spPr>
          <a:ln/>
        </p:spPr>
        <p:txBody>
          <a:bodyPr/>
          <a:lstStyle>
            <a:lvl1pPr>
              <a:defRPr/>
            </a:lvl1pPr>
          </a:lstStyle>
          <a:p>
            <a:pPr>
              <a:defRPr/>
            </a:pPr>
            <a:fld id="{283CA4BE-F019-43B7-BBB7-7DB5B74A983A}" type="slidenum">
              <a:rPr lang="en-US" altLang="en-US"/>
              <a:pPr>
                <a:defRPr/>
              </a:pPr>
              <a:t>‹#›</a:t>
            </a:fld>
            <a:endParaRPr lang="en-US" altLang="en-US"/>
          </a:p>
        </p:txBody>
      </p:sp>
    </p:spTree>
    <p:extLst>
      <p:ext uri="{BB962C8B-B14F-4D97-AF65-F5344CB8AC3E}">
        <p14:creationId xmlns:p14="http://schemas.microsoft.com/office/powerpoint/2010/main" val="27824392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Ngữ cảnh">
    <p:spTree>
      <p:nvGrpSpPr>
        <p:cNvPr id="1" name=""/>
        <p:cNvGrpSpPr/>
        <p:nvPr/>
      </p:nvGrpSpPr>
      <p:grpSpPr>
        <a:xfrm>
          <a:off x="0" y="0"/>
          <a:ext cx="0" cy="0"/>
          <a:chOff x="0" y="0"/>
          <a:chExt cx="0" cy="0"/>
        </a:xfrm>
      </p:grpSpPr>
      <p:sp>
        <p:nvSpPr>
          <p:cNvPr id="2" name="Chỗ dành sẵn cho Nội dung 1"/>
          <p:cNvSpPr>
            <a:spLocks noGrp="1"/>
          </p:cNvSpPr>
          <p:nvPr>
            <p:ph/>
          </p:nvPr>
        </p:nvSpPr>
        <p:spPr>
          <a:xfrm>
            <a:off x="609600" y="122239"/>
            <a:ext cx="10972800" cy="600868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3" name="Rectangle 5">
            <a:extLst>
              <a:ext uri="{FF2B5EF4-FFF2-40B4-BE49-F238E27FC236}">
                <a16:creationId xmlns:a16="http://schemas.microsoft.com/office/drawing/2014/main" id="{6CF7F55D-CB30-4FA9-B5EE-6831C526E6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B9A69F9-EE22-4466-8989-C804FF5098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64341F79-987A-40C6-BDB9-5A16A8512BA7}"/>
              </a:ext>
            </a:extLst>
          </p:cNvPr>
          <p:cNvSpPr>
            <a:spLocks noGrp="1" noChangeArrowheads="1"/>
          </p:cNvSpPr>
          <p:nvPr>
            <p:ph type="sldNum" sz="quarter" idx="12"/>
          </p:nvPr>
        </p:nvSpPr>
        <p:spPr>
          <a:ln/>
        </p:spPr>
        <p:txBody>
          <a:bodyPr/>
          <a:lstStyle>
            <a:lvl1pPr>
              <a:defRPr/>
            </a:lvl1pPr>
          </a:lstStyle>
          <a:p>
            <a:pPr>
              <a:defRPr/>
            </a:pPr>
            <a:fld id="{EC104C4A-2255-475B-80BE-01C7A1FA856E}" type="slidenum">
              <a:rPr lang="en-US" altLang="en-US"/>
              <a:pPr>
                <a:defRPr/>
              </a:pPr>
              <a:t>‹#›</a:t>
            </a:fld>
            <a:endParaRPr lang="en-US" altLang="en-US"/>
          </a:p>
        </p:txBody>
      </p:sp>
    </p:spTree>
    <p:extLst>
      <p:ext uri="{BB962C8B-B14F-4D97-AF65-F5344CB8AC3E}">
        <p14:creationId xmlns:p14="http://schemas.microsoft.com/office/powerpoint/2010/main" val="121698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580EB70A-B222-4151-9C28-BDE21A7AF07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altLang="vi-VN"/>
              <a:t>Click to edit Master title style</a:t>
            </a:r>
          </a:p>
        </p:txBody>
      </p:sp>
      <p:sp>
        <p:nvSpPr>
          <p:cNvPr id="129027" name="Rectangle 3">
            <a:extLst>
              <a:ext uri="{FF2B5EF4-FFF2-40B4-BE49-F238E27FC236}">
                <a16:creationId xmlns:a16="http://schemas.microsoft.com/office/drawing/2014/main" id="{00E4AD17-3C71-440A-A746-A65F2AA6C73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vi-VN" altLang="vi-VN"/>
              <a:t>Click to edit Master text styles</a:t>
            </a:r>
          </a:p>
          <a:p>
            <a:pPr lvl="1"/>
            <a:r>
              <a:rPr lang="vi-VN" altLang="vi-VN"/>
              <a:t>Second level</a:t>
            </a:r>
          </a:p>
          <a:p>
            <a:pPr lvl="2"/>
            <a:r>
              <a:rPr lang="vi-VN" altLang="vi-VN"/>
              <a:t>Third level</a:t>
            </a:r>
          </a:p>
          <a:p>
            <a:pPr lvl="3"/>
            <a:r>
              <a:rPr lang="vi-VN" altLang="vi-VN"/>
              <a:t>Fourth level</a:t>
            </a:r>
          </a:p>
          <a:p>
            <a:pPr lvl="4"/>
            <a:r>
              <a:rPr lang="vi-VN" altLang="vi-VN"/>
              <a:t>Fifth level</a:t>
            </a:r>
          </a:p>
        </p:txBody>
      </p:sp>
      <p:sp>
        <p:nvSpPr>
          <p:cNvPr id="129028" name="Rectangle 4">
            <a:extLst>
              <a:ext uri="{FF2B5EF4-FFF2-40B4-BE49-F238E27FC236}">
                <a16:creationId xmlns:a16="http://schemas.microsoft.com/office/drawing/2014/main" id="{10A42080-ABD2-4289-A63D-39026B883D6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517230CD-4AE3-454E-8C2B-11655B6DBF87}" type="datetimeFigureOut">
              <a:rPr lang="vi-VN" altLang="vi-VN"/>
              <a:pPr/>
              <a:t>18/09/2024</a:t>
            </a:fld>
            <a:endParaRPr lang="vi-VN" altLang="vi-VN"/>
          </a:p>
        </p:txBody>
      </p:sp>
      <p:sp>
        <p:nvSpPr>
          <p:cNvPr id="129029" name="Rectangle 5">
            <a:extLst>
              <a:ext uri="{FF2B5EF4-FFF2-40B4-BE49-F238E27FC236}">
                <a16:creationId xmlns:a16="http://schemas.microsoft.com/office/drawing/2014/main" id="{97C33A79-C351-4900-93BF-14CA5D91927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vi-VN" altLang="vi-VN"/>
          </a:p>
        </p:txBody>
      </p:sp>
      <p:sp>
        <p:nvSpPr>
          <p:cNvPr id="129030" name="Rectangle 6">
            <a:extLst>
              <a:ext uri="{FF2B5EF4-FFF2-40B4-BE49-F238E27FC236}">
                <a16:creationId xmlns:a16="http://schemas.microsoft.com/office/drawing/2014/main" id="{66160508-B98A-4478-85A9-7990A58FED4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73D54CF-94C7-4718-AE4F-C22E9F5FFE61}" type="slidenum">
              <a:rPr lang="vi-VN" altLang="vi-VN"/>
              <a:pPr/>
              <a:t>‹#›</a:t>
            </a:fld>
            <a:endParaRPr lang="vi-VN" altLang="vi-VN"/>
          </a:p>
        </p:txBody>
      </p:sp>
    </p:spTree>
    <p:extLst>
      <p:ext uri="{BB962C8B-B14F-4D97-AF65-F5344CB8AC3E}">
        <p14:creationId xmlns:p14="http://schemas.microsoft.com/office/powerpoint/2010/main" val="2968134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8C17D42-BDBC-4186-94BB-192D28FAEA72}"/>
              </a:ext>
            </a:extLst>
          </p:cNvPr>
          <p:cNvGrpSpPr>
            <a:grpSpLocks/>
          </p:cNvGrpSpPr>
          <p:nvPr/>
        </p:nvGrpSpPr>
        <p:grpSpPr bwMode="auto">
          <a:xfrm>
            <a:off x="1428752" y="304800"/>
            <a:ext cx="10153649" cy="1106488"/>
            <a:chOff x="675" y="192"/>
            <a:chExt cx="4797" cy="697"/>
          </a:xfrm>
        </p:grpSpPr>
        <p:sp>
          <p:nvSpPr>
            <p:cNvPr id="1032" name="Oval 3">
              <a:extLst>
                <a:ext uri="{FF2B5EF4-FFF2-40B4-BE49-F238E27FC236}">
                  <a16:creationId xmlns:a16="http://schemas.microsoft.com/office/drawing/2014/main" id="{969004A9-3C58-47F4-876A-657EA109CA4B}"/>
                </a:ext>
              </a:extLst>
            </p:cNvPr>
            <p:cNvSpPr>
              <a:spLocks noChangeArrowheads="1"/>
            </p:cNvSpPr>
            <p:nvPr/>
          </p:nvSpPr>
          <p:spPr bwMode="hidden">
            <a:xfrm flipH="1">
              <a:off x="3067" y="192"/>
              <a:ext cx="696" cy="696"/>
            </a:xfrm>
            <a:prstGeom prst="ellipse">
              <a:avLst/>
            </a:prstGeom>
            <a:solidFill>
              <a:schemeClr val="accent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1033" name="Oval 4">
              <a:extLst>
                <a:ext uri="{FF2B5EF4-FFF2-40B4-BE49-F238E27FC236}">
                  <a16:creationId xmlns:a16="http://schemas.microsoft.com/office/drawing/2014/main" id="{B78262C2-819C-422B-B633-CABC1E968E18}"/>
                </a:ext>
              </a:extLst>
            </p:cNvPr>
            <p:cNvSpPr>
              <a:spLocks noChangeArrowheads="1"/>
            </p:cNvSpPr>
            <p:nvPr/>
          </p:nvSpPr>
          <p:spPr bwMode="hidden">
            <a:xfrm flipH="1">
              <a:off x="4777" y="192"/>
              <a:ext cx="695" cy="696"/>
            </a:xfrm>
            <a:prstGeom prst="ellipse">
              <a:avLst/>
            </a:prstGeom>
            <a:solidFill>
              <a:schemeClr val="accent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1034" name="Oval 5">
              <a:extLst>
                <a:ext uri="{FF2B5EF4-FFF2-40B4-BE49-F238E27FC236}">
                  <a16:creationId xmlns:a16="http://schemas.microsoft.com/office/drawing/2014/main" id="{BCCAE1B1-6BC2-4DD7-966C-F5ABDD422825}"/>
                </a:ext>
              </a:extLst>
            </p:cNvPr>
            <p:cNvSpPr>
              <a:spLocks noChangeArrowheads="1"/>
            </p:cNvSpPr>
            <p:nvPr/>
          </p:nvSpPr>
          <p:spPr bwMode="hidden">
            <a:xfrm flipH="1">
              <a:off x="675" y="193"/>
              <a:ext cx="695" cy="696"/>
            </a:xfrm>
            <a:prstGeom prst="ellipse">
              <a:avLst/>
            </a:prstGeom>
            <a:solidFill>
              <a:schemeClr val="accent2"/>
            </a:solidFill>
            <a:ln>
              <a:noFill/>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1035" name="Oval 6">
              <a:extLst>
                <a:ext uri="{FF2B5EF4-FFF2-40B4-BE49-F238E27FC236}">
                  <a16:creationId xmlns:a16="http://schemas.microsoft.com/office/drawing/2014/main" id="{EBB766DF-7690-4098-A843-325A2573A98C}"/>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sp>
          <p:nvSpPr>
            <p:cNvPr id="1036" name="Oval 7">
              <a:extLst>
                <a:ext uri="{FF2B5EF4-FFF2-40B4-BE49-F238E27FC236}">
                  <a16:creationId xmlns:a16="http://schemas.microsoft.com/office/drawing/2014/main" id="{867DE1E8-5A9C-4278-9ED8-2817C0C81B3A}"/>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endParaRPr lang="vi-VN" altLang="vi-VN" sz="2400"/>
            </a:p>
          </p:txBody>
        </p:sp>
      </p:grpSp>
      <p:sp>
        <p:nvSpPr>
          <p:cNvPr id="1027" name="Rectangle 8">
            <a:extLst>
              <a:ext uri="{FF2B5EF4-FFF2-40B4-BE49-F238E27FC236}">
                <a16:creationId xmlns:a16="http://schemas.microsoft.com/office/drawing/2014/main" id="{1AAAF321-33B5-4881-9A2B-7FB4920E6F9E}"/>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3017" name="Rectangle 9">
            <a:extLst>
              <a:ext uri="{FF2B5EF4-FFF2-40B4-BE49-F238E27FC236}">
                <a16:creationId xmlns:a16="http://schemas.microsoft.com/office/drawing/2014/main" id="{BC2A0BCE-2724-4B05-BE9B-9A78039136AB}"/>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43018" name="Rectangle 10">
            <a:extLst>
              <a:ext uri="{FF2B5EF4-FFF2-40B4-BE49-F238E27FC236}">
                <a16:creationId xmlns:a16="http://schemas.microsoft.com/office/drawing/2014/main" id="{773D40EB-5FC2-48D0-A273-11BA3BA94487}"/>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43019" name="Rectangle 11">
            <a:extLst>
              <a:ext uri="{FF2B5EF4-FFF2-40B4-BE49-F238E27FC236}">
                <a16:creationId xmlns:a16="http://schemas.microsoft.com/office/drawing/2014/main" id="{58AEC774-DC2F-4D41-A80E-3C77415D0FDF}"/>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pPr>
              <a:defRPr/>
            </a:pPr>
            <a:fld id="{D97E6277-36CA-4178-BE0A-8DF282A29A28}" type="slidenum">
              <a:rPr lang="en-US" altLang="vi-VN"/>
              <a:pPr>
                <a:defRPr/>
              </a:pPr>
              <a:t>‹#›</a:t>
            </a:fld>
            <a:endParaRPr lang="en-US" altLang="vi-VN"/>
          </a:p>
        </p:txBody>
      </p:sp>
      <p:sp>
        <p:nvSpPr>
          <p:cNvPr id="1031" name="Rectangle 12">
            <a:extLst>
              <a:ext uri="{FF2B5EF4-FFF2-40B4-BE49-F238E27FC236}">
                <a16:creationId xmlns:a16="http://schemas.microsoft.com/office/drawing/2014/main" id="{0EE49BCB-1474-4B1D-8AD3-FF35489952B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Tree>
    <p:extLst>
      <p:ext uri="{BB962C8B-B14F-4D97-AF65-F5344CB8AC3E}">
        <p14:creationId xmlns:p14="http://schemas.microsoft.com/office/powerpoint/2010/main" val="26988890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59B3E71-2907-4F90-B8BC-1769EB2FAD96}"/>
              </a:ext>
            </a:extLst>
          </p:cNvPr>
          <p:cNvSpPr>
            <a:spLocks noGrp="1" noChangeArrowheads="1"/>
          </p:cNvSpPr>
          <p:nvPr>
            <p:ph type="title"/>
          </p:nvPr>
        </p:nvSpPr>
        <p:spPr bwMode="auto">
          <a:xfrm>
            <a:off x="914400" y="609600"/>
            <a:ext cx="103632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2CA05812-1710-4A3C-B219-EAC9DEEDFA4C}"/>
              </a:ext>
            </a:extLst>
          </p:cNvPr>
          <p:cNvSpPr>
            <a:spLocks noGrp="1" noChangeArrowheads="1"/>
          </p:cNvSpPr>
          <p:nvPr>
            <p:ph type="body" idx="1"/>
          </p:nvPr>
        </p:nvSpPr>
        <p:spPr bwMode="auto">
          <a:xfrm>
            <a:off x="914400" y="1981200"/>
            <a:ext cx="10363200" cy="4114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8D449BDD-F822-4F7B-A5CC-C326CFE423BC}"/>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a:extLst>
              <a:ext uri="{FF2B5EF4-FFF2-40B4-BE49-F238E27FC236}">
                <a16:creationId xmlns:a16="http://schemas.microsoft.com/office/drawing/2014/main" id="{461C0257-3C92-4127-BD8A-E8246F1BD9E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a:extLst>
              <a:ext uri="{FF2B5EF4-FFF2-40B4-BE49-F238E27FC236}">
                <a16:creationId xmlns:a16="http://schemas.microsoft.com/office/drawing/2014/main" id="{087947A2-B96C-41AB-AEF9-A1827CF53BF6}"/>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70F0DB6A-1F4F-459C-B8E3-FD3517C16133}" type="slidenum">
              <a:rPr lang="en-US" altLang="vi-VN"/>
              <a:pPr/>
              <a:t>‹#›</a:t>
            </a:fld>
            <a:endParaRPr lang="en-US" altLang="vi-VN"/>
          </a:p>
        </p:txBody>
      </p:sp>
    </p:spTree>
    <p:extLst>
      <p:ext uri="{BB962C8B-B14F-4D97-AF65-F5344CB8AC3E}">
        <p14:creationId xmlns:p14="http://schemas.microsoft.com/office/powerpoint/2010/main" val="369175010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026"/>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27">
                                            <p:txEl>
                                              <p:pRg st="0" end="0"/>
                                            </p:txEl>
                                          </p:spTgt>
                                        </p:tgtEl>
                                        <p:attrNameLst>
                                          <p:attrName>style.visibility</p:attrName>
                                        </p:attrNameLst>
                                      </p:cBhvr>
                                      <p:to>
                                        <p:strVal val="visible"/>
                                      </p:to>
                                    </p:set>
                                    <p:animEffect transition="in" filter="fade">
                                      <p:cBhvr>
                                        <p:cTn id="11" dur="1000">
                                          <p:stCondLst>
                                            <p:cond delay="0"/>
                                          </p:stCondLst>
                                        </p:cTn>
                                        <p:tgtEl>
                                          <p:spTgt spid="102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27">
                                            <p:txEl>
                                              <p:pRg st="1" end="1"/>
                                            </p:txEl>
                                          </p:spTgt>
                                        </p:tgtEl>
                                        <p:attrNameLst>
                                          <p:attrName>style.visibility</p:attrName>
                                        </p:attrNameLst>
                                      </p:cBhvr>
                                      <p:to>
                                        <p:strVal val="visible"/>
                                      </p:to>
                                    </p:set>
                                    <p:animEffect transition="in" filter="fade">
                                      <p:cBhvr>
                                        <p:cTn id="14" dur="1000">
                                          <p:stCondLst>
                                            <p:cond delay="0"/>
                                          </p:stCondLst>
                                        </p:cTn>
                                        <p:tgtEl>
                                          <p:spTgt spid="1027">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fade">
                                      <p:cBhvr>
                                        <p:cTn id="17" dur="1000">
                                          <p:stCondLst>
                                            <p:cond delay="0"/>
                                          </p:stCondLst>
                                        </p:cTn>
                                        <p:tgtEl>
                                          <p:spTgt spid="102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3" end="3"/>
                                            </p:txEl>
                                          </p:spTgt>
                                        </p:tgtEl>
                                        <p:attrNameLst>
                                          <p:attrName>style.visibility</p:attrName>
                                        </p:attrNameLst>
                                      </p:cBhvr>
                                      <p:to>
                                        <p:strVal val="visible"/>
                                      </p:to>
                                    </p:set>
                                    <p:animEffect transition="in" filter="fade">
                                      <p:cBhvr>
                                        <p:cTn id="20" dur="1000">
                                          <p:stCondLst>
                                            <p:cond delay="0"/>
                                          </p:stCondLst>
                                        </p:cTn>
                                        <p:tgtEl>
                                          <p:spTgt spid="1027">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Effect transition="in" filter="fade">
                                      <p:cBhvr>
                                        <p:cTn id="23"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b="1">
          <a:solidFill>
            <a:srgbClr val="FFFF99"/>
          </a:solidFill>
          <a:latin typeface="+mj-lt"/>
          <a:ea typeface="+mj-ea"/>
          <a:cs typeface="+mj-cs"/>
        </a:defRPr>
      </a:lvl1pPr>
      <a:lvl2pPr algn="ctr" rtl="0" eaLnBrk="0" fontAlgn="base" hangingPunct="0">
        <a:spcBef>
          <a:spcPct val="0"/>
        </a:spcBef>
        <a:spcAft>
          <a:spcPct val="0"/>
        </a:spcAft>
        <a:defRPr sz="4400" b="1">
          <a:solidFill>
            <a:srgbClr val="FFFF99"/>
          </a:solidFill>
          <a:latin typeface="Arial" pitchFamily="34" charset="0"/>
        </a:defRPr>
      </a:lvl2pPr>
      <a:lvl3pPr algn="ctr" rtl="0" eaLnBrk="0" fontAlgn="base" hangingPunct="0">
        <a:spcBef>
          <a:spcPct val="0"/>
        </a:spcBef>
        <a:spcAft>
          <a:spcPct val="0"/>
        </a:spcAft>
        <a:defRPr sz="4400" b="1">
          <a:solidFill>
            <a:srgbClr val="FFFF99"/>
          </a:solidFill>
          <a:latin typeface="Arial" pitchFamily="34" charset="0"/>
        </a:defRPr>
      </a:lvl3pPr>
      <a:lvl4pPr algn="ctr" rtl="0" eaLnBrk="0" fontAlgn="base" hangingPunct="0">
        <a:spcBef>
          <a:spcPct val="0"/>
        </a:spcBef>
        <a:spcAft>
          <a:spcPct val="0"/>
        </a:spcAft>
        <a:defRPr sz="4400" b="1">
          <a:solidFill>
            <a:srgbClr val="FFFF99"/>
          </a:solidFill>
          <a:latin typeface="Arial" pitchFamily="34" charset="0"/>
        </a:defRPr>
      </a:lvl4pPr>
      <a:lvl5pPr algn="ctr" rtl="0" eaLnBrk="0" fontAlgn="base" hangingPunct="0">
        <a:spcBef>
          <a:spcPct val="0"/>
        </a:spcBef>
        <a:spcAft>
          <a:spcPct val="0"/>
        </a:spcAft>
        <a:defRPr sz="4400" b="1">
          <a:solidFill>
            <a:srgbClr val="FFFF99"/>
          </a:solidFill>
          <a:latin typeface="Arial" pitchFamily="34" charset="0"/>
        </a:defRPr>
      </a:lvl5pPr>
      <a:lvl6pPr marL="457200" algn="ctr" rtl="0" fontAlgn="base">
        <a:spcBef>
          <a:spcPct val="0"/>
        </a:spcBef>
        <a:spcAft>
          <a:spcPct val="0"/>
        </a:spcAft>
        <a:defRPr sz="4400" b="1">
          <a:solidFill>
            <a:srgbClr val="FFFF99"/>
          </a:solidFill>
          <a:latin typeface="Arial" pitchFamily="34" charset="0"/>
        </a:defRPr>
      </a:lvl6pPr>
      <a:lvl7pPr marL="914400" algn="ctr" rtl="0" fontAlgn="base">
        <a:spcBef>
          <a:spcPct val="0"/>
        </a:spcBef>
        <a:spcAft>
          <a:spcPct val="0"/>
        </a:spcAft>
        <a:defRPr sz="4400" b="1">
          <a:solidFill>
            <a:srgbClr val="FFFF99"/>
          </a:solidFill>
          <a:latin typeface="Arial" pitchFamily="34" charset="0"/>
        </a:defRPr>
      </a:lvl7pPr>
      <a:lvl8pPr marL="1371600" algn="ctr" rtl="0" fontAlgn="base">
        <a:spcBef>
          <a:spcPct val="0"/>
        </a:spcBef>
        <a:spcAft>
          <a:spcPct val="0"/>
        </a:spcAft>
        <a:defRPr sz="4400" b="1">
          <a:solidFill>
            <a:srgbClr val="FFFF99"/>
          </a:solidFill>
          <a:latin typeface="Arial" pitchFamily="34" charset="0"/>
        </a:defRPr>
      </a:lvl8pPr>
      <a:lvl9pPr marL="1828800" algn="ctr" rtl="0" fontAlgn="base">
        <a:spcBef>
          <a:spcPct val="0"/>
        </a:spcBef>
        <a:spcAft>
          <a:spcPct val="0"/>
        </a:spcAft>
        <a:defRPr sz="4400" b="1">
          <a:solidFill>
            <a:srgbClr val="FFFF99"/>
          </a:solidFill>
          <a:latin typeface="Arial" pitchFamily="34" charset="0"/>
        </a:defRPr>
      </a:lvl9pPr>
    </p:titleStyle>
    <p:bodyStyle>
      <a:lvl1pPr marL="342900" indent="-342900" algn="l" rtl="0" eaLnBrk="0" fontAlgn="base" hangingPunct="0">
        <a:spcBef>
          <a:spcPct val="20000"/>
        </a:spcBef>
        <a:spcAft>
          <a:spcPct val="0"/>
        </a:spcAft>
        <a:buChar char="•"/>
        <a:defRPr sz="3200" b="1">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b="1">
          <a:solidFill>
            <a:srgbClr val="FFFF99"/>
          </a:solidFill>
          <a:latin typeface="+mn-lt"/>
        </a:defRPr>
      </a:lvl2pPr>
      <a:lvl3pPr marL="1143000" indent="-228600" algn="l" rtl="0" eaLnBrk="0" fontAlgn="base" hangingPunct="0">
        <a:spcBef>
          <a:spcPct val="20000"/>
        </a:spcBef>
        <a:spcAft>
          <a:spcPct val="0"/>
        </a:spcAft>
        <a:buChar char="•"/>
        <a:defRPr sz="2400" b="1">
          <a:solidFill>
            <a:srgbClr val="FFFF99"/>
          </a:solidFill>
          <a:latin typeface="+mn-lt"/>
        </a:defRPr>
      </a:lvl3pPr>
      <a:lvl4pPr marL="1600200" indent="-228600" algn="l" rtl="0" eaLnBrk="0" fontAlgn="base" hangingPunct="0">
        <a:spcBef>
          <a:spcPct val="20000"/>
        </a:spcBef>
        <a:spcAft>
          <a:spcPct val="0"/>
        </a:spcAft>
        <a:buChar char="–"/>
        <a:defRPr sz="2000" b="1">
          <a:solidFill>
            <a:srgbClr val="FFFF99"/>
          </a:solidFill>
          <a:latin typeface="+mn-lt"/>
        </a:defRPr>
      </a:lvl4pPr>
      <a:lvl5pPr marL="2057400" indent="-228600" algn="l" rtl="0" eaLnBrk="0" fontAlgn="base" hangingPunct="0">
        <a:spcBef>
          <a:spcPct val="20000"/>
        </a:spcBef>
        <a:spcAft>
          <a:spcPct val="0"/>
        </a:spcAft>
        <a:buChar char="»"/>
        <a:defRPr sz="2000" b="1">
          <a:solidFill>
            <a:srgbClr val="FFFF99"/>
          </a:solidFill>
          <a:latin typeface="+mn-lt"/>
        </a:defRPr>
      </a:lvl5pPr>
      <a:lvl6pPr marL="2514600" indent="-228600" algn="l" rtl="0" fontAlgn="base">
        <a:spcBef>
          <a:spcPct val="20000"/>
        </a:spcBef>
        <a:spcAft>
          <a:spcPct val="0"/>
        </a:spcAft>
        <a:buChar char="»"/>
        <a:defRPr sz="2000" b="1">
          <a:solidFill>
            <a:srgbClr val="FFFF99"/>
          </a:solidFill>
          <a:latin typeface="+mn-lt"/>
        </a:defRPr>
      </a:lvl6pPr>
      <a:lvl7pPr marL="2971800" indent="-228600" algn="l" rtl="0" fontAlgn="base">
        <a:spcBef>
          <a:spcPct val="20000"/>
        </a:spcBef>
        <a:spcAft>
          <a:spcPct val="0"/>
        </a:spcAft>
        <a:buChar char="»"/>
        <a:defRPr sz="2000" b="1">
          <a:solidFill>
            <a:srgbClr val="FFFF99"/>
          </a:solidFill>
          <a:latin typeface="+mn-lt"/>
        </a:defRPr>
      </a:lvl7pPr>
      <a:lvl8pPr marL="3429000" indent="-228600" algn="l" rtl="0" fontAlgn="base">
        <a:spcBef>
          <a:spcPct val="20000"/>
        </a:spcBef>
        <a:spcAft>
          <a:spcPct val="0"/>
        </a:spcAft>
        <a:buChar char="»"/>
        <a:defRPr sz="2000" b="1">
          <a:solidFill>
            <a:srgbClr val="FFFF99"/>
          </a:solidFill>
          <a:latin typeface="+mn-lt"/>
        </a:defRPr>
      </a:lvl8pPr>
      <a:lvl9pPr marL="3886200" indent="-228600" algn="l" rtl="0" fontAlgn="base">
        <a:spcBef>
          <a:spcPct val="20000"/>
        </a:spcBef>
        <a:spcAft>
          <a:spcPct val="0"/>
        </a:spcAft>
        <a:buChar char="»"/>
        <a:defRPr sz="2000" b="1">
          <a:solidFill>
            <a:srgbClr val="FFFF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a:extLst>
              <a:ext uri="{FF2B5EF4-FFF2-40B4-BE49-F238E27FC236}">
                <a16:creationId xmlns:a16="http://schemas.microsoft.com/office/drawing/2014/main" id="{448A4B2D-9A71-4F0B-8ABC-D074D3F8EE6C}"/>
              </a:ext>
            </a:extLst>
          </p:cNvPr>
          <p:cNvSpPr>
            <a:spLocks noChangeShapeType="1"/>
          </p:cNvSpPr>
          <p:nvPr/>
        </p:nvSpPr>
        <p:spPr bwMode="auto">
          <a:xfrm>
            <a:off x="106172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sz="1800"/>
          </a:p>
        </p:txBody>
      </p:sp>
      <p:sp>
        <p:nvSpPr>
          <p:cNvPr id="1027" name="Rectangle 3">
            <a:extLst>
              <a:ext uri="{FF2B5EF4-FFF2-40B4-BE49-F238E27FC236}">
                <a16:creationId xmlns:a16="http://schemas.microsoft.com/office/drawing/2014/main" id="{B59C30E3-82FF-4739-8076-6391E9F9DA02}"/>
              </a:ext>
            </a:extLst>
          </p:cNvPr>
          <p:cNvSpPr>
            <a:spLocks noGrp="1" noChangeArrowheads="1"/>
          </p:cNvSpPr>
          <p:nvPr>
            <p:ph type="title"/>
          </p:nvPr>
        </p:nvSpPr>
        <p:spPr bwMode="auto">
          <a:xfrm>
            <a:off x="609600" y="122238"/>
            <a:ext cx="10058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852636F2-0ED0-49D7-846E-B3566F4C8A33}"/>
              </a:ext>
            </a:extLst>
          </p:cNvPr>
          <p:cNvSpPr>
            <a:spLocks noGrp="1" noChangeArrowheads="1"/>
          </p:cNvSpPr>
          <p:nvPr>
            <p:ph type="body" idx="1"/>
          </p:nvPr>
        </p:nvSpPr>
        <p:spPr bwMode="auto">
          <a:xfrm>
            <a:off x="609600" y="1719263"/>
            <a:ext cx="109728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5" name="Rectangle 5">
            <a:extLst>
              <a:ext uri="{FF2B5EF4-FFF2-40B4-BE49-F238E27FC236}">
                <a16:creationId xmlns:a16="http://schemas.microsoft.com/office/drawing/2014/main" id="{39AC027C-8D4A-4A4D-8D09-1EC5AB386655}"/>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000" b="0">
                <a:latin typeface="+mn-lt"/>
              </a:defRPr>
            </a:lvl1pPr>
          </a:lstStyle>
          <a:p>
            <a:pPr>
              <a:defRPr/>
            </a:pPr>
            <a:endParaRPr lang="en-US" altLang="en-US"/>
          </a:p>
        </p:txBody>
      </p:sp>
      <p:sp>
        <p:nvSpPr>
          <p:cNvPr id="10246" name="Rectangle 6">
            <a:extLst>
              <a:ext uri="{FF2B5EF4-FFF2-40B4-BE49-F238E27FC236}">
                <a16:creationId xmlns:a16="http://schemas.microsoft.com/office/drawing/2014/main" id="{0B236A24-FDE8-47F0-8CD9-CA4FD2B9062C}"/>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000" b="0">
                <a:latin typeface="+mn-lt"/>
              </a:defRPr>
            </a:lvl1pPr>
          </a:lstStyle>
          <a:p>
            <a:pPr>
              <a:defRPr/>
            </a:pPr>
            <a:endParaRPr lang="en-US" altLang="en-US"/>
          </a:p>
        </p:txBody>
      </p:sp>
      <p:sp>
        <p:nvSpPr>
          <p:cNvPr id="10247" name="Rectangle 7">
            <a:extLst>
              <a:ext uri="{FF2B5EF4-FFF2-40B4-BE49-F238E27FC236}">
                <a16:creationId xmlns:a16="http://schemas.microsoft.com/office/drawing/2014/main" id="{28864493-3934-47A8-B6DF-2D8840A320B8}"/>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b="0">
                <a:latin typeface="Arial" panose="020B0604020202020204" pitchFamily="34" charset="0"/>
              </a:defRPr>
            </a:lvl1pPr>
          </a:lstStyle>
          <a:p>
            <a:pPr>
              <a:defRPr/>
            </a:pPr>
            <a:fld id="{80A6C78A-C023-41B0-8DD9-804F5C62DE3F}" type="slidenum">
              <a:rPr lang="en-US" altLang="en-US"/>
              <a:pPr>
                <a:defRPr/>
              </a:pPr>
              <a:t>‹#›</a:t>
            </a:fld>
            <a:endParaRPr lang="en-US" altLang="en-US"/>
          </a:p>
        </p:txBody>
      </p:sp>
      <p:grpSp>
        <p:nvGrpSpPr>
          <p:cNvPr id="1032" name="Group 8">
            <a:extLst>
              <a:ext uri="{FF2B5EF4-FFF2-40B4-BE49-F238E27FC236}">
                <a16:creationId xmlns:a16="http://schemas.microsoft.com/office/drawing/2014/main" id="{C50BF839-D33D-42BA-A233-06711E4AB4C6}"/>
              </a:ext>
            </a:extLst>
          </p:cNvPr>
          <p:cNvGrpSpPr>
            <a:grpSpLocks/>
          </p:cNvGrpSpPr>
          <p:nvPr/>
        </p:nvGrpSpPr>
        <p:grpSpPr bwMode="auto">
          <a:xfrm>
            <a:off x="10871201" y="152400"/>
            <a:ext cx="1056217" cy="1295400"/>
            <a:chOff x="5136" y="960"/>
            <a:chExt cx="528" cy="864"/>
          </a:xfrm>
        </p:grpSpPr>
        <p:sp>
          <p:nvSpPr>
            <p:cNvPr id="1033" name="Oval 9">
              <a:extLst>
                <a:ext uri="{FF2B5EF4-FFF2-40B4-BE49-F238E27FC236}">
                  <a16:creationId xmlns:a16="http://schemas.microsoft.com/office/drawing/2014/main" id="{0627413D-5A98-4754-926E-4F1F5BA45136}"/>
                </a:ext>
              </a:extLst>
            </p:cNvPr>
            <p:cNvSpPr>
              <a:spLocks noChangeArrowheads="1"/>
            </p:cNvSpPr>
            <p:nvPr/>
          </p:nvSpPr>
          <p:spPr bwMode="auto">
            <a:xfrm>
              <a:off x="5136" y="960"/>
              <a:ext cx="80" cy="80"/>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34" name="Oval 10">
              <a:extLst>
                <a:ext uri="{FF2B5EF4-FFF2-40B4-BE49-F238E27FC236}">
                  <a16:creationId xmlns:a16="http://schemas.microsoft.com/office/drawing/2014/main" id="{6C224F4D-420A-42F2-932A-EFA057987821}"/>
                </a:ext>
              </a:extLst>
            </p:cNvPr>
            <p:cNvSpPr>
              <a:spLocks noChangeArrowheads="1"/>
            </p:cNvSpPr>
            <p:nvPr/>
          </p:nvSpPr>
          <p:spPr bwMode="auto">
            <a:xfrm>
              <a:off x="5248" y="960"/>
              <a:ext cx="79" cy="80"/>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35" name="Oval 11">
              <a:extLst>
                <a:ext uri="{FF2B5EF4-FFF2-40B4-BE49-F238E27FC236}">
                  <a16:creationId xmlns:a16="http://schemas.microsoft.com/office/drawing/2014/main" id="{AD3032A6-ABF4-4C73-ACE9-5FCFB30F9B11}"/>
                </a:ext>
              </a:extLst>
            </p:cNvPr>
            <p:cNvSpPr>
              <a:spLocks noChangeArrowheads="1"/>
            </p:cNvSpPr>
            <p:nvPr/>
          </p:nvSpPr>
          <p:spPr bwMode="auto">
            <a:xfrm>
              <a:off x="5360" y="960"/>
              <a:ext cx="76" cy="80"/>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36" name="Oval 12">
              <a:extLst>
                <a:ext uri="{FF2B5EF4-FFF2-40B4-BE49-F238E27FC236}">
                  <a16:creationId xmlns:a16="http://schemas.microsoft.com/office/drawing/2014/main" id="{619136B2-A1DA-42EA-A4B7-F94530923BCB}"/>
                </a:ext>
              </a:extLst>
            </p:cNvPr>
            <p:cNvSpPr>
              <a:spLocks noChangeArrowheads="1"/>
            </p:cNvSpPr>
            <p:nvPr/>
          </p:nvSpPr>
          <p:spPr bwMode="auto">
            <a:xfrm>
              <a:off x="5136" y="1072"/>
              <a:ext cx="80" cy="7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37" name="Oval 13">
              <a:extLst>
                <a:ext uri="{FF2B5EF4-FFF2-40B4-BE49-F238E27FC236}">
                  <a16:creationId xmlns:a16="http://schemas.microsoft.com/office/drawing/2014/main" id="{0CF2F383-92AC-4A2D-B68A-3AA652725871}"/>
                </a:ext>
              </a:extLst>
            </p:cNvPr>
            <p:cNvSpPr>
              <a:spLocks noChangeArrowheads="1"/>
            </p:cNvSpPr>
            <p:nvPr/>
          </p:nvSpPr>
          <p:spPr bwMode="auto">
            <a:xfrm>
              <a:off x="5248" y="1072"/>
              <a:ext cx="79" cy="7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38" name="Oval 14">
              <a:extLst>
                <a:ext uri="{FF2B5EF4-FFF2-40B4-BE49-F238E27FC236}">
                  <a16:creationId xmlns:a16="http://schemas.microsoft.com/office/drawing/2014/main" id="{FD532C10-F7F6-49B7-B9E1-0EFDBD232330}"/>
                </a:ext>
              </a:extLst>
            </p:cNvPr>
            <p:cNvSpPr>
              <a:spLocks noChangeArrowheads="1"/>
            </p:cNvSpPr>
            <p:nvPr/>
          </p:nvSpPr>
          <p:spPr bwMode="auto">
            <a:xfrm>
              <a:off x="5360" y="1072"/>
              <a:ext cx="76" cy="77"/>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39" name="Oval 15">
              <a:extLst>
                <a:ext uri="{FF2B5EF4-FFF2-40B4-BE49-F238E27FC236}">
                  <a16:creationId xmlns:a16="http://schemas.microsoft.com/office/drawing/2014/main" id="{3162E962-42EB-4A4E-9A6A-2CECA0E66CBA}"/>
                </a:ext>
              </a:extLst>
            </p:cNvPr>
            <p:cNvSpPr>
              <a:spLocks noChangeArrowheads="1"/>
            </p:cNvSpPr>
            <p:nvPr/>
          </p:nvSpPr>
          <p:spPr bwMode="auto">
            <a:xfrm>
              <a:off x="5472" y="1072"/>
              <a:ext cx="74" cy="77"/>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0" name="Oval 16">
              <a:extLst>
                <a:ext uri="{FF2B5EF4-FFF2-40B4-BE49-F238E27FC236}">
                  <a16:creationId xmlns:a16="http://schemas.microsoft.com/office/drawing/2014/main" id="{7511E784-BCEE-48A0-893C-F4F1A21F26DD}"/>
                </a:ext>
              </a:extLst>
            </p:cNvPr>
            <p:cNvSpPr>
              <a:spLocks noChangeArrowheads="1"/>
            </p:cNvSpPr>
            <p:nvPr/>
          </p:nvSpPr>
          <p:spPr bwMode="auto">
            <a:xfrm>
              <a:off x="5136" y="1184"/>
              <a:ext cx="80" cy="74"/>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1" name="Oval 17">
              <a:extLst>
                <a:ext uri="{FF2B5EF4-FFF2-40B4-BE49-F238E27FC236}">
                  <a16:creationId xmlns:a16="http://schemas.microsoft.com/office/drawing/2014/main" id="{D9F514E4-B2FE-4176-A806-DAC156D25C55}"/>
                </a:ext>
              </a:extLst>
            </p:cNvPr>
            <p:cNvSpPr>
              <a:spLocks noChangeArrowheads="1"/>
            </p:cNvSpPr>
            <p:nvPr/>
          </p:nvSpPr>
          <p:spPr bwMode="auto">
            <a:xfrm>
              <a:off x="5248" y="1184"/>
              <a:ext cx="79" cy="74"/>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2" name="Oval 18">
              <a:extLst>
                <a:ext uri="{FF2B5EF4-FFF2-40B4-BE49-F238E27FC236}">
                  <a16:creationId xmlns:a16="http://schemas.microsoft.com/office/drawing/2014/main" id="{B1F5FEDF-5AED-4A9C-B293-5DFAE43CB110}"/>
                </a:ext>
              </a:extLst>
            </p:cNvPr>
            <p:cNvSpPr>
              <a:spLocks noChangeArrowheads="1"/>
            </p:cNvSpPr>
            <p:nvPr/>
          </p:nvSpPr>
          <p:spPr bwMode="auto">
            <a:xfrm>
              <a:off x="5360" y="1184"/>
              <a:ext cx="76" cy="74"/>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3" name="Oval 19">
              <a:extLst>
                <a:ext uri="{FF2B5EF4-FFF2-40B4-BE49-F238E27FC236}">
                  <a16:creationId xmlns:a16="http://schemas.microsoft.com/office/drawing/2014/main" id="{51BB71BB-CB84-40FE-83F1-9B76927D1AD1}"/>
                </a:ext>
              </a:extLst>
            </p:cNvPr>
            <p:cNvSpPr>
              <a:spLocks noChangeArrowheads="1"/>
            </p:cNvSpPr>
            <p:nvPr/>
          </p:nvSpPr>
          <p:spPr bwMode="auto">
            <a:xfrm>
              <a:off x="5472" y="1184"/>
              <a:ext cx="74" cy="74"/>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4" name="Oval 20">
              <a:extLst>
                <a:ext uri="{FF2B5EF4-FFF2-40B4-BE49-F238E27FC236}">
                  <a16:creationId xmlns:a16="http://schemas.microsoft.com/office/drawing/2014/main" id="{18BDE4A6-C870-47C1-80CD-911CB1EA97F4}"/>
                </a:ext>
              </a:extLst>
            </p:cNvPr>
            <p:cNvSpPr>
              <a:spLocks noChangeArrowheads="1"/>
            </p:cNvSpPr>
            <p:nvPr/>
          </p:nvSpPr>
          <p:spPr bwMode="auto">
            <a:xfrm>
              <a:off x="5584" y="1184"/>
              <a:ext cx="80" cy="74"/>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5" name="Oval 21">
              <a:extLst>
                <a:ext uri="{FF2B5EF4-FFF2-40B4-BE49-F238E27FC236}">
                  <a16:creationId xmlns:a16="http://schemas.microsoft.com/office/drawing/2014/main" id="{C27E047C-1727-45EB-95AE-BC3D71A67D19}"/>
                </a:ext>
              </a:extLst>
            </p:cNvPr>
            <p:cNvSpPr>
              <a:spLocks noChangeArrowheads="1"/>
            </p:cNvSpPr>
            <p:nvPr/>
          </p:nvSpPr>
          <p:spPr bwMode="auto">
            <a:xfrm>
              <a:off x="5136" y="1296"/>
              <a:ext cx="80" cy="80"/>
            </a:xfrm>
            <a:prstGeom prst="ellipse">
              <a:avLst/>
            </a:prstGeom>
            <a:solidFill>
              <a:schemeClr val="tx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6" name="Oval 22">
              <a:extLst>
                <a:ext uri="{FF2B5EF4-FFF2-40B4-BE49-F238E27FC236}">
                  <a16:creationId xmlns:a16="http://schemas.microsoft.com/office/drawing/2014/main" id="{C5BEE589-5F9D-439B-AC2E-746F6DDF43B2}"/>
                </a:ext>
              </a:extLst>
            </p:cNvPr>
            <p:cNvSpPr>
              <a:spLocks noChangeArrowheads="1"/>
            </p:cNvSpPr>
            <p:nvPr/>
          </p:nvSpPr>
          <p:spPr bwMode="auto">
            <a:xfrm>
              <a:off x="5248" y="1296"/>
              <a:ext cx="79" cy="80"/>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7" name="Oval 23">
              <a:extLst>
                <a:ext uri="{FF2B5EF4-FFF2-40B4-BE49-F238E27FC236}">
                  <a16:creationId xmlns:a16="http://schemas.microsoft.com/office/drawing/2014/main" id="{D1D46671-91A3-4C5D-B9FC-98C2FE5A2C0D}"/>
                </a:ext>
              </a:extLst>
            </p:cNvPr>
            <p:cNvSpPr>
              <a:spLocks noChangeArrowheads="1"/>
            </p:cNvSpPr>
            <p:nvPr/>
          </p:nvSpPr>
          <p:spPr bwMode="auto">
            <a:xfrm>
              <a:off x="5360" y="1296"/>
              <a:ext cx="76" cy="80"/>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8" name="Oval 24">
              <a:extLst>
                <a:ext uri="{FF2B5EF4-FFF2-40B4-BE49-F238E27FC236}">
                  <a16:creationId xmlns:a16="http://schemas.microsoft.com/office/drawing/2014/main" id="{8934ABCA-23A5-4ED3-A447-AD47204E3B5D}"/>
                </a:ext>
              </a:extLst>
            </p:cNvPr>
            <p:cNvSpPr>
              <a:spLocks noChangeArrowheads="1"/>
            </p:cNvSpPr>
            <p:nvPr/>
          </p:nvSpPr>
          <p:spPr bwMode="auto">
            <a:xfrm>
              <a:off x="5472" y="1296"/>
              <a:ext cx="74" cy="80"/>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49" name="Oval 25">
              <a:extLst>
                <a:ext uri="{FF2B5EF4-FFF2-40B4-BE49-F238E27FC236}">
                  <a16:creationId xmlns:a16="http://schemas.microsoft.com/office/drawing/2014/main" id="{FD7DD9DE-1FBF-495B-8CB4-F47CCC25D67D}"/>
                </a:ext>
              </a:extLst>
            </p:cNvPr>
            <p:cNvSpPr>
              <a:spLocks noChangeArrowheads="1"/>
            </p:cNvSpPr>
            <p:nvPr/>
          </p:nvSpPr>
          <p:spPr bwMode="auto">
            <a:xfrm>
              <a:off x="5136" y="1408"/>
              <a:ext cx="80" cy="80"/>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0" name="Oval 26">
              <a:extLst>
                <a:ext uri="{FF2B5EF4-FFF2-40B4-BE49-F238E27FC236}">
                  <a16:creationId xmlns:a16="http://schemas.microsoft.com/office/drawing/2014/main" id="{4D6837BE-9425-4822-B40F-F7D6D0562956}"/>
                </a:ext>
              </a:extLst>
            </p:cNvPr>
            <p:cNvSpPr>
              <a:spLocks noChangeArrowheads="1"/>
            </p:cNvSpPr>
            <p:nvPr/>
          </p:nvSpPr>
          <p:spPr bwMode="auto">
            <a:xfrm>
              <a:off x="5248" y="1408"/>
              <a:ext cx="79" cy="80"/>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1" name="Oval 27">
              <a:extLst>
                <a:ext uri="{FF2B5EF4-FFF2-40B4-BE49-F238E27FC236}">
                  <a16:creationId xmlns:a16="http://schemas.microsoft.com/office/drawing/2014/main" id="{E8C2DD80-4182-402F-A1A4-A110ECF4312D}"/>
                </a:ext>
              </a:extLst>
            </p:cNvPr>
            <p:cNvSpPr>
              <a:spLocks noChangeArrowheads="1"/>
            </p:cNvSpPr>
            <p:nvPr/>
          </p:nvSpPr>
          <p:spPr bwMode="auto">
            <a:xfrm>
              <a:off x="5360" y="1408"/>
              <a:ext cx="76" cy="80"/>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2" name="Oval 28">
              <a:extLst>
                <a:ext uri="{FF2B5EF4-FFF2-40B4-BE49-F238E27FC236}">
                  <a16:creationId xmlns:a16="http://schemas.microsoft.com/office/drawing/2014/main" id="{97BBA72A-ECED-48AD-A023-9921F536C241}"/>
                </a:ext>
              </a:extLst>
            </p:cNvPr>
            <p:cNvSpPr>
              <a:spLocks noChangeArrowheads="1"/>
            </p:cNvSpPr>
            <p:nvPr/>
          </p:nvSpPr>
          <p:spPr bwMode="auto">
            <a:xfrm>
              <a:off x="5472" y="1408"/>
              <a:ext cx="74" cy="80"/>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3" name="Oval 29">
              <a:extLst>
                <a:ext uri="{FF2B5EF4-FFF2-40B4-BE49-F238E27FC236}">
                  <a16:creationId xmlns:a16="http://schemas.microsoft.com/office/drawing/2014/main" id="{6948BD40-C76C-405B-A3F9-8B2F16A8B0D0}"/>
                </a:ext>
              </a:extLst>
            </p:cNvPr>
            <p:cNvSpPr>
              <a:spLocks noChangeArrowheads="1"/>
            </p:cNvSpPr>
            <p:nvPr/>
          </p:nvSpPr>
          <p:spPr bwMode="auto">
            <a:xfrm>
              <a:off x="5584" y="1408"/>
              <a:ext cx="80" cy="80"/>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4" name="Oval 30">
              <a:extLst>
                <a:ext uri="{FF2B5EF4-FFF2-40B4-BE49-F238E27FC236}">
                  <a16:creationId xmlns:a16="http://schemas.microsoft.com/office/drawing/2014/main" id="{D8A031A6-7042-4524-A7B6-53E71B06A6D3}"/>
                </a:ext>
              </a:extLst>
            </p:cNvPr>
            <p:cNvSpPr>
              <a:spLocks noChangeArrowheads="1"/>
            </p:cNvSpPr>
            <p:nvPr/>
          </p:nvSpPr>
          <p:spPr bwMode="auto">
            <a:xfrm>
              <a:off x="5136" y="1520"/>
              <a:ext cx="80" cy="79"/>
            </a:xfrm>
            <a:prstGeom prst="ellipse">
              <a:avLst/>
            </a:prstGeom>
            <a:solidFill>
              <a:schemeClr val="accent2"/>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5" name="Oval 31">
              <a:extLst>
                <a:ext uri="{FF2B5EF4-FFF2-40B4-BE49-F238E27FC236}">
                  <a16:creationId xmlns:a16="http://schemas.microsoft.com/office/drawing/2014/main" id="{BB87DA40-F4BE-4292-A836-9EF082DE1BA4}"/>
                </a:ext>
              </a:extLst>
            </p:cNvPr>
            <p:cNvSpPr>
              <a:spLocks noChangeArrowheads="1"/>
            </p:cNvSpPr>
            <p:nvPr/>
          </p:nvSpPr>
          <p:spPr bwMode="auto">
            <a:xfrm>
              <a:off x="5248" y="1520"/>
              <a:ext cx="79" cy="79"/>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6" name="Oval 32">
              <a:extLst>
                <a:ext uri="{FF2B5EF4-FFF2-40B4-BE49-F238E27FC236}">
                  <a16:creationId xmlns:a16="http://schemas.microsoft.com/office/drawing/2014/main" id="{D3AFBDBC-6ABC-4C3A-9998-6AD88E1C4BC9}"/>
                </a:ext>
              </a:extLst>
            </p:cNvPr>
            <p:cNvSpPr>
              <a:spLocks noChangeArrowheads="1"/>
            </p:cNvSpPr>
            <p:nvPr/>
          </p:nvSpPr>
          <p:spPr bwMode="auto">
            <a:xfrm>
              <a:off x="5360" y="1520"/>
              <a:ext cx="76" cy="79"/>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7" name="Oval 33">
              <a:extLst>
                <a:ext uri="{FF2B5EF4-FFF2-40B4-BE49-F238E27FC236}">
                  <a16:creationId xmlns:a16="http://schemas.microsoft.com/office/drawing/2014/main" id="{53D79912-B451-457B-BE47-F11AE08E41BC}"/>
                </a:ext>
              </a:extLst>
            </p:cNvPr>
            <p:cNvSpPr>
              <a:spLocks noChangeArrowheads="1"/>
            </p:cNvSpPr>
            <p:nvPr/>
          </p:nvSpPr>
          <p:spPr bwMode="auto">
            <a:xfrm>
              <a:off x="5472" y="1520"/>
              <a:ext cx="74" cy="79"/>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8" name="Oval 34">
              <a:extLst>
                <a:ext uri="{FF2B5EF4-FFF2-40B4-BE49-F238E27FC236}">
                  <a16:creationId xmlns:a16="http://schemas.microsoft.com/office/drawing/2014/main" id="{89485599-8C52-48F5-BCB2-13BA432132CB}"/>
                </a:ext>
              </a:extLst>
            </p:cNvPr>
            <p:cNvSpPr>
              <a:spLocks noChangeArrowheads="1"/>
            </p:cNvSpPr>
            <p:nvPr/>
          </p:nvSpPr>
          <p:spPr bwMode="auto">
            <a:xfrm>
              <a:off x="5136" y="1632"/>
              <a:ext cx="80" cy="75"/>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59" name="Oval 35">
              <a:extLst>
                <a:ext uri="{FF2B5EF4-FFF2-40B4-BE49-F238E27FC236}">
                  <a16:creationId xmlns:a16="http://schemas.microsoft.com/office/drawing/2014/main" id="{E5F6FC73-F05D-4483-ABEA-8D81CD4FB209}"/>
                </a:ext>
              </a:extLst>
            </p:cNvPr>
            <p:cNvSpPr>
              <a:spLocks noChangeArrowheads="1"/>
            </p:cNvSpPr>
            <p:nvPr/>
          </p:nvSpPr>
          <p:spPr bwMode="auto">
            <a:xfrm>
              <a:off x="5248" y="1632"/>
              <a:ext cx="79" cy="75"/>
            </a:xfrm>
            <a:prstGeom prst="ellipse">
              <a:avLst/>
            </a:prstGeom>
            <a:solidFill>
              <a:schemeClr val="accent1"/>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60" name="Oval 36">
              <a:extLst>
                <a:ext uri="{FF2B5EF4-FFF2-40B4-BE49-F238E27FC236}">
                  <a16:creationId xmlns:a16="http://schemas.microsoft.com/office/drawing/2014/main" id="{70AEE809-0F18-466A-B3F8-77145CDF9EFF}"/>
                </a:ext>
              </a:extLst>
            </p:cNvPr>
            <p:cNvSpPr>
              <a:spLocks noChangeArrowheads="1"/>
            </p:cNvSpPr>
            <p:nvPr/>
          </p:nvSpPr>
          <p:spPr bwMode="auto">
            <a:xfrm>
              <a:off x="5360" y="1632"/>
              <a:ext cx="76" cy="75"/>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61" name="Oval 37">
              <a:extLst>
                <a:ext uri="{FF2B5EF4-FFF2-40B4-BE49-F238E27FC236}">
                  <a16:creationId xmlns:a16="http://schemas.microsoft.com/office/drawing/2014/main" id="{BC757F88-4217-428D-9339-929D342E667C}"/>
                </a:ext>
              </a:extLst>
            </p:cNvPr>
            <p:cNvSpPr>
              <a:spLocks noChangeArrowheads="1"/>
            </p:cNvSpPr>
            <p:nvPr/>
          </p:nvSpPr>
          <p:spPr bwMode="auto">
            <a:xfrm>
              <a:off x="5472" y="1632"/>
              <a:ext cx="74" cy="75"/>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62" name="Oval 38">
              <a:extLst>
                <a:ext uri="{FF2B5EF4-FFF2-40B4-BE49-F238E27FC236}">
                  <a16:creationId xmlns:a16="http://schemas.microsoft.com/office/drawing/2014/main" id="{B09F17E6-8D6B-4480-8DF2-9E603C1D1E3F}"/>
                </a:ext>
              </a:extLst>
            </p:cNvPr>
            <p:cNvSpPr>
              <a:spLocks noChangeArrowheads="1"/>
            </p:cNvSpPr>
            <p:nvPr/>
          </p:nvSpPr>
          <p:spPr bwMode="auto">
            <a:xfrm>
              <a:off x="5248" y="1744"/>
              <a:ext cx="79" cy="80"/>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sp>
          <p:nvSpPr>
            <p:cNvPr id="1063" name="Oval 39">
              <a:extLst>
                <a:ext uri="{FF2B5EF4-FFF2-40B4-BE49-F238E27FC236}">
                  <a16:creationId xmlns:a16="http://schemas.microsoft.com/office/drawing/2014/main" id="{8293C195-FC65-4D0E-B9A7-E4D75B243849}"/>
                </a:ext>
              </a:extLst>
            </p:cNvPr>
            <p:cNvSpPr>
              <a:spLocks noChangeArrowheads="1"/>
            </p:cNvSpPr>
            <p:nvPr/>
          </p:nvSpPr>
          <p:spPr bwMode="auto">
            <a:xfrm>
              <a:off x="5472" y="1744"/>
              <a:ext cx="74" cy="80"/>
            </a:xfrm>
            <a:prstGeom prst="ellipse">
              <a:avLst/>
            </a:prstGeom>
            <a:solidFill>
              <a:schemeClr val="folHlink"/>
            </a:solidFill>
            <a:ln>
              <a:noFill/>
            </a:ln>
            <a:effectLst/>
          </p:spPr>
          <p:txBody>
            <a:bodyPr wrap="none" anchor="ctr"/>
            <a:lstStyle>
              <a:lvl1pPr eaLnBrk="0" hangingPunct="0">
                <a:defRPr sz="1200" b="1">
                  <a:solidFill>
                    <a:schemeClr val="tx1"/>
                  </a:solidFill>
                  <a:latin typeface="VNI-Bodon-Poster" pitchFamily="2" charset="0"/>
                </a:defRPr>
              </a:lvl1pPr>
              <a:lvl2pPr marL="742950" indent="-285750" eaLnBrk="0" hangingPunct="0">
                <a:defRPr sz="1200" b="1">
                  <a:solidFill>
                    <a:schemeClr val="tx1"/>
                  </a:solidFill>
                  <a:latin typeface="VNI-Bodon-Poster" pitchFamily="2" charset="0"/>
                </a:defRPr>
              </a:lvl2pPr>
              <a:lvl3pPr marL="1143000" indent="-228600" eaLnBrk="0" hangingPunct="0">
                <a:defRPr sz="1200" b="1">
                  <a:solidFill>
                    <a:schemeClr val="tx1"/>
                  </a:solidFill>
                  <a:latin typeface="VNI-Bodon-Poster" pitchFamily="2" charset="0"/>
                </a:defRPr>
              </a:lvl3pPr>
              <a:lvl4pPr marL="1600200" indent="-228600" eaLnBrk="0" hangingPunct="0">
                <a:defRPr sz="1200" b="1">
                  <a:solidFill>
                    <a:schemeClr val="tx1"/>
                  </a:solidFill>
                  <a:latin typeface="VNI-Bodon-Poster" pitchFamily="2" charset="0"/>
                </a:defRPr>
              </a:lvl4pPr>
              <a:lvl5pPr marL="2057400" indent="-228600" eaLnBrk="0" hangingPunct="0">
                <a:defRPr sz="1200" b="1">
                  <a:solidFill>
                    <a:schemeClr val="tx1"/>
                  </a:solidFill>
                  <a:latin typeface="VNI-Bodon-Poster" pitchFamily="2" charset="0"/>
                </a:defRPr>
              </a:lvl5pPr>
              <a:lvl6pPr marL="2514600" indent="-228600" algn="ctr" eaLnBrk="0" fontAlgn="base" hangingPunct="0">
                <a:spcBef>
                  <a:spcPct val="50000"/>
                </a:spcBef>
                <a:spcAft>
                  <a:spcPct val="0"/>
                </a:spcAft>
                <a:defRPr sz="1200" b="1">
                  <a:solidFill>
                    <a:schemeClr val="tx1"/>
                  </a:solidFill>
                  <a:latin typeface="VNI-Bodon-Poster" pitchFamily="2" charset="0"/>
                </a:defRPr>
              </a:lvl6pPr>
              <a:lvl7pPr marL="2971800" indent="-228600" algn="ctr" eaLnBrk="0" fontAlgn="base" hangingPunct="0">
                <a:spcBef>
                  <a:spcPct val="50000"/>
                </a:spcBef>
                <a:spcAft>
                  <a:spcPct val="0"/>
                </a:spcAft>
                <a:defRPr sz="1200" b="1">
                  <a:solidFill>
                    <a:schemeClr val="tx1"/>
                  </a:solidFill>
                  <a:latin typeface="VNI-Bodon-Poster" pitchFamily="2" charset="0"/>
                </a:defRPr>
              </a:lvl7pPr>
              <a:lvl8pPr marL="3429000" indent="-228600" algn="ctr" eaLnBrk="0" fontAlgn="base" hangingPunct="0">
                <a:spcBef>
                  <a:spcPct val="50000"/>
                </a:spcBef>
                <a:spcAft>
                  <a:spcPct val="0"/>
                </a:spcAft>
                <a:defRPr sz="1200" b="1">
                  <a:solidFill>
                    <a:schemeClr val="tx1"/>
                  </a:solidFill>
                  <a:latin typeface="VNI-Bodon-Poster" pitchFamily="2" charset="0"/>
                </a:defRPr>
              </a:lvl8pPr>
              <a:lvl9pPr marL="3886200" indent="-228600" algn="ctr" eaLnBrk="0" fontAlgn="base" hangingPunct="0">
                <a:spcBef>
                  <a:spcPct val="50000"/>
                </a:spcBef>
                <a:spcAft>
                  <a:spcPct val="0"/>
                </a:spcAft>
                <a:defRPr sz="1200" b="1">
                  <a:solidFill>
                    <a:schemeClr val="tx1"/>
                  </a:solidFill>
                  <a:latin typeface="VNI-Bodon-Poster" pitchFamily="2" charset="0"/>
                </a:defRPr>
              </a:lvl9pPr>
            </a:lstStyle>
            <a:p>
              <a:pPr algn="ctr" eaLnBrk="1" hangingPunct="1">
                <a:spcBef>
                  <a:spcPct val="50000"/>
                </a:spcBef>
                <a:defRPr/>
              </a:pPr>
              <a:endParaRPr lang="vi-VN" altLang="vi-VN" sz="1200"/>
            </a:p>
          </p:txBody>
        </p:sp>
      </p:grpSp>
    </p:spTree>
    <p:extLst>
      <p:ext uri="{BB962C8B-B14F-4D97-AF65-F5344CB8AC3E}">
        <p14:creationId xmlns:p14="http://schemas.microsoft.com/office/powerpoint/2010/main" val="251080393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3.xml"/><Relationship Id="rId4" Type="http://schemas.openxmlformats.org/officeDocument/2006/relationships/image" Target="../media/image13.gi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4.gif"/></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4.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0.jpe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4.gif"/></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4.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slide" Target="slide37.xml"/><Relationship Id="rId7" Type="http://schemas.openxmlformats.org/officeDocument/2006/relationships/image" Target="../media/image31.jpeg"/><Relationship Id="rId2" Type="http://schemas.openxmlformats.org/officeDocument/2006/relationships/image" Target="../media/image29.wmf"/><Relationship Id="rId1" Type="http://schemas.openxmlformats.org/officeDocument/2006/relationships/slideLayout" Target="../slideLayouts/slideLayout56.xml"/><Relationship Id="rId6" Type="http://schemas.openxmlformats.org/officeDocument/2006/relationships/image" Target="../media/image30.jpeg"/><Relationship Id="rId5" Type="http://schemas.openxmlformats.org/officeDocument/2006/relationships/slide" Target="slide38.xml"/><Relationship Id="rId4" Type="http://schemas.openxmlformats.org/officeDocument/2006/relationships/slide" Target="slide39.xml"/></Relationships>
</file>

<file path=ppt/slides/_rels/slide37.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slideLayout" Target="../slideLayouts/slideLayout66.xml"/><Relationship Id="rId1" Type="http://schemas.openxmlformats.org/officeDocument/2006/relationships/audio" Target="file:///E:\LUU\BICH\GIAO%20AN%20DIEN%20TU\SOUND\71-SOUND%20EFFECTS%206.mp3" TargetMode="External"/><Relationship Id="rId6" Type="http://schemas.openxmlformats.org/officeDocument/2006/relationships/slide" Target="slide38.xml"/><Relationship Id="rId5" Type="http://schemas.openxmlformats.org/officeDocument/2006/relationships/image" Target="../media/image34.gif"/><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image" Target="../media/image36.jpeg"/><Relationship Id="rId7" Type="http://schemas.openxmlformats.org/officeDocument/2006/relationships/image" Target="../media/image37.gif"/><Relationship Id="rId2" Type="http://schemas.openxmlformats.org/officeDocument/2006/relationships/slideLayout" Target="../slideLayouts/slideLayout66.xml"/><Relationship Id="rId1" Type="http://schemas.openxmlformats.org/officeDocument/2006/relationships/audio" Target="file:///E:\LUU\BICH\GIAO%20AN%20DIEN%20TU\SOUND\71-SOUND%20EFFECTS%206.mp3" TargetMode="External"/><Relationship Id="rId6" Type="http://schemas.openxmlformats.org/officeDocument/2006/relationships/image" Target="../media/image35.png"/><Relationship Id="rId5" Type="http://schemas.openxmlformats.org/officeDocument/2006/relationships/slide" Target="slide39.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audio" Target="../media/audio3.wav"/><Relationship Id="rId7" Type="http://schemas.openxmlformats.org/officeDocument/2006/relationships/image" Target="../media/image42.jpeg"/><Relationship Id="rId2" Type="http://schemas.openxmlformats.org/officeDocument/2006/relationships/audio" Target="../media/audio2.wav"/><Relationship Id="rId1" Type="http://schemas.openxmlformats.org/officeDocument/2006/relationships/slideLayout" Target="../slideLayouts/slideLayout66.xml"/><Relationship Id="rId6" Type="http://schemas.openxmlformats.org/officeDocument/2006/relationships/image" Target="../media/image37.gif"/><Relationship Id="rId5" Type="http://schemas.openxmlformats.org/officeDocument/2006/relationships/image" Target="../media/image41.jpeg"/><Relationship Id="rId10" Type="http://schemas.openxmlformats.org/officeDocument/2006/relationships/image" Target="../media/image34.gif"/><Relationship Id="rId4" Type="http://schemas.openxmlformats.org/officeDocument/2006/relationships/image" Target="../media/image40.jpeg"/><Relationship Id="rId9"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gif"/><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4.gi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2" name="Rectangle 6">
            <a:extLst>
              <a:ext uri="{FF2B5EF4-FFF2-40B4-BE49-F238E27FC236}">
                <a16:creationId xmlns:a16="http://schemas.microsoft.com/office/drawing/2014/main" id="{C2AA741F-9234-45BF-A079-87EC9724C0AF}"/>
              </a:ext>
            </a:extLst>
          </p:cNvPr>
          <p:cNvSpPr>
            <a:spLocks noChangeArrowheads="1"/>
          </p:cNvSpPr>
          <p:nvPr/>
        </p:nvSpPr>
        <p:spPr bwMode="auto">
          <a:xfrm>
            <a:off x="0" y="0"/>
            <a:ext cx="12192000" cy="6858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vi-VN" dirty="0">
              <a:solidFill>
                <a:srgbClr val="000000"/>
              </a:solidFill>
              <a:cs typeface="Arial" panose="020B0604020202020204" pitchFamily="34" charset="0"/>
            </a:endParaRPr>
          </a:p>
        </p:txBody>
      </p:sp>
      <p:sp>
        <p:nvSpPr>
          <p:cNvPr id="126979" name="Rectangle 3">
            <a:extLst>
              <a:ext uri="{FF2B5EF4-FFF2-40B4-BE49-F238E27FC236}">
                <a16:creationId xmlns:a16="http://schemas.microsoft.com/office/drawing/2014/main" id="{531B64FD-DBB1-40A9-B765-FC7B37DAB1DF}"/>
              </a:ext>
            </a:extLst>
          </p:cNvPr>
          <p:cNvSpPr>
            <a:spLocks noGrp="1" noChangeArrowheads="1"/>
          </p:cNvSpPr>
          <p:nvPr>
            <p:ph type="title"/>
          </p:nvPr>
        </p:nvSpPr>
        <p:spPr>
          <a:xfrm>
            <a:off x="3444063" y="152400"/>
            <a:ext cx="5105400" cy="762000"/>
          </a:xfrm>
        </p:spPr>
        <p:txBody>
          <a:bodyPr/>
          <a:lstStyle/>
          <a:p>
            <a:r>
              <a:rPr lang="en-US" altLang="vi-VN" sz="4800" b="1" dirty="0" err="1">
                <a:solidFill>
                  <a:srgbClr val="9900CC"/>
                </a:solidFill>
              </a:rPr>
              <a:t>Kiểm</a:t>
            </a:r>
            <a:r>
              <a:rPr lang="en-US" altLang="vi-VN" sz="4800" b="1" dirty="0">
                <a:solidFill>
                  <a:srgbClr val="9900CC"/>
                </a:solidFill>
              </a:rPr>
              <a:t> </a:t>
            </a:r>
            <a:r>
              <a:rPr lang="en-US" altLang="vi-VN" sz="4800" b="1" dirty="0" err="1">
                <a:solidFill>
                  <a:srgbClr val="9900CC"/>
                </a:solidFill>
              </a:rPr>
              <a:t>tra</a:t>
            </a:r>
            <a:r>
              <a:rPr lang="en-US" altLang="vi-VN" sz="4800" b="1" dirty="0">
                <a:solidFill>
                  <a:srgbClr val="9900CC"/>
                </a:solidFill>
              </a:rPr>
              <a:t> </a:t>
            </a:r>
            <a:r>
              <a:rPr lang="en-US" altLang="vi-VN" sz="4800" b="1" dirty="0" err="1">
                <a:solidFill>
                  <a:srgbClr val="9900CC"/>
                </a:solidFill>
              </a:rPr>
              <a:t>bài</a:t>
            </a:r>
            <a:r>
              <a:rPr lang="en-US" altLang="vi-VN" sz="4800" b="1" dirty="0">
                <a:solidFill>
                  <a:srgbClr val="9900CC"/>
                </a:solidFill>
              </a:rPr>
              <a:t> </a:t>
            </a:r>
            <a:r>
              <a:rPr lang="en-US" altLang="vi-VN" sz="4800" b="1" dirty="0" err="1">
                <a:solidFill>
                  <a:srgbClr val="9900CC"/>
                </a:solidFill>
              </a:rPr>
              <a:t>cũ</a:t>
            </a:r>
            <a:endParaRPr lang="vi-VN" altLang="vi-VN" sz="4800" b="1" dirty="0">
              <a:solidFill>
                <a:srgbClr val="9900CC"/>
              </a:solidFill>
            </a:endParaRPr>
          </a:p>
        </p:txBody>
      </p:sp>
      <p:sp>
        <p:nvSpPr>
          <p:cNvPr id="126980" name="Rectangle 4">
            <a:extLst>
              <a:ext uri="{FF2B5EF4-FFF2-40B4-BE49-F238E27FC236}">
                <a16:creationId xmlns:a16="http://schemas.microsoft.com/office/drawing/2014/main" id="{CE1173B8-37EA-4F53-A8EC-0D3EB9416436}"/>
              </a:ext>
            </a:extLst>
          </p:cNvPr>
          <p:cNvSpPr>
            <a:spLocks noGrp="1" noChangeArrowheads="1"/>
          </p:cNvSpPr>
          <p:nvPr>
            <p:ph type="body" idx="1"/>
          </p:nvPr>
        </p:nvSpPr>
        <p:spPr>
          <a:xfrm>
            <a:off x="1" y="1828800"/>
            <a:ext cx="12192000" cy="3429000"/>
          </a:xfrm>
        </p:spPr>
        <p:txBody>
          <a:bodyPr/>
          <a:lstStyle/>
          <a:p>
            <a:pPr>
              <a:buFontTx/>
              <a:buNone/>
            </a:pPr>
            <a:r>
              <a:rPr lang="en-US" altLang="en-US" sz="4400" b="1" i="1" dirty="0" err="1">
                <a:solidFill>
                  <a:srgbClr val="FF0000"/>
                </a:solidFill>
                <a:cs typeface="Times New Roman" panose="02020603050405020304" pitchFamily="18" charset="0"/>
              </a:rPr>
              <a:t>Bản</a:t>
            </a:r>
            <a:r>
              <a:rPr lang="en-US" altLang="en-US" sz="4400" b="1" i="1" dirty="0">
                <a:solidFill>
                  <a:srgbClr val="FF0000"/>
                </a:solidFill>
                <a:cs typeface="Times New Roman" panose="02020603050405020304" pitchFamily="18" charset="0"/>
              </a:rPr>
              <a:t> </a:t>
            </a:r>
            <a:r>
              <a:rPr lang="en-US" altLang="en-US" sz="4400" b="1" i="1" dirty="0" err="1">
                <a:solidFill>
                  <a:srgbClr val="FF0000"/>
                </a:solidFill>
                <a:cs typeface="Times New Roman" panose="02020603050405020304" pitchFamily="18" charset="0"/>
              </a:rPr>
              <a:t>vẽ</a:t>
            </a:r>
            <a:r>
              <a:rPr lang="en-US" altLang="en-US" sz="4400" b="1" i="1" dirty="0">
                <a:solidFill>
                  <a:srgbClr val="FF0000"/>
                </a:solidFill>
                <a:cs typeface="Times New Roman" panose="02020603050405020304" pitchFamily="18" charset="0"/>
              </a:rPr>
              <a:t> </a:t>
            </a:r>
            <a:r>
              <a:rPr lang="en-US" altLang="en-US" sz="4400" b="1" i="1" dirty="0" err="1">
                <a:solidFill>
                  <a:srgbClr val="FF0000"/>
                </a:solidFill>
                <a:cs typeface="Times New Roman" panose="02020603050405020304" pitchFamily="18" charset="0"/>
              </a:rPr>
              <a:t>kĩ</a:t>
            </a:r>
            <a:r>
              <a:rPr lang="en-US" altLang="en-US" sz="4400" b="1" i="1" dirty="0">
                <a:solidFill>
                  <a:srgbClr val="FF0000"/>
                </a:solidFill>
                <a:cs typeface="Times New Roman" panose="02020603050405020304" pitchFamily="18" charset="0"/>
              </a:rPr>
              <a:t> </a:t>
            </a:r>
            <a:r>
              <a:rPr lang="en-US" altLang="en-US" sz="4400" b="1" i="1" dirty="0" err="1">
                <a:solidFill>
                  <a:srgbClr val="FF0000"/>
                </a:solidFill>
                <a:cs typeface="Times New Roman" panose="02020603050405020304" pitchFamily="18" charset="0"/>
              </a:rPr>
              <a:t>thuật</a:t>
            </a:r>
            <a:r>
              <a:rPr lang="en-US" altLang="en-US" sz="4400" b="1" i="1" dirty="0">
                <a:solidFill>
                  <a:srgbClr val="FF0000"/>
                </a:solidFill>
                <a:cs typeface="Times New Roman" panose="02020603050405020304" pitchFamily="18" charset="0"/>
              </a:rPr>
              <a:t> </a:t>
            </a:r>
            <a:r>
              <a:rPr lang="en-US" altLang="en-US" sz="4400" b="1" dirty="0">
                <a:solidFill>
                  <a:srgbClr val="000000"/>
                </a:solidFill>
                <a:cs typeface="Times New Roman" panose="02020603050405020304" pitchFamily="18" charset="0"/>
              </a:rPr>
              <a:t>(</a:t>
            </a:r>
            <a:r>
              <a:rPr lang="en-US" altLang="en-US" sz="4400" b="1" dirty="0" err="1">
                <a:solidFill>
                  <a:srgbClr val="000000"/>
                </a:solidFill>
                <a:cs typeface="Times New Roman" panose="02020603050405020304" pitchFamily="18" charset="0"/>
              </a:rPr>
              <a:t>gọi</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tắt</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là</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bản</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vẽ</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trình</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bày</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thông</a:t>
            </a:r>
            <a:r>
              <a:rPr lang="en-US" altLang="en-US" sz="4400" b="1" dirty="0">
                <a:solidFill>
                  <a:srgbClr val="000000"/>
                </a:solidFill>
                <a:cs typeface="Times New Roman" panose="02020603050405020304" pitchFamily="18" charset="0"/>
              </a:rPr>
              <a:t> tin </a:t>
            </a:r>
            <a:r>
              <a:rPr lang="en-US" altLang="en-US" sz="4400" b="1" dirty="0" err="1">
                <a:solidFill>
                  <a:srgbClr val="000000"/>
                </a:solidFill>
                <a:cs typeface="Times New Roman" panose="02020603050405020304" pitchFamily="18" charset="0"/>
              </a:rPr>
              <a:t>kĩ</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thuật</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của</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sản</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phẩm</a:t>
            </a:r>
            <a:r>
              <a:rPr lang="en-US" altLang="en-US" sz="4400" b="1" dirty="0">
                <a:solidFill>
                  <a:srgbClr val="000000"/>
                </a:solidFill>
                <a:cs typeface="Times New Roman" panose="02020603050405020304" pitchFamily="18" charset="0"/>
              </a:rPr>
              <a:t> d</a:t>
            </a:r>
            <a:r>
              <a:rPr lang="vi-VN" altLang="en-US" sz="4400" b="1" dirty="0">
                <a:solidFill>
                  <a:srgbClr val="000000"/>
                </a:solidFill>
                <a:cs typeface="Times New Roman" panose="02020603050405020304" pitchFamily="18" charset="0"/>
              </a:rPr>
              <a:t>ư</a:t>
            </a:r>
            <a:r>
              <a:rPr lang="en-US" altLang="en-US" sz="4400" b="1" dirty="0" err="1">
                <a:solidFill>
                  <a:srgbClr val="000000"/>
                </a:solidFill>
                <a:cs typeface="Times New Roman" panose="02020603050405020304" pitchFamily="18" charset="0"/>
              </a:rPr>
              <a:t>ới</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dạng</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các</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hình</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vẽ</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và</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các</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kí</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hiệu</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theo</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tiêu</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chuẩn</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quốc</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gia</a:t>
            </a:r>
            <a:r>
              <a:rPr lang="en-US" altLang="en-US" sz="4400" b="1" dirty="0">
                <a:solidFill>
                  <a:srgbClr val="000000"/>
                </a:solidFill>
                <a:cs typeface="Times New Roman" panose="02020603050405020304" pitchFamily="18" charset="0"/>
              </a:rPr>
              <a:t> </a:t>
            </a:r>
            <a:r>
              <a:rPr lang="en-US" altLang="en-US" sz="4400" b="1" dirty="0" err="1" smtClean="0">
                <a:solidFill>
                  <a:srgbClr val="000000"/>
                </a:solidFill>
                <a:cs typeface="Times New Roman" panose="02020603050405020304" pitchFamily="18" charset="0"/>
              </a:rPr>
              <a:t>hoặc</a:t>
            </a:r>
            <a:r>
              <a:rPr lang="en-US" altLang="en-US" sz="4400" b="1" dirty="0" smtClean="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tiêu</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chuẩn</a:t>
            </a:r>
            <a:r>
              <a:rPr lang="en-US" altLang="en-US" sz="4400" b="1" dirty="0">
                <a:solidFill>
                  <a:srgbClr val="000000"/>
                </a:solidFill>
                <a:cs typeface="Times New Roman" panose="02020603050405020304" pitchFamily="18" charset="0"/>
              </a:rPr>
              <a:t> </a:t>
            </a:r>
            <a:r>
              <a:rPr lang="en-US" altLang="en-US" sz="4400" b="1" dirty="0" err="1">
                <a:solidFill>
                  <a:srgbClr val="000000"/>
                </a:solidFill>
                <a:cs typeface="Times New Roman" panose="02020603050405020304" pitchFamily="18" charset="0"/>
              </a:rPr>
              <a:t>quốc</a:t>
            </a:r>
            <a:r>
              <a:rPr lang="en-US" altLang="en-US" sz="4400" b="1" dirty="0">
                <a:solidFill>
                  <a:srgbClr val="000000"/>
                </a:solidFill>
                <a:cs typeface="Times New Roman" panose="02020603050405020304" pitchFamily="18" charset="0"/>
              </a:rPr>
              <a:t> </a:t>
            </a:r>
            <a:r>
              <a:rPr lang="en-US" altLang="en-US" sz="4400" b="1" dirty="0" err="1" smtClean="0">
                <a:solidFill>
                  <a:srgbClr val="000000"/>
                </a:solidFill>
                <a:cs typeface="Times New Roman" panose="02020603050405020304" pitchFamily="18" charset="0"/>
              </a:rPr>
              <a:t>tế</a:t>
            </a:r>
            <a:endParaRPr lang="vi-VN" altLang="vi-VN" sz="4400" dirty="0">
              <a:solidFill>
                <a:srgbClr val="0000FF"/>
              </a:solidFill>
            </a:endParaRPr>
          </a:p>
        </p:txBody>
      </p:sp>
      <p:sp>
        <p:nvSpPr>
          <p:cNvPr id="2" name="Text Box 4">
            <a:extLst>
              <a:ext uri="{FF2B5EF4-FFF2-40B4-BE49-F238E27FC236}">
                <a16:creationId xmlns:a16="http://schemas.microsoft.com/office/drawing/2014/main" id="{E2DF6F65-8989-3776-E013-CB2DB4BA5276}"/>
              </a:ext>
            </a:extLst>
          </p:cNvPr>
          <p:cNvSpPr txBox="1">
            <a:spLocks noChangeArrowheads="1"/>
          </p:cNvSpPr>
          <p:nvPr/>
        </p:nvSpPr>
        <p:spPr bwMode="auto">
          <a:xfrm>
            <a:off x="170121" y="852568"/>
            <a:ext cx="1165328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VnAristote" pitchFamily="34" charset="0"/>
              </a:defRPr>
            </a:lvl1pPr>
            <a:lvl2pPr marL="742950" indent="-285750">
              <a:defRPr sz="3600">
                <a:solidFill>
                  <a:schemeClr val="tx1"/>
                </a:solidFill>
                <a:latin typeface=".VnAristote" pitchFamily="34" charset="0"/>
              </a:defRPr>
            </a:lvl2pPr>
            <a:lvl3pPr marL="1143000" indent="-228600">
              <a:defRPr sz="3600">
                <a:solidFill>
                  <a:schemeClr val="tx1"/>
                </a:solidFill>
                <a:latin typeface=".VnAristote" pitchFamily="34" charset="0"/>
              </a:defRPr>
            </a:lvl3pPr>
            <a:lvl4pPr marL="1600200" indent="-228600">
              <a:defRPr sz="3600">
                <a:solidFill>
                  <a:schemeClr val="tx1"/>
                </a:solidFill>
                <a:latin typeface=".VnAristote" pitchFamily="34" charset="0"/>
              </a:defRPr>
            </a:lvl4pPr>
            <a:lvl5pPr marL="2057400" indent="-228600">
              <a:defRPr sz="3600">
                <a:solidFill>
                  <a:schemeClr val="tx1"/>
                </a:solidFill>
                <a:latin typeface=".VnAristote" pitchFamily="34" charset="0"/>
              </a:defRPr>
            </a:lvl5pPr>
            <a:lvl6pPr marL="2514600" indent="-228600" eaLnBrk="0" fontAlgn="base" hangingPunct="0">
              <a:spcBef>
                <a:spcPct val="0"/>
              </a:spcBef>
              <a:spcAft>
                <a:spcPct val="0"/>
              </a:spcAft>
              <a:defRPr sz="3600">
                <a:solidFill>
                  <a:schemeClr val="tx1"/>
                </a:solidFill>
                <a:latin typeface=".VnAristote" pitchFamily="34" charset="0"/>
              </a:defRPr>
            </a:lvl6pPr>
            <a:lvl7pPr marL="2971800" indent="-228600" eaLnBrk="0" fontAlgn="base" hangingPunct="0">
              <a:spcBef>
                <a:spcPct val="0"/>
              </a:spcBef>
              <a:spcAft>
                <a:spcPct val="0"/>
              </a:spcAft>
              <a:defRPr sz="3600">
                <a:solidFill>
                  <a:schemeClr val="tx1"/>
                </a:solidFill>
                <a:latin typeface=".VnAristote" pitchFamily="34" charset="0"/>
              </a:defRPr>
            </a:lvl7pPr>
            <a:lvl8pPr marL="3429000" indent="-228600" eaLnBrk="0" fontAlgn="base" hangingPunct="0">
              <a:spcBef>
                <a:spcPct val="0"/>
              </a:spcBef>
              <a:spcAft>
                <a:spcPct val="0"/>
              </a:spcAft>
              <a:defRPr sz="3600">
                <a:solidFill>
                  <a:schemeClr val="tx1"/>
                </a:solidFill>
                <a:latin typeface=".VnAristote" pitchFamily="34" charset="0"/>
              </a:defRPr>
            </a:lvl8pPr>
            <a:lvl9pPr marL="3886200" indent="-228600" eaLnBrk="0" fontAlgn="base" hangingPunct="0">
              <a:spcBef>
                <a:spcPct val="0"/>
              </a:spcBef>
              <a:spcAft>
                <a:spcPct val="0"/>
              </a:spcAft>
              <a:defRPr sz="3600">
                <a:solidFill>
                  <a:schemeClr val="tx1"/>
                </a:solidFill>
                <a:latin typeface=".VnAristote" pitchFamily="34" charset="0"/>
              </a:defRPr>
            </a:lvl9pPr>
          </a:lstStyle>
          <a:p>
            <a:pPr defTabSz="914400" fontAlgn="base">
              <a:spcBef>
                <a:spcPct val="50000"/>
              </a:spcBef>
              <a:spcAft>
                <a:spcPct val="0"/>
              </a:spcAft>
            </a:pPr>
            <a:r>
              <a:rPr lang="en-US" altLang="en-US" sz="6000" b="1" dirty="0" err="1">
                <a:solidFill>
                  <a:srgbClr val="FF0000"/>
                </a:solidFill>
                <a:latin typeface="Times New Roman" panose="02020603050405020304" pitchFamily="18" charset="0"/>
                <a:cs typeface="Times New Roman" panose="02020603050405020304" pitchFamily="18" charset="0"/>
              </a:rPr>
              <a:t>Câu</a:t>
            </a:r>
            <a:r>
              <a:rPr lang="en-US" altLang="en-US" sz="6000" b="1" dirty="0">
                <a:solidFill>
                  <a:srgbClr val="FF0000"/>
                </a:solidFill>
                <a:latin typeface="Times New Roman" panose="02020603050405020304" pitchFamily="18" charset="0"/>
                <a:cs typeface="Times New Roman" panose="02020603050405020304" pitchFamily="18" charset="0"/>
              </a:rPr>
              <a:t> 1: </a:t>
            </a:r>
            <a:r>
              <a:rPr lang="en-US" altLang="en-US" sz="6000" b="1" dirty="0" err="1">
                <a:solidFill>
                  <a:srgbClr val="FF0000"/>
                </a:solidFill>
                <a:latin typeface="Times New Roman" panose="02020603050405020304" pitchFamily="18" charset="0"/>
                <a:cs typeface="Times New Roman" panose="02020603050405020304" pitchFamily="18" charset="0"/>
              </a:rPr>
              <a:t>Thế</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nào</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là</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bản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vẽ</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kĩ</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thuật</a:t>
            </a:r>
            <a:r>
              <a:rPr lang="en-US" altLang="en-US" sz="6000" b="1"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6979"/>
                                        </p:tgtEl>
                                        <p:attrNameLst>
                                          <p:attrName>style.visibility</p:attrName>
                                        </p:attrNameLst>
                                      </p:cBhvr>
                                      <p:to>
                                        <p:strVal val="visible"/>
                                      </p:to>
                                    </p:set>
                                    <p:anim calcmode="lin" valueType="num">
                                      <p:cBhvr>
                                        <p:cTn id="7" dur="500" fill="hold"/>
                                        <p:tgtEl>
                                          <p:spTgt spid="126979"/>
                                        </p:tgtEl>
                                        <p:attrNameLst>
                                          <p:attrName>ppt_w</p:attrName>
                                        </p:attrNameLst>
                                      </p:cBhvr>
                                      <p:tavLst>
                                        <p:tav tm="0">
                                          <p:val>
                                            <p:fltVal val="0"/>
                                          </p:val>
                                        </p:tav>
                                        <p:tav tm="100000">
                                          <p:val>
                                            <p:strVal val="#ppt_w"/>
                                          </p:val>
                                        </p:tav>
                                      </p:tavLst>
                                    </p:anim>
                                    <p:anim calcmode="lin" valueType="num">
                                      <p:cBhvr>
                                        <p:cTn id="8" dur="500" fill="hold"/>
                                        <p:tgtEl>
                                          <p:spTgt spid="126979"/>
                                        </p:tgtEl>
                                        <p:attrNameLst>
                                          <p:attrName>ppt_h</p:attrName>
                                        </p:attrNameLst>
                                      </p:cBhvr>
                                      <p:tavLst>
                                        <p:tav tm="0">
                                          <p:val>
                                            <p:fltVal val="0"/>
                                          </p:val>
                                        </p:tav>
                                        <p:tav tm="100000">
                                          <p:val>
                                            <p:strVal val="#ppt_h"/>
                                          </p:val>
                                        </p:tav>
                                      </p:tavLst>
                                    </p:anim>
                                    <p:animEffect transition="in" filter="fade">
                                      <p:cBhvr>
                                        <p:cTn id="9" dur="500"/>
                                        <p:tgtEl>
                                          <p:spTgt spid="1269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ppt_x"/>
                                          </p:val>
                                        </p:tav>
                                        <p:tav tm="100000">
                                          <p:val>
                                            <p:strVal val="#ppt_x"/>
                                          </p:val>
                                        </p:tav>
                                      </p:tavLst>
                                    </p:anim>
                                    <p:anim calcmode="lin" valueType="num">
                                      <p:cBhvr additive="base">
                                        <p:cTn id="15"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6980">
                                            <p:txEl>
                                              <p:pRg st="0" end="0"/>
                                            </p:txEl>
                                          </p:spTgt>
                                        </p:tgtEl>
                                        <p:attrNameLst>
                                          <p:attrName>style.visibility</p:attrName>
                                        </p:attrNameLst>
                                      </p:cBhvr>
                                      <p:to>
                                        <p:strVal val="visible"/>
                                      </p:to>
                                    </p:set>
                                    <p:animEffect transition="in" filter="fade">
                                      <p:cBhvr>
                                        <p:cTn id="20" dur="1000">
                                          <p:stCondLst>
                                            <p:cond delay="0"/>
                                          </p:stCondLst>
                                        </p:cTn>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126980"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0" y="992932"/>
            <a:ext cx="8231188" cy="784225"/>
          </a:xfrm>
        </p:spPr>
        <p:txBody>
          <a:bodyPr/>
          <a:lstStyle/>
          <a:p>
            <a:pPr algn="l"/>
            <a:r>
              <a:rPr lang="vi-VN" altLang="vi-VN" sz="4000" b="1" dirty="0">
                <a:solidFill>
                  <a:srgbClr val="FF0000"/>
                </a:solidFill>
                <a:latin typeface="Times New Roman" panose="02020603050405020304" pitchFamily="18" charset="0"/>
                <a:cs typeface="Times New Roman" panose="02020603050405020304" pitchFamily="18" charset="0"/>
              </a:rPr>
              <a:t>1. HÌNH CHIẾU VẬT THỂ.</a:t>
            </a:r>
          </a:p>
        </p:txBody>
      </p:sp>
      <p:sp>
        <p:nvSpPr>
          <p:cNvPr id="2" name="AutoShape 2">
            <a:extLst>
              <a:ext uri="{FF2B5EF4-FFF2-40B4-BE49-F238E27FC236}">
                <a16:creationId xmlns:a16="http://schemas.microsoft.com/office/drawing/2014/main" id="{1D246BC1-E1DC-0B36-B83F-5BA171715BC5}"/>
              </a:ext>
            </a:extLst>
          </p:cNvPr>
          <p:cNvSpPr txBox="1">
            <a:spLocks noChangeArrowheads="1"/>
          </p:cNvSpPr>
          <p:nvPr/>
        </p:nvSpPr>
        <p:spPr bwMode="auto">
          <a:xfrm>
            <a:off x="1961707" y="25546"/>
            <a:ext cx="9266274"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3200" b="0" i="0" u="sng" strike="noStrike" kern="1200" cap="none" spc="0" normalizeH="0" baseline="0" noProof="0" dirty="0" err="1" smtClean="0">
                <a:ln>
                  <a:noFill/>
                </a:ln>
                <a:solidFill>
                  <a:srgbClr val="FF0000"/>
                </a:solidFill>
                <a:effectLst/>
                <a:uLnTx/>
                <a:uFillTx/>
                <a:latin typeface="Arial"/>
                <a:ea typeface="+mj-ea"/>
                <a:cs typeface="Arial"/>
              </a:rPr>
              <a:t>Bài</a:t>
            </a:r>
            <a:r>
              <a:rPr kumimoji="0" lang="en-US" altLang="vi-VN" sz="3200" b="0" i="0" u="sng" strike="noStrike" kern="1200" cap="none" spc="0" normalizeH="0" baseline="0" noProof="0" dirty="0" smtClean="0">
                <a:ln>
                  <a:noFill/>
                </a:ln>
                <a:solidFill>
                  <a:srgbClr val="FF0000"/>
                </a:solidFill>
                <a:effectLst/>
                <a:uLnTx/>
                <a:uFillTx/>
                <a:latin typeface="Arial"/>
                <a:ea typeface="+mj-ea"/>
                <a:cs typeface="Arial"/>
              </a:rPr>
              <a:t> 2</a:t>
            </a:r>
            <a:r>
              <a:rPr kumimoji="0" lang="en-US" altLang="vi-VN" sz="3200" b="0" i="0" u="none" strike="noStrike" kern="1200" cap="none" spc="0" normalizeH="0" baseline="0" noProof="0" dirty="0" smtClean="0">
                <a:ln>
                  <a:noFill/>
                </a:ln>
                <a:solidFill>
                  <a:srgbClr val="FF0000"/>
                </a:solidFill>
                <a:effectLst/>
                <a:uLnTx/>
                <a:uFillTx/>
                <a:latin typeface="Arial"/>
                <a:ea typeface="+mj-ea"/>
                <a:cs typeface="Arial"/>
              </a:rPr>
              <a:t>: </a:t>
            </a:r>
            <a:r>
              <a:rPr kumimoji="0" lang="en-US" altLang="vi-VN" sz="4400" b="1" i="0" u="none" strike="noStrike" kern="1200" cap="none" spc="0" normalizeH="0" baseline="0" noProof="0" dirty="0" smtClean="0">
                <a:ln>
                  <a:noFill/>
                </a:ln>
                <a:solidFill>
                  <a:srgbClr val="FF0000"/>
                </a:solidFill>
                <a:effectLst/>
                <a:uLnTx/>
                <a:uFillTx/>
                <a:latin typeface="Arial"/>
                <a:ea typeface="+mj-ea"/>
                <a:cs typeface="Arial"/>
              </a:rPr>
              <a:t>HÌNH </a:t>
            </a:r>
            <a:r>
              <a:rPr kumimoji="0" lang="en-US" altLang="vi-VN" sz="4400" b="1" i="0" u="none" strike="noStrike" kern="1200" cap="none" spc="0" normalizeH="0" baseline="0" noProof="0" dirty="0">
                <a:ln>
                  <a:noFill/>
                </a:ln>
                <a:solidFill>
                  <a:srgbClr val="FF0000"/>
                </a:solidFill>
                <a:effectLst/>
                <a:uLnTx/>
                <a:uFillTx/>
                <a:latin typeface="Arial"/>
                <a:ea typeface="+mj-ea"/>
                <a:cs typeface="Arial"/>
              </a:rPr>
              <a:t>CHIẾU VUÔNG GÓC</a:t>
            </a:r>
            <a:endParaRPr kumimoji="0" lang="vi-VN" altLang="vi-VN" sz="4400" b="1" i="0" u="none" strike="noStrike" kern="1200" cap="none" spc="0" normalizeH="0" baseline="0" noProof="0" dirty="0">
              <a:ln>
                <a:noFill/>
              </a:ln>
              <a:solidFill>
                <a:srgbClr val="FF0000"/>
              </a:solidFill>
              <a:effectLst/>
              <a:uLnTx/>
              <a:uFillTx/>
              <a:latin typeface="Arial"/>
              <a:ea typeface="+mj-ea"/>
              <a:cs typeface="Arial"/>
            </a:endParaRPr>
          </a:p>
        </p:txBody>
      </p:sp>
      <p:sp>
        <p:nvSpPr>
          <p:cNvPr id="7" name="AutoShape 2">
            <a:extLst>
              <a:ext uri="{FF2B5EF4-FFF2-40B4-BE49-F238E27FC236}">
                <a16:creationId xmlns:a16="http://schemas.microsoft.com/office/drawing/2014/main" id="{5C342000-49C4-A47C-1560-F606C0333D6C}"/>
              </a:ext>
            </a:extLst>
          </p:cNvPr>
          <p:cNvSpPr txBox="1">
            <a:spLocks noChangeArrowheads="1"/>
          </p:cNvSpPr>
          <p:nvPr/>
        </p:nvSpPr>
        <p:spPr bwMode="auto">
          <a:xfrm>
            <a:off x="0" y="1625196"/>
            <a:ext cx="10961649"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altLang="vi-VN" sz="4000" b="1" dirty="0">
                <a:solidFill>
                  <a:srgbClr val="FF0000"/>
                </a:solidFill>
                <a:latin typeface="Times New Roman" panose="02020603050405020304" pitchFamily="18" charset="0"/>
                <a:cs typeface="Times New Roman" panose="02020603050405020304" pitchFamily="18" charset="0"/>
              </a:rPr>
              <a:t>2. PHƯƠNG PHÁP CHIẾU GÓC THỨ NHẤT.</a:t>
            </a:r>
          </a:p>
        </p:txBody>
      </p:sp>
      <p:sp>
        <p:nvSpPr>
          <p:cNvPr id="8" name="AutoShape 2">
            <a:extLst>
              <a:ext uri="{FF2B5EF4-FFF2-40B4-BE49-F238E27FC236}">
                <a16:creationId xmlns:a16="http://schemas.microsoft.com/office/drawing/2014/main" id="{57544D74-F044-C00A-FE37-AD96BD8CADBB}"/>
              </a:ext>
            </a:extLst>
          </p:cNvPr>
          <p:cNvSpPr txBox="1">
            <a:spLocks noChangeArrowheads="1"/>
          </p:cNvSpPr>
          <p:nvPr/>
        </p:nvSpPr>
        <p:spPr bwMode="auto">
          <a:xfrm>
            <a:off x="505888" y="2259791"/>
            <a:ext cx="77253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altLang="vi-VN" sz="4000" b="1" dirty="0">
                <a:solidFill>
                  <a:srgbClr val="0000FF"/>
                </a:solidFill>
                <a:latin typeface="Times New Roman" panose="02020603050405020304" pitchFamily="18" charset="0"/>
                <a:cs typeface="Times New Roman" panose="02020603050405020304" pitchFamily="18" charset="0"/>
              </a:rPr>
              <a:t>2.1. CÁC MẶT PHẲNG CHIẾU.</a:t>
            </a:r>
          </a:p>
        </p:txBody>
      </p:sp>
      <p:sp>
        <p:nvSpPr>
          <p:cNvPr id="4" name="Content Placeholder 3">
            <a:extLst>
              <a:ext uri="{FF2B5EF4-FFF2-40B4-BE49-F238E27FC236}">
                <a16:creationId xmlns:a16="http://schemas.microsoft.com/office/drawing/2014/main" id="{0BDFD5FB-2F02-3680-790F-301DC82A95FC}"/>
              </a:ext>
            </a:extLst>
          </p:cNvPr>
          <p:cNvSpPr>
            <a:spLocks noGrp="1"/>
          </p:cNvSpPr>
          <p:nvPr>
            <p:ph type="subTitle" idx="1"/>
          </p:nvPr>
        </p:nvSpPr>
        <p:spPr>
          <a:xfrm>
            <a:off x="0" y="3094670"/>
            <a:ext cx="12192000" cy="3124200"/>
          </a:xfrm>
        </p:spPr>
        <p:txBody>
          <a:bodyPr/>
          <a:lstStyle/>
          <a:p>
            <a:pPr algn="l"/>
            <a:r>
              <a:rPr lang="en-US" altLang="vi-VN" sz="5400" dirty="0" err="1"/>
              <a:t>Để</a:t>
            </a:r>
            <a:r>
              <a:rPr lang="en-US" altLang="vi-VN" sz="5400" dirty="0"/>
              <a:t> </a:t>
            </a:r>
            <a:r>
              <a:rPr lang="en-US" altLang="vi-VN" sz="5400" dirty="0" err="1"/>
              <a:t>diễn</a:t>
            </a:r>
            <a:r>
              <a:rPr lang="en-US" altLang="vi-VN" sz="5400" dirty="0"/>
              <a:t> </a:t>
            </a:r>
            <a:r>
              <a:rPr lang="en-US" altLang="vi-VN" sz="5400" dirty="0" err="1"/>
              <a:t>tả</a:t>
            </a:r>
            <a:r>
              <a:rPr lang="en-US" altLang="vi-VN" sz="5400" dirty="0"/>
              <a:t> </a:t>
            </a:r>
            <a:r>
              <a:rPr lang="en-US" altLang="vi-VN" sz="5400" dirty="0" err="1"/>
              <a:t>hình</a:t>
            </a:r>
            <a:r>
              <a:rPr lang="en-US" altLang="vi-VN" sz="5400" dirty="0"/>
              <a:t> </a:t>
            </a:r>
            <a:r>
              <a:rPr lang="en-US" altLang="vi-VN" sz="5400" dirty="0" err="1"/>
              <a:t>dạng</a:t>
            </a:r>
            <a:r>
              <a:rPr lang="en-US" altLang="vi-VN" sz="5400" dirty="0"/>
              <a:t> </a:t>
            </a:r>
            <a:r>
              <a:rPr lang="en-US" altLang="vi-VN" sz="5400" dirty="0" err="1"/>
              <a:t>của</a:t>
            </a:r>
            <a:r>
              <a:rPr lang="en-US" altLang="vi-VN" sz="5400" dirty="0"/>
              <a:t> </a:t>
            </a:r>
            <a:r>
              <a:rPr lang="en-US" altLang="vi-VN" sz="5400" dirty="0" err="1"/>
              <a:t>vật</a:t>
            </a:r>
            <a:r>
              <a:rPr lang="en-US" altLang="vi-VN" sz="5400" dirty="0"/>
              <a:t> </a:t>
            </a:r>
            <a:r>
              <a:rPr lang="en-US" altLang="vi-VN" sz="5400" dirty="0" err="1"/>
              <a:t>thể</a:t>
            </a:r>
            <a:r>
              <a:rPr lang="en-US" altLang="vi-VN" sz="5400" dirty="0"/>
              <a:t>, ta </a:t>
            </a:r>
            <a:r>
              <a:rPr lang="en-US" altLang="vi-VN" sz="5400" dirty="0" err="1"/>
              <a:t>lần</a:t>
            </a:r>
            <a:r>
              <a:rPr lang="en-US" altLang="vi-VN" sz="5400" dirty="0"/>
              <a:t> </a:t>
            </a:r>
            <a:r>
              <a:rPr lang="en-US" altLang="vi-VN" sz="5400" dirty="0" err="1"/>
              <a:t>lượt</a:t>
            </a:r>
            <a:r>
              <a:rPr lang="en-US" altLang="vi-VN" sz="5400" dirty="0"/>
              <a:t> </a:t>
            </a:r>
            <a:r>
              <a:rPr lang="en-US" altLang="vi-VN" sz="5400" dirty="0" err="1"/>
              <a:t>chiếu</a:t>
            </a:r>
            <a:r>
              <a:rPr lang="en-US" altLang="vi-VN" sz="5400" dirty="0"/>
              <a:t> </a:t>
            </a:r>
            <a:r>
              <a:rPr lang="en-US" altLang="vi-VN" sz="5400" dirty="0" err="1"/>
              <a:t>vuông</a:t>
            </a:r>
            <a:r>
              <a:rPr lang="en-US" altLang="vi-VN" sz="5400" dirty="0"/>
              <a:t> </a:t>
            </a:r>
            <a:r>
              <a:rPr lang="en-US" altLang="vi-VN" sz="5400" dirty="0" err="1"/>
              <a:t>góc</a:t>
            </a:r>
            <a:r>
              <a:rPr lang="en-US" altLang="vi-VN" sz="5400" dirty="0"/>
              <a:t> </a:t>
            </a:r>
            <a:r>
              <a:rPr lang="en-US" altLang="vi-VN" sz="5400" dirty="0" err="1"/>
              <a:t>vật</a:t>
            </a:r>
            <a:r>
              <a:rPr lang="en-US" altLang="vi-VN" sz="5400" dirty="0"/>
              <a:t> </a:t>
            </a:r>
            <a:r>
              <a:rPr lang="en-US" altLang="vi-VN" sz="5400" dirty="0" err="1"/>
              <a:t>thể</a:t>
            </a:r>
            <a:r>
              <a:rPr lang="en-US" altLang="vi-VN" sz="5400" dirty="0"/>
              <a:t> </a:t>
            </a:r>
            <a:r>
              <a:rPr lang="en-US" altLang="vi-VN" sz="5400" dirty="0" err="1"/>
              <a:t>theo</a:t>
            </a:r>
            <a:r>
              <a:rPr lang="en-US" altLang="vi-VN" sz="5400" dirty="0"/>
              <a:t> </a:t>
            </a:r>
            <a:r>
              <a:rPr lang="en-US" altLang="vi-VN" sz="5400" dirty="0" err="1"/>
              <a:t>ba</a:t>
            </a:r>
            <a:r>
              <a:rPr lang="en-US" altLang="vi-VN" sz="5400" dirty="0"/>
              <a:t> </a:t>
            </a:r>
            <a:r>
              <a:rPr lang="en-US" altLang="vi-VN" sz="5400" dirty="0" err="1"/>
              <a:t>hướng</a:t>
            </a:r>
            <a:r>
              <a:rPr lang="en-US" altLang="vi-VN" sz="5400" dirty="0"/>
              <a:t> </a:t>
            </a:r>
            <a:r>
              <a:rPr lang="en-US" altLang="vi-VN" sz="5400" dirty="0" err="1"/>
              <a:t>khác</a:t>
            </a:r>
            <a:r>
              <a:rPr lang="en-US" altLang="vi-VN" sz="5400" dirty="0"/>
              <a:t> </a:t>
            </a:r>
            <a:r>
              <a:rPr lang="en-US" altLang="vi-VN" sz="5400" dirty="0" err="1"/>
              <a:t>nhau</a:t>
            </a:r>
            <a:r>
              <a:rPr lang="en-US" altLang="vi-VN" sz="5400" dirty="0"/>
              <a:t> </a:t>
            </a:r>
            <a:r>
              <a:rPr lang="en-US" altLang="vi-VN" sz="5400" dirty="0" err="1"/>
              <a:t>lên</a:t>
            </a:r>
            <a:r>
              <a:rPr lang="en-US" altLang="vi-VN" sz="5400" dirty="0"/>
              <a:t> </a:t>
            </a:r>
            <a:r>
              <a:rPr lang="en-US" altLang="vi-VN" sz="5400" dirty="0" err="1"/>
              <a:t>ba</a:t>
            </a:r>
            <a:r>
              <a:rPr lang="en-US" altLang="vi-VN" sz="5400" dirty="0"/>
              <a:t> </a:t>
            </a:r>
            <a:r>
              <a:rPr lang="en-US" altLang="vi-VN" sz="5400" dirty="0" err="1"/>
              <a:t>mặt</a:t>
            </a:r>
            <a:r>
              <a:rPr lang="en-US" altLang="vi-VN" sz="5400" dirty="0"/>
              <a:t> </a:t>
            </a:r>
            <a:r>
              <a:rPr lang="en-US" altLang="vi-VN" sz="5400" dirty="0" err="1"/>
              <a:t>phẳng</a:t>
            </a:r>
            <a:r>
              <a:rPr lang="en-US" altLang="vi-VN" sz="5400" dirty="0"/>
              <a:t> </a:t>
            </a:r>
            <a:r>
              <a:rPr lang="en-US" altLang="vi-VN" sz="5400" dirty="0" err="1"/>
              <a:t>chiếu</a:t>
            </a:r>
            <a:r>
              <a:rPr lang="en-US" altLang="vi-VN" sz="5400" dirty="0"/>
              <a:t>. </a:t>
            </a:r>
            <a:r>
              <a:rPr lang="en-US" altLang="vi-VN" sz="5400" dirty="0" err="1"/>
              <a:t>Như</a:t>
            </a:r>
            <a:r>
              <a:rPr lang="en-US" altLang="vi-VN" sz="5400" dirty="0"/>
              <a:t> </a:t>
            </a:r>
            <a:r>
              <a:rPr lang="en-US" altLang="vi-VN" sz="5400" dirty="0" err="1"/>
              <a:t>hình</a:t>
            </a:r>
            <a:r>
              <a:rPr lang="en-US" altLang="vi-VN" sz="5400" dirty="0"/>
              <a:t> </a:t>
            </a:r>
            <a:r>
              <a:rPr lang="en-US" altLang="vi-VN" sz="5400" dirty="0" err="1"/>
              <a:t>sau</a:t>
            </a:r>
            <a:r>
              <a:rPr lang="en-US" altLang="vi-VN" sz="5400" dirty="0"/>
              <a:t>:</a:t>
            </a:r>
            <a:endParaRPr lang="vi-VN" altLang="vi-VN" sz="5400" b="1" i="1" dirty="0">
              <a:solidFill>
                <a:srgbClr val="FF0000"/>
              </a:solidFill>
            </a:endParaRPr>
          </a:p>
        </p:txBody>
      </p:sp>
    </p:spTree>
    <p:extLst>
      <p:ext uri="{BB962C8B-B14F-4D97-AF65-F5344CB8AC3E}">
        <p14:creationId xmlns:p14="http://schemas.microsoft.com/office/powerpoint/2010/main" val="234749123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3" name="WordArt 115">
            <a:extLst>
              <a:ext uri="{FF2B5EF4-FFF2-40B4-BE49-F238E27FC236}">
                <a16:creationId xmlns:a16="http://schemas.microsoft.com/office/drawing/2014/main" id="{5DA3C15F-6036-49BE-B6F4-1EDCFD52B6D0}"/>
              </a:ext>
            </a:extLst>
          </p:cNvPr>
          <p:cNvSpPr>
            <a:spLocks noChangeArrowheads="1" noChangeShapeType="1" noTextEdit="1"/>
          </p:cNvSpPr>
          <p:nvPr/>
        </p:nvSpPr>
        <p:spPr bwMode="auto">
          <a:xfrm>
            <a:off x="3048000" y="0"/>
            <a:ext cx="6324600" cy="1219200"/>
          </a:xfrm>
          <a:prstGeom prst="rect">
            <a:avLst/>
          </a:prstGeom>
        </p:spPr>
        <p:txBody>
          <a:bodyPr wrap="none" fromWordArt="1">
            <a:prstTxWarp prst="textDeflate">
              <a:avLst>
                <a:gd name="adj" fmla="val 26227"/>
              </a:avLst>
            </a:prstTxWarp>
          </a:bodyPr>
          <a:lstStyle/>
          <a:p>
            <a:pPr algn="ctr" defTabSz="914400" fontAlgn="base">
              <a:spcBef>
                <a:spcPct val="0"/>
              </a:spcBef>
              <a:spcAft>
                <a:spcPct val="0"/>
              </a:spcAft>
            </a:pPr>
            <a:r>
              <a:rPr lang="vi-VN" sz="3600" kern="10">
                <a:ln w="9525">
                  <a:solidFill>
                    <a:srgbClr val="000000"/>
                  </a:solidFill>
                  <a:round/>
                  <a:headEnd/>
                  <a:tailEnd/>
                </a:ln>
                <a:solidFill>
                  <a:srgbClr val="808000"/>
                </a:solidFill>
                <a:cs typeface="Arial" panose="020B0604020202020204" pitchFamily="34" charset="0"/>
              </a:rPr>
              <a:t>CÁC MẶT PHẲNG CHIẾU</a:t>
            </a:r>
          </a:p>
        </p:txBody>
      </p:sp>
      <p:sp>
        <p:nvSpPr>
          <p:cNvPr id="146435" name="Rectangle 4">
            <a:extLst>
              <a:ext uri="{FF2B5EF4-FFF2-40B4-BE49-F238E27FC236}">
                <a16:creationId xmlns:a16="http://schemas.microsoft.com/office/drawing/2014/main" id="{129BC492-100C-491B-AF0C-CBF75DAE7C6B}"/>
              </a:ext>
            </a:extLst>
          </p:cNvPr>
          <p:cNvSpPr>
            <a:spLocks noChangeArrowheads="1"/>
          </p:cNvSpPr>
          <p:nvPr/>
        </p:nvSpPr>
        <p:spPr bwMode="auto">
          <a:xfrm>
            <a:off x="3581400" y="1143001"/>
            <a:ext cx="4191000" cy="2881313"/>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146436" name="AutoShape 13">
            <a:extLst>
              <a:ext uri="{FF2B5EF4-FFF2-40B4-BE49-F238E27FC236}">
                <a16:creationId xmlns:a16="http://schemas.microsoft.com/office/drawing/2014/main" id="{F4F3E503-3047-4E09-959E-3F177DF67391}"/>
              </a:ext>
            </a:extLst>
          </p:cNvPr>
          <p:cNvGrpSpPr>
            <a:grpSpLocks/>
          </p:cNvGrpSpPr>
          <p:nvPr/>
        </p:nvGrpSpPr>
        <p:grpSpPr bwMode="auto">
          <a:xfrm>
            <a:off x="3554414" y="4017964"/>
            <a:ext cx="6580187" cy="1544637"/>
            <a:chOff x="1279" y="2531"/>
            <a:chExt cx="4208" cy="1033"/>
          </a:xfrm>
        </p:grpSpPr>
        <p:pic>
          <p:nvPicPr>
            <p:cNvPr id="146437" name="AutoShape 13">
              <a:extLst>
                <a:ext uri="{FF2B5EF4-FFF2-40B4-BE49-F238E27FC236}">
                  <a16:creationId xmlns:a16="http://schemas.microsoft.com/office/drawing/2014/main" id="{F9C12533-D47C-43D8-B69C-998987698DC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 y="2531"/>
              <a:ext cx="4208"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Text Box 5">
              <a:extLst>
                <a:ext uri="{FF2B5EF4-FFF2-40B4-BE49-F238E27FC236}">
                  <a16:creationId xmlns:a16="http://schemas.microsoft.com/office/drawing/2014/main" id="{20CF1D25-CD93-4D56-B6BD-E8D99F6BDF70}"/>
                </a:ext>
              </a:extLst>
            </p:cNvPr>
            <p:cNvSpPr txBox="1">
              <a:spLocks noChangeArrowheads="1"/>
            </p:cNvSpPr>
            <p:nvPr/>
          </p:nvSpPr>
          <p:spPr bwMode="auto">
            <a:xfrm rot="10800000">
              <a:off x="2029" y="2721"/>
              <a:ext cx="2710"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46439" name="AutoShape 6">
            <a:extLst>
              <a:ext uri="{FF2B5EF4-FFF2-40B4-BE49-F238E27FC236}">
                <a16:creationId xmlns:a16="http://schemas.microsoft.com/office/drawing/2014/main" id="{8C36D9D0-096F-4447-9AEE-D1A79BEB7314}"/>
              </a:ext>
            </a:extLst>
          </p:cNvPr>
          <p:cNvSpPr>
            <a:spLocks noChangeArrowheads="1"/>
          </p:cNvSpPr>
          <p:nvPr/>
        </p:nvSpPr>
        <p:spPr bwMode="auto">
          <a:xfrm rot="5400000">
            <a:off x="6743700" y="2171700"/>
            <a:ext cx="4419600" cy="2362200"/>
          </a:xfrm>
          <a:prstGeom prst="parallelogram">
            <a:avLst>
              <a:gd name="adj" fmla="val 65588"/>
            </a:avLst>
          </a:prstGeom>
          <a:solidFill>
            <a:srgbClr val="33CCFF"/>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43" name="Text Box 4">
            <a:extLst>
              <a:ext uri="{FF2B5EF4-FFF2-40B4-BE49-F238E27FC236}">
                <a16:creationId xmlns:a16="http://schemas.microsoft.com/office/drawing/2014/main" id="{FE61727E-EA9D-4A33-B61E-83C29615203F}"/>
              </a:ext>
            </a:extLst>
          </p:cNvPr>
          <p:cNvSpPr txBox="1">
            <a:spLocks noChangeArrowheads="1"/>
          </p:cNvSpPr>
          <p:nvPr/>
        </p:nvSpPr>
        <p:spPr bwMode="auto">
          <a:xfrm>
            <a:off x="1773043" y="5800015"/>
            <a:ext cx="9713042" cy="58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Maët</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phaúng</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chính</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dieän</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goïi</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laø</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maët</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phaúng</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00"/>
                </a:solidFill>
                <a:latin typeface="VNI-Times" pitchFamily="2" charset="0"/>
                <a:cs typeface="Arial" panose="020B0604020202020204" pitchFamily="34" charset="0"/>
              </a:rPr>
              <a:t>chieáu</a:t>
            </a:r>
            <a:r>
              <a:rPr lang="en-US" altLang="vi-VN" sz="3200" b="1" dirty="0">
                <a:solidFill>
                  <a:srgbClr val="FFFF00"/>
                </a:solidFill>
                <a:latin typeface="VNI-Times" pitchFamily="2" charset="0"/>
                <a:cs typeface="Arial" panose="020B0604020202020204" pitchFamily="34" charset="0"/>
              </a:rPr>
              <a:t> </a:t>
            </a:r>
            <a:r>
              <a:rPr lang="en-US" altLang="vi-VN" sz="3200" b="1" dirty="0" err="1">
                <a:solidFill>
                  <a:srgbClr val="FFFF00"/>
                </a:solidFill>
                <a:latin typeface="VNI-Times" pitchFamily="2" charset="0"/>
                <a:cs typeface="Arial" panose="020B0604020202020204" pitchFamily="34" charset="0"/>
              </a:rPr>
              <a:t>ñöùng</a:t>
            </a:r>
            <a:r>
              <a:rPr lang="en-US" altLang="vi-VN" sz="3200" b="1" dirty="0">
                <a:solidFill>
                  <a:srgbClr val="FFFF00"/>
                </a:solidFill>
                <a:latin typeface="VNI-Times" pitchFamily="2" charset="0"/>
                <a:cs typeface="Arial" panose="020B0604020202020204" pitchFamily="34" charset="0"/>
              </a:rPr>
              <a:t>.</a:t>
            </a:r>
            <a:endParaRPr lang="vi-VN" altLang="vi-VN" sz="3200" b="1" dirty="0">
              <a:solidFill>
                <a:srgbClr val="FFFF00"/>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5B6AED6-46B4-4F67-A38F-DFB40BC447DE}"/>
              </a:ext>
            </a:extLst>
          </p:cNvPr>
          <p:cNvSpPr/>
          <p:nvPr/>
        </p:nvSpPr>
        <p:spPr>
          <a:xfrm>
            <a:off x="3967382" y="1828801"/>
            <a:ext cx="2986716" cy="1200329"/>
          </a:xfrm>
          <a:prstGeom prst="rect">
            <a:avLst/>
          </a:prstGeom>
          <a:noFill/>
          <a:ln>
            <a:noFill/>
          </a:ln>
          <a:effectLst/>
        </p:spPr>
        <p:txBody>
          <a:bodyPr wrap="none">
            <a:spAutoFit/>
          </a:bodyPr>
          <a:lstStyle/>
          <a:p>
            <a:pPr algn="ctr" defTabSz="914400" fontAlgn="base">
              <a:spcBef>
                <a:spcPct val="0"/>
              </a:spcBef>
              <a:spcAft>
                <a:spcPct val="0"/>
              </a:spcAft>
              <a:defRPr/>
            </a:pPr>
            <a:r>
              <a:rPr lang="en-US" sz="3600" b="1">
                <a:ln w="1905"/>
                <a:solidFill>
                  <a:srgbClr val="FFFF00"/>
                </a:solidFill>
                <a:effectLst>
                  <a:innerShdw blurRad="69850" dist="43180" dir="5400000">
                    <a:srgbClr val="000000">
                      <a:alpha val="65000"/>
                    </a:srgbClr>
                  </a:innerShdw>
                </a:effectLst>
                <a:latin typeface="VNI-Times" pitchFamily="2" charset="0"/>
                <a:cs typeface="Arial" charset="0"/>
              </a:rPr>
              <a:t>A. Maët </a:t>
            </a:r>
            <a:r>
              <a:rPr lang="en-US" sz="3600" b="1" dirty="0" err="1">
                <a:ln w="1905"/>
                <a:solidFill>
                  <a:srgbClr val="FFFF00"/>
                </a:solidFill>
                <a:effectLst>
                  <a:outerShdw blurRad="38100" dist="38100" dir="2700000" algn="tl">
                    <a:srgbClr val="000000">
                      <a:alpha val="43137"/>
                    </a:srgbClr>
                  </a:outerShdw>
                </a:effectLst>
                <a:latin typeface="VNI-Times" pitchFamily="2" charset="0"/>
                <a:cs typeface="Arial" charset="0"/>
              </a:rPr>
              <a:t>phaúng</a:t>
            </a:r>
            <a:endParaRPr lang="en-US" sz="3600" b="1" dirty="0">
              <a:ln w="1905"/>
              <a:solidFill>
                <a:srgbClr val="FFFF00"/>
              </a:solidFill>
              <a:effectLst>
                <a:outerShdw blurRad="38100" dist="38100" dir="2700000" algn="tl">
                  <a:srgbClr val="000000">
                    <a:alpha val="43137"/>
                  </a:srgbClr>
                </a:outerShdw>
              </a:effectLst>
              <a:latin typeface="VNI-Times" pitchFamily="2" charset="0"/>
              <a:cs typeface="Arial" charset="0"/>
            </a:endParaRPr>
          </a:p>
          <a:p>
            <a:pPr algn="ctr" defTabSz="914400" fontAlgn="base">
              <a:spcBef>
                <a:spcPct val="0"/>
              </a:spcBef>
              <a:spcAft>
                <a:spcPct val="0"/>
              </a:spcAft>
              <a:defRPr/>
            </a:pPr>
            <a:r>
              <a:rPr lang="en-US" sz="3600" b="1" dirty="0">
                <a:ln w="1905"/>
                <a:solidFill>
                  <a:srgbClr val="FFFF00"/>
                </a:solidFill>
                <a:effectLst>
                  <a:innerShdw blurRad="69850" dist="43180" dir="5400000">
                    <a:srgbClr val="000000">
                      <a:alpha val="65000"/>
                    </a:srgbClr>
                  </a:innerShdw>
                </a:effectLst>
                <a:latin typeface="VNI-Times" pitchFamily="2" charset="0"/>
                <a:cs typeface="Arial" charset="0"/>
              </a:rPr>
              <a:t> </a:t>
            </a:r>
            <a:r>
              <a:rPr lang="en-US" sz="3600" b="1" err="1">
                <a:ln w="1905"/>
                <a:solidFill>
                  <a:srgbClr val="FFFF00"/>
                </a:solidFill>
                <a:effectLst>
                  <a:innerShdw blurRad="69850" dist="43180" dir="5400000">
                    <a:srgbClr val="000000">
                      <a:alpha val="65000"/>
                    </a:srgbClr>
                  </a:innerShdw>
                </a:effectLst>
                <a:latin typeface="VNI-Times" pitchFamily="2" charset="0"/>
                <a:cs typeface="Arial" charset="0"/>
              </a:rPr>
              <a:t>chieáu</a:t>
            </a:r>
            <a:r>
              <a:rPr lang="en-US" sz="3600" b="1">
                <a:ln w="1905"/>
                <a:solidFill>
                  <a:srgbClr val="FFFF00"/>
                </a:solidFill>
                <a:effectLst>
                  <a:innerShdw blurRad="69850" dist="43180" dir="5400000">
                    <a:srgbClr val="000000">
                      <a:alpha val="65000"/>
                    </a:srgbClr>
                  </a:innerShdw>
                </a:effectLst>
                <a:latin typeface="VNI-Times" pitchFamily="2" charset="0"/>
                <a:cs typeface="Arial" charset="0"/>
              </a:rPr>
              <a:t> ñöùng </a:t>
            </a:r>
            <a:endParaRPr lang="en-US" sz="3600" b="1" dirty="0">
              <a:ln w="1905"/>
              <a:solidFill>
                <a:srgbClr val="FFFF00"/>
              </a:solidFill>
              <a:effectLst>
                <a:innerShdw blurRad="69850" dist="43180" dir="5400000">
                  <a:srgbClr val="000000">
                    <a:alpha val="65000"/>
                  </a:srgbClr>
                </a:innerShdw>
              </a:effectLst>
              <a:latin typeface="VNI-Times" pitchFamily="2" charset="0"/>
              <a:cs typeface="Arial" charset="0"/>
            </a:endParaRPr>
          </a:p>
        </p:txBody>
      </p:sp>
      <p:pic>
        <p:nvPicPr>
          <p:cNvPr id="47" name="Rectangle 46">
            <a:extLst>
              <a:ext uri="{FF2B5EF4-FFF2-40B4-BE49-F238E27FC236}">
                <a16:creationId xmlns:a16="http://schemas.microsoft.com/office/drawing/2014/main" id="{0F5BF5FD-7E32-4858-B9BD-B2DF7BD9EE4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488" y="4005263"/>
            <a:ext cx="521811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Rectangle 47">
            <a:extLst>
              <a:ext uri="{FF2B5EF4-FFF2-40B4-BE49-F238E27FC236}">
                <a16:creationId xmlns:a16="http://schemas.microsoft.com/office/drawing/2014/main" id="{074CB14A-C2AC-4567-B31A-2AF9B2E130D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1" y="1828800"/>
            <a:ext cx="18589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ình Bầu dục 1">
            <a:extLst>
              <a:ext uri="{FF2B5EF4-FFF2-40B4-BE49-F238E27FC236}">
                <a16:creationId xmlns:a16="http://schemas.microsoft.com/office/drawing/2014/main" id="{75877D58-35F4-0E7B-EB8C-0C2E6A23AAD4}"/>
              </a:ext>
            </a:extLst>
          </p:cNvPr>
          <p:cNvSpPr/>
          <p:nvPr/>
        </p:nvSpPr>
        <p:spPr>
          <a:xfrm>
            <a:off x="3836020" y="1505415"/>
            <a:ext cx="3334214" cy="208527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225658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283"/>
                                        </p:tgtEl>
                                        <p:attrNameLst>
                                          <p:attrName>style.visibility</p:attrName>
                                        </p:attrNameLst>
                                      </p:cBhvr>
                                      <p:to>
                                        <p:strVal val="visible"/>
                                      </p:to>
                                    </p:set>
                                    <p:animEffect transition="in" filter="wheel(4)">
                                      <p:cBhvr>
                                        <p:cTn id="7" dur="1000"/>
                                        <p:tgtEl>
                                          <p:spTgt spid="7283"/>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checkerboard(across)">
                                      <p:cBhvr>
                                        <p:cTn id="11" dur="500"/>
                                        <p:tgtEl>
                                          <p:spTgt spid="46"/>
                                        </p:tgtEl>
                                      </p:cBhvr>
                                    </p:animEffect>
                                  </p:childTnLst>
                                </p:cTn>
                              </p:par>
                            </p:childTnLst>
                          </p:cTn>
                        </p:par>
                        <p:par>
                          <p:cTn id="12" fill="hold" nodeType="afterGroup">
                            <p:stCondLst>
                              <p:cond delay="1500"/>
                            </p:stCondLst>
                            <p:childTnLst>
                              <p:par>
                                <p:cTn id="13" presetID="5"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heckerboard(across)">
                                      <p:cBhvr>
                                        <p:cTn id="15" dur="500"/>
                                        <p:tgtEl>
                                          <p:spTgt spid="47"/>
                                        </p:tgtEl>
                                      </p:cBhvr>
                                    </p:animEffect>
                                  </p:childTnLst>
                                </p:cTn>
                              </p:par>
                            </p:childTnLst>
                          </p:cTn>
                        </p:par>
                        <p:par>
                          <p:cTn id="16" fill="hold" nodeType="afterGroup">
                            <p:stCondLst>
                              <p:cond delay="2000"/>
                            </p:stCondLst>
                            <p:childTnLst>
                              <p:par>
                                <p:cTn id="17" presetID="5" presetClass="entr" presetSubtype="1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checkerboard(across)">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circle(in)">
                                      <p:cBhvr>
                                        <p:cTn id="29"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3" name="WordArt 115">
            <a:extLst>
              <a:ext uri="{FF2B5EF4-FFF2-40B4-BE49-F238E27FC236}">
                <a16:creationId xmlns:a16="http://schemas.microsoft.com/office/drawing/2014/main" id="{5DA3C15F-6036-49BE-B6F4-1EDCFD52B6D0}"/>
              </a:ext>
            </a:extLst>
          </p:cNvPr>
          <p:cNvSpPr>
            <a:spLocks noChangeArrowheads="1" noChangeShapeType="1" noTextEdit="1"/>
          </p:cNvSpPr>
          <p:nvPr/>
        </p:nvSpPr>
        <p:spPr bwMode="auto">
          <a:xfrm>
            <a:off x="3048000" y="0"/>
            <a:ext cx="6324600" cy="1219200"/>
          </a:xfrm>
          <a:prstGeom prst="rect">
            <a:avLst/>
          </a:prstGeom>
        </p:spPr>
        <p:txBody>
          <a:bodyPr wrap="none" fromWordArt="1">
            <a:prstTxWarp prst="textDeflate">
              <a:avLst>
                <a:gd name="adj" fmla="val 26227"/>
              </a:avLst>
            </a:prstTxWarp>
          </a:bodyPr>
          <a:lstStyle/>
          <a:p>
            <a:pPr algn="ctr" defTabSz="914400" fontAlgn="base">
              <a:spcBef>
                <a:spcPct val="0"/>
              </a:spcBef>
              <a:spcAft>
                <a:spcPct val="0"/>
              </a:spcAft>
            </a:pPr>
            <a:r>
              <a:rPr lang="vi-VN" sz="3600" kern="10">
                <a:ln w="9525">
                  <a:solidFill>
                    <a:srgbClr val="000000"/>
                  </a:solidFill>
                  <a:round/>
                  <a:headEnd/>
                  <a:tailEnd/>
                </a:ln>
                <a:solidFill>
                  <a:srgbClr val="808000"/>
                </a:solidFill>
                <a:cs typeface="Arial" panose="020B0604020202020204" pitchFamily="34" charset="0"/>
              </a:rPr>
              <a:t>CÁC MẶT PHẲNG CHIẾU</a:t>
            </a:r>
          </a:p>
        </p:txBody>
      </p:sp>
      <p:sp>
        <p:nvSpPr>
          <p:cNvPr id="146435" name="Rectangle 4">
            <a:extLst>
              <a:ext uri="{FF2B5EF4-FFF2-40B4-BE49-F238E27FC236}">
                <a16:creationId xmlns:a16="http://schemas.microsoft.com/office/drawing/2014/main" id="{129BC492-100C-491B-AF0C-CBF75DAE7C6B}"/>
              </a:ext>
            </a:extLst>
          </p:cNvPr>
          <p:cNvSpPr>
            <a:spLocks noChangeArrowheads="1"/>
          </p:cNvSpPr>
          <p:nvPr/>
        </p:nvSpPr>
        <p:spPr bwMode="auto">
          <a:xfrm>
            <a:off x="3581400" y="1143001"/>
            <a:ext cx="4191000" cy="2881313"/>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146436" name="AutoShape 13">
            <a:extLst>
              <a:ext uri="{FF2B5EF4-FFF2-40B4-BE49-F238E27FC236}">
                <a16:creationId xmlns:a16="http://schemas.microsoft.com/office/drawing/2014/main" id="{F4F3E503-3047-4E09-959E-3F177DF67391}"/>
              </a:ext>
            </a:extLst>
          </p:cNvPr>
          <p:cNvGrpSpPr>
            <a:grpSpLocks/>
          </p:cNvGrpSpPr>
          <p:nvPr/>
        </p:nvGrpSpPr>
        <p:grpSpPr bwMode="auto">
          <a:xfrm>
            <a:off x="3554414" y="4017964"/>
            <a:ext cx="6580187" cy="1544637"/>
            <a:chOff x="1279" y="2531"/>
            <a:chExt cx="4208" cy="1033"/>
          </a:xfrm>
        </p:grpSpPr>
        <p:pic>
          <p:nvPicPr>
            <p:cNvPr id="146437" name="AutoShape 13">
              <a:extLst>
                <a:ext uri="{FF2B5EF4-FFF2-40B4-BE49-F238E27FC236}">
                  <a16:creationId xmlns:a16="http://schemas.microsoft.com/office/drawing/2014/main" id="{F9C12533-D47C-43D8-B69C-998987698DC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 y="2531"/>
              <a:ext cx="4208"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Text Box 5">
              <a:extLst>
                <a:ext uri="{FF2B5EF4-FFF2-40B4-BE49-F238E27FC236}">
                  <a16:creationId xmlns:a16="http://schemas.microsoft.com/office/drawing/2014/main" id="{20CF1D25-CD93-4D56-B6BD-E8D99F6BDF70}"/>
                </a:ext>
              </a:extLst>
            </p:cNvPr>
            <p:cNvSpPr txBox="1">
              <a:spLocks noChangeArrowheads="1"/>
            </p:cNvSpPr>
            <p:nvPr/>
          </p:nvSpPr>
          <p:spPr bwMode="auto">
            <a:xfrm rot="10800000">
              <a:off x="2029" y="2721"/>
              <a:ext cx="2710"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46439" name="AutoShape 6">
            <a:extLst>
              <a:ext uri="{FF2B5EF4-FFF2-40B4-BE49-F238E27FC236}">
                <a16:creationId xmlns:a16="http://schemas.microsoft.com/office/drawing/2014/main" id="{8C36D9D0-096F-4447-9AEE-D1A79BEB7314}"/>
              </a:ext>
            </a:extLst>
          </p:cNvPr>
          <p:cNvSpPr>
            <a:spLocks noChangeArrowheads="1"/>
          </p:cNvSpPr>
          <p:nvPr/>
        </p:nvSpPr>
        <p:spPr bwMode="auto">
          <a:xfrm rot="5400000">
            <a:off x="6743700" y="2171700"/>
            <a:ext cx="4419600" cy="2362200"/>
          </a:xfrm>
          <a:prstGeom prst="parallelogram">
            <a:avLst>
              <a:gd name="adj" fmla="val 65588"/>
            </a:avLst>
          </a:prstGeom>
          <a:solidFill>
            <a:srgbClr val="33CCFF"/>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43" name="Text Box 4">
            <a:extLst>
              <a:ext uri="{FF2B5EF4-FFF2-40B4-BE49-F238E27FC236}">
                <a16:creationId xmlns:a16="http://schemas.microsoft.com/office/drawing/2014/main" id="{FE61727E-EA9D-4A33-B61E-83C29615203F}"/>
              </a:ext>
            </a:extLst>
          </p:cNvPr>
          <p:cNvSpPr txBox="1">
            <a:spLocks noChangeArrowheads="1"/>
          </p:cNvSpPr>
          <p:nvPr/>
        </p:nvSpPr>
        <p:spPr bwMode="auto">
          <a:xfrm>
            <a:off x="970156" y="5921090"/>
            <a:ext cx="10694349" cy="58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Maët</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phaúng</a:t>
            </a:r>
            <a:r>
              <a:rPr lang="en-US" altLang="vi-VN" sz="3200" b="1" dirty="0">
                <a:solidFill>
                  <a:srgbClr val="FFFFFF"/>
                </a:solidFill>
                <a:latin typeface="VNI-Times" pitchFamily="2" charset="0"/>
                <a:cs typeface="Arial" panose="020B0604020202020204" pitchFamily="34" charset="0"/>
              </a:rPr>
              <a:t> </a:t>
            </a:r>
            <a:r>
              <a:rPr lang="en-US" altLang="vi-VN" sz="3200" b="1" dirty="0" err="1" smtClean="0">
                <a:solidFill>
                  <a:srgbClr val="FFFFFF"/>
                </a:solidFill>
                <a:latin typeface="VNI-Times" pitchFamily="2" charset="0"/>
                <a:cs typeface="Arial" panose="020B0604020202020204" pitchFamily="34" charset="0"/>
              </a:rPr>
              <a:t>nằm</a:t>
            </a:r>
            <a:r>
              <a:rPr lang="en-US" altLang="vi-VN" sz="3200" b="1" dirty="0" smtClean="0">
                <a:solidFill>
                  <a:srgbClr val="FFFFFF"/>
                </a:solidFill>
                <a:latin typeface="VNI-Times" pitchFamily="2" charset="0"/>
                <a:cs typeface="Arial" panose="020B0604020202020204" pitchFamily="34" charset="0"/>
              </a:rPr>
              <a:t> </a:t>
            </a:r>
            <a:r>
              <a:rPr lang="en-US" altLang="vi-VN" sz="3200" b="1" dirty="0" err="1" smtClean="0">
                <a:solidFill>
                  <a:srgbClr val="FFFFFF"/>
                </a:solidFill>
                <a:latin typeface="VNI-Times" pitchFamily="2" charset="0"/>
                <a:cs typeface="Arial" panose="020B0604020202020204" pitchFamily="34" charset="0"/>
              </a:rPr>
              <a:t>ngang</a:t>
            </a:r>
            <a:r>
              <a:rPr lang="en-US" altLang="vi-VN" sz="3200" b="1" dirty="0" smtClean="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goïi</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laø</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maët</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phaúng</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0000"/>
                </a:solidFill>
                <a:latin typeface="VNI-Times" pitchFamily="2" charset="0"/>
                <a:cs typeface="Arial" panose="020B0604020202020204" pitchFamily="34" charset="0"/>
              </a:rPr>
              <a:t>chieáu</a:t>
            </a:r>
            <a:r>
              <a:rPr lang="en-US" altLang="vi-VN" sz="3200" b="1" dirty="0">
                <a:solidFill>
                  <a:srgbClr val="FF0000"/>
                </a:solidFill>
                <a:latin typeface="VNI-Times" pitchFamily="2" charset="0"/>
                <a:cs typeface="Arial" panose="020B0604020202020204" pitchFamily="34" charset="0"/>
              </a:rPr>
              <a:t> </a:t>
            </a:r>
            <a:r>
              <a:rPr lang="en-US" altLang="vi-VN" sz="3200" b="1" dirty="0" err="1">
                <a:solidFill>
                  <a:srgbClr val="FF0000"/>
                </a:solidFill>
                <a:latin typeface="VNI-Times" pitchFamily="2" charset="0"/>
                <a:cs typeface="Arial" panose="020B0604020202020204" pitchFamily="34" charset="0"/>
              </a:rPr>
              <a:t>bằng</a:t>
            </a:r>
            <a:r>
              <a:rPr lang="en-US" altLang="vi-VN" sz="3200" b="1" dirty="0">
                <a:solidFill>
                  <a:srgbClr val="FF0000"/>
                </a:solidFill>
                <a:latin typeface="VNI-Times" pitchFamily="2" charset="0"/>
                <a:cs typeface="Arial" panose="020B0604020202020204" pitchFamily="34" charset="0"/>
              </a:rPr>
              <a:t>.</a:t>
            </a:r>
            <a:endParaRPr lang="vi-VN" altLang="vi-VN" sz="3200" b="1" dirty="0">
              <a:solidFill>
                <a:srgbClr val="FF0000"/>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F5B6AED6-46B4-4F67-A38F-DFB40BC447DE}"/>
              </a:ext>
            </a:extLst>
          </p:cNvPr>
          <p:cNvSpPr/>
          <p:nvPr/>
        </p:nvSpPr>
        <p:spPr>
          <a:xfrm>
            <a:off x="3967382" y="1828801"/>
            <a:ext cx="2986716" cy="1200329"/>
          </a:xfrm>
          <a:prstGeom prst="rect">
            <a:avLst/>
          </a:prstGeom>
          <a:noFill/>
          <a:ln>
            <a:noFill/>
          </a:ln>
          <a:effectLst/>
        </p:spPr>
        <p:txBody>
          <a:bodyPr wrap="none">
            <a:spAutoFit/>
          </a:bodyPr>
          <a:lstStyle/>
          <a:p>
            <a:pPr algn="ctr" defTabSz="914400" fontAlgn="base">
              <a:spcBef>
                <a:spcPct val="0"/>
              </a:spcBef>
              <a:spcAft>
                <a:spcPct val="0"/>
              </a:spcAft>
              <a:defRPr/>
            </a:pPr>
            <a:r>
              <a:rPr lang="en-US" sz="3600" b="1">
                <a:ln w="1905"/>
                <a:solidFill>
                  <a:srgbClr val="FFFF00"/>
                </a:solidFill>
                <a:effectLst>
                  <a:innerShdw blurRad="69850" dist="43180" dir="5400000">
                    <a:srgbClr val="000000">
                      <a:alpha val="65000"/>
                    </a:srgbClr>
                  </a:innerShdw>
                </a:effectLst>
                <a:latin typeface="VNI-Times" pitchFamily="2" charset="0"/>
                <a:cs typeface="Arial" charset="0"/>
              </a:rPr>
              <a:t>A. Maët </a:t>
            </a:r>
            <a:r>
              <a:rPr lang="en-US" sz="3600" b="1" dirty="0" err="1">
                <a:ln w="1905"/>
                <a:solidFill>
                  <a:srgbClr val="FFFF00"/>
                </a:solidFill>
                <a:effectLst>
                  <a:outerShdw blurRad="38100" dist="38100" dir="2700000" algn="tl">
                    <a:srgbClr val="000000">
                      <a:alpha val="43137"/>
                    </a:srgbClr>
                  </a:outerShdw>
                </a:effectLst>
                <a:latin typeface="VNI-Times" pitchFamily="2" charset="0"/>
                <a:cs typeface="Arial" charset="0"/>
              </a:rPr>
              <a:t>phaúng</a:t>
            </a:r>
            <a:endParaRPr lang="en-US" sz="3600" b="1" dirty="0">
              <a:ln w="1905"/>
              <a:solidFill>
                <a:srgbClr val="FFFF00"/>
              </a:solidFill>
              <a:effectLst>
                <a:outerShdw blurRad="38100" dist="38100" dir="2700000" algn="tl">
                  <a:srgbClr val="000000">
                    <a:alpha val="43137"/>
                  </a:srgbClr>
                </a:outerShdw>
              </a:effectLst>
              <a:latin typeface="VNI-Times" pitchFamily="2" charset="0"/>
              <a:cs typeface="Arial" charset="0"/>
            </a:endParaRPr>
          </a:p>
          <a:p>
            <a:pPr algn="ctr" defTabSz="914400" fontAlgn="base">
              <a:spcBef>
                <a:spcPct val="0"/>
              </a:spcBef>
              <a:spcAft>
                <a:spcPct val="0"/>
              </a:spcAft>
              <a:defRPr/>
            </a:pPr>
            <a:r>
              <a:rPr lang="en-US" sz="3600" b="1" dirty="0">
                <a:ln w="1905"/>
                <a:solidFill>
                  <a:srgbClr val="FFFF00"/>
                </a:solidFill>
                <a:effectLst>
                  <a:innerShdw blurRad="69850" dist="43180" dir="5400000">
                    <a:srgbClr val="000000">
                      <a:alpha val="65000"/>
                    </a:srgbClr>
                  </a:innerShdw>
                </a:effectLst>
                <a:latin typeface="VNI-Times" pitchFamily="2" charset="0"/>
                <a:cs typeface="Arial" charset="0"/>
              </a:rPr>
              <a:t> </a:t>
            </a:r>
            <a:r>
              <a:rPr lang="en-US" sz="3600" b="1" err="1">
                <a:ln w="1905"/>
                <a:solidFill>
                  <a:srgbClr val="FFFF00"/>
                </a:solidFill>
                <a:effectLst>
                  <a:innerShdw blurRad="69850" dist="43180" dir="5400000">
                    <a:srgbClr val="000000">
                      <a:alpha val="65000"/>
                    </a:srgbClr>
                  </a:innerShdw>
                </a:effectLst>
                <a:latin typeface="VNI-Times" pitchFamily="2" charset="0"/>
                <a:cs typeface="Arial" charset="0"/>
              </a:rPr>
              <a:t>chieáu</a:t>
            </a:r>
            <a:r>
              <a:rPr lang="en-US" sz="3600" b="1">
                <a:ln w="1905"/>
                <a:solidFill>
                  <a:srgbClr val="FFFF00"/>
                </a:solidFill>
                <a:effectLst>
                  <a:innerShdw blurRad="69850" dist="43180" dir="5400000">
                    <a:srgbClr val="000000">
                      <a:alpha val="65000"/>
                    </a:srgbClr>
                  </a:innerShdw>
                </a:effectLst>
                <a:latin typeface="VNI-Times" pitchFamily="2" charset="0"/>
                <a:cs typeface="Arial" charset="0"/>
              </a:rPr>
              <a:t> ñöùng </a:t>
            </a:r>
            <a:endParaRPr lang="en-US" sz="3600" b="1" dirty="0">
              <a:ln w="1905"/>
              <a:solidFill>
                <a:srgbClr val="FFFF00"/>
              </a:solidFill>
              <a:effectLst>
                <a:innerShdw blurRad="69850" dist="43180" dir="5400000">
                  <a:srgbClr val="000000">
                    <a:alpha val="65000"/>
                  </a:srgbClr>
                </a:innerShdw>
              </a:effectLst>
              <a:latin typeface="VNI-Times" pitchFamily="2" charset="0"/>
              <a:cs typeface="Arial" charset="0"/>
            </a:endParaRPr>
          </a:p>
        </p:txBody>
      </p:sp>
      <p:pic>
        <p:nvPicPr>
          <p:cNvPr id="47" name="Rectangle 46">
            <a:extLst>
              <a:ext uri="{FF2B5EF4-FFF2-40B4-BE49-F238E27FC236}">
                <a16:creationId xmlns:a16="http://schemas.microsoft.com/office/drawing/2014/main" id="{0F5BF5FD-7E32-4858-B9BD-B2DF7BD9EE4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488" y="4005263"/>
            <a:ext cx="521811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Rectangle 47">
            <a:extLst>
              <a:ext uri="{FF2B5EF4-FFF2-40B4-BE49-F238E27FC236}">
                <a16:creationId xmlns:a16="http://schemas.microsoft.com/office/drawing/2014/main" id="{074CB14A-C2AC-4567-B31A-2AF9B2E130D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1" y="1828800"/>
            <a:ext cx="18589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ình Bầu dục 1">
            <a:extLst>
              <a:ext uri="{FF2B5EF4-FFF2-40B4-BE49-F238E27FC236}">
                <a16:creationId xmlns:a16="http://schemas.microsoft.com/office/drawing/2014/main" id="{C4BA469E-723B-5859-BBF9-F4853477B7FD}"/>
              </a:ext>
            </a:extLst>
          </p:cNvPr>
          <p:cNvSpPr/>
          <p:nvPr/>
        </p:nvSpPr>
        <p:spPr>
          <a:xfrm>
            <a:off x="4727212" y="4087062"/>
            <a:ext cx="4071099" cy="145068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3934352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283"/>
                                        </p:tgtEl>
                                        <p:attrNameLst>
                                          <p:attrName>style.visibility</p:attrName>
                                        </p:attrNameLst>
                                      </p:cBhvr>
                                      <p:to>
                                        <p:strVal val="visible"/>
                                      </p:to>
                                    </p:set>
                                    <p:animEffect transition="in" filter="wheel(4)">
                                      <p:cBhvr>
                                        <p:cTn id="7" dur="1000"/>
                                        <p:tgtEl>
                                          <p:spTgt spid="7283"/>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checkerboard(across)">
                                      <p:cBhvr>
                                        <p:cTn id="11" dur="500"/>
                                        <p:tgtEl>
                                          <p:spTgt spid="46"/>
                                        </p:tgtEl>
                                      </p:cBhvr>
                                    </p:animEffect>
                                  </p:childTnLst>
                                </p:cTn>
                              </p:par>
                            </p:childTnLst>
                          </p:cTn>
                        </p:par>
                        <p:par>
                          <p:cTn id="12" fill="hold" nodeType="afterGroup">
                            <p:stCondLst>
                              <p:cond delay="1500"/>
                            </p:stCondLst>
                            <p:childTnLst>
                              <p:par>
                                <p:cTn id="13" presetID="5"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heckerboard(across)">
                                      <p:cBhvr>
                                        <p:cTn id="15" dur="500"/>
                                        <p:tgtEl>
                                          <p:spTgt spid="47"/>
                                        </p:tgtEl>
                                      </p:cBhvr>
                                    </p:animEffect>
                                  </p:childTnLst>
                                </p:cTn>
                              </p:par>
                            </p:childTnLst>
                          </p:cTn>
                        </p:par>
                        <p:par>
                          <p:cTn id="16" fill="hold" nodeType="afterGroup">
                            <p:stCondLst>
                              <p:cond delay="2000"/>
                            </p:stCondLst>
                            <p:childTnLst>
                              <p:par>
                                <p:cTn id="17" presetID="5" presetClass="entr" presetSubtype="1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checkerboard(across)">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3" name="WordArt 115">
            <a:extLst>
              <a:ext uri="{FF2B5EF4-FFF2-40B4-BE49-F238E27FC236}">
                <a16:creationId xmlns:a16="http://schemas.microsoft.com/office/drawing/2014/main" id="{5DA3C15F-6036-49BE-B6F4-1EDCFD52B6D0}"/>
              </a:ext>
            </a:extLst>
          </p:cNvPr>
          <p:cNvSpPr>
            <a:spLocks noChangeArrowheads="1" noChangeShapeType="1" noTextEdit="1"/>
          </p:cNvSpPr>
          <p:nvPr/>
        </p:nvSpPr>
        <p:spPr bwMode="auto">
          <a:xfrm>
            <a:off x="3048000" y="0"/>
            <a:ext cx="6324600" cy="1219200"/>
          </a:xfrm>
          <a:prstGeom prst="rect">
            <a:avLst/>
          </a:prstGeom>
        </p:spPr>
        <p:txBody>
          <a:bodyPr wrap="none" fromWordArt="1">
            <a:prstTxWarp prst="textDeflate">
              <a:avLst>
                <a:gd name="adj" fmla="val 26227"/>
              </a:avLst>
            </a:prstTxWarp>
          </a:bodyPr>
          <a:lstStyle/>
          <a:p>
            <a:pPr algn="ctr" defTabSz="914400" fontAlgn="base">
              <a:spcBef>
                <a:spcPct val="0"/>
              </a:spcBef>
              <a:spcAft>
                <a:spcPct val="0"/>
              </a:spcAft>
            </a:pPr>
            <a:r>
              <a:rPr lang="vi-VN" sz="3600" kern="10">
                <a:ln w="9525">
                  <a:solidFill>
                    <a:srgbClr val="000000"/>
                  </a:solidFill>
                  <a:round/>
                  <a:headEnd/>
                  <a:tailEnd/>
                </a:ln>
                <a:solidFill>
                  <a:srgbClr val="808000"/>
                </a:solidFill>
                <a:cs typeface="Arial" panose="020B0604020202020204" pitchFamily="34" charset="0"/>
              </a:rPr>
              <a:t>CÁC MẶT PHẲNG CHIẾU</a:t>
            </a:r>
          </a:p>
        </p:txBody>
      </p:sp>
      <p:sp>
        <p:nvSpPr>
          <p:cNvPr id="146435" name="Rectangle 4">
            <a:extLst>
              <a:ext uri="{FF2B5EF4-FFF2-40B4-BE49-F238E27FC236}">
                <a16:creationId xmlns:a16="http://schemas.microsoft.com/office/drawing/2014/main" id="{129BC492-100C-491B-AF0C-CBF75DAE7C6B}"/>
              </a:ext>
            </a:extLst>
          </p:cNvPr>
          <p:cNvSpPr>
            <a:spLocks noChangeArrowheads="1"/>
          </p:cNvSpPr>
          <p:nvPr/>
        </p:nvSpPr>
        <p:spPr bwMode="auto">
          <a:xfrm>
            <a:off x="3581400" y="1143001"/>
            <a:ext cx="4191000" cy="2881313"/>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146436" name="AutoShape 13">
            <a:extLst>
              <a:ext uri="{FF2B5EF4-FFF2-40B4-BE49-F238E27FC236}">
                <a16:creationId xmlns:a16="http://schemas.microsoft.com/office/drawing/2014/main" id="{F4F3E503-3047-4E09-959E-3F177DF67391}"/>
              </a:ext>
            </a:extLst>
          </p:cNvPr>
          <p:cNvGrpSpPr>
            <a:grpSpLocks/>
          </p:cNvGrpSpPr>
          <p:nvPr/>
        </p:nvGrpSpPr>
        <p:grpSpPr bwMode="auto">
          <a:xfrm>
            <a:off x="3554414" y="4017964"/>
            <a:ext cx="6580187" cy="1544637"/>
            <a:chOff x="1279" y="2531"/>
            <a:chExt cx="4208" cy="1033"/>
          </a:xfrm>
        </p:grpSpPr>
        <p:pic>
          <p:nvPicPr>
            <p:cNvPr id="146437" name="AutoShape 13">
              <a:extLst>
                <a:ext uri="{FF2B5EF4-FFF2-40B4-BE49-F238E27FC236}">
                  <a16:creationId xmlns:a16="http://schemas.microsoft.com/office/drawing/2014/main" id="{F9C12533-D47C-43D8-B69C-998987698DC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 y="2531"/>
              <a:ext cx="4208" cy="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Text Box 5">
              <a:extLst>
                <a:ext uri="{FF2B5EF4-FFF2-40B4-BE49-F238E27FC236}">
                  <a16:creationId xmlns:a16="http://schemas.microsoft.com/office/drawing/2014/main" id="{20CF1D25-CD93-4D56-B6BD-E8D99F6BDF70}"/>
                </a:ext>
              </a:extLst>
            </p:cNvPr>
            <p:cNvSpPr txBox="1">
              <a:spLocks noChangeArrowheads="1"/>
            </p:cNvSpPr>
            <p:nvPr/>
          </p:nvSpPr>
          <p:spPr bwMode="auto">
            <a:xfrm rot="10800000">
              <a:off x="2029" y="2721"/>
              <a:ext cx="2710"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46439" name="AutoShape 6">
            <a:extLst>
              <a:ext uri="{FF2B5EF4-FFF2-40B4-BE49-F238E27FC236}">
                <a16:creationId xmlns:a16="http://schemas.microsoft.com/office/drawing/2014/main" id="{8C36D9D0-096F-4447-9AEE-D1A79BEB7314}"/>
              </a:ext>
            </a:extLst>
          </p:cNvPr>
          <p:cNvSpPr>
            <a:spLocks noChangeArrowheads="1"/>
          </p:cNvSpPr>
          <p:nvPr/>
        </p:nvSpPr>
        <p:spPr bwMode="auto">
          <a:xfrm rot="5400000">
            <a:off x="6743700" y="2171700"/>
            <a:ext cx="4419600" cy="2362200"/>
          </a:xfrm>
          <a:prstGeom prst="parallelogram">
            <a:avLst>
              <a:gd name="adj" fmla="val 65588"/>
            </a:avLst>
          </a:prstGeom>
          <a:solidFill>
            <a:srgbClr val="33CCFF"/>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46" name="Rectangle 45">
            <a:extLst>
              <a:ext uri="{FF2B5EF4-FFF2-40B4-BE49-F238E27FC236}">
                <a16:creationId xmlns:a16="http://schemas.microsoft.com/office/drawing/2014/main" id="{F5B6AED6-46B4-4F67-A38F-DFB40BC447DE}"/>
              </a:ext>
            </a:extLst>
          </p:cNvPr>
          <p:cNvSpPr/>
          <p:nvPr/>
        </p:nvSpPr>
        <p:spPr>
          <a:xfrm>
            <a:off x="4133293" y="1828801"/>
            <a:ext cx="2654894" cy="1200329"/>
          </a:xfrm>
          <a:prstGeom prst="rect">
            <a:avLst/>
          </a:prstGeom>
          <a:noFill/>
          <a:ln>
            <a:noFill/>
          </a:ln>
          <a:effectLst/>
        </p:spPr>
        <p:txBody>
          <a:bodyPr wrap="none">
            <a:spAutoFit/>
          </a:bodyPr>
          <a:lstStyle/>
          <a:p>
            <a:pPr algn="ctr" defTabSz="914400" fontAlgn="base">
              <a:spcBef>
                <a:spcPct val="0"/>
              </a:spcBef>
              <a:spcAft>
                <a:spcPct val="0"/>
              </a:spcAft>
              <a:defRPr/>
            </a:pPr>
            <a:r>
              <a:rPr lang="en-US" sz="3600" b="1">
                <a:ln w="1905"/>
                <a:solidFill>
                  <a:srgbClr val="FFFF00"/>
                </a:solidFill>
                <a:effectLst>
                  <a:innerShdw blurRad="69850" dist="43180" dir="5400000">
                    <a:srgbClr val="000000">
                      <a:alpha val="65000"/>
                    </a:srgbClr>
                  </a:innerShdw>
                </a:effectLst>
                <a:latin typeface="VNI-Times" pitchFamily="2" charset="0"/>
                <a:cs typeface="Arial" charset="0"/>
              </a:rPr>
              <a:t>Maët </a:t>
            </a:r>
            <a:r>
              <a:rPr lang="en-US" sz="3600" b="1" dirty="0" err="1">
                <a:ln w="1905"/>
                <a:solidFill>
                  <a:srgbClr val="FFFF00"/>
                </a:solidFill>
                <a:effectLst>
                  <a:outerShdw blurRad="38100" dist="38100" dir="2700000" algn="tl">
                    <a:srgbClr val="000000">
                      <a:alpha val="43137"/>
                    </a:srgbClr>
                  </a:outerShdw>
                </a:effectLst>
                <a:latin typeface="VNI-Times" pitchFamily="2" charset="0"/>
                <a:cs typeface="Arial" charset="0"/>
              </a:rPr>
              <a:t>phaúng</a:t>
            </a:r>
            <a:endParaRPr lang="en-US" sz="3600" b="1" dirty="0">
              <a:ln w="1905"/>
              <a:solidFill>
                <a:srgbClr val="FFFF00"/>
              </a:solidFill>
              <a:effectLst>
                <a:outerShdw blurRad="38100" dist="38100" dir="2700000" algn="tl">
                  <a:srgbClr val="000000">
                    <a:alpha val="43137"/>
                  </a:srgbClr>
                </a:outerShdw>
              </a:effectLst>
              <a:latin typeface="VNI-Times" pitchFamily="2" charset="0"/>
              <a:cs typeface="Arial" charset="0"/>
            </a:endParaRPr>
          </a:p>
          <a:p>
            <a:pPr algn="ctr" defTabSz="914400" fontAlgn="base">
              <a:spcBef>
                <a:spcPct val="0"/>
              </a:spcBef>
              <a:spcAft>
                <a:spcPct val="0"/>
              </a:spcAft>
              <a:defRPr/>
            </a:pPr>
            <a:r>
              <a:rPr lang="en-US" sz="3600" b="1" dirty="0">
                <a:ln w="1905"/>
                <a:solidFill>
                  <a:srgbClr val="FFFF00"/>
                </a:solidFill>
                <a:effectLst>
                  <a:innerShdw blurRad="69850" dist="43180" dir="5400000">
                    <a:srgbClr val="000000">
                      <a:alpha val="65000"/>
                    </a:srgbClr>
                  </a:innerShdw>
                </a:effectLst>
                <a:latin typeface="VNI-Times" pitchFamily="2" charset="0"/>
                <a:cs typeface="Arial" charset="0"/>
              </a:rPr>
              <a:t> </a:t>
            </a:r>
            <a:r>
              <a:rPr lang="en-US" sz="3600" b="1" err="1">
                <a:ln w="1905"/>
                <a:solidFill>
                  <a:srgbClr val="FFFF00"/>
                </a:solidFill>
                <a:effectLst>
                  <a:innerShdw blurRad="69850" dist="43180" dir="5400000">
                    <a:srgbClr val="000000">
                      <a:alpha val="65000"/>
                    </a:srgbClr>
                  </a:innerShdw>
                </a:effectLst>
                <a:latin typeface="VNI-Times" pitchFamily="2" charset="0"/>
                <a:cs typeface="Arial" charset="0"/>
              </a:rPr>
              <a:t>chieáu</a:t>
            </a:r>
            <a:r>
              <a:rPr lang="en-US" sz="3600" b="1">
                <a:ln w="1905"/>
                <a:solidFill>
                  <a:srgbClr val="FFFF00"/>
                </a:solidFill>
                <a:effectLst>
                  <a:innerShdw blurRad="69850" dist="43180" dir="5400000">
                    <a:srgbClr val="000000">
                      <a:alpha val="65000"/>
                    </a:srgbClr>
                  </a:innerShdw>
                </a:effectLst>
                <a:latin typeface="VNI-Times" pitchFamily="2" charset="0"/>
                <a:cs typeface="Arial" charset="0"/>
              </a:rPr>
              <a:t> ñöùng </a:t>
            </a:r>
            <a:endParaRPr lang="en-US" sz="3600" b="1" dirty="0">
              <a:ln w="1905"/>
              <a:solidFill>
                <a:srgbClr val="FFFF00"/>
              </a:solidFill>
              <a:effectLst>
                <a:innerShdw blurRad="69850" dist="43180" dir="5400000">
                  <a:srgbClr val="000000">
                    <a:alpha val="65000"/>
                  </a:srgbClr>
                </a:innerShdw>
              </a:effectLst>
              <a:latin typeface="VNI-Times" pitchFamily="2" charset="0"/>
              <a:cs typeface="Arial" charset="0"/>
            </a:endParaRPr>
          </a:p>
        </p:txBody>
      </p:sp>
      <p:pic>
        <p:nvPicPr>
          <p:cNvPr id="47" name="Rectangle 46">
            <a:extLst>
              <a:ext uri="{FF2B5EF4-FFF2-40B4-BE49-F238E27FC236}">
                <a16:creationId xmlns:a16="http://schemas.microsoft.com/office/drawing/2014/main" id="{0F5BF5FD-7E32-4858-B9BD-B2DF7BD9EE4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488" y="4005263"/>
            <a:ext cx="5218112"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Rectangle 47">
            <a:extLst>
              <a:ext uri="{FF2B5EF4-FFF2-40B4-BE49-F238E27FC236}">
                <a16:creationId xmlns:a16="http://schemas.microsoft.com/office/drawing/2014/main" id="{074CB14A-C2AC-4567-B31A-2AF9B2E130D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1" y="1828800"/>
            <a:ext cx="18589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a:extLst>
              <a:ext uri="{FF2B5EF4-FFF2-40B4-BE49-F238E27FC236}">
                <a16:creationId xmlns:a16="http://schemas.microsoft.com/office/drawing/2014/main" id="{30CFDD38-2AD3-45EE-88B6-3A81ADD4EB81}"/>
              </a:ext>
            </a:extLst>
          </p:cNvPr>
          <p:cNvSpPr txBox="1">
            <a:spLocks noChangeArrowheads="1"/>
          </p:cNvSpPr>
          <p:nvPr/>
        </p:nvSpPr>
        <p:spPr bwMode="auto">
          <a:xfrm>
            <a:off x="1709253" y="5809757"/>
            <a:ext cx="10108581" cy="58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Maët</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phaúng</a:t>
            </a:r>
            <a:r>
              <a:rPr lang="en-US" altLang="vi-VN" sz="3200" b="1" dirty="0">
                <a:solidFill>
                  <a:srgbClr val="FFFFFF"/>
                </a:solidFill>
                <a:latin typeface="VNI-Times" pitchFamily="2" charset="0"/>
                <a:cs typeface="Arial" panose="020B0604020202020204" pitchFamily="34" charset="0"/>
              </a:rPr>
              <a:t> </a:t>
            </a:r>
            <a:r>
              <a:rPr lang="en-US" altLang="vi-VN" sz="3200" b="1" dirty="0" err="1" smtClean="0">
                <a:solidFill>
                  <a:srgbClr val="FFFFFF"/>
                </a:solidFill>
                <a:latin typeface="VNI-Times" pitchFamily="2" charset="0"/>
                <a:cs typeface="Arial" panose="020B0604020202020204" pitchFamily="34" charset="0"/>
              </a:rPr>
              <a:t>beân</a:t>
            </a:r>
            <a:r>
              <a:rPr lang="en-US" altLang="vi-VN" sz="3200" b="1" dirty="0" smtClean="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phaûi</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laø</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maët</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FFFFFF"/>
                </a:solidFill>
                <a:latin typeface="VNI-Times" pitchFamily="2" charset="0"/>
                <a:cs typeface="Arial" panose="020B0604020202020204" pitchFamily="34" charset="0"/>
              </a:rPr>
              <a:t>phaúng</a:t>
            </a:r>
            <a:r>
              <a:rPr lang="en-US" altLang="vi-VN" sz="3200" b="1" dirty="0">
                <a:solidFill>
                  <a:srgbClr val="FFFFFF"/>
                </a:solidFill>
                <a:latin typeface="VNI-Times" pitchFamily="2" charset="0"/>
                <a:cs typeface="Arial" panose="020B0604020202020204" pitchFamily="34" charset="0"/>
              </a:rPr>
              <a:t> </a:t>
            </a:r>
            <a:r>
              <a:rPr lang="en-US" altLang="vi-VN" sz="3200" b="1" dirty="0" err="1">
                <a:solidFill>
                  <a:srgbClr val="00CC00"/>
                </a:solidFill>
                <a:latin typeface="VNI-Times" pitchFamily="2" charset="0"/>
                <a:cs typeface="Arial" panose="020B0604020202020204" pitchFamily="34" charset="0"/>
              </a:rPr>
              <a:t>chieáu</a:t>
            </a:r>
            <a:r>
              <a:rPr lang="en-US" altLang="vi-VN" sz="3200" b="1" dirty="0">
                <a:solidFill>
                  <a:srgbClr val="00CC00"/>
                </a:solidFill>
                <a:latin typeface="VNI-Times" pitchFamily="2" charset="0"/>
                <a:cs typeface="Arial" panose="020B0604020202020204" pitchFamily="34" charset="0"/>
              </a:rPr>
              <a:t> </a:t>
            </a:r>
            <a:r>
              <a:rPr lang="en-US" altLang="vi-VN" sz="3200" b="1" dirty="0" err="1">
                <a:solidFill>
                  <a:srgbClr val="00CC00"/>
                </a:solidFill>
                <a:latin typeface="VNI-Times" pitchFamily="2" charset="0"/>
                <a:cs typeface="Arial" panose="020B0604020202020204" pitchFamily="34" charset="0"/>
              </a:rPr>
              <a:t>caïnh</a:t>
            </a:r>
            <a:r>
              <a:rPr lang="en-US" altLang="vi-VN" sz="3200" b="1" dirty="0">
                <a:solidFill>
                  <a:srgbClr val="00CC00"/>
                </a:solidFill>
                <a:latin typeface="VNI-Times" pitchFamily="2" charset="0"/>
                <a:cs typeface="Arial" panose="020B0604020202020204" pitchFamily="34" charset="0"/>
              </a:rPr>
              <a:t>.</a:t>
            </a:r>
            <a:endParaRPr lang="vi-VN" altLang="vi-VN" sz="3200" b="1" dirty="0">
              <a:solidFill>
                <a:srgbClr val="00CC00"/>
              </a:solidFill>
              <a:latin typeface="Arial" panose="020B0604020202020204" pitchFamily="34" charset="0"/>
              <a:cs typeface="Arial" panose="020B0604020202020204" pitchFamily="34" charset="0"/>
            </a:endParaRPr>
          </a:p>
        </p:txBody>
      </p:sp>
      <p:sp>
        <p:nvSpPr>
          <p:cNvPr id="2" name="Hình Bầu dục 1">
            <a:extLst>
              <a:ext uri="{FF2B5EF4-FFF2-40B4-BE49-F238E27FC236}">
                <a16:creationId xmlns:a16="http://schemas.microsoft.com/office/drawing/2014/main" id="{5DEA66ED-A495-3245-3D2D-7F2F5A256525}"/>
              </a:ext>
            </a:extLst>
          </p:cNvPr>
          <p:cNvSpPr/>
          <p:nvPr/>
        </p:nvSpPr>
        <p:spPr>
          <a:xfrm rot="3318241">
            <a:off x="7542625" y="2447042"/>
            <a:ext cx="2763976" cy="182237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4294761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7283"/>
                                        </p:tgtEl>
                                        <p:attrNameLst>
                                          <p:attrName>style.visibility</p:attrName>
                                        </p:attrNameLst>
                                      </p:cBhvr>
                                      <p:to>
                                        <p:strVal val="visible"/>
                                      </p:to>
                                    </p:set>
                                    <p:animEffect transition="in" filter="wheel(4)">
                                      <p:cBhvr>
                                        <p:cTn id="7" dur="1000"/>
                                        <p:tgtEl>
                                          <p:spTgt spid="7283"/>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checkerboard(across)">
                                      <p:cBhvr>
                                        <p:cTn id="11" dur="500"/>
                                        <p:tgtEl>
                                          <p:spTgt spid="46"/>
                                        </p:tgtEl>
                                      </p:cBhvr>
                                    </p:animEffect>
                                  </p:childTnLst>
                                </p:cTn>
                              </p:par>
                            </p:childTnLst>
                          </p:cTn>
                        </p:par>
                        <p:par>
                          <p:cTn id="12" fill="hold" nodeType="afterGroup">
                            <p:stCondLst>
                              <p:cond delay="1500"/>
                            </p:stCondLst>
                            <p:childTnLst>
                              <p:par>
                                <p:cTn id="13" presetID="5"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heckerboard(across)">
                                      <p:cBhvr>
                                        <p:cTn id="15" dur="500"/>
                                        <p:tgtEl>
                                          <p:spTgt spid="47"/>
                                        </p:tgtEl>
                                      </p:cBhvr>
                                    </p:animEffect>
                                  </p:childTnLst>
                                </p:cTn>
                              </p:par>
                            </p:childTnLst>
                          </p:cTn>
                        </p:par>
                        <p:par>
                          <p:cTn id="16" fill="hold">
                            <p:stCondLst>
                              <p:cond delay="2000"/>
                            </p:stCondLst>
                            <p:childTnLst>
                              <p:par>
                                <p:cTn id="17" presetID="5" presetClass="entr" presetSubtype="1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checkerboard(across)">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3"/>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0533" name="Picture 4" descr="midbackgnd6">
            <a:extLst>
              <a:ext uri="{FF2B5EF4-FFF2-40B4-BE49-F238E27FC236}">
                <a16:creationId xmlns:a16="http://schemas.microsoft.com/office/drawing/2014/main" id="{72A5EDC3-42B9-4438-91C4-CB5D338AACB2}"/>
              </a:ext>
            </a:extLst>
          </p:cNvPr>
          <p:cNvPicPr>
            <a:picLocks noChangeAspect="1" noChangeArrowheads="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itle 2">
            <a:extLst>
              <a:ext uri="{FF2B5EF4-FFF2-40B4-BE49-F238E27FC236}">
                <a16:creationId xmlns:a16="http://schemas.microsoft.com/office/drawing/2014/main" id="{A5E50CCF-B37F-44BE-A090-00C5C589CE0D}"/>
              </a:ext>
            </a:extLst>
          </p:cNvPr>
          <p:cNvSpPr>
            <a:spLocks noGrp="1"/>
          </p:cNvSpPr>
          <p:nvPr>
            <p:ph type="ctrTitle"/>
          </p:nvPr>
        </p:nvSpPr>
        <p:spPr>
          <a:xfrm>
            <a:off x="-152400" y="351144"/>
            <a:ext cx="9550400" cy="1222375"/>
          </a:xfrm>
        </p:spPr>
        <p:txBody>
          <a:bodyPr anchor="ctr"/>
          <a:lstStyle/>
          <a:p>
            <a:r>
              <a:rPr lang="vi-VN" altLang="vi-VN" sz="4400" b="1" dirty="0">
                <a:solidFill>
                  <a:srgbClr val="0000FF"/>
                </a:solidFill>
                <a:latin typeface="Times New Roman" panose="02020603050405020304" pitchFamily="18" charset="0"/>
                <a:cs typeface="Times New Roman" panose="02020603050405020304" pitchFamily="18" charset="0"/>
              </a:rPr>
              <a:t>2.1. CÁC MẶT PHẲNG CHIẾU</a:t>
            </a:r>
          </a:p>
        </p:txBody>
      </p:sp>
      <p:sp>
        <p:nvSpPr>
          <p:cNvPr id="150532" name="Content Placeholder 3">
            <a:extLst>
              <a:ext uri="{FF2B5EF4-FFF2-40B4-BE49-F238E27FC236}">
                <a16:creationId xmlns:a16="http://schemas.microsoft.com/office/drawing/2014/main" id="{D19F0063-F1F5-4906-A41A-15DA09B64981}"/>
              </a:ext>
            </a:extLst>
          </p:cNvPr>
          <p:cNvSpPr>
            <a:spLocks noGrp="1"/>
          </p:cNvSpPr>
          <p:nvPr>
            <p:ph type="subTitle" idx="1"/>
          </p:nvPr>
        </p:nvSpPr>
        <p:spPr>
          <a:xfrm>
            <a:off x="152400" y="1787447"/>
            <a:ext cx="11887200" cy="2453268"/>
          </a:xfrm>
        </p:spPr>
        <p:txBody>
          <a:bodyPr/>
          <a:lstStyle/>
          <a:p>
            <a:pPr marL="571500" indent="-571500" algn="l">
              <a:buFont typeface="Wingdings" panose="05000000000000000000" pitchFamily="2" charset="2"/>
              <a:buChar char="Ø"/>
            </a:pPr>
            <a:r>
              <a:rPr lang="vi-VN" sz="4000" dirty="0"/>
              <a:t>Quan sát từ phía trước bóng vật thể in phía sau.</a:t>
            </a:r>
            <a:endParaRPr lang="vi-VN" sz="4000" b="1" dirty="0"/>
          </a:p>
          <a:p>
            <a:pPr marL="571500" indent="-571500" algn="l">
              <a:buFont typeface="Wingdings" panose="05000000000000000000" pitchFamily="2" charset="2"/>
              <a:buChar char="Ø"/>
            </a:pPr>
            <a:r>
              <a:rPr lang="vi-VN" sz="4000" dirty="0"/>
              <a:t>Quan sát từ bên trái bóng vật thể in bên phải.</a:t>
            </a:r>
            <a:endParaRPr lang="vi-VN" sz="4000" b="1" dirty="0"/>
          </a:p>
          <a:p>
            <a:pPr marL="571500" indent="-571500" algn="l">
              <a:buFont typeface="Wingdings" panose="05000000000000000000" pitchFamily="2" charset="2"/>
              <a:buChar char="Ø"/>
            </a:pPr>
            <a:r>
              <a:rPr lang="vi-VN" sz="4000" dirty="0"/>
              <a:t>Quan sát từ trên xuống bóng vật thể in bên dưới</a:t>
            </a:r>
            <a:endParaRPr lang="vi-VN" sz="4000" b="1" dirty="0"/>
          </a:p>
        </p:txBody>
      </p:sp>
      <p:sp>
        <p:nvSpPr>
          <p:cNvPr id="3" name="Content Placeholder 3">
            <a:extLst>
              <a:ext uri="{FF2B5EF4-FFF2-40B4-BE49-F238E27FC236}">
                <a16:creationId xmlns:a16="http://schemas.microsoft.com/office/drawing/2014/main" id="{09E8F713-58FA-9888-4929-397A8E7D3FED}"/>
              </a:ext>
            </a:extLst>
          </p:cNvPr>
          <p:cNvSpPr txBox="1">
            <a:spLocks/>
          </p:cNvSpPr>
          <p:nvPr/>
        </p:nvSpPr>
        <p:spPr bwMode="auto">
          <a:xfrm>
            <a:off x="152400" y="4369413"/>
            <a:ext cx="12192000" cy="82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914400"/>
            <a:r>
              <a:rPr lang="vi-VN" sz="3800" dirty="0">
                <a:solidFill>
                  <a:srgbClr val="FF0000"/>
                </a:solidFill>
              </a:rPr>
              <a:t>Ứng với 3 mặt </a:t>
            </a:r>
            <a:r>
              <a:rPr lang="vi-VN" sz="3800" dirty="0" err="1">
                <a:solidFill>
                  <a:srgbClr val="FF0000"/>
                </a:solidFill>
              </a:rPr>
              <a:t>phẳng</a:t>
            </a:r>
            <a:r>
              <a:rPr lang="vi-VN" sz="3800" dirty="0">
                <a:solidFill>
                  <a:srgbClr val="FF0000"/>
                </a:solidFill>
              </a:rPr>
              <a:t> chiếu thì … Phải có 3 hình chiếu.</a:t>
            </a:r>
            <a:endParaRPr lang="vi-VN" sz="3800" b="1" dirty="0">
              <a:solidFill>
                <a:srgbClr val="FF0000"/>
              </a:solidFill>
            </a:endParaRPr>
          </a:p>
        </p:txBody>
      </p:sp>
    </p:spTree>
    <p:extLst>
      <p:ext uri="{BB962C8B-B14F-4D97-AF65-F5344CB8AC3E}">
        <p14:creationId xmlns:p14="http://schemas.microsoft.com/office/powerpoint/2010/main" val="278383556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768" decel="100000"/>
                                        <p:tgtEl>
                                          <p:spTgt spid="150531"/>
                                        </p:tgtEl>
                                      </p:cBhvr>
                                    </p:animEffect>
                                    <p:animScale>
                                      <p:cBhvr>
                                        <p:cTn id="8" dur="768" decel="100000"/>
                                        <p:tgtEl>
                                          <p:spTgt spid="150531"/>
                                        </p:tgtEl>
                                      </p:cBhvr>
                                      <p:from x="10000" y="10000"/>
                                      <p:to x="200000" y="450000"/>
                                    </p:animScale>
                                    <p:animScale>
                                      <p:cBhvr>
                                        <p:cTn id="9" dur="1230" accel="100000" fill="hold">
                                          <p:stCondLst>
                                            <p:cond delay="768"/>
                                          </p:stCondLst>
                                        </p:cTn>
                                        <p:tgtEl>
                                          <p:spTgt spid="150531"/>
                                        </p:tgtEl>
                                      </p:cBhvr>
                                      <p:from x="200000" y="450000"/>
                                      <p:to x="100000" y="100000"/>
                                    </p:animScale>
                                    <p:set>
                                      <p:cBhvr>
                                        <p:cTn id="10" dur="768" fill="hold"/>
                                        <p:tgtEl>
                                          <p:spTgt spid="150531"/>
                                        </p:tgtEl>
                                        <p:attrNameLst>
                                          <p:attrName>ppt_x</p:attrName>
                                        </p:attrNameLst>
                                      </p:cBhvr>
                                      <p:to>
                                        <p:strVal val="(0.5)"/>
                                      </p:to>
                                    </p:set>
                                    <p:anim from="(0.5)" to="(#ppt_x)" calcmode="lin" valueType="num">
                                      <p:cBhvr>
                                        <p:cTn id="11" dur="1230" accel="100000" fill="hold">
                                          <p:stCondLst>
                                            <p:cond delay="768"/>
                                          </p:stCondLst>
                                        </p:cTn>
                                        <p:tgtEl>
                                          <p:spTgt spid="150531"/>
                                        </p:tgtEl>
                                        <p:attrNameLst>
                                          <p:attrName>ppt_x</p:attrName>
                                        </p:attrNameLst>
                                      </p:cBhvr>
                                    </p:anim>
                                    <p:set>
                                      <p:cBhvr>
                                        <p:cTn id="12" dur="768" fill="hold"/>
                                        <p:tgtEl>
                                          <p:spTgt spid="150531"/>
                                        </p:tgtEl>
                                        <p:attrNameLst>
                                          <p:attrName>ppt_y</p:attrName>
                                        </p:attrNameLst>
                                      </p:cBhvr>
                                      <p:to>
                                        <p:strVal val="(#ppt_y+0.4)"/>
                                      </p:to>
                                    </p:set>
                                    <p:anim from="(#ppt_y+0.4)" to="(#ppt_y)" calcmode="lin" valueType="num">
                                      <p:cBhvr>
                                        <p:cTn id="13" dur="1230" accel="100000" fill="hold">
                                          <p:stCondLst>
                                            <p:cond delay="768"/>
                                          </p:stCondLst>
                                        </p:cTn>
                                        <p:tgtEl>
                                          <p:spTgt spid="15053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50532">
                                            <p:txEl>
                                              <p:pRg st="0" end="0"/>
                                            </p:txEl>
                                          </p:spTgt>
                                        </p:tgtEl>
                                        <p:attrNameLst>
                                          <p:attrName>style.visibility</p:attrName>
                                        </p:attrNameLst>
                                      </p:cBhvr>
                                      <p:to>
                                        <p:strVal val="visible"/>
                                      </p:to>
                                    </p:set>
                                    <p:anim calcmode="lin" valueType="num">
                                      <p:cBhvr>
                                        <p:cTn id="18" dur="500" fill="hold"/>
                                        <p:tgtEl>
                                          <p:spTgt spid="15053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5053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5053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50532">
                                            <p:txEl>
                                              <p:pRg st="1" end="1"/>
                                            </p:txEl>
                                          </p:spTgt>
                                        </p:tgtEl>
                                        <p:attrNameLst>
                                          <p:attrName>style.visibility</p:attrName>
                                        </p:attrNameLst>
                                      </p:cBhvr>
                                      <p:to>
                                        <p:strVal val="visible"/>
                                      </p:to>
                                    </p:set>
                                    <p:anim calcmode="lin" valueType="num">
                                      <p:cBhvr>
                                        <p:cTn id="25" dur="500" fill="hold"/>
                                        <p:tgtEl>
                                          <p:spTgt spid="15053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150532">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15053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50532">
                                            <p:txEl>
                                              <p:pRg st="2" end="2"/>
                                            </p:txEl>
                                          </p:spTgt>
                                        </p:tgtEl>
                                        <p:attrNameLst>
                                          <p:attrName>style.visibility</p:attrName>
                                        </p:attrNameLst>
                                      </p:cBhvr>
                                      <p:to>
                                        <p:strVal val="visible"/>
                                      </p:to>
                                    </p:set>
                                    <p:anim calcmode="lin" valueType="num">
                                      <p:cBhvr>
                                        <p:cTn id="32" dur="500" fill="hold"/>
                                        <p:tgtEl>
                                          <p:spTgt spid="150532">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150532">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15053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P spid="150532" grpId="0" build="p"/>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D750F17A-07BA-4719-BF9A-198B71948DD5}"/>
              </a:ext>
            </a:extLst>
          </p:cNvPr>
          <p:cNvSpPr>
            <a:spLocks noChangeArrowheads="1"/>
          </p:cNvSpPr>
          <p:nvPr/>
        </p:nvSpPr>
        <p:spPr bwMode="auto">
          <a:xfrm>
            <a:off x="3810000" y="2209800"/>
            <a:ext cx="2667000" cy="1905000"/>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2" name="Group 120">
            <a:extLst>
              <a:ext uri="{FF2B5EF4-FFF2-40B4-BE49-F238E27FC236}">
                <a16:creationId xmlns:a16="http://schemas.microsoft.com/office/drawing/2014/main" id="{B4D2D8DD-0ED2-448B-88A3-A0C2E7E9DFDE}"/>
              </a:ext>
            </a:extLst>
          </p:cNvPr>
          <p:cNvGrpSpPr>
            <a:grpSpLocks/>
          </p:cNvGrpSpPr>
          <p:nvPr/>
        </p:nvGrpSpPr>
        <p:grpSpPr bwMode="auto">
          <a:xfrm>
            <a:off x="4457700" y="2514600"/>
            <a:ext cx="958850" cy="1155700"/>
            <a:chOff x="1848" y="1584"/>
            <a:chExt cx="604" cy="728"/>
          </a:xfrm>
        </p:grpSpPr>
        <p:grpSp>
          <p:nvGrpSpPr>
            <p:cNvPr id="152580" name="Group 76">
              <a:extLst>
                <a:ext uri="{FF2B5EF4-FFF2-40B4-BE49-F238E27FC236}">
                  <a16:creationId xmlns:a16="http://schemas.microsoft.com/office/drawing/2014/main" id="{F841DD6B-697D-4CA5-B4CB-F7A5B432217A}"/>
                </a:ext>
              </a:extLst>
            </p:cNvPr>
            <p:cNvGrpSpPr>
              <a:grpSpLocks/>
            </p:cNvGrpSpPr>
            <p:nvPr/>
          </p:nvGrpSpPr>
          <p:grpSpPr bwMode="auto">
            <a:xfrm>
              <a:off x="1848" y="1584"/>
              <a:ext cx="600" cy="727"/>
              <a:chOff x="3480" y="3288"/>
              <a:chExt cx="600" cy="727"/>
            </a:xfrm>
          </p:grpSpPr>
          <p:sp>
            <p:nvSpPr>
              <p:cNvPr id="152581" name="Rectangle 77">
                <a:extLst>
                  <a:ext uri="{FF2B5EF4-FFF2-40B4-BE49-F238E27FC236}">
                    <a16:creationId xmlns:a16="http://schemas.microsoft.com/office/drawing/2014/main" id="{C33FE630-5505-46D1-A6C4-BB4350DE4168}"/>
                  </a:ext>
                </a:extLst>
              </p:cNvPr>
              <p:cNvSpPr>
                <a:spLocks noChangeArrowheads="1"/>
              </p:cNvSpPr>
              <p:nvPr/>
            </p:nvSpPr>
            <p:spPr bwMode="auto">
              <a:xfrm>
                <a:off x="3576" y="3384"/>
                <a:ext cx="422" cy="537"/>
              </a:xfrm>
              <a:prstGeom prst="rect">
                <a:avLst/>
              </a:prstGeom>
              <a:noFill/>
              <a:ln w="292100">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582" name="Rectangle 78">
                <a:extLst>
                  <a:ext uri="{FF2B5EF4-FFF2-40B4-BE49-F238E27FC236}">
                    <a16:creationId xmlns:a16="http://schemas.microsoft.com/office/drawing/2014/main" id="{45A56F3C-CF80-4608-A06B-1C72AF7B462E}"/>
                  </a:ext>
                </a:extLst>
              </p:cNvPr>
              <p:cNvSpPr>
                <a:spLocks noChangeArrowheads="1"/>
              </p:cNvSpPr>
              <p:nvPr/>
            </p:nvSpPr>
            <p:spPr bwMode="auto">
              <a:xfrm>
                <a:off x="3662" y="3470"/>
                <a:ext cx="238" cy="360"/>
              </a:xfrm>
              <a:prstGeom prst="rect">
                <a:avLst/>
              </a:prstGeom>
              <a:noFill/>
              <a:ln w="9525">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583" name="Rectangle 79">
                <a:extLst>
                  <a:ext uri="{FF2B5EF4-FFF2-40B4-BE49-F238E27FC236}">
                    <a16:creationId xmlns:a16="http://schemas.microsoft.com/office/drawing/2014/main" id="{84BBF8B1-9C03-468D-8E62-9B7CAAC6FF79}"/>
                  </a:ext>
                </a:extLst>
              </p:cNvPr>
              <p:cNvSpPr>
                <a:spLocks noChangeArrowheads="1"/>
              </p:cNvSpPr>
              <p:nvPr/>
            </p:nvSpPr>
            <p:spPr bwMode="auto">
              <a:xfrm>
                <a:off x="3480" y="3288"/>
                <a:ext cx="600" cy="727"/>
              </a:xfrm>
              <a:prstGeom prst="rect">
                <a:avLst/>
              </a:prstGeom>
              <a:noFill/>
              <a:ln w="9525">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2584" name="Rectangle 117">
              <a:extLst>
                <a:ext uri="{FF2B5EF4-FFF2-40B4-BE49-F238E27FC236}">
                  <a16:creationId xmlns:a16="http://schemas.microsoft.com/office/drawing/2014/main" id="{B9D02B7A-CB36-4456-8346-6CDBFA91F38E}"/>
                </a:ext>
              </a:extLst>
            </p:cNvPr>
            <p:cNvSpPr>
              <a:spLocks noChangeArrowheads="1"/>
            </p:cNvSpPr>
            <p:nvPr/>
          </p:nvSpPr>
          <p:spPr bwMode="auto">
            <a:xfrm>
              <a:off x="1852" y="1584"/>
              <a:ext cx="600" cy="7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585" name="Rectangle 119">
              <a:extLst>
                <a:ext uri="{FF2B5EF4-FFF2-40B4-BE49-F238E27FC236}">
                  <a16:creationId xmlns:a16="http://schemas.microsoft.com/office/drawing/2014/main" id="{8F0397F1-1986-49B3-B715-8DBC92DA7ACF}"/>
                </a:ext>
              </a:extLst>
            </p:cNvPr>
            <p:cNvSpPr>
              <a:spLocks noChangeArrowheads="1"/>
            </p:cNvSpPr>
            <p:nvPr/>
          </p:nvSpPr>
          <p:spPr bwMode="auto">
            <a:xfrm>
              <a:off x="2036" y="1772"/>
              <a:ext cx="236" cy="3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7181" name="AutoShape 13">
            <a:extLst>
              <a:ext uri="{FF2B5EF4-FFF2-40B4-BE49-F238E27FC236}">
                <a16:creationId xmlns:a16="http://schemas.microsoft.com/office/drawing/2014/main" id="{E2A9F123-194A-495E-8F30-6ACF8835C225}"/>
              </a:ext>
            </a:extLst>
          </p:cNvPr>
          <p:cNvSpPr>
            <a:spLocks noChangeArrowheads="1"/>
          </p:cNvSpPr>
          <p:nvPr/>
        </p:nvSpPr>
        <p:spPr bwMode="auto">
          <a:xfrm flipV="1">
            <a:off x="3810000" y="4114800"/>
            <a:ext cx="4343400" cy="990600"/>
          </a:xfrm>
          <a:prstGeom prst="parallelogram">
            <a:avLst>
              <a:gd name="adj" fmla="val 168422"/>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68" name="Line 100">
            <a:extLst>
              <a:ext uri="{FF2B5EF4-FFF2-40B4-BE49-F238E27FC236}">
                <a16:creationId xmlns:a16="http://schemas.microsoft.com/office/drawing/2014/main" id="{6A8DE5B9-40AA-4BB6-B532-635582D48E72}"/>
              </a:ext>
            </a:extLst>
          </p:cNvPr>
          <p:cNvSpPr>
            <a:spLocks noChangeShapeType="1"/>
          </p:cNvSpPr>
          <p:nvPr/>
        </p:nvSpPr>
        <p:spPr bwMode="auto">
          <a:xfrm>
            <a:off x="6591300" y="3219450"/>
            <a:ext cx="0" cy="1517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59" name="Line 91">
            <a:extLst>
              <a:ext uri="{FF2B5EF4-FFF2-40B4-BE49-F238E27FC236}">
                <a16:creationId xmlns:a16="http://schemas.microsoft.com/office/drawing/2014/main" id="{FD2B34E9-D614-497B-8D37-8EAA98D27749}"/>
              </a:ext>
            </a:extLst>
          </p:cNvPr>
          <p:cNvSpPr>
            <a:spLocks noChangeShapeType="1"/>
          </p:cNvSpPr>
          <p:nvPr/>
        </p:nvSpPr>
        <p:spPr bwMode="auto">
          <a:xfrm flipH="1" flipV="1">
            <a:off x="5410200" y="3675064"/>
            <a:ext cx="1397000" cy="795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174" name="AutoShape 6">
            <a:extLst>
              <a:ext uri="{FF2B5EF4-FFF2-40B4-BE49-F238E27FC236}">
                <a16:creationId xmlns:a16="http://schemas.microsoft.com/office/drawing/2014/main" id="{8CB90E5C-6B2C-49BD-98AF-E90024A2AB92}"/>
              </a:ext>
            </a:extLst>
          </p:cNvPr>
          <p:cNvSpPr>
            <a:spLocks noChangeArrowheads="1"/>
          </p:cNvSpPr>
          <p:nvPr/>
        </p:nvSpPr>
        <p:spPr bwMode="auto">
          <a:xfrm rot="5400000">
            <a:off x="5867400" y="2819400"/>
            <a:ext cx="2895600" cy="1676400"/>
          </a:xfrm>
          <a:prstGeom prst="parallelogram">
            <a:avLst>
              <a:gd name="adj" fmla="val 59431"/>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06" name="AutoShape 38">
            <a:extLst>
              <a:ext uri="{FF2B5EF4-FFF2-40B4-BE49-F238E27FC236}">
                <a16:creationId xmlns:a16="http://schemas.microsoft.com/office/drawing/2014/main" id="{321965F6-2936-4896-A8ED-1C17961EFDC9}"/>
              </a:ext>
            </a:extLst>
          </p:cNvPr>
          <p:cNvSpPr>
            <a:spLocks noChangeArrowheads="1"/>
          </p:cNvSpPr>
          <p:nvPr/>
        </p:nvSpPr>
        <p:spPr bwMode="auto">
          <a:xfrm rot="2007383">
            <a:off x="8382000" y="5105401"/>
            <a:ext cx="914400" cy="828675"/>
          </a:xfrm>
          <a:prstGeom prst="leftArrow">
            <a:avLst>
              <a:gd name="adj1" fmla="val 32426"/>
              <a:gd name="adj2" fmla="val 43034"/>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07" name="AutoShape 39">
            <a:extLst>
              <a:ext uri="{FF2B5EF4-FFF2-40B4-BE49-F238E27FC236}">
                <a16:creationId xmlns:a16="http://schemas.microsoft.com/office/drawing/2014/main" id="{20A7A590-C3E5-4C38-A1C6-C0D1D4F01386}"/>
              </a:ext>
            </a:extLst>
          </p:cNvPr>
          <p:cNvSpPr>
            <a:spLocks noChangeArrowheads="1"/>
          </p:cNvSpPr>
          <p:nvPr/>
        </p:nvSpPr>
        <p:spPr bwMode="auto">
          <a:xfrm rot="10800000">
            <a:off x="2438400" y="3200401"/>
            <a:ext cx="914400" cy="828675"/>
          </a:xfrm>
          <a:prstGeom prst="leftArrow">
            <a:avLst>
              <a:gd name="adj1" fmla="val 32426"/>
              <a:gd name="adj2" fmla="val 43034"/>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08" name="AutoShape 40">
            <a:extLst>
              <a:ext uri="{FF2B5EF4-FFF2-40B4-BE49-F238E27FC236}">
                <a16:creationId xmlns:a16="http://schemas.microsoft.com/office/drawing/2014/main" id="{A73ED7FE-2BB7-4564-AF8F-308ADBCED270}"/>
              </a:ext>
            </a:extLst>
          </p:cNvPr>
          <p:cNvSpPr>
            <a:spLocks noChangeArrowheads="1"/>
          </p:cNvSpPr>
          <p:nvPr/>
        </p:nvSpPr>
        <p:spPr bwMode="auto">
          <a:xfrm rot="-5400000">
            <a:off x="5672138" y="1033463"/>
            <a:ext cx="914400" cy="828675"/>
          </a:xfrm>
          <a:prstGeom prst="leftArrow">
            <a:avLst>
              <a:gd name="adj1" fmla="val 32426"/>
              <a:gd name="adj2" fmla="val 43034"/>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48" name="AutoShape 80">
            <a:extLst>
              <a:ext uri="{FF2B5EF4-FFF2-40B4-BE49-F238E27FC236}">
                <a16:creationId xmlns:a16="http://schemas.microsoft.com/office/drawing/2014/main" id="{4B7D99F6-0AA5-4097-B921-DAA5C471C8C1}"/>
              </a:ext>
            </a:extLst>
          </p:cNvPr>
          <p:cNvSpPr>
            <a:spLocks noChangeArrowheads="1"/>
          </p:cNvSpPr>
          <p:nvPr/>
        </p:nvSpPr>
        <p:spPr bwMode="auto">
          <a:xfrm flipV="1">
            <a:off x="5645150" y="4737101"/>
            <a:ext cx="1150938" cy="112713"/>
          </a:xfrm>
          <a:prstGeom prst="parallelogram">
            <a:avLst>
              <a:gd name="adj" fmla="val 180257"/>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49" name="AutoShape 81">
            <a:extLst>
              <a:ext uri="{FF2B5EF4-FFF2-40B4-BE49-F238E27FC236}">
                <a16:creationId xmlns:a16="http://schemas.microsoft.com/office/drawing/2014/main" id="{A1C8EC9B-B8BC-4087-B0E9-277CFA961928}"/>
              </a:ext>
            </a:extLst>
          </p:cNvPr>
          <p:cNvSpPr>
            <a:spLocks noChangeArrowheads="1"/>
          </p:cNvSpPr>
          <p:nvPr/>
        </p:nvSpPr>
        <p:spPr bwMode="auto">
          <a:xfrm rot="-5400000" flipH="1" flipV="1">
            <a:off x="6788151" y="3736976"/>
            <a:ext cx="1274763" cy="220663"/>
          </a:xfrm>
          <a:prstGeom prst="parallelogram">
            <a:avLst>
              <a:gd name="adj" fmla="val 54667"/>
            </a:avLst>
          </a:prstGeom>
          <a:solidFill>
            <a:srgbClr val="FFCC99"/>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54" name="Line 86">
            <a:extLst>
              <a:ext uri="{FF2B5EF4-FFF2-40B4-BE49-F238E27FC236}">
                <a16:creationId xmlns:a16="http://schemas.microsoft.com/office/drawing/2014/main" id="{65ABEBC6-FB21-4BFD-9C79-6B3FD6E1D089}"/>
              </a:ext>
            </a:extLst>
          </p:cNvPr>
          <p:cNvSpPr>
            <a:spLocks noChangeShapeType="1"/>
          </p:cNvSpPr>
          <p:nvPr/>
        </p:nvSpPr>
        <p:spPr bwMode="auto">
          <a:xfrm flipH="1" flipV="1">
            <a:off x="5410200" y="2522539"/>
            <a:ext cx="1397000" cy="795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58" name="Line 90">
            <a:extLst>
              <a:ext uri="{FF2B5EF4-FFF2-40B4-BE49-F238E27FC236}">
                <a16:creationId xmlns:a16="http://schemas.microsoft.com/office/drawing/2014/main" id="{0B44A265-081F-4A62-84DE-1414190CC776}"/>
              </a:ext>
            </a:extLst>
          </p:cNvPr>
          <p:cNvSpPr>
            <a:spLocks noChangeShapeType="1"/>
          </p:cNvSpPr>
          <p:nvPr/>
        </p:nvSpPr>
        <p:spPr bwMode="auto">
          <a:xfrm flipH="1" flipV="1">
            <a:off x="4448175" y="3675064"/>
            <a:ext cx="1397000" cy="795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63" name="Line 95">
            <a:extLst>
              <a:ext uri="{FF2B5EF4-FFF2-40B4-BE49-F238E27FC236}">
                <a16:creationId xmlns:a16="http://schemas.microsoft.com/office/drawing/2014/main" id="{75140B5A-A001-4322-AADB-D73D6683A445}"/>
              </a:ext>
            </a:extLst>
          </p:cNvPr>
          <p:cNvSpPr>
            <a:spLocks noChangeShapeType="1"/>
          </p:cNvSpPr>
          <p:nvPr/>
        </p:nvSpPr>
        <p:spPr bwMode="auto">
          <a:xfrm>
            <a:off x="5638800" y="3200400"/>
            <a:ext cx="0" cy="1517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64" name="Line 96">
            <a:extLst>
              <a:ext uri="{FF2B5EF4-FFF2-40B4-BE49-F238E27FC236}">
                <a16:creationId xmlns:a16="http://schemas.microsoft.com/office/drawing/2014/main" id="{9F089AE4-29B8-4E6E-B05D-3DB1E3C4BA86}"/>
              </a:ext>
            </a:extLst>
          </p:cNvPr>
          <p:cNvSpPr>
            <a:spLocks noChangeShapeType="1"/>
          </p:cNvSpPr>
          <p:nvPr/>
        </p:nvSpPr>
        <p:spPr bwMode="auto">
          <a:xfrm>
            <a:off x="5854700" y="3321050"/>
            <a:ext cx="0" cy="1517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65" name="Line 97">
            <a:extLst>
              <a:ext uri="{FF2B5EF4-FFF2-40B4-BE49-F238E27FC236}">
                <a16:creationId xmlns:a16="http://schemas.microsoft.com/office/drawing/2014/main" id="{422E3F3D-64F1-4FB4-AF76-0FBDF5DF1A14}"/>
              </a:ext>
            </a:extLst>
          </p:cNvPr>
          <p:cNvSpPr>
            <a:spLocks noChangeShapeType="1"/>
          </p:cNvSpPr>
          <p:nvPr/>
        </p:nvSpPr>
        <p:spPr bwMode="auto">
          <a:xfrm>
            <a:off x="6816725" y="3321050"/>
            <a:ext cx="0" cy="1517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69" name="Line 101">
            <a:extLst>
              <a:ext uri="{FF2B5EF4-FFF2-40B4-BE49-F238E27FC236}">
                <a16:creationId xmlns:a16="http://schemas.microsoft.com/office/drawing/2014/main" id="{4058CBC0-F6C7-464F-B139-49FA6CAA1BF8}"/>
              </a:ext>
            </a:extLst>
          </p:cNvPr>
          <p:cNvSpPr>
            <a:spLocks noChangeShapeType="1"/>
          </p:cNvSpPr>
          <p:nvPr/>
        </p:nvSpPr>
        <p:spPr bwMode="auto">
          <a:xfrm>
            <a:off x="5638800" y="3200400"/>
            <a:ext cx="1676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70" name="Line 102">
            <a:extLst>
              <a:ext uri="{FF2B5EF4-FFF2-40B4-BE49-F238E27FC236}">
                <a16:creationId xmlns:a16="http://schemas.microsoft.com/office/drawing/2014/main" id="{C00D3C37-A8F3-43EA-AE39-719D22AA5EA3}"/>
              </a:ext>
            </a:extLst>
          </p:cNvPr>
          <p:cNvSpPr>
            <a:spLocks noChangeShapeType="1"/>
          </p:cNvSpPr>
          <p:nvPr/>
        </p:nvSpPr>
        <p:spPr bwMode="auto">
          <a:xfrm>
            <a:off x="5867400" y="3324225"/>
            <a:ext cx="1676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71" name="Line 103">
            <a:extLst>
              <a:ext uri="{FF2B5EF4-FFF2-40B4-BE49-F238E27FC236}">
                <a16:creationId xmlns:a16="http://schemas.microsoft.com/office/drawing/2014/main" id="{52CAB98B-D7B7-4745-A690-B6A4FBDE8231}"/>
              </a:ext>
            </a:extLst>
          </p:cNvPr>
          <p:cNvSpPr>
            <a:spLocks noChangeShapeType="1"/>
          </p:cNvSpPr>
          <p:nvPr/>
        </p:nvSpPr>
        <p:spPr bwMode="auto">
          <a:xfrm>
            <a:off x="5867400" y="4467225"/>
            <a:ext cx="1676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72" name="Line 104">
            <a:extLst>
              <a:ext uri="{FF2B5EF4-FFF2-40B4-BE49-F238E27FC236}">
                <a16:creationId xmlns:a16="http://schemas.microsoft.com/office/drawing/2014/main" id="{D1071864-45C8-44D6-97F0-659F70A83BB9}"/>
              </a:ext>
            </a:extLst>
          </p:cNvPr>
          <p:cNvSpPr>
            <a:spLocks noChangeShapeType="1"/>
          </p:cNvSpPr>
          <p:nvPr/>
        </p:nvSpPr>
        <p:spPr bwMode="auto">
          <a:xfrm>
            <a:off x="5629275" y="4362450"/>
            <a:ext cx="1676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73" name="AutoShape 105">
            <a:extLst>
              <a:ext uri="{FF2B5EF4-FFF2-40B4-BE49-F238E27FC236}">
                <a16:creationId xmlns:a16="http://schemas.microsoft.com/office/drawing/2014/main" id="{166D3F84-6EC7-4A67-8FF9-CB49684D11E8}"/>
              </a:ext>
            </a:extLst>
          </p:cNvPr>
          <p:cNvSpPr>
            <a:spLocks noChangeArrowheads="1"/>
          </p:cNvSpPr>
          <p:nvPr/>
        </p:nvSpPr>
        <p:spPr bwMode="auto">
          <a:xfrm>
            <a:off x="8001000" y="2362200"/>
            <a:ext cx="2438400" cy="1219200"/>
          </a:xfrm>
          <a:prstGeom prst="wedgeEllipseCallout">
            <a:avLst>
              <a:gd name="adj1" fmla="val -71486"/>
              <a:gd name="adj2" fmla="val 58593"/>
            </a:avLst>
          </a:prstGeom>
          <a:solidFill>
            <a:srgbClr val="FFCC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74" name="AutoShape 106">
            <a:extLst>
              <a:ext uri="{FF2B5EF4-FFF2-40B4-BE49-F238E27FC236}">
                <a16:creationId xmlns:a16="http://schemas.microsoft.com/office/drawing/2014/main" id="{2F02F2F9-2B01-44DE-A25E-67ED7D336839}"/>
              </a:ext>
            </a:extLst>
          </p:cNvPr>
          <p:cNvSpPr>
            <a:spLocks noChangeArrowheads="1"/>
          </p:cNvSpPr>
          <p:nvPr/>
        </p:nvSpPr>
        <p:spPr bwMode="auto">
          <a:xfrm>
            <a:off x="1752600" y="1752600"/>
            <a:ext cx="2286000" cy="1371600"/>
          </a:xfrm>
          <a:prstGeom prst="wedgeEllipseCallout">
            <a:avLst>
              <a:gd name="adj1" fmla="val 70833"/>
              <a:gd name="adj2" fmla="val 24306"/>
            </a:avLst>
          </a:prstGeom>
          <a:solidFill>
            <a:srgbClr val="FFCC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77" name="AutoShape 109">
            <a:extLst>
              <a:ext uri="{FF2B5EF4-FFF2-40B4-BE49-F238E27FC236}">
                <a16:creationId xmlns:a16="http://schemas.microsoft.com/office/drawing/2014/main" id="{7E8BE123-9CE1-4586-91A4-E1F4F68296B7}"/>
              </a:ext>
            </a:extLst>
          </p:cNvPr>
          <p:cNvSpPr>
            <a:spLocks noChangeArrowheads="1"/>
          </p:cNvSpPr>
          <p:nvPr/>
        </p:nvSpPr>
        <p:spPr bwMode="auto">
          <a:xfrm>
            <a:off x="2590800" y="4953000"/>
            <a:ext cx="2514600" cy="1219200"/>
          </a:xfrm>
          <a:prstGeom prst="wedgeEllipseCallout">
            <a:avLst>
              <a:gd name="adj1" fmla="val 92801"/>
              <a:gd name="adj2" fmla="val -62500"/>
            </a:avLst>
          </a:prstGeom>
          <a:solidFill>
            <a:srgbClr val="FFCC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83" name="WordArt 115">
            <a:extLst>
              <a:ext uri="{FF2B5EF4-FFF2-40B4-BE49-F238E27FC236}">
                <a16:creationId xmlns:a16="http://schemas.microsoft.com/office/drawing/2014/main" id="{FBA563D0-864F-412A-BC20-7B13221C9AE6}"/>
              </a:ext>
            </a:extLst>
          </p:cNvPr>
          <p:cNvSpPr>
            <a:spLocks noChangeArrowheads="1" noChangeShapeType="1" noTextEdit="1"/>
          </p:cNvSpPr>
          <p:nvPr/>
        </p:nvSpPr>
        <p:spPr bwMode="auto">
          <a:xfrm>
            <a:off x="3048000" y="0"/>
            <a:ext cx="6324600" cy="1219200"/>
          </a:xfrm>
          <a:prstGeom prst="rect">
            <a:avLst/>
          </a:prstGeom>
        </p:spPr>
        <p:txBody>
          <a:bodyPr wrap="none" fromWordArt="1">
            <a:prstTxWarp prst="textDeflate">
              <a:avLst>
                <a:gd name="adj" fmla="val 26227"/>
              </a:avLst>
            </a:prstTxWarp>
          </a:bodyPr>
          <a:lstStyle/>
          <a:p>
            <a:pPr algn="ctr" defTabSz="914400" fontAlgn="base">
              <a:spcBef>
                <a:spcPct val="0"/>
              </a:spcBef>
              <a:spcAft>
                <a:spcPct val="0"/>
              </a:spcAft>
            </a:pPr>
            <a:r>
              <a:rPr lang="vi-VN" sz="3600" kern="10">
                <a:ln w="9525">
                  <a:solidFill>
                    <a:srgbClr val="000000"/>
                  </a:solidFill>
                  <a:round/>
                  <a:headEnd/>
                  <a:tailEnd/>
                </a:ln>
                <a:solidFill>
                  <a:srgbClr val="808000"/>
                </a:solidFill>
                <a:cs typeface="Arial" panose="020B0604020202020204" pitchFamily="34" charset="0"/>
              </a:rPr>
              <a:t>CÁC HÌNH CHIẾU VUÔNG GÓC</a:t>
            </a:r>
          </a:p>
        </p:txBody>
      </p:sp>
      <p:sp>
        <p:nvSpPr>
          <p:cNvPr id="7257" name="Line 89">
            <a:extLst>
              <a:ext uri="{FF2B5EF4-FFF2-40B4-BE49-F238E27FC236}">
                <a16:creationId xmlns:a16="http://schemas.microsoft.com/office/drawing/2014/main" id="{2081A35D-0795-433F-8889-BAD6E36DC0AC}"/>
              </a:ext>
            </a:extLst>
          </p:cNvPr>
          <p:cNvSpPr>
            <a:spLocks noChangeShapeType="1"/>
          </p:cNvSpPr>
          <p:nvPr/>
        </p:nvSpPr>
        <p:spPr bwMode="auto">
          <a:xfrm flipH="1" flipV="1">
            <a:off x="4448175" y="2522539"/>
            <a:ext cx="1397000" cy="795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grpSp>
        <p:nvGrpSpPr>
          <p:cNvPr id="4" name="Group 83">
            <a:extLst>
              <a:ext uri="{FF2B5EF4-FFF2-40B4-BE49-F238E27FC236}">
                <a16:creationId xmlns:a16="http://schemas.microsoft.com/office/drawing/2014/main" id="{FECE5098-C7F3-433F-AFEA-061D88BE0404}"/>
              </a:ext>
            </a:extLst>
          </p:cNvPr>
          <p:cNvGrpSpPr>
            <a:grpSpLocks/>
          </p:cNvGrpSpPr>
          <p:nvPr/>
        </p:nvGrpSpPr>
        <p:grpSpPr bwMode="auto">
          <a:xfrm>
            <a:off x="5638800" y="3200401"/>
            <a:ext cx="1182688" cy="1274763"/>
            <a:chOff x="2592" y="2064"/>
            <a:chExt cx="745" cy="803"/>
          </a:xfrm>
        </p:grpSpPr>
        <p:grpSp>
          <p:nvGrpSpPr>
            <p:cNvPr id="152613" name="Group 66">
              <a:extLst>
                <a:ext uri="{FF2B5EF4-FFF2-40B4-BE49-F238E27FC236}">
                  <a16:creationId xmlns:a16="http://schemas.microsoft.com/office/drawing/2014/main" id="{3FC07529-4075-4BE3-B442-ACE2595164C5}"/>
                </a:ext>
              </a:extLst>
            </p:cNvPr>
            <p:cNvGrpSpPr>
              <a:grpSpLocks/>
            </p:cNvGrpSpPr>
            <p:nvPr/>
          </p:nvGrpSpPr>
          <p:grpSpPr bwMode="auto">
            <a:xfrm>
              <a:off x="2598" y="2064"/>
              <a:ext cx="600" cy="727"/>
              <a:chOff x="3480" y="3288"/>
              <a:chExt cx="600" cy="727"/>
            </a:xfrm>
          </p:grpSpPr>
          <p:sp>
            <p:nvSpPr>
              <p:cNvPr id="152614" name="Rectangle 63">
                <a:extLst>
                  <a:ext uri="{FF2B5EF4-FFF2-40B4-BE49-F238E27FC236}">
                    <a16:creationId xmlns:a16="http://schemas.microsoft.com/office/drawing/2014/main" id="{B6BC40A1-672E-4EEC-8DFA-6C86432E3ADA}"/>
                  </a:ext>
                </a:extLst>
              </p:cNvPr>
              <p:cNvSpPr>
                <a:spLocks noChangeArrowheads="1"/>
              </p:cNvSpPr>
              <p:nvPr/>
            </p:nvSpPr>
            <p:spPr bwMode="auto">
              <a:xfrm>
                <a:off x="3576" y="3384"/>
                <a:ext cx="422" cy="537"/>
              </a:xfrm>
              <a:prstGeom prst="rect">
                <a:avLst/>
              </a:prstGeom>
              <a:noFill/>
              <a:ln w="2921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15" name="Rectangle 64">
                <a:extLst>
                  <a:ext uri="{FF2B5EF4-FFF2-40B4-BE49-F238E27FC236}">
                    <a16:creationId xmlns:a16="http://schemas.microsoft.com/office/drawing/2014/main" id="{B964E007-0423-44E7-8B30-CCA0D99F4AAB}"/>
                  </a:ext>
                </a:extLst>
              </p:cNvPr>
              <p:cNvSpPr>
                <a:spLocks noChangeArrowheads="1"/>
              </p:cNvSpPr>
              <p:nvPr/>
            </p:nvSpPr>
            <p:spPr bwMode="auto">
              <a:xfrm>
                <a:off x="3662" y="3470"/>
                <a:ext cx="238" cy="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16" name="Rectangle 65">
                <a:extLst>
                  <a:ext uri="{FF2B5EF4-FFF2-40B4-BE49-F238E27FC236}">
                    <a16:creationId xmlns:a16="http://schemas.microsoft.com/office/drawing/2014/main" id="{905066D7-4DF6-4996-AEB3-8CD448C74A3C}"/>
                  </a:ext>
                </a:extLst>
              </p:cNvPr>
              <p:cNvSpPr>
                <a:spLocks noChangeArrowheads="1"/>
              </p:cNvSpPr>
              <p:nvPr/>
            </p:nvSpPr>
            <p:spPr bwMode="auto">
              <a:xfrm>
                <a:off x="3480" y="3288"/>
                <a:ext cx="600" cy="7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2617" name="AutoShape 74">
              <a:extLst>
                <a:ext uri="{FF2B5EF4-FFF2-40B4-BE49-F238E27FC236}">
                  <a16:creationId xmlns:a16="http://schemas.microsoft.com/office/drawing/2014/main" id="{5879A393-D8F2-4753-8B04-41C2A1E530F5}"/>
                </a:ext>
              </a:extLst>
            </p:cNvPr>
            <p:cNvSpPr>
              <a:spLocks noChangeArrowheads="1"/>
            </p:cNvSpPr>
            <p:nvPr/>
          </p:nvSpPr>
          <p:spPr bwMode="auto">
            <a:xfrm flipV="1">
              <a:off x="2676" y="2598"/>
              <a:ext cx="480" cy="78"/>
            </a:xfrm>
            <a:prstGeom prst="parallelogram">
              <a:avLst>
                <a:gd name="adj" fmla="val 161538"/>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18" name="AutoShape 70">
              <a:extLst>
                <a:ext uri="{FF2B5EF4-FFF2-40B4-BE49-F238E27FC236}">
                  <a16:creationId xmlns:a16="http://schemas.microsoft.com/office/drawing/2014/main" id="{209772F5-DBE3-449F-8DB9-F13177ED8C7F}"/>
                </a:ext>
              </a:extLst>
            </p:cNvPr>
            <p:cNvSpPr>
              <a:spLocks noChangeArrowheads="1"/>
            </p:cNvSpPr>
            <p:nvPr/>
          </p:nvSpPr>
          <p:spPr bwMode="auto">
            <a:xfrm rot="-5400000" flipH="1" flipV="1">
              <a:off x="2866" y="2396"/>
              <a:ext cx="803" cy="139"/>
            </a:xfrm>
            <a:prstGeom prst="parallelogram">
              <a:avLst>
                <a:gd name="adj" fmla="val 5466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19" name="AutoShape 54">
              <a:extLst>
                <a:ext uri="{FF2B5EF4-FFF2-40B4-BE49-F238E27FC236}">
                  <a16:creationId xmlns:a16="http://schemas.microsoft.com/office/drawing/2014/main" id="{A810DC64-731A-4C9F-8E71-D4B66C8E96D0}"/>
                </a:ext>
              </a:extLst>
            </p:cNvPr>
            <p:cNvSpPr>
              <a:spLocks noChangeArrowheads="1"/>
            </p:cNvSpPr>
            <p:nvPr/>
          </p:nvSpPr>
          <p:spPr bwMode="auto">
            <a:xfrm flipV="1">
              <a:off x="2604" y="279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152620" name="Group 67">
              <a:extLst>
                <a:ext uri="{FF2B5EF4-FFF2-40B4-BE49-F238E27FC236}">
                  <a16:creationId xmlns:a16="http://schemas.microsoft.com/office/drawing/2014/main" id="{28C8DCB4-4776-41B8-9DC2-A5D4F036621F}"/>
                </a:ext>
              </a:extLst>
            </p:cNvPr>
            <p:cNvGrpSpPr>
              <a:grpSpLocks/>
            </p:cNvGrpSpPr>
            <p:nvPr/>
          </p:nvGrpSpPr>
          <p:grpSpPr bwMode="auto">
            <a:xfrm>
              <a:off x="2730" y="2136"/>
              <a:ext cx="600" cy="727"/>
              <a:chOff x="3600" y="3360"/>
              <a:chExt cx="600" cy="727"/>
            </a:xfrm>
          </p:grpSpPr>
          <p:sp>
            <p:nvSpPr>
              <p:cNvPr id="152621" name="Rectangle 15">
                <a:extLst>
                  <a:ext uri="{FF2B5EF4-FFF2-40B4-BE49-F238E27FC236}">
                    <a16:creationId xmlns:a16="http://schemas.microsoft.com/office/drawing/2014/main" id="{EEF15071-90FE-4190-9CE8-06B78BCDF5A6}"/>
                  </a:ext>
                </a:extLst>
              </p:cNvPr>
              <p:cNvSpPr>
                <a:spLocks noChangeArrowheads="1"/>
              </p:cNvSpPr>
              <p:nvPr/>
            </p:nvSpPr>
            <p:spPr bwMode="auto">
              <a:xfrm>
                <a:off x="3696" y="3456"/>
                <a:ext cx="422" cy="537"/>
              </a:xfrm>
              <a:prstGeom prst="rect">
                <a:avLst/>
              </a:prstGeom>
              <a:noFill/>
              <a:ln w="2921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22" name="Rectangle 14">
                <a:extLst>
                  <a:ext uri="{FF2B5EF4-FFF2-40B4-BE49-F238E27FC236}">
                    <a16:creationId xmlns:a16="http://schemas.microsoft.com/office/drawing/2014/main" id="{09CA25B2-8B5A-4750-ACBB-B41EB9D7389A}"/>
                  </a:ext>
                </a:extLst>
              </p:cNvPr>
              <p:cNvSpPr>
                <a:spLocks noChangeArrowheads="1"/>
              </p:cNvSpPr>
              <p:nvPr/>
            </p:nvSpPr>
            <p:spPr bwMode="auto">
              <a:xfrm>
                <a:off x="3782" y="3542"/>
                <a:ext cx="238" cy="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23" name="Rectangle 17">
                <a:extLst>
                  <a:ext uri="{FF2B5EF4-FFF2-40B4-BE49-F238E27FC236}">
                    <a16:creationId xmlns:a16="http://schemas.microsoft.com/office/drawing/2014/main" id="{6F8C9BA2-D0AE-48C8-ADF5-BFAD64055619}"/>
                  </a:ext>
                </a:extLst>
              </p:cNvPr>
              <p:cNvSpPr>
                <a:spLocks noChangeArrowheads="1"/>
              </p:cNvSpPr>
              <p:nvPr/>
            </p:nvSpPr>
            <p:spPr bwMode="auto">
              <a:xfrm>
                <a:off x="3600" y="3360"/>
                <a:ext cx="600" cy="7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2624" name="AutoShape 68">
              <a:extLst>
                <a:ext uri="{FF2B5EF4-FFF2-40B4-BE49-F238E27FC236}">
                  <a16:creationId xmlns:a16="http://schemas.microsoft.com/office/drawing/2014/main" id="{32B237EF-E0FE-4386-9D00-B76BC5FC43A7}"/>
                </a:ext>
              </a:extLst>
            </p:cNvPr>
            <p:cNvSpPr>
              <a:spLocks noChangeArrowheads="1"/>
            </p:cNvSpPr>
            <p:nvPr/>
          </p:nvSpPr>
          <p:spPr bwMode="auto">
            <a:xfrm rot="-5400000" flipH="1" flipV="1">
              <a:off x="2260" y="2396"/>
              <a:ext cx="803" cy="139"/>
            </a:xfrm>
            <a:prstGeom prst="parallelogram">
              <a:avLst>
                <a:gd name="adj" fmla="val 54667"/>
              </a:avLst>
            </a:prstGeom>
            <a:solidFill>
              <a:srgbClr val="CC99FF"/>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25" name="AutoShape 72">
              <a:extLst>
                <a:ext uri="{FF2B5EF4-FFF2-40B4-BE49-F238E27FC236}">
                  <a16:creationId xmlns:a16="http://schemas.microsoft.com/office/drawing/2014/main" id="{0ADA5F52-760F-47A5-9A21-A4A104FF18CB}"/>
                </a:ext>
              </a:extLst>
            </p:cNvPr>
            <p:cNvSpPr>
              <a:spLocks noChangeArrowheads="1"/>
            </p:cNvSpPr>
            <p:nvPr/>
          </p:nvSpPr>
          <p:spPr bwMode="auto">
            <a:xfrm flipV="1">
              <a:off x="2604" y="207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58" name="Text Box 9">
            <a:extLst>
              <a:ext uri="{FF2B5EF4-FFF2-40B4-BE49-F238E27FC236}">
                <a16:creationId xmlns:a16="http://schemas.microsoft.com/office/drawing/2014/main" id="{F5A056B4-6934-4EA8-AB42-C7EC34C9C48F}"/>
              </a:ext>
            </a:extLst>
          </p:cNvPr>
          <p:cNvSpPr txBox="1">
            <a:spLocks noChangeArrowheads="1"/>
          </p:cNvSpPr>
          <p:nvPr/>
        </p:nvSpPr>
        <p:spPr bwMode="auto">
          <a:xfrm>
            <a:off x="1524000" y="6278564"/>
            <a:ext cx="9144000" cy="57943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a:solidFill>
                  <a:srgbClr val="000000"/>
                </a:solidFill>
                <a:latin typeface="VNI-Times" pitchFamily="2" charset="0"/>
                <a:cs typeface="Arial" panose="020B0604020202020204" pitchFamily="34" charset="0"/>
              </a:rPr>
              <a:t>- Hình chieáu ñöùng coù höôùng chieáu töø tröôùc tôùi.</a:t>
            </a:r>
            <a:endParaRPr lang="vi-VN" altLang="vi-VN" sz="3200" b="1">
              <a:solidFill>
                <a:srgbClr val="000000"/>
              </a:solidFill>
              <a:latin typeface="Arial" panose="020B0604020202020204" pitchFamily="34" charset="0"/>
              <a:cs typeface="Arial" panose="020B0604020202020204" pitchFamily="34" charset="0"/>
            </a:endParaRPr>
          </a:p>
        </p:txBody>
      </p:sp>
      <p:sp>
        <p:nvSpPr>
          <p:cNvPr id="60" name="Text Box 12">
            <a:extLst>
              <a:ext uri="{FF2B5EF4-FFF2-40B4-BE49-F238E27FC236}">
                <a16:creationId xmlns:a16="http://schemas.microsoft.com/office/drawing/2014/main" id="{F6DE97C4-7887-4602-A1D3-0BBAA0295D2B}"/>
              </a:ext>
            </a:extLst>
          </p:cNvPr>
          <p:cNvSpPr txBox="1">
            <a:spLocks noChangeArrowheads="1"/>
          </p:cNvSpPr>
          <p:nvPr/>
        </p:nvSpPr>
        <p:spPr bwMode="auto">
          <a:xfrm>
            <a:off x="1524000" y="6278564"/>
            <a:ext cx="9144000" cy="57943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a:solidFill>
                  <a:srgbClr val="000000"/>
                </a:solidFill>
                <a:latin typeface="VNI-Times" pitchFamily="2" charset="0"/>
                <a:cs typeface="Arial" panose="020B0604020202020204" pitchFamily="34" charset="0"/>
              </a:rPr>
              <a:t>- Hình chieáu caïnh coù höôùng chieáu töø traùi sang.</a:t>
            </a:r>
            <a:endParaRPr lang="vi-VN" altLang="vi-VN" sz="3200" b="1">
              <a:solidFill>
                <a:srgbClr val="000000"/>
              </a:solidFill>
              <a:latin typeface="Arial" panose="020B0604020202020204" pitchFamily="34" charset="0"/>
              <a:cs typeface="Arial" panose="020B0604020202020204" pitchFamily="34" charset="0"/>
            </a:endParaRPr>
          </a:p>
        </p:txBody>
      </p:sp>
      <p:sp>
        <p:nvSpPr>
          <p:cNvPr id="61" name="Text Box 11">
            <a:extLst>
              <a:ext uri="{FF2B5EF4-FFF2-40B4-BE49-F238E27FC236}">
                <a16:creationId xmlns:a16="http://schemas.microsoft.com/office/drawing/2014/main" id="{42F57523-340B-4ABE-AEA8-6A988F8805BB}"/>
              </a:ext>
            </a:extLst>
          </p:cNvPr>
          <p:cNvSpPr txBox="1">
            <a:spLocks noChangeArrowheads="1"/>
          </p:cNvSpPr>
          <p:nvPr/>
        </p:nvSpPr>
        <p:spPr bwMode="auto">
          <a:xfrm>
            <a:off x="1524000" y="6278564"/>
            <a:ext cx="9144000" cy="57943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a:solidFill>
                  <a:srgbClr val="000000"/>
                </a:solidFill>
                <a:latin typeface="VNI-Times" pitchFamily="2" charset="0"/>
                <a:cs typeface="Arial" panose="020B0604020202020204" pitchFamily="34" charset="0"/>
              </a:rPr>
              <a:t>- Hình chieáu baèng coù höôùng chieáu töø treân xuoáng.</a:t>
            </a:r>
            <a:endParaRPr lang="vi-VN" altLang="vi-VN" sz="3200" b="1">
              <a:solidFill>
                <a:srgbClr val="00000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90A9A131-15F8-4240-9650-5DB611F67158}"/>
              </a:ext>
            </a:extLst>
          </p:cNvPr>
          <p:cNvSpPr txBox="1"/>
          <p:nvPr/>
        </p:nvSpPr>
        <p:spPr>
          <a:xfrm>
            <a:off x="2750461" y="2129724"/>
            <a:ext cx="1697035" cy="923330"/>
          </a:xfrm>
          <a:prstGeom prst="rect">
            <a:avLst/>
          </a:prstGeom>
          <a:noFill/>
        </p:spPr>
        <p:txBody>
          <a:bodyPr wrap="square" rtlCol="0">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1</a:t>
            </a:r>
          </a:p>
        </p:txBody>
      </p:sp>
      <p:sp>
        <p:nvSpPr>
          <p:cNvPr id="55" name="Hộp Văn bản 54">
            <a:extLst>
              <a:ext uri="{FF2B5EF4-FFF2-40B4-BE49-F238E27FC236}">
                <a16:creationId xmlns:a16="http://schemas.microsoft.com/office/drawing/2014/main" id="{4358E1E9-3D8C-4B69-B896-3E6371423D4A}"/>
              </a:ext>
            </a:extLst>
          </p:cNvPr>
          <p:cNvSpPr txBox="1"/>
          <p:nvPr/>
        </p:nvSpPr>
        <p:spPr>
          <a:xfrm>
            <a:off x="8869656" y="2522538"/>
            <a:ext cx="1238511" cy="923330"/>
          </a:xfrm>
          <a:prstGeom prst="rect">
            <a:avLst/>
          </a:prstGeom>
          <a:noFill/>
        </p:spPr>
        <p:txBody>
          <a:bodyPr wrap="square">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2</a:t>
            </a:r>
          </a:p>
        </p:txBody>
      </p:sp>
      <p:sp>
        <p:nvSpPr>
          <p:cNvPr id="56" name="Hộp Văn bản 55">
            <a:extLst>
              <a:ext uri="{FF2B5EF4-FFF2-40B4-BE49-F238E27FC236}">
                <a16:creationId xmlns:a16="http://schemas.microsoft.com/office/drawing/2014/main" id="{143BAD5A-ED52-442F-8715-146ED3B07E14}"/>
              </a:ext>
            </a:extLst>
          </p:cNvPr>
          <p:cNvSpPr txBox="1"/>
          <p:nvPr/>
        </p:nvSpPr>
        <p:spPr>
          <a:xfrm>
            <a:off x="3522541" y="5175712"/>
            <a:ext cx="1238511" cy="923330"/>
          </a:xfrm>
          <a:prstGeom prst="rect">
            <a:avLst/>
          </a:prstGeom>
          <a:noFill/>
        </p:spPr>
        <p:txBody>
          <a:bodyPr wrap="square">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720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20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206"/>
                                        </p:tgtEl>
                                        <p:attrNameLst>
                                          <p:attrName>style.visibility</p:attrName>
                                        </p:attrNameLst>
                                      </p:cBhvr>
                                      <p:to>
                                        <p:strVal val="hidden"/>
                                      </p:to>
                                    </p:set>
                                  </p:childTnLst>
                                </p:cTn>
                              </p:par>
                              <p:par>
                                <p:cTn id="11" presetID="21" presetClass="entr" presetSubtype="4" fill="hold" nodeType="withEffect">
                                  <p:stCondLst>
                                    <p:cond delay="0"/>
                                  </p:stCondLst>
                                  <p:childTnLst>
                                    <p:set>
                                      <p:cBhvr>
                                        <p:cTn id="12" dur="1" fill="hold">
                                          <p:stCondLst>
                                            <p:cond delay="0"/>
                                          </p:stCondLst>
                                        </p:cTn>
                                        <p:tgtEl>
                                          <p:spTgt spid="7283"/>
                                        </p:tgtEl>
                                        <p:attrNameLst>
                                          <p:attrName>style.visibility</p:attrName>
                                        </p:attrNameLst>
                                      </p:cBhvr>
                                      <p:to>
                                        <p:strVal val="visible"/>
                                      </p:to>
                                    </p:set>
                                    <p:animEffect transition="in" filter="wheel(4)">
                                      <p:cBhvr>
                                        <p:cTn id="13" dur="1000"/>
                                        <p:tgtEl>
                                          <p:spTgt spid="7283"/>
                                        </p:tgtEl>
                                      </p:cBhvr>
                                    </p:animEffect>
                                  </p:childTnLst>
                                </p:cTn>
                              </p:par>
                            </p:childTnLst>
                          </p:cTn>
                        </p:par>
                        <p:par>
                          <p:cTn id="14" fill="hold" nodeType="afterGroup">
                            <p:stCondLst>
                              <p:cond delay="1000"/>
                            </p:stCondLst>
                            <p:childTnLst>
                              <p:par>
                                <p:cTn id="15" presetID="8" presetClass="entr" presetSubtype="16" fill="hold" grpId="0" nodeType="after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diamond(in)">
                                      <p:cBhvr>
                                        <p:cTn id="17" dur="1000"/>
                                        <p:tgtEl>
                                          <p:spTgt spid="717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diamond(in)">
                                      <p:cBhvr>
                                        <p:cTn id="20" dur="1000"/>
                                        <p:tgtEl>
                                          <p:spTgt spid="7172"/>
                                        </p:tgtEl>
                                      </p:cBhvr>
                                    </p:animEffect>
                                  </p:childTnLst>
                                </p:cTn>
                              </p:par>
                              <p:par>
                                <p:cTn id="21" presetID="8"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1000"/>
                                        <p:tgtEl>
                                          <p:spTgt spid="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7181"/>
                                        </p:tgtEl>
                                        <p:attrNameLst>
                                          <p:attrName>style.visibility</p:attrName>
                                        </p:attrNameLst>
                                      </p:cBhvr>
                                      <p:to>
                                        <p:strVal val="visible"/>
                                      </p:to>
                                    </p:set>
                                    <p:animEffect transition="in" filter="diamond(in)">
                                      <p:cBhvr>
                                        <p:cTn id="26" dur="1000"/>
                                        <p:tgtEl>
                                          <p:spTgt spid="71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2000" fill="hold"/>
                                        <p:tgtEl>
                                          <p:spTgt spid="58"/>
                                        </p:tgtEl>
                                        <p:attrNameLst>
                                          <p:attrName>ppt_w</p:attrName>
                                        </p:attrNameLst>
                                      </p:cBhvr>
                                      <p:tavLst>
                                        <p:tav tm="0">
                                          <p:val>
                                            <p:strVal val="#ppt_w+.3"/>
                                          </p:val>
                                        </p:tav>
                                        <p:tav tm="100000">
                                          <p:val>
                                            <p:strVal val="#ppt_w"/>
                                          </p:val>
                                        </p:tav>
                                      </p:tavLst>
                                    </p:anim>
                                    <p:anim calcmode="lin" valueType="num">
                                      <p:cBhvr>
                                        <p:cTn id="32" dur="2000" fill="hold"/>
                                        <p:tgtEl>
                                          <p:spTgt spid="58"/>
                                        </p:tgtEl>
                                        <p:attrNameLst>
                                          <p:attrName>ppt_h</p:attrName>
                                        </p:attrNameLst>
                                      </p:cBhvr>
                                      <p:tavLst>
                                        <p:tav tm="0">
                                          <p:val>
                                            <p:strVal val="#ppt_h"/>
                                          </p:val>
                                        </p:tav>
                                        <p:tav tm="100000">
                                          <p:val>
                                            <p:strVal val="#ppt_h"/>
                                          </p:val>
                                        </p:tav>
                                      </p:tavLst>
                                    </p:anim>
                                    <p:animEffect transition="in" filter="fade">
                                      <p:cBhvr>
                                        <p:cTn id="33" dur="2000"/>
                                        <p:tgtEl>
                                          <p:spTgt spid="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206"/>
                                        </p:tgtEl>
                                        <p:attrNameLst>
                                          <p:attrName>style.visibility</p:attrName>
                                        </p:attrNameLst>
                                      </p:cBhvr>
                                      <p:to>
                                        <p:strVal val="visible"/>
                                      </p:to>
                                    </p:set>
                                  </p:childTnLst>
                                </p:cTn>
                              </p:par>
                            </p:childTnLst>
                          </p:cTn>
                        </p:par>
                        <p:par>
                          <p:cTn id="38" fill="hold" nodeType="afterGroup">
                            <p:stCondLst>
                              <p:cond delay="0"/>
                            </p:stCondLst>
                            <p:childTnLst>
                              <p:par>
                                <p:cTn id="39" presetID="0" presetClass="path" presetSubtype="0" repeatCount="indefinite" accel="50000" decel="50000" fill="hold" grpId="1" nodeType="afterEffect">
                                  <p:stCondLst>
                                    <p:cond delay="0"/>
                                  </p:stCondLst>
                                  <p:endCondLst>
                                    <p:cond evt="onNext" delay="0">
                                      <p:tgtEl>
                                        <p:sldTgt/>
                                      </p:tgtEl>
                                    </p:cond>
                                  </p:endCondLst>
                                  <p:childTnLst>
                                    <p:animMotion origin="layout" path="M 3.33333E-6 3.75723E-6 L -0.04167 -0.0333 " pathEditMode="relative" rAng="0" ptsTypes="AA">
                                      <p:cBhvr>
                                        <p:cTn id="40" dur="500" fill="hold"/>
                                        <p:tgtEl>
                                          <p:spTgt spid="7206"/>
                                        </p:tgtEl>
                                        <p:attrNameLst>
                                          <p:attrName>ppt_x</p:attrName>
                                          <p:attrName>ppt_y</p:attrName>
                                        </p:attrNameLst>
                                      </p:cBhvr>
                                      <p:rCtr x="0" y="0"/>
                                    </p:animMotion>
                                  </p:childTnLst>
                                </p:cTn>
                              </p:par>
                            </p:childTnLst>
                          </p:cTn>
                        </p:par>
                        <p:par>
                          <p:cTn id="41" fill="hold" nodeType="afterGroup">
                            <p:stCondLst>
                              <p:cond delay="500"/>
                            </p:stCondLst>
                            <p:childTnLst>
                              <p:par>
                                <p:cTn id="42" presetID="22" presetClass="entr" presetSubtype="4" fill="hold" nodeType="afterEffect">
                                  <p:stCondLst>
                                    <p:cond delay="0"/>
                                  </p:stCondLst>
                                  <p:childTnLst>
                                    <p:set>
                                      <p:cBhvr>
                                        <p:cTn id="43" dur="1" fill="hold">
                                          <p:stCondLst>
                                            <p:cond delay="0"/>
                                          </p:stCondLst>
                                        </p:cTn>
                                        <p:tgtEl>
                                          <p:spTgt spid="7254"/>
                                        </p:tgtEl>
                                        <p:attrNameLst>
                                          <p:attrName>style.visibility</p:attrName>
                                        </p:attrNameLst>
                                      </p:cBhvr>
                                      <p:to>
                                        <p:strVal val="visible"/>
                                      </p:to>
                                    </p:set>
                                    <p:animEffect transition="in" filter="wipe(down)">
                                      <p:cBhvr>
                                        <p:cTn id="44" dur="1000"/>
                                        <p:tgtEl>
                                          <p:spTgt spid="7254"/>
                                        </p:tgtEl>
                                      </p:cBhvr>
                                    </p:animEffect>
                                  </p:childTnLst>
                                </p:cTn>
                              </p:par>
                              <p:par>
                                <p:cTn id="45" presetID="22" presetClass="entr" presetSubtype="4" fill="hold" nodeType="withEffect">
                                  <p:stCondLst>
                                    <p:cond delay="0"/>
                                  </p:stCondLst>
                                  <p:childTnLst>
                                    <p:set>
                                      <p:cBhvr>
                                        <p:cTn id="46" dur="1" fill="hold">
                                          <p:stCondLst>
                                            <p:cond delay="0"/>
                                          </p:stCondLst>
                                        </p:cTn>
                                        <p:tgtEl>
                                          <p:spTgt spid="7257"/>
                                        </p:tgtEl>
                                        <p:attrNameLst>
                                          <p:attrName>style.visibility</p:attrName>
                                        </p:attrNameLst>
                                      </p:cBhvr>
                                      <p:to>
                                        <p:strVal val="visible"/>
                                      </p:to>
                                    </p:set>
                                    <p:animEffect transition="in" filter="wipe(down)">
                                      <p:cBhvr>
                                        <p:cTn id="47" dur="1000"/>
                                        <p:tgtEl>
                                          <p:spTgt spid="7257"/>
                                        </p:tgtEl>
                                      </p:cBhvr>
                                    </p:animEffect>
                                  </p:childTnLst>
                                </p:cTn>
                              </p:par>
                              <p:par>
                                <p:cTn id="48" presetID="22" presetClass="entr" presetSubtype="4" fill="hold" nodeType="withEffect">
                                  <p:stCondLst>
                                    <p:cond delay="0"/>
                                  </p:stCondLst>
                                  <p:childTnLst>
                                    <p:set>
                                      <p:cBhvr>
                                        <p:cTn id="49" dur="1" fill="hold">
                                          <p:stCondLst>
                                            <p:cond delay="0"/>
                                          </p:stCondLst>
                                        </p:cTn>
                                        <p:tgtEl>
                                          <p:spTgt spid="7258"/>
                                        </p:tgtEl>
                                        <p:attrNameLst>
                                          <p:attrName>style.visibility</p:attrName>
                                        </p:attrNameLst>
                                      </p:cBhvr>
                                      <p:to>
                                        <p:strVal val="visible"/>
                                      </p:to>
                                    </p:set>
                                    <p:animEffect transition="in" filter="wipe(down)">
                                      <p:cBhvr>
                                        <p:cTn id="50" dur="1000"/>
                                        <p:tgtEl>
                                          <p:spTgt spid="7258"/>
                                        </p:tgtEl>
                                      </p:cBhvr>
                                    </p:animEffect>
                                  </p:childTnLst>
                                </p:cTn>
                              </p:par>
                              <p:par>
                                <p:cTn id="51" presetID="22" presetClass="entr" presetSubtype="4" fill="hold" nodeType="withEffect">
                                  <p:stCondLst>
                                    <p:cond delay="0"/>
                                  </p:stCondLst>
                                  <p:childTnLst>
                                    <p:set>
                                      <p:cBhvr>
                                        <p:cTn id="52" dur="1" fill="hold">
                                          <p:stCondLst>
                                            <p:cond delay="0"/>
                                          </p:stCondLst>
                                        </p:cTn>
                                        <p:tgtEl>
                                          <p:spTgt spid="7259"/>
                                        </p:tgtEl>
                                        <p:attrNameLst>
                                          <p:attrName>style.visibility</p:attrName>
                                        </p:attrNameLst>
                                      </p:cBhvr>
                                      <p:to>
                                        <p:strVal val="visible"/>
                                      </p:to>
                                    </p:set>
                                    <p:animEffect transition="in" filter="wipe(down)">
                                      <p:cBhvr>
                                        <p:cTn id="53" dur="1000"/>
                                        <p:tgtEl>
                                          <p:spTgt spid="7259"/>
                                        </p:tgtEl>
                                      </p:cBhvr>
                                    </p:animEffect>
                                  </p:childTnLst>
                                </p:cTn>
                              </p:par>
                            </p:childTnLst>
                          </p:cTn>
                        </p:par>
                        <p:par>
                          <p:cTn id="54" fill="hold" nodeType="afterGroup">
                            <p:stCondLst>
                              <p:cond delay="1500"/>
                            </p:stCondLst>
                            <p:childTnLst>
                              <p:par>
                                <p:cTn id="55" presetID="13" presetClass="entr" presetSubtype="16"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plus(in)">
                                      <p:cBhvr>
                                        <p:cTn id="57" dur="1000"/>
                                        <p:tgtEl>
                                          <p:spTgt spid="2"/>
                                        </p:tgtEl>
                                      </p:cBhvr>
                                    </p:animEffect>
                                  </p:childTnLst>
                                </p:cTn>
                              </p:par>
                            </p:childTnLst>
                          </p:cTn>
                        </p:par>
                        <p:par>
                          <p:cTn id="58" fill="hold" nodeType="afterGroup">
                            <p:stCondLst>
                              <p:cond delay="2500"/>
                            </p:stCondLst>
                            <p:childTnLst>
                              <p:par>
                                <p:cTn id="59" presetID="5" presetClass="entr" presetSubtype="10" fill="hold" grpId="0" nodeType="afterEffect">
                                  <p:stCondLst>
                                    <p:cond delay="0"/>
                                  </p:stCondLst>
                                  <p:childTnLst>
                                    <p:set>
                                      <p:cBhvr>
                                        <p:cTn id="60" dur="1" fill="hold">
                                          <p:stCondLst>
                                            <p:cond delay="0"/>
                                          </p:stCondLst>
                                        </p:cTn>
                                        <p:tgtEl>
                                          <p:spTgt spid="7274"/>
                                        </p:tgtEl>
                                        <p:attrNameLst>
                                          <p:attrName>style.visibility</p:attrName>
                                        </p:attrNameLst>
                                      </p:cBhvr>
                                      <p:to>
                                        <p:strVal val="visible"/>
                                      </p:to>
                                    </p:set>
                                    <p:animEffect transition="in" filter="checkerboard(across)">
                                      <p:cBhvr>
                                        <p:cTn id="61" dur="1000"/>
                                        <p:tgtEl>
                                          <p:spTgt spid="727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p:cTn id="71" dur="1000" fill="hold"/>
                                        <p:tgtEl>
                                          <p:spTgt spid="60"/>
                                        </p:tgtEl>
                                        <p:attrNameLst>
                                          <p:attrName>ppt_w</p:attrName>
                                        </p:attrNameLst>
                                      </p:cBhvr>
                                      <p:tavLst>
                                        <p:tav tm="0">
                                          <p:val>
                                            <p:strVal val="#ppt_w+.3"/>
                                          </p:val>
                                        </p:tav>
                                        <p:tav tm="100000">
                                          <p:val>
                                            <p:strVal val="#ppt_w"/>
                                          </p:val>
                                        </p:tav>
                                      </p:tavLst>
                                    </p:anim>
                                    <p:anim calcmode="lin" valueType="num">
                                      <p:cBhvr>
                                        <p:cTn id="72" dur="1000" fill="hold"/>
                                        <p:tgtEl>
                                          <p:spTgt spid="60"/>
                                        </p:tgtEl>
                                        <p:attrNameLst>
                                          <p:attrName>ppt_h</p:attrName>
                                        </p:attrNameLst>
                                      </p:cBhvr>
                                      <p:tavLst>
                                        <p:tav tm="0">
                                          <p:val>
                                            <p:strVal val="#ppt_h"/>
                                          </p:val>
                                        </p:tav>
                                        <p:tav tm="100000">
                                          <p:val>
                                            <p:strVal val="#ppt_h"/>
                                          </p:val>
                                        </p:tav>
                                      </p:tavLst>
                                    </p:anim>
                                    <p:animEffect transition="in" filter="fade">
                                      <p:cBhvr>
                                        <p:cTn id="73" dur="1000"/>
                                        <p:tgtEl>
                                          <p:spTgt spid="6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7207"/>
                                        </p:tgtEl>
                                        <p:attrNameLst>
                                          <p:attrName>style.visibility</p:attrName>
                                        </p:attrNameLst>
                                      </p:cBhvr>
                                      <p:to>
                                        <p:strVal val="visible"/>
                                      </p:to>
                                    </p:set>
                                  </p:childTnLst>
                                </p:cTn>
                              </p:par>
                            </p:childTnLst>
                          </p:cTn>
                        </p:par>
                        <p:par>
                          <p:cTn id="78" fill="hold" nodeType="afterGroup">
                            <p:stCondLst>
                              <p:cond delay="0"/>
                            </p:stCondLst>
                            <p:childTnLst>
                              <p:par>
                                <p:cTn id="79" presetID="0" presetClass="path" presetSubtype="0" repeatCount="indefinite" accel="50000" decel="50000" fill="hold" nodeType="afterEffect">
                                  <p:stCondLst>
                                    <p:cond delay="0"/>
                                  </p:stCondLst>
                                  <p:endCondLst>
                                    <p:cond evt="onNext" delay="0">
                                      <p:tgtEl>
                                        <p:sldTgt/>
                                      </p:tgtEl>
                                    </p:cond>
                                  </p:endCondLst>
                                  <p:childTnLst>
                                    <p:animMotion origin="layout" path="M 3.33333E-6 5.49133E-6 L 0.03333 5.49133E-6 " pathEditMode="relative" ptsTypes="AA">
                                      <p:cBhvr>
                                        <p:cTn id="80" dur="500" fill="hold"/>
                                        <p:tgtEl>
                                          <p:spTgt spid="7207"/>
                                        </p:tgtEl>
                                        <p:attrNameLst>
                                          <p:attrName>ppt_x</p:attrName>
                                          <p:attrName>ppt_y</p:attrName>
                                        </p:attrNameLst>
                                      </p:cBhvr>
                                    </p:animMotion>
                                  </p:childTnLst>
                                </p:cTn>
                              </p:par>
                            </p:childTnLst>
                          </p:cTn>
                        </p:par>
                        <p:par>
                          <p:cTn id="81" fill="hold" nodeType="afterGroup">
                            <p:stCondLst>
                              <p:cond delay="500"/>
                            </p:stCondLst>
                            <p:childTnLst>
                              <p:par>
                                <p:cTn id="82" presetID="22" presetClass="entr" presetSubtype="8" fill="hold" nodeType="afterEffect">
                                  <p:stCondLst>
                                    <p:cond delay="0"/>
                                  </p:stCondLst>
                                  <p:childTnLst>
                                    <p:set>
                                      <p:cBhvr>
                                        <p:cTn id="83" dur="1" fill="hold">
                                          <p:stCondLst>
                                            <p:cond delay="0"/>
                                          </p:stCondLst>
                                        </p:cTn>
                                        <p:tgtEl>
                                          <p:spTgt spid="7269"/>
                                        </p:tgtEl>
                                        <p:attrNameLst>
                                          <p:attrName>style.visibility</p:attrName>
                                        </p:attrNameLst>
                                      </p:cBhvr>
                                      <p:to>
                                        <p:strVal val="visible"/>
                                      </p:to>
                                    </p:set>
                                    <p:animEffect transition="in" filter="wipe(left)">
                                      <p:cBhvr>
                                        <p:cTn id="84" dur="1000"/>
                                        <p:tgtEl>
                                          <p:spTgt spid="7269"/>
                                        </p:tgtEl>
                                      </p:cBhvr>
                                    </p:animEffect>
                                  </p:childTnLst>
                                </p:cTn>
                              </p:par>
                              <p:par>
                                <p:cTn id="85" presetID="22" presetClass="entr" presetSubtype="8" fill="hold" nodeType="withEffect">
                                  <p:stCondLst>
                                    <p:cond delay="0"/>
                                  </p:stCondLst>
                                  <p:childTnLst>
                                    <p:set>
                                      <p:cBhvr>
                                        <p:cTn id="86" dur="1" fill="hold">
                                          <p:stCondLst>
                                            <p:cond delay="0"/>
                                          </p:stCondLst>
                                        </p:cTn>
                                        <p:tgtEl>
                                          <p:spTgt spid="7270"/>
                                        </p:tgtEl>
                                        <p:attrNameLst>
                                          <p:attrName>style.visibility</p:attrName>
                                        </p:attrNameLst>
                                      </p:cBhvr>
                                      <p:to>
                                        <p:strVal val="visible"/>
                                      </p:to>
                                    </p:set>
                                    <p:animEffect transition="in" filter="wipe(left)">
                                      <p:cBhvr>
                                        <p:cTn id="87" dur="1000"/>
                                        <p:tgtEl>
                                          <p:spTgt spid="7270"/>
                                        </p:tgtEl>
                                      </p:cBhvr>
                                    </p:animEffect>
                                  </p:childTnLst>
                                </p:cTn>
                              </p:par>
                              <p:par>
                                <p:cTn id="88" presetID="22" presetClass="entr" presetSubtype="8" fill="hold" nodeType="withEffect">
                                  <p:stCondLst>
                                    <p:cond delay="0"/>
                                  </p:stCondLst>
                                  <p:childTnLst>
                                    <p:set>
                                      <p:cBhvr>
                                        <p:cTn id="89" dur="1" fill="hold">
                                          <p:stCondLst>
                                            <p:cond delay="0"/>
                                          </p:stCondLst>
                                        </p:cTn>
                                        <p:tgtEl>
                                          <p:spTgt spid="7272"/>
                                        </p:tgtEl>
                                        <p:attrNameLst>
                                          <p:attrName>style.visibility</p:attrName>
                                        </p:attrNameLst>
                                      </p:cBhvr>
                                      <p:to>
                                        <p:strVal val="visible"/>
                                      </p:to>
                                    </p:set>
                                    <p:animEffect transition="in" filter="wipe(left)">
                                      <p:cBhvr>
                                        <p:cTn id="90" dur="1000"/>
                                        <p:tgtEl>
                                          <p:spTgt spid="7272"/>
                                        </p:tgtEl>
                                      </p:cBhvr>
                                    </p:animEffect>
                                  </p:childTnLst>
                                </p:cTn>
                              </p:par>
                              <p:par>
                                <p:cTn id="91" presetID="22" presetClass="entr" presetSubtype="8" fill="hold" nodeType="withEffect">
                                  <p:stCondLst>
                                    <p:cond delay="0"/>
                                  </p:stCondLst>
                                  <p:childTnLst>
                                    <p:set>
                                      <p:cBhvr>
                                        <p:cTn id="92" dur="1" fill="hold">
                                          <p:stCondLst>
                                            <p:cond delay="0"/>
                                          </p:stCondLst>
                                        </p:cTn>
                                        <p:tgtEl>
                                          <p:spTgt spid="7271"/>
                                        </p:tgtEl>
                                        <p:attrNameLst>
                                          <p:attrName>style.visibility</p:attrName>
                                        </p:attrNameLst>
                                      </p:cBhvr>
                                      <p:to>
                                        <p:strVal val="visible"/>
                                      </p:to>
                                    </p:set>
                                    <p:animEffect transition="in" filter="wipe(left)">
                                      <p:cBhvr>
                                        <p:cTn id="93" dur="1000"/>
                                        <p:tgtEl>
                                          <p:spTgt spid="7271"/>
                                        </p:tgtEl>
                                      </p:cBhvr>
                                    </p:animEffect>
                                  </p:childTnLst>
                                </p:cTn>
                              </p:par>
                            </p:childTnLst>
                          </p:cTn>
                        </p:par>
                        <p:par>
                          <p:cTn id="94" fill="hold" nodeType="afterGroup">
                            <p:stCondLst>
                              <p:cond delay="1500"/>
                            </p:stCondLst>
                            <p:childTnLst>
                              <p:par>
                                <p:cTn id="95" presetID="3" presetClass="entr" presetSubtype="5" fill="hold" grpId="0" nodeType="afterEffect">
                                  <p:stCondLst>
                                    <p:cond delay="0"/>
                                  </p:stCondLst>
                                  <p:childTnLst>
                                    <p:set>
                                      <p:cBhvr>
                                        <p:cTn id="96" dur="1" fill="hold">
                                          <p:stCondLst>
                                            <p:cond delay="0"/>
                                          </p:stCondLst>
                                        </p:cTn>
                                        <p:tgtEl>
                                          <p:spTgt spid="7249"/>
                                        </p:tgtEl>
                                        <p:attrNameLst>
                                          <p:attrName>style.visibility</p:attrName>
                                        </p:attrNameLst>
                                      </p:cBhvr>
                                      <p:to>
                                        <p:strVal val="visible"/>
                                      </p:to>
                                    </p:set>
                                    <p:animEffect transition="in" filter="blinds(vertical)">
                                      <p:cBhvr>
                                        <p:cTn id="97" dur="1000"/>
                                        <p:tgtEl>
                                          <p:spTgt spid="7249"/>
                                        </p:tgtEl>
                                      </p:cBhvr>
                                    </p:animEffect>
                                  </p:childTnLst>
                                </p:cTn>
                              </p:par>
                            </p:childTnLst>
                          </p:cTn>
                        </p:par>
                        <p:par>
                          <p:cTn id="98" fill="hold" nodeType="afterGroup">
                            <p:stCondLst>
                              <p:cond delay="2500"/>
                            </p:stCondLst>
                            <p:childTnLst>
                              <p:par>
                                <p:cTn id="99" presetID="5" presetClass="entr" presetSubtype="10" fill="hold" grpId="0" nodeType="afterEffect">
                                  <p:stCondLst>
                                    <p:cond delay="0"/>
                                  </p:stCondLst>
                                  <p:childTnLst>
                                    <p:set>
                                      <p:cBhvr>
                                        <p:cTn id="100" dur="1" fill="hold">
                                          <p:stCondLst>
                                            <p:cond delay="0"/>
                                          </p:stCondLst>
                                        </p:cTn>
                                        <p:tgtEl>
                                          <p:spTgt spid="7273"/>
                                        </p:tgtEl>
                                        <p:attrNameLst>
                                          <p:attrName>style.visibility</p:attrName>
                                        </p:attrNameLst>
                                      </p:cBhvr>
                                      <p:to>
                                        <p:strVal val="visible"/>
                                      </p:to>
                                    </p:set>
                                    <p:animEffect transition="in" filter="checkerboard(across)">
                                      <p:cBhvr>
                                        <p:cTn id="101" dur="500"/>
                                        <p:tgtEl>
                                          <p:spTgt spid="7273"/>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fade">
                                      <p:cBhvr>
                                        <p:cTn id="106" dur="500"/>
                                        <p:tgtEl>
                                          <p:spTgt spid="55"/>
                                        </p:tgtEl>
                                      </p:cBhvr>
                                    </p:animEffect>
                                  </p:childTnLst>
                                </p:cTn>
                              </p:par>
                            </p:childTnLst>
                          </p:cTn>
                        </p:par>
                      </p:childTnLst>
                    </p:cTn>
                  </p:par>
                  <p:par>
                    <p:cTn id="107" fill="hold">
                      <p:stCondLst>
                        <p:cond delay="indefinite"/>
                      </p:stCondLst>
                      <p:childTnLst>
                        <p:par>
                          <p:cTn id="108" fill="hold">
                            <p:stCondLst>
                              <p:cond delay="0"/>
                            </p:stCondLst>
                            <p:childTnLst>
                              <p:par>
                                <p:cTn id="109" presetID="50" presetClass="entr" presetSubtype="0" decel="100000" fill="hold" grpId="0" nodeType="clickEffect">
                                  <p:stCondLst>
                                    <p:cond delay="0"/>
                                  </p:stCondLst>
                                  <p:childTnLst>
                                    <p:set>
                                      <p:cBhvr>
                                        <p:cTn id="110" dur="1" fill="hold">
                                          <p:stCondLst>
                                            <p:cond delay="0"/>
                                          </p:stCondLst>
                                        </p:cTn>
                                        <p:tgtEl>
                                          <p:spTgt spid="61"/>
                                        </p:tgtEl>
                                        <p:attrNameLst>
                                          <p:attrName>style.visibility</p:attrName>
                                        </p:attrNameLst>
                                      </p:cBhvr>
                                      <p:to>
                                        <p:strVal val="visible"/>
                                      </p:to>
                                    </p:set>
                                    <p:anim calcmode="lin" valueType="num">
                                      <p:cBhvr>
                                        <p:cTn id="111" dur="1000" fill="hold"/>
                                        <p:tgtEl>
                                          <p:spTgt spid="61"/>
                                        </p:tgtEl>
                                        <p:attrNameLst>
                                          <p:attrName>ppt_w</p:attrName>
                                        </p:attrNameLst>
                                      </p:cBhvr>
                                      <p:tavLst>
                                        <p:tav tm="0">
                                          <p:val>
                                            <p:strVal val="#ppt_w+.3"/>
                                          </p:val>
                                        </p:tav>
                                        <p:tav tm="100000">
                                          <p:val>
                                            <p:strVal val="#ppt_w"/>
                                          </p:val>
                                        </p:tav>
                                      </p:tavLst>
                                    </p:anim>
                                    <p:anim calcmode="lin" valueType="num">
                                      <p:cBhvr>
                                        <p:cTn id="112" dur="1000" fill="hold"/>
                                        <p:tgtEl>
                                          <p:spTgt spid="61"/>
                                        </p:tgtEl>
                                        <p:attrNameLst>
                                          <p:attrName>ppt_h</p:attrName>
                                        </p:attrNameLst>
                                      </p:cBhvr>
                                      <p:tavLst>
                                        <p:tav tm="0">
                                          <p:val>
                                            <p:strVal val="#ppt_h"/>
                                          </p:val>
                                        </p:tav>
                                        <p:tav tm="100000">
                                          <p:val>
                                            <p:strVal val="#ppt_h"/>
                                          </p:val>
                                        </p:tav>
                                      </p:tavLst>
                                    </p:anim>
                                    <p:animEffect transition="in" filter="fade">
                                      <p:cBhvr>
                                        <p:cTn id="113" dur="1000"/>
                                        <p:tgtEl>
                                          <p:spTgt spid="6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1" nodeType="clickEffect">
                                  <p:stCondLst>
                                    <p:cond delay="0"/>
                                  </p:stCondLst>
                                  <p:childTnLst>
                                    <p:set>
                                      <p:cBhvr>
                                        <p:cTn id="117" dur="1" fill="hold">
                                          <p:stCondLst>
                                            <p:cond delay="0"/>
                                          </p:stCondLst>
                                        </p:cTn>
                                        <p:tgtEl>
                                          <p:spTgt spid="7208"/>
                                        </p:tgtEl>
                                        <p:attrNameLst>
                                          <p:attrName>style.visibility</p:attrName>
                                        </p:attrNameLst>
                                      </p:cBhvr>
                                      <p:to>
                                        <p:strVal val="visible"/>
                                      </p:to>
                                    </p:set>
                                  </p:childTnLst>
                                </p:cTn>
                              </p:par>
                            </p:childTnLst>
                          </p:cTn>
                        </p:par>
                        <p:par>
                          <p:cTn id="118" fill="hold" nodeType="afterGroup">
                            <p:stCondLst>
                              <p:cond delay="0"/>
                            </p:stCondLst>
                            <p:childTnLst>
                              <p:par>
                                <p:cTn id="119" presetID="0" presetClass="path" presetSubtype="0" repeatCount="indefinite" accel="50000" decel="50000" fill="hold" grpId="2" nodeType="afterEffect">
                                  <p:stCondLst>
                                    <p:cond delay="0"/>
                                  </p:stCondLst>
                                  <p:endCondLst>
                                    <p:cond evt="onNext" delay="0">
                                      <p:tgtEl>
                                        <p:sldTgt/>
                                      </p:tgtEl>
                                    </p:cond>
                                  </p:endCondLst>
                                  <p:childTnLst>
                                    <p:animMotion origin="layout" path="M 5.83333E-6 3.46821E-6 L 5.83333E-6 0.05549 " pathEditMode="relative" ptsTypes="AA">
                                      <p:cBhvr>
                                        <p:cTn id="120" dur="500" fill="hold"/>
                                        <p:tgtEl>
                                          <p:spTgt spid="7208"/>
                                        </p:tgtEl>
                                        <p:attrNameLst>
                                          <p:attrName>ppt_x</p:attrName>
                                          <p:attrName>ppt_y</p:attrName>
                                        </p:attrNameLst>
                                      </p:cBhvr>
                                    </p:animMotion>
                                  </p:childTnLst>
                                </p:cTn>
                              </p:par>
                            </p:childTnLst>
                          </p:cTn>
                        </p:par>
                        <p:par>
                          <p:cTn id="121" fill="hold" nodeType="afterGroup">
                            <p:stCondLst>
                              <p:cond delay="500"/>
                            </p:stCondLst>
                            <p:childTnLst>
                              <p:par>
                                <p:cTn id="122" presetID="22" presetClass="entr" presetSubtype="1" fill="hold" nodeType="afterEffect">
                                  <p:stCondLst>
                                    <p:cond delay="0"/>
                                  </p:stCondLst>
                                  <p:childTnLst>
                                    <p:set>
                                      <p:cBhvr>
                                        <p:cTn id="123" dur="1" fill="hold">
                                          <p:stCondLst>
                                            <p:cond delay="0"/>
                                          </p:stCondLst>
                                        </p:cTn>
                                        <p:tgtEl>
                                          <p:spTgt spid="7265"/>
                                        </p:tgtEl>
                                        <p:attrNameLst>
                                          <p:attrName>style.visibility</p:attrName>
                                        </p:attrNameLst>
                                      </p:cBhvr>
                                      <p:to>
                                        <p:strVal val="visible"/>
                                      </p:to>
                                    </p:set>
                                    <p:animEffect transition="in" filter="wipe(up)">
                                      <p:cBhvr>
                                        <p:cTn id="124" dur="1000"/>
                                        <p:tgtEl>
                                          <p:spTgt spid="7265"/>
                                        </p:tgtEl>
                                      </p:cBhvr>
                                    </p:animEffect>
                                  </p:childTnLst>
                                </p:cTn>
                              </p:par>
                              <p:par>
                                <p:cTn id="125" presetID="22" presetClass="entr" presetSubtype="1" fill="hold" nodeType="withEffect">
                                  <p:stCondLst>
                                    <p:cond delay="0"/>
                                  </p:stCondLst>
                                  <p:childTnLst>
                                    <p:set>
                                      <p:cBhvr>
                                        <p:cTn id="126" dur="1" fill="hold">
                                          <p:stCondLst>
                                            <p:cond delay="0"/>
                                          </p:stCondLst>
                                        </p:cTn>
                                        <p:tgtEl>
                                          <p:spTgt spid="7268"/>
                                        </p:tgtEl>
                                        <p:attrNameLst>
                                          <p:attrName>style.visibility</p:attrName>
                                        </p:attrNameLst>
                                      </p:cBhvr>
                                      <p:to>
                                        <p:strVal val="visible"/>
                                      </p:to>
                                    </p:set>
                                    <p:animEffect transition="in" filter="wipe(up)">
                                      <p:cBhvr>
                                        <p:cTn id="127" dur="1000"/>
                                        <p:tgtEl>
                                          <p:spTgt spid="7268"/>
                                        </p:tgtEl>
                                      </p:cBhvr>
                                    </p:animEffect>
                                  </p:childTnLst>
                                </p:cTn>
                              </p:par>
                              <p:par>
                                <p:cTn id="128" presetID="22" presetClass="entr" presetSubtype="1" fill="hold" nodeType="withEffect">
                                  <p:stCondLst>
                                    <p:cond delay="0"/>
                                  </p:stCondLst>
                                  <p:childTnLst>
                                    <p:set>
                                      <p:cBhvr>
                                        <p:cTn id="129" dur="1" fill="hold">
                                          <p:stCondLst>
                                            <p:cond delay="0"/>
                                          </p:stCondLst>
                                        </p:cTn>
                                        <p:tgtEl>
                                          <p:spTgt spid="7264"/>
                                        </p:tgtEl>
                                        <p:attrNameLst>
                                          <p:attrName>style.visibility</p:attrName>
                                        </p:attrNameLst>
                                      </p:cBhvr>
                                      <p:to>
                                        <p:strVal val="visible"/>
                                      </p:to>
                                    </p:set>
                                    <p:animEffect transition="in" filter="wipe(up)">
                                      <p:cBhvr>
                                        <p:cTn id="130" dur="1000"/>
                                        <p:tgtEl>
                                          <p:spTgt spid="7264"/>
                                        </p:tgtEl>
                                      </p:cBhvr>
                                    </p:animEffect>
                                  </p:childTnLst>
                                </p:cTn>
                              </p:par>
                              <p:par>
                                <p:cTn id="131" presetID="22" presetClass="entr" presetSubtype="1" fill="hold" nodeType="withEffect">
                                  <p:stCondLst>
                                    <p:cond delay="0"/>
                                  </p:stCondLst>
                                  <p:childTnLst>
                                    <p:set>
                                      <p:cBhvr>
                                        <p:cTn id="132" dur="1" fill="hold">
                                          <p:stCondLst>
                                            <p:cond delay="0"/>
                                          </p:stCondLst>
                                        </p:cTn>
                                        <p:tgtEl>
                                          <p:spTgt spid="7263"/>
                                        </p:tgtEl>
                                        <p:attrNameLst>
                                          <p:attrName>style.visibility</p:attrName>
                                        </p:attrNameLst>
                                      </p:cBhvr>
                                      <p:to>
                                        <p:strVal val="visible"/>
                                      </p:to>
                                    </p:set>
                                    <p:animEffect transition="in" filter="wipe(up)">
                                      <p:cBhvr>
                                        <p:cTn id="133" dur="1000"/>
                                        <p:tgtEl>
                                          <p:spTgt spid="7263"/>
                                        </p:tgtEl>
                                      </p:cBhvr>
                                    </p:animEffect>
                                  </p:childTnLst>
                                </p:cTn>
                              </p:par>
                            </p:childTnLst>
                          </p:cTn>
                        </p:par>
                        <p:par>
                          <p:cTn id="134" fill="hold" nodeType="afterGroup">
                            <p:stCondLst>
                              <p:cond delay="1500"/>
                            </p:stCondLst>
                            <p:childTnLst>
                              <p:par>
                                <p:cTn id="135" presetID="3" presetClass="entr" presetSubtype="10" fill="hold" grpId="0" nodeType="afterEffect">
                                  <p:stCondLst>
                                    <p:cond delay="0"/>
                                  </p:stCondLst>
                                  <p:childTnLst>
                                    <p:set>
                                      <p:cBhvr>
                                        <p:cTn id="136" dur="1" fill="hold">
                                          <p:stCondLst>
                                            <p:cond delay="0"/>
                                          </p:stCondLst>
                                        </p:cTn>
                                        <p:tgtEl>
                                          <p:spTgt spid="7248"/>
                                        </p:tgtEl>
                                        <p:attrNameLst>
                                          <p:attrName>style.visibility</p:attrName>
                                        </p:attrNameLst>
                                      </p:cBhvr>
                                      <p:to>
                                        <p:strVal val="visible"/>
                                      </p:to>
                                    </p:set>
                                    <p:animEffect transition="in" filter="blinds(horizontal)">
                                      <p:cBhvr>
                                        <p:cTn id="137" dur="1000"/>
                                        <p:tgtEl>
                                          <p:spTgt spid="7248"/>
                                        </p:tgtEl>
                                      </p:cBhvr>
                                    </p:animEffect>
                                  </p:childTnLst>
                                </p:cTn>
                              </p:par>
                              <p:par>
                                <p:cTn id="138" presetID="53" presetClass="exit" presetSubtype="0" fill="hold" grpId="3" nodeType="withEffect">
                                  <p:stCondLst>
                                    <p:cond delay="0"/>
                                  </p:stCondLst>
                                  <p:childTnLst>
                                    <p:anim calcmode="lin" valueType="num">
                                      <p:cBhvr>
                                        <p:cTn id="139" dur="1000"/>
                                        <p:tgtEl>
                                          <p:spTgt spid="7208"/>
                                        </p:tgtEl>
                                        <p:attrNameLst>
                                          <p:attrName>ppt_w</p:attrName>
                                        </p:attrNameLst>
                                      </p:cBhvr>
                                      <p:tavLst>
                                        <p:tav tm="0">
                                          <p:val>
                                            <p:strVal val="ppt_w"/>
                                          </p:val>
                                        </p:tav>
                                        <p:tav tm="100000">
                                          <p:val>
                                            <p:fltVal val="0"/>
                                          </p:val>
                                        </p:tav>
                                      </p:tavLst>
                                    </p:anim>
                                    <p:anim calcmode="lin" valueType="num">
                                      <p:cBhvr>
                                        <p:cTn id="140" dur="1000"/>
                                        <p:tgtEl>
                                          <p:spTgt spid="7208"/>
                                        </p:tgtEl>
                                        <p:attrNameLst>
                                          <p:attrName>ppt_h</p:attrName>
                                        </p:attrNameLst>
                                      </p:cBhvr>
                                      <p:tavLst>
                                        <p:tav tm="0">
                                          <p:val>
                                            <p:strVal val="ppt_h"/>
                                          </p:val>
                                        </p:tav>
                                        <p:tav tm="100000">
                                          <p:val>
                                            <p:fltVal val="0"/>
                                          </p:val>
                                        </p:tav>
                                      </p:tavLst>
                                    </p:anim>
                                    <p:animEffect transition="out" filter="fade">
                                      <p:cBhvr>
                                        <p:cTn id="141" dur="1000"/>
                                        <p:tgtEl>
                                          <p:spTgt spid="7208"/>
                                        </p:tgtEl>
                                      </p:cBhvr>
                                    </p:animEffect>
                                    <p:set>
                                      <p:cBhvr>
                                        <p:cTn id="142" dur="1" fill="hold">
                                          <p:stCondLst>
                                            <p:cond delay="999"/>
                                          </p:stCondLst>
                                        </p:cTn>
                                        <p:tgtEl>
                                          <p:spTgt spid="7208"/>
                                        </p:tgtEl>
                                        <p:attrNameLst>
                                          <p:attrName>style.visibility</p:attrName>
                                        </p:attrNameLst>
                                      </p:cBhvr>
                                      <p:to>
                                        <p:strVal val="hidden"/>
                                      </p:to>
                                    </p:set>
                                  </p:childTnLst>
                                </p:cTn>
                              </p:par>
                              <p:par>
                                <p:cTn id="143" presetID="53" presetClass="exit" presetSubtype="0" fill="hold" grpId="0" nodeType="withEffect">
                                  <p:stCondLst>
                                    <p:cond delay="0"/>
                                  </p:stCondLst>
                                  <p:childTnLst>
                                    <p:anim calcmode="lin" valueType="num">
                                      <p:cBhvr>
                                        <p:cTn id="144" dur="1000"/>
                                        <p:tgtEl>
                                          <p:spTgt spid="7207"/>
                                        </p:tgtEl>
                                        <p:attrNameLst>
                                          <p:attrName>ppt_w</p:attrName>
                                        </p:attrNameLst>
                                      </p:cBhvr>
                                      <p:tavLst>
                                        <p:tav tm="0">
                                          <p:val>
                                            <p:strVal val="ppt_w"/>
                                          </p:val>
                                        </p:tav>
                                        <p:tav tm="100000">
                                          <p:val>
                                            <p:fltVal val="0"/>
                                          </p:val>
                                        </p:tav>
                                      </p:tavLst>
                                    </p:anim>
                                    <p:anim calcmode="lin" valueType="num">
                                      <p:cBhvr>
                                        <p:cTn id="145" dur="1000"/>
                                        <p:tgtEl>
                                          <p:spTgt spid="7207"/>
                                        </p:tgtEl>
                                        <p:attrNameLst>
                                          <p:attrName>ppt_h</p:attrName>
                                        </p:attrNameLst>
                                      </p:cBhvr>
                                      <p:tavLst>
                                        <p:tav tm="0">
                                          <p:val>
                                            <p:strVal val="ppt_h"/>
                                          </p:val>
                                        </p:tav>
                                        <p:tav tm="100000">
                                          <p:val>
                                            <p:fltVal val="0"/>
                                          </p:val>
                                        </p:tav>
                                      </p:tavLst>
                                    </p:anim>
                                    <p:animEffect transition="out" filter="fade">
                                      <p:cBhvr>
                                        <p:cTn id="146" dur="1000"/>
                                        <p:tgtEl>
                                          <p:spTgt spid="7207"/>
                                        </p:tgtEl>
                                      </p:cBhvr>
                                    </p:animEffect>
                                    <p:set>
                                      <p:cBhvr>
                                        <p:cTn id="147" dur="1" fill="hold">
                                          <p:stCondLst>
                                            <p:cond delay="999"/>
                                          </p:stCondLst>
                                        </p:cTn>
                                        <p:tgtEl>
                                          <p:spTgt spid="7207"/>
                                        </p:tgtEl>
                                        <p:attrNameLst>
                                          <p:attrName>style.visibility</p:attrName>
                                        </p:attrNameLst>
                                      </p:cBhvr>
                                      <p:to>
                                        <p:strVal val="hidden"/>
                                      </p:to>
                                    </p:set>
                                  </p:childTnLst>
                                </p:cTn>
                              </p:par>
                              <p:par>
                                <p:cTn id="148" presetID="53" presetClass="exit" presetSubtype="0" fill="hold" grpId="2" nodeType="withEffect">
                                  <p:stCondLst>
                                    <p:cond delay="0"/>
                                  </p:stCondLst>
                                  <p:childTnLst>
                                    <p:anim calcmode="lin" valueType="num">
                                      <p:cBhvr>
                                        <p:cTn id="149" dur="1000"/>
                                        <p:tgtEl>
                                          <p:spTgt spid="7206"/>
                                        </p:tgtEl>
                                        <p:attrNameLst>
                                          <p:attrName>ppt_w</p:attrName>
                                        </p:attrNameLst>
                                      </p:cBhvr>
                                      <p:tavLst>
                                        <p:tav tm="0">
                                          <p:val>
                                            <p:strVal val="ppt_w"/>
                                          </p:val>
                                        </p:tav>
                                        <p:tav tm="100000">
                                          <p:val>
                                            <p:fltVal val="0"/>
                                          </p:val>
                                        </p:tav>
                                      </p:tavLst>
                                    </p:anim>
                                    <p:anim calcmode="lin" valueType="num">
                                      <p:cBhvr>
                                        <p:cTn id="150" dur="1000"/>
                                        <p:tgtEl>
                                          <p:spTgt spid="7206"/>
                                        </p:tgtEl>
                                        <p:attrNameLst>
                                          <p:attrName>ppt_h</p:attrName>
                                        </p:attrNameLst>
                                      </p:cBhvr>
                                      <p:tavLst>
                                        <p:tav tm="0">
                                          <p:val>
                                            <p:strVal val="ppt_h"/>
                                          </p:val>
                                        </p:tav>
                                        <p:tav tm="100000">
                                          <p:val>
                                            <p:fltVal val="0"/>
                                          </p:val>
                                        </p:tav>
                                      </p:tavLst>
                                    </p:anim>
                                    <p:animEffect transition="out" filter="fade">
                                      <p:cBhvr>
                                        <p:cTn id="151" dur="1000"/>
                                        <p:tgtEl>
                                          <p:spTgt spid="7206"/>
                                        </p:tgtEl>
                                      </p:cBhvr>
                                    </p:animEffect>
                                    <p:set>
                                      <p:cBhvr>
                                        <p:cTn id="152" dur="1" fill="hold">
                                          <p:stCondLst>
                                            <p:cond delay="999"/>
                                          </p:stCondLst>
                                        </p:cTn>
                                        <p:tgtEl>
                                          <p:spTgt spid="7206"/>
                                        </p:tgtEl>
                                        <p:attrNameLst>
                                          <p:attrName>style.visibility</p:attrName>
                                        </p:attrNameLst>
                                      </p:cBhvr>
                                      <p:to>
                                        <p:strVal val="hidden"/>
                                      </p:to>
                                    </p:set>
                                  </p:childTnLst>
                                </p:cTn>
                              </p:par>
                              <p:par>
                                <p:cTn id="153" presetID="5" presetClass="entr" presetSubtype="10" fill="hold" grpId="0" nodeType="withEffect">
                                  <p:stCondLst>
                                    <p:cond delay="0"/>
                                  </p:stCondLst>
                                  <p:childTnLst>
                                    <p:set>
                                      <p:cBhvr>
                                        <p:cTn id="154" dur="1" fill="hold">
                                          <p:stCondLst>
                                            <p:cond delay="0"/>
                                          </p:stCondLst>
                                        </p:cTn>
                                        <p:tgtEl>
                                          <p:spTgt spid="7277"/>
                                        </p:tgtEl>
                                        <p:attrNameLst>
                                          <p:attrName>style.visibility</p:attrName>
                                        </p:attrNameLst>
                                      </p:cBhvr>
                                      <p:to>
                                        <p:strVal val="visible"/>
                                      </p:to>
                                    </p:set>
                                    <p:animEffect transition="in" filter="checkerboard(across)">
                                      <p:cBhvr>
                                        <p:cTn id="155" dur="500"/>
                                        <p:tgtEl>
                                          <p:spTgt spid="727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56"/>
                                        </p:tgtEl>
                                        <p:attrNameLst>
                                          <p:attrName>style.visibility</p:attrName>
                                        </p:attrNameLst>
                                      </p:cBhvr>
                                      <p:to>
                                        <p:strVal val="visible"/>
                                      </p:to>
                                    </p:set>
                                    <p:animEffect transition="in" filter="fade">
                                      <p:cBhvr>
                                        <p:cTn id="1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81" grpId="0" animBg="1"/>
      <p:bldP spid="7174" grpId="0" animBg="1"/>
      <p:bldP spid="7206" grpId="0" animBg="1"/>
      <p:bldP spid="7206" grpId="1" animBg="1"/>
      <p:bldP spid="7206" grpId="2" animBg="1"/>
      <p:bldP spid="7207" grpId="0" animBg="1"/>
      <p:bldP spid="7208" grpId="0" animBg="1"/>
      <p:bldP spid="7208" grpId="1" animBg="1"/>
      <p:bldP spid="7208" grpId="2" animBg="1"/>
      <p:bldP spid="7208" grpId="3" animBg="1"/>
      <p:bldP spid="7248" grpId="0" animBg="1"/>
      <p:bldP spid="7249" grpId="0" animBg="1"/>
      <p:bldP spid="7273" grpId="0" animBg="1"/>
      <p:bldP spid="7274" grpId="0" animBg="1"/>
      <p:bldP spid="7277" grpId="0" animBg="1"/>
      <p:bldP spid="61" grpId="0" animBg="1"/>
      <p:bldP spid="3"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D750F17A-07BA-4719-BF9A-198B71948DD5}"/>
              </a:ext>
            </a:extLst>
          </p:cNvPr>
          <p:cNvSpPr>
            <a:spLocks noChangeArrowheads="1"/>
          </p:cNvSpPr>
          <p:nvPr/>
        </p:nvSpPr>
        <p:spPr bwMode="auto">
          <a:xfrm>
            <a:off x="3810000" y="2209800"/>
            <a:ext cx="2667000" cy="1905000"/>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2" name="Group 120">
            <a:extLst>
              <a:ext uri="{FF2B5EF4-FFF2-40B4-BE49-F238E27FC236}">
                <a16:creationId xmlns:a16="http://schemas.microsoft.com/office/drawing/2014/main" id="{B4D2D8DD-0ED2-448B-88A3-A0C2E7E9DFDE}"/>
              </a:ext>
            </a:extLst>
          </p:cNvPr>
          <p:cNvGrpSpPr>
            <a:grpSpLocks/>
          </p:cNvGrpSpPr>
          <p:nvPr/>
        </p:nvGrpSpPr>
        <p:grpSpPr bwMode="auto">
          <a:xfrm>
            <a:off x="4457700" y="2514600"/>
            <a:ext cx="958850" cy="1155700"/>
            <a:chOff x="1848" y="1584"/>
            <a:chExt cx="604" cy="728"/>
          </a:xfrm>
        </p:grpSpPr>
        <p:grpSp>
          <p:nvGrpSpPr>
            <p:cNvPr id="152580" name="Group 76">
              <a:extLst>
                <a:ext uri="{FF2B5EF4-FFF2-40B4-BE49-F238E27FC236}">
                  <a16:creationId xmlns:a16="http://schemas.microsoft.com/office/drawing/2014/main" id="{F841DD6B-697D-4CA5-B4CB-F7A5B432217A}"/>
                </a:ext>
              </a:extLst>
            </p:cNvPr>
            <p:cNvGrpSpPr>
              <a:grpSpLocks/>
            </p:cNvGrpSpPr>
            <p:nvPr/>
          </p:nvGrpSpPr>
          <p:grpSpPr bwMode="auto">
            <a:xfrm>
              <a:off x="1848" y="1584"/>
              <a:ext cx="600" cy="727"/>
              <a:chOff x="3480" y="3288"/>
              <a:chExt cx="600" cy="727"/>
            </a:xfrm>
          </p:grpSpPr>
          <p:sp>
            <p:nvSpPr>
              <p:cNvPr id="152581" name="Rectangle 77">
                <a:extLst>
                  <a:ext uri="{FF2B5EF4-FFF2-40B4-BE49-F238E27FC236}">
                    <a16:creationId xmlns:a16="http://schemas.microsoft.com/office/drawing/2014/main" id="{C33FE630-5505-46D1-A6C4-BB4350DE4168}"/>
                  </a:ext>
                </a:extLst>
              </p:cNvPr>
              <p:cNvSpPr>
                <a:spLocks noChangeArrowheads="1"/>
              </p:cNvSpPr>
              <p:nvPr/>
            </p:nvSpPr>
            <p:spPr bwMode="auto">
              <a:xfrm>
                <a:off x="3576" y="3384"/>
                <a:ext cx="422" cy="537"/>
              </a:xfrm>
              <a:prstGeom prst="rect">
                <a:avLst/>
              </a:prstGeom>
              <a:noFill/>
              <a:ln w="292100">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582" name="Rectangle 78">
                <a:extLst>
                  <a:ext uri="{FF2B5EF4-FFF2-40B4-BE49-F238E27FC236}">
                    <a16:creationId xmlns:a16="http://schemas.microsoft.com/office/drawing/2014/main" id="{45A56F3C-CF80-4608-A06B-1C72AF7B462E}"/>
                  </a:ext>
                </a:extLst>
              </p:cNvPr>
              <p:cNvSpPr>
                <a:spLocks noChangeArrowheads="1"/>
              </p:cNvSpPr>
              <p:nvPr/>
            </p:nvSpPr>
            <p:spPr bwMode="auto">
              <a:xfrm>
                <a:off x="3662" y="3470"/>
                <a:ext cx="238" cy="360"/>
              </a:xfrm>
              <a:prstGeom prst="rect">
                <a:avLst/>
              </a:prstGeom>
              <a:noFill/>
              <a:ln w="9525">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583" name="Rectangle 79">
                <a:extLst>
                  <a:ext uri="{FF2B5EF4-FFF2-40B4-BE49-F238E27FC236}">
                    <a16:creationId xmlns:a16="http://schemas.microsoft.com/office/drawing/2014/main" id="{84BBF8B1-9C03-468D-8E62-9B7CAAC6FF79}"/>
                  </a:ext>
                </a:extLst>
              </p:cNvPr>
              <p:cNvSpPr>
                <a:spLocks noChangeArrowheads="1"/>
              </p:cNvSpPr>
              <p:nvPr/>
            </p:nvSpPr>
            <p:spPr bwMode="auto">
              <a:xfrm>
                <a:off x="3480" y="3288"/>
                <a:ext cx="600" cy="727"/>
              </a:xfrm>
              <a:prstGeom prst="rect">
                <a:avLst/>
              </a:prstGeom>
              <a:noFill/>
              <a:ln w="9525">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2584" name="Rectangle 117">
              <a:extLst>
                <a:ext uri="{FF2B5EF4-FFF2-40B4-BE49-F238E27FC236}">
                  <a16:creationId xmlns:a16="http://schemas.microsoft.com/office/drawing/2014/main" id="{B9D02B7A-CB36-4456-8346-6CDBFA91F38E}"/>
                </a:ext>
              </a:extLst>
            </p:cNvPr>
            <p:cNvSpPr>
              <a:spLocks noChangeArrowheads="1"/>
            </p:cNvSpPr>
            <p:nvPr/>
          </p:nvSpPr>
          <p:spPr bwMode="auto">
            <a:xfrm>
              <a:off x="1852" y="1584"/>
              <a:ext cx="600" cy="7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585" name="Rectangle 119">
              <a:extLst>
                <a:ext uri="{FF2B5EF4-FFF2-40B4-BE49-F238E27FC236}">
                  <a16:creationId xmlns:a16="http://schemas.microsoft.com/office/drawing/2014/main" id="{8F0397F1-1986-49B3-B715-8DBC92DA7ACF}"/>
                </a:ext>
              </a:extLst>
            </p:cNvPr>
            <p:cNvSpPr>
              <a:spLocks noChangeArrowheads="1"/>
            </p:cNvSpPr>
            <p:nvPr/>
          </p:nvSpPr>
          <p:spPr bwMode="auto">
            <a:xfrm>
              <a:off x="2036" y="1772"/>
              <a:ext cx="236" cy="3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7181" name="AutoShape 13">
            <a:extLst>
              <a:ext uri="{FF2B5EF4-FFF2-40B4-BE49-F238E27FC236}">
                <a16:creationId xmlns:a16="http://schemas.microsoft.com/office/drawing/2014/main" id="{E2A9F123-194A-495E-8F30-6ACF8835C225}"/>
              </a:ext>
            </a:extLst>
          </p:cNvPr>
          <p:cNvSpPr>
            <a:spLocks noChangeArrowheads="1"/>
          </p:cNvSpPr>
          <p:nvPr/>
        </p:nvSpPr>
        <p:spPr bwMode="auto">
          <a:xfrm flipV="1">
            <a:off x="3810000" y="4114800"/>
            <a:ext cx="4343400" cy="990600"/>
          </a:xfrm>
          <a:prstGeom prst="parallelogram">
            <a:avLst>
              <a:gd name="adj" fmla="val 168422"/>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68" name="Line 100">
            <a:extLst>
              <a:ext uri="{FF2B5EF4-FFF2-40B4-BE49-F238E27FC236}">
                <a16:creationId xmlns:a16="http://schemas.microsoft.com/office/drawing/2014/main" id="{6A8DE5B9-40AA-4BB6-B532-635582D48E72}"/>
              </a:ext>
            </a:extLst>
          </p:cNvPr>
          <p:cNvSpPr>
            <a:spLocks noChangeShapeType="1"/>
          </p:cNvSpPr>
          <p:nvPr/>
        </p:nvSpPr>
        <p:spPr bwMode="auto">
          <a:xfrm>
            <a:off x="6591300" y="3219450"/>
            <a:ext cx="0" cy="1517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59" name="Line 91">
            <a:extLst>
              <a:ext uri="{FF2B5EF4-FFF2-40B4-BE49-F238E27FC236}">
                <a16:creationId xmlns:a16="http://schemas.microsoft.com/office/drawing/2014/main" id="{FD2B34E9-D614-497B-8D37-8EAA98D27749}"/>
              </a:ext>
            </a:extLst>
          </p:cNvPr>
          <p:cNvSpPr>
            <a:spLocks noChangeShapeType="1"/>
          </p:cNvSpPr>
          <p:nvPr/>
        </p:nvSpPr>
        <p:spPr bwMode="auto">
          <a:xfrm flipH="1" flipV="1">
            <a:off x="5410200" y="3675064"/>
            <a:ext cx="1397000" cy="795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174" name="AutoShape 6">
            <a:extLst>
              <a:ext uri="{FF2B5EF4-FFF2-40B4-BE49-F238E27FC236}">
                <a16:creationId xmlns:a16="http://schemas.microsoft.com/office/drawing/2014/main" id="{8CB90E5C-6B2C-49BD-98AF-E90024A2AB92}"/>
              </a:ext>
            </a:extLst>
          </p:cNvPr>
          <p:cNvSpPr>
            <a:spLocks noChangeArrowheads="1"/>
          </p:cNvSpPr>
          <p:nvPr/>
        </p:nvSpPr>
        <p:spPr bwMode="auto">
          <a:xfrm rot="5400000">
            <a:off x="5867400" y="2819400"/>
            <a:ext cx="2895600" cy="1676400"/>
          </a:xfrm>
          <a:prstGeom prst="parallelogram">
            <a:avLst>
              <a:gd name="adj" fmla="val 59431"/>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06" name="AutoShape 38">
            <a:extLst>
              <a:ext uri="{FF2B5EF4-FFF2-40B4-BE49-F238E27FC236}">
                <a16:creationId xmlns:a16="http://schemas.microsoft.com/office/drawing/2014/main" id="{321965F6-2936-4896-A8ED-1C17961EFDC9}"/>
              </a:ext>
            </a:extLst>
          </p:cNvPr>
          <p:cNvSpPr>
            <a:spLocks noChangeArrowheads="1"/>
          </p:cNvSpPr>
          <p:nvPr/>
        </p:nvSpPr>
        <p:spPr bwMode="auto">
          <a:xfrm rot="2007383">
            <a:off x="8382000" y="5105401"/>
            <a:ext cx="914400" cy="828675"/>
          </a:xfrm>
          <a:prstGeom prst="leftArrow">
            <a:avLst>
              <a:gd name="adj1" fmla="val 32426"/>
              <a:gd name="adj2" fmla="val 43034"/>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07" name="AutoShape 39">
            <a:extLst>
              <a:ext uri="{FF2B5EF4-FFF2-40B4-BE49-F238E27FC236}">
                <a16:creationId xmlns:a16="http://schemas.microsoft.com/office/drawing/2014/main" id="{20A7A590-C3E5-4C38-A1C6-C0D1D4F01386}"/>
              </a:ext>
            </a:extLst>
          </p:cNvPr>
          <p:cNvSpPr>
            <a:spLocks noChangeArrowheads="1"/>
          </p:cNvSpPr>
          <p:nvPr/>
        </p:nvSpPr>
        <p:spPr bwMode="auto">
          <a:xfrm rot="10800000">
            <a:off x="2438400" y="3200401"/>
            <a:ext cx="914400" cy="828675"/>
          </a:xfrm>
          <a:prstGeom prst="leftArrow">
            <a:avLst>
              <a:gd name="adj1" fmla="val 32426"/>
              <a:gd name="adj2" fmla="val 43034"/>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08" name="AutoShape 40">
            <a:extLst>
              <a:ext uri="{FF2B5EF4-FFF2-40B4-BE49-F238E27FC236}">
                <a16:creationId xmlns:a16="http://schemas.microsoft.com/office/drawing/2014/main" id="{A73ED7FE-2BB7-4564-AF8F-308ADBCED270}"/>
              </a:ext>
            </a:extLst>
          </p:cNvPr>
          <p:cNvSpPr>
            <a:spLocks noChangeArrowheads="1"/>
          </p:cNvSpPr>
          <p:nvPr/>
        </p:nvSpPr>
        <p:spPr bwMode="auto">
          <a:xfrm rot="-5400000">
            <a:off x="5672138" y="1033463"/>
            <a:ext cx="914400" cy="828675"/>
          </a:xfrm>
          <a:prstGeom prst="leftArrow">
            <a:avLst>
              <a:gd name="adj1" fmla="val 32426"/>
              <a:gd name="adj2" fmla="val 43034"/>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48" name="AutoShape 80">
            <a:extLst>
              <a:ext uri="{FF2B5EF4-FFF2-40B4-BE49-F238E27FC236}">
                <a16:creationId xmlns:a16="http://schemas.microsoft.com/office/drawing/2014/main" id="{4B7D99F6-0AA5-4097-B921-DAA5C471C8C1}"/>
              </a:ext>
            </a:extLst>
          </p:cNvPr>
          <p:cNvSpPr>
            <a:spLocks noChangeArrowheads="1"/>
          </p:cNvSpPr>
          <p:nvPr/>
        </p:nvSpPr>
        <p:spPr bwMode="auto">
          <a:xfrm flipV="1">
            <a:off x="5645150" y="4737101"/>
            <a:ext cx="1150938" cy="112713"/>
          </a:xfrm>
          <a:prstGeom prst="parallelogram">
            <a:avLst>
              <a:gd name="adj" fmla="val 180257"/>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49" name="AutoShape 81">
            <a:extLst>
              <a:ext uri="{FF2B5EF4-FFF2-40B4-BE49-F238E27FC236}">
                <a16:creationId xmlns:a16="http://schemas.microsoft.com/office/drawing/2014/main" id="{A1C8EC9B-B8BC-4087-B0E9-277CFA961928}"/>
              </a:ext>
            </a:extLst>
          </p:cNvPr>
          <p:cNvSpPr>
            <a:spLocks noChangeArrowheads="1"/>
          </p:cNvSpPr>
          <p:nvPr/>
        </p:nvSpPr>
        <p:spPr bwMode="auto">
          <a:xfrm rot="-5400000" flipH="1" flipV="1">
            <a:off x="6788151" y="3736976"/>
            <a:ext cx="1274763" cy="220663"/>
          </a:xfrm>
          <a:prstGeom prst="parallelogram">
            <a:avLst>
              <a:gd name="adj" fmla="val 54667"/>
            </a:avLst>
          </a:prstGeom>
          <a:solidFill>
            <a:srgbClr val="FFCC99"/>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54" name="Line 86">
            <a:extLst>
              <a:ext uri="{FF2B5EF4-FFF2-40B4-BE49-F238E27FC236}">
                <a16:creationId xmlns:a16="http://schemas.microsoft.com/office/drawing/2014/main" id="{65ABEBC6-FB21-4BFD-9C79-6B3FD6E1D089}"/>
              </a:ext>
            </a:extLst>
          </p:cNvPr>
          <p:cNvSpPr>
            <a:spLocks noChangeShapeType="1"/>
          </p:cNvSpPr>
          <p:nvPr/>
        </p:nvSpPr>
        <p:spPr bwMode="auto">
          <a:xfrm flipH="1" flipV="1">
            <a:off x="5410200" y="2522539"/>
            <a:ext cx="1397000" cy="795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58" name="Line 90">
            <a:extLst>
              <a:ext uri="{FF2B5EF4-FFF2-40B4-BE49-F238E27FC236}">
                <a16:creationId xmlns:a16="http://schemas.microsoft.com/office/drawing/2014/main" id="{0B44A265-081F-4A62-84DE-1414190CC776}"/>
              </a:ext>
            </a:extLst>
          </p:cNvPr>
          <p:cNvSpPr>
            <a:spLocks noChangeShapeType="1"/>
          </p:cNvSpPr>
          <p:nvPr/>
        </p:nvSpPr>
        <p:spPr bwMode="auto">
          <a:xfrm flipH="1" flipV="1">
            <a:off x="4448175" y="3675064"/>
            <a:ext cx="1397000" cy="795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63" name="Line 95">
            <a:extLst>
              <a:ext uri="{FF2B5EF4-FFF2-40B4-BE49-F238E27FC236}">
                <a16:creationId xmlns:a16="http://schemas.microsoft.com/office/drawing/2014/main" id="{75140B5A-A001-4322-AADB-D73D6683A445}"/>
              </a:ext>
            </a:extLst>
          </p:cNvPr>
          <p:cNvSpPr>
            <a:spLocks noChangeShapeType="1"/>
          </p:cNvSpPr>
          <p:nvPr/>
        </p:nvSpPr>
        <p:spPr bwMode="auto">
          <a:xfrm>
            <a:off x="5638800" y="3200400"/>
            <a:ext cx="0" cy="1517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64" name="Line 96">
            <a:extLst>
              <a:ext uri="{FF2B5EF4-FFF2-40B4-BE49-F238E27FC236}">
                <a16:creationId xmlns:a16="http://schemas.microsoft.com/office/drawing/2014/main" id="{9F089AE4-29B8-4E6E-B05D-3DB1E3C4BA86}"/>
              </a:ext>
            </a:extLst>
          </p:cNvPr>
          <p:cNvSpPr>
            <a:spLocks noChangeShapeType="1"/>
          </p:cNvSpPr>
          <p:nvPr/>
        </p:nvSpPr>
        <p:spPr bwMode="auto">
          <a:xfrm>
            <a:off x="5854700" y="3321050"/>
            <a:ext cx="0" cy="1517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65" name="Line 97">
            <a:extLst>
              <a:ext uri="{FF2B5EF4-FFF2-40B4-BE49-F238E27FC236}">
                <a16:creationId xmlns:a16="http://schemas.microsoft.com/office/drawing/2014/main" id="{422E3F3D-64F1-4FB4-AF76-0FBDF5DF1A14}"/>
              </a:ext>
            </a:extLst>
          </p:cNvPr>
          <p:cNvSpPr>
            <a:spLocks noChangeShapeType="1"/>
          </p:cNvSpPr>
          <p:nvPr/>
        </p:nvSpPr>
        <p:spPr bwMode="auto">
          <a:xfrm>
            <a:off x="6816725" y="3321050"/>
            <a:ext cx="0" cy="151765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69" name="Line 101">
            <a:extLst>
              <a:ext uri="{FF2B5EF4-FFF2-40B4-BE49-F238E27FC236}">
                <a16:creationId xmlns:a16="http://schemas.microsoft.com/office/drawing/2014/main" id="{4058CBC0-F6C7-464F-B139-49FA6CAA1BF8}"/>
              </a:ext>
            </a:extLst>
          </p:cNvPr>
          <p:cNvSpPr>
            <a:spLocks noChangeShapeType="1"/>
          </p:cNvSpPr>
          <p:nvPr/>
        </p:nvSpPr>
        <p:spPr bwMode="auto">
          <a:xfrm>
            <a:off x="5638800" y="3200400"/>
            <a:ext cx="1676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70" name="Line 102">
            <a:extLst>
              <a:ext uri="{FF2B5EF4-FFF2-40B4-BE49-F238E27FC236}">
                <a16:creationId xmlns:a16="http://schemas.microsoft.com/office/drawing/2014/main" id="{C00D3C37-A8F3-43EA-AE39-719D22AA5EA3}"/>
              </a:ext>
            </a:extLst>
          </p:cNvPr>
          <p:cNvSpPr>
            <a:spLocks noChangeShapeType="1"/>
          </p:cNvSpPr>
          <p:nvPr/>
        </p:nvSpPr>
        <p:spPr bwMode="auto">
          <a:xfrm>
            <a:off x="5867400" y="3324225"/>
            <a:ext cx="1676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71" name="Line 103">
            <a:extLst>
              <a:ext uri="{FF2B5EF4-FFF2-40B4-BE49-F238E27FC236}">
                <a16:creationId xmlns:a16="http://schemas.microsoft.com/office/drawing/2014/main" id="{52CAB98B-D7B7-4745-A690-B6A4FBDE8231}"/>
              </a:ext>
            </a:extLst>
          </p:cNvPr>
          <p:cNvSpPr>
            <a:spLocks noChangeShapeType="1"/>
          </p:cNvSpPr>
          <p:nvPr/>
        </p:nvSpPr>
        <p:spPr bwMode="auto">
          <a:xfrm>
            <a:off x="5867400" y="4467225"/>
            <a:ext cx="1676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72" name="Line 104">
            <a:extLst>
              <a:ext uri="{FF2B5EF4-FFF2-40B4-BE49-F238E27FC236}">
                <a16:creationId xmlns:a16="http://schemas.microsoft.com/office/drawing/2014/main" id="{D1071864-45C8-44D6-97F0-659F70A83BB9}"/>
              </a:ext>
            </a:extLst>
          </p:cNvPr>
          <p:cNvSpPr>
            <a:spLocks noChangeShapeType="1"/>
          </p:cNvSpPr>
          <p:nvPr/>
        </p:nvSpPr>
        <p:spPr bwMode="auto">
          <a:xfrm>
            <a:off x="5629275" y="4362450"/>
            <a:ext cx="1676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7273" name="AutoShape 105">
            <a:extLst>
              <a:ext uri="{FF2B5EF4-FFF2-40B4-BE49-F238E27FC236}">
                <a16:creationId xmlns:a16="http://schemas.microsoft.com/office/drawing/2014/main" id="{166D3F84-6EC7-4A67-8FF9-CB49684D11E8}"/>
              </a:ext>
            </a:extLst>
          </p:cNvPr>
          <p:cNvSpPr>
            <a:spLocks noChangeArrowheads="1"/>
          </p:cNvSpPr>
          <p:nvPr/>
        </p:nvSpPr>
        <p:spPr bwMode="auto">
          <a:xfrm>
            <a:off x="8001000" y="2362200"/>
            <a:ext cx="2438400" cy="1219200"/>
          </a:xfrm>
          <a:prstGeom prst="wedgeEllipseCallout">
            <a:avLst>
              <a:gd name="adj1" fmla="val -71486"/>
              <a:gd name="adj2" fmla="val 58593"/>
            </a:avLst>
          </a:prstGeom>
          <a:solidFill>
            <a:srgbClr val="FFCC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74" name="AutoShape 106">
            <a:extLst>
              <a:ext uri="{FF2B5EF4-FFF2-40B4-BE49-F238E27FC236}">
                <a16:creationId xmlns:a16="http://schemas.microsoft.com/office/drawing/2014/main" id="{2F02F2F9-2B01-44DE-A25E-67ED7D336839}"/>
              </a:ext>
            </a:extLst>
          </p:cNvPr>
          <p:cNvSpPr>
            <a:spLocks noChangeArrowheads="1"/>
          </p:cNvSpPr>
          <p:nvPr/>
        </p:nvSpPr>
        <p:spPr bwMode="auto">
          <a:xfrm>
            <a:off x="1752600" y="1752600"/>
            <a:ext cx="2286000" cy="1371600"/>
          </a:xfrm>
          <a:prstGeom prst="wedgeEllipseCallout">
            <a:avLst>
              <a:gd name="adj1" fmla="val 70833"/>
              <a:gd name="adj2" fmla="val 24306"/>
            </a:avLst>
          </a:prstGeom>
          <a:solidFill>
            <a:srgbClr val="FFCC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77" name="AutoShape 109">
            <a:extLst>
              <a:ext uri="{FF2B5EF4-FFF2-40B4-BE49-F238E27FC236}">
                <a16:creationId xmlns:a16="http://schemas.microsoft.com/office/drawing/2014/main" id="{7E8BE123-9CE1-4586-91A4-E1F4F68296B7}"/>
              </a:ext>
            </a:extLst>
          </p:cNvPr>
          <p:cNvSpPr>
            <a:spLocks noChangeArrowheads="1"/>
          </p:cNvSpPr>
          <p:nvPr/>
        </p:nvSpPr>
        <p:spPr bwMode="auto">
          <a:xfrm>
            <a:off x="2590800" y="4953000"/>
            <a:ext cx="2514600" cy="1219200"/>
          </a:xfrm>
          <a:prstGeom prst="wedgeEllipseCallout">
            <a:avLst>
              <a:gd name="adj1" fmla="val 92801"/>
              <a:gd name="adj2" fmla="val -62500"/>
            </a:avLst>
          </a:prstGeom>
          <a:solidFill>
            <a:srgbClr val="FFCC00"/>
          </a:solidFill>
          <a:ln w="9525">
            <a:solidFill>
              <a:schemeClr val="tx1"/>
            </a:solidFill>
            <a:miter lim="800000"/>
            <a:headEnd/>
            <a:tailEnd/>
          </a:ln>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7283" name="WordArt 115">
            <a:extLst>
              <a:ext uri="{FF2B5EF4-FFF2-40B4-BE49-F238E27FC236}">
                <a16:creationId xmlns:a16="http://schemas.microsoft.com/office/drawing/2014/main" id="{FBA563D0-864F-412A-BC20-7B13221C9AE6}"/>
              </a:ext>
            </a:extLst>
          </p:cNvPr>
          <p:cNvSpPr>
            <a:spLocks noChangeArrowheads="1" noChangeShapeType="1" noTextEdit="1"/>
          </p:cNvSpPr>
          <p:nvPr/>
        </p:nvSpPr>
        <p:spPr bwMode="auto">
          <a:xfrm>
            <a:off x="3048000" y="0"/>
            <a:ext cx="6324600" cy="1219200"/>
          </a:xfrm>
          <a:prstGeom prst="rect">
            <a:avLst/>
          </a:prstGeom>
        </p:spPr>
        <p:txBody>
          <a:bodyPr wrap="none" fromWordArt="1">
            <a:prstTxWarp prst="textDeflate">
              <a:avLst>
                <a:gd name="adj" fmla="val 26227"/>
              </a:avLst>
            </a:prstTxWarp>
          </a:bodyPr>
          <a:lstStyle/>
          <a:p>
            <a:pPr algn="ctr" defTabSz="914400" fontAlgn="base">
              <a:spcBef>
                <a:spcPct val="0"/>
              </a:spcBef>
              <a:spcAft>
                <a:spcPct val="0"/>
              </a:spcAft>
            </a:pPr>
            <a:r>
              <a:rPr lang="vi-VN" sz="3600" kern="10">
                <a:ln w="9525">
                  <a:solidFill>
                    <a:srgbClr val="000000"/>
                  </a:solidFill>
                  <a:round/>
                  <a:headEnd/>
                  <a:tailEnd/>
                </a:ln>
                <a:solidFill>
                  <a:srgbClr val="808000"/>
                </a:solidFill>
                <a:cs typeface="Arial" panose="020B0604020202020204" pitchFamily="34" charset="0"/>
              </a:rPr>
              <a:t>CÁC HÌNH CHIẾU VUÔNG GÓC</a:t>
            </a:r>
          </a:p>
        </p:txBody>
      </p:sp>
      <p:sp>
        <p:nvSpPr>
          <p:cNvPr id="7257" name="Line 89">
            <a:extLst>
              <a:ext uri="{FF2B5EF4-FFF2-40B4-BE49-F238E27FC236}">
                <a16:creationId xmlns:a16="http://schemas.microsoft.com/office/drawing/2014/main" id="{2081A35D-0795-433F-8889-BAD6E36DC0AC}"/>
              </a:ext>
            </a:extLst>
          </p:cNvPr>
          <p:cNvSpPr>
            <a:spLocks noChangeShapeType="1"/>
          </p:cNvSpPr>
          <p:nvPr/>
        </p:nvSpPr>
        <p:spPr bwMode="auto">
          <a:xfrm flipH="1" flipV="1">
            <a:off x="4448175" y="2522539"/>
            <a:ext cx="1397000" cy="79533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grpSp>
        <p:nvGrpSpPr>
          <p:cNvPr id="4" name="Group 83">
            <a:extLst>
              <a:ext uri="{FF2B5EF4-FFF2-40B4-BE49-F238E27FC236}">
                <a16:creationId xmlns:a16="http://schemas.microsoft.com/office/drawing/2014/main" id="{FECE5098-C7F3-433F-AFEA-061D88BE0404}"/>
              </a:ext>
            </a:extLst>
          </p:cNvPr>
          <p:cNvGrpSpPr>
            <a:grpSpLocks/>
          </p:cNvGrpSpPr>
          <p:nvPr/>
        </p:nvGrpSpPr>
        <p:grpSpPr bwMode="auto">
          <a:xfrm>
            <a:off x="5638800" y="3200401"/>
            <a:ext cx="1182688" cy="1274763"/>
            <a:chOff x="2592" y="2064"/>
            <a:chExt cx="745" cy="803"/>
          </a:xfrm>
        </p:grpSpPr>
        <p:grpSp>
          <p:nvGrpSpPr>
            <p:cNvPr id="152613" name="Group 66">
              <a:extLst>
                <a:ext uri="{FF2B5EF4-FFF2-40B4-BE49-F238E27FC236}">
                  <a16:creationId xmlns:a16="http://schemas.microsoft.com/office/drawing/2014/main" id="{3FC07529-4075-4BE3-B442-ACE2595164C5}"/>
                </a:ext>
              </a:extLst>
            </p:cNvPr>
            <p:cNvGrpSpPr>
              <a:grpSpLocks/>
            </p:cNvGrpSpPr>
            <p:nvPr/>
          </p:nvGrpSpPr>
          <p:grpSpPr bwMode="auto">
            <a:xfrm>
              <a:off x="2598" y="2064"/>
              <a:ext cx="600" cy="727"/>
              <a:chOff x="3480" y="3288"/>
              <a:chExt cx="600" cy="727"/>
            </a:xfrm>
          </p:grpSpPr>
          <p:sp>
            <p:nvSpPr>
              <p:cNvPr id="152614" name="Rectangle 63">
                <a:extLst>
                  <a:ext uri="{FF2B5EF4-FFF2-40B4-BE49-F238E27FC236}">
                    <a16:creationId xmlns:a16="http://schemas.microsoft.com/office/drawing/2014/main" id="{B6BC40A1-672E-4EEC-8DFA-6C86432E3ADA}"/>
                  </a:ext>
                </a:extLst>
              </p:cNvPr>
              <p:cNvSpPr>
                <a:spLocks noChangeArrowheads="1"/>
              </p:cNvSpPr>
              <p:nvPr/>
            </p:nvSpPr>
            <p:spPr bwMode="auto">
              <a:xfrm>
                <a:off x="3576" y="3384"/>
                <a:ext cx="422" cy="537"/>
              </a:xfrm>
              <a:prstGeom prst="rect">
                <a:avLst/>
              </a:prstGeom>
              <a:noFill/>
              <a:ln w="2921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15" name="Rectangle 64">
                <a:extLst>
                  <a:ext uri="{FF2B5EF4-FFF2-40B4-BE49-F238E27FC236}">
                    <a16:creationId xmlns:a16="http://schemas.microsoft.com/office/drawing/2014/main" id="{B964E007-0423-44E7-8B30-CCA0D99F4AAB}"/>
                  </a:ext>
                </a:extLst>
              </p:cNvPr>
              <p:cNvSpPr>
                <a:spLocks noChangeArrowheads="1"/>
              </p:cNvSpPr>
              <p:nvPr/>
            </p:nvSpPr>
            <p:spPr bwMode="auto">
              <a:xfrm>
                <a:off x="3662" y="3470"/>
                <a:ext cx="238" cy="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16" name="Rectangle 65">
                <a:extLst>
                  <a:ext uri="{FF2B5EF4-FFF2-40B4-BE49-F238E27FC236}">
                    <a16:creationId xmlns:a16="http://schemas.microsoft.com/office/drawing/2014/main" id="{905066D7-4DF6-4996-AEB3-8CD448C74A3C}"/>
                  </a:ext>
                </a:extLst>
              </p:cNvPr>
              <p:cNvSpPr>
                <a:spLocks noChangeArrowheads="1"/>
              </p:cNvSpPr>
              <p:nvPr/>
            </p:nvSpPr>
            <p:spPr bwMode="auto">
              <a:xfrm>
                <a:off x="3480" y="3288"/>
                <a:ext cx="600" cy="7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2617" name="AutoShape 74">
              <a:extLst>
                <a:ext uri="{FF2B5EF4-FFF2-40B4-BE49-F238E27FC236}">
                  <a16:creationId xmlns:a16="http://schemas.microsoft.com/office/drawing/2014/main" id="{5879A393-D8F2-4753-8B04-41C2A1E530F5}"/>
                </a:ext>
              </a:extLst>
            </p:cNvPr>
            <p:cNvSpPr>
              <a:spLocks noChangeArrowheads="1"/>
            </p:cNvSpPr>
            <p:nvPr/>
          </p:nvSpPr>
          <p:spPr bwMode="auto">
            <a:xfrm flipV="1">
              <a:off x="2676" y="2598"/>
              <a:ext cx="480" cy="78"/>
            </a:xfrm>
            <a:prstGeom prst="parallelogram">
              <a:avLst>
                <a:gd name="adj" fmla="val 161538"/>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18" name="AutoShape 70">
              <a:extLst>
                <a:ext uri="{FF2B5EF4-FFF2-40B4-BE49-F238E27FC236}">
                  <a16:creationId xmlns:a16="http://schemas.microsoft.com/office/drawing/2014/main" id="{209772F5-DBE3-449F-8DB9-F13177ED8C7F}"/>
                </a:ext>
              </a:extLst>
            </p:cNvPr>
            <p:cNvSpPr>
              <a:spLocks noChangeArrowheads="1"/>
            </p:cNvSpPr>
            <p:nvPr/>
          </p:nvSpPr>
          <p:spPr bwMode="auto">
            <a:xfrm rot="-5400000" flipH="1" flipV="1">
              <a:off x="2866" y="2396"/>
              <a:ext cx="803" cy="139"/>
            </a:xfrm>
            <a:prstGeom prst="parallelogram">
              <a:avLst>
                <a:gd name="adj" fmla="val 5466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19" name="AutoShape 54">
              <a:extLst>
                <a:ext uri="{FF2B5EF4-FFF2-40B4-BE49-F238E27FC236}">
                  <a16:creationId xmlns:a16="http://schemas.microsoft.com/office/drawing/2014/main" id="{A810DC64-731A-4C9F-8E71-D4B66C8E96D0}"/>
                </a:ext>
              </a:extLst>
            </p:cNvPr>
            <p:cNvSpPr>
              <a:spLocks noChangeArrowheads="1"/>
            </p:cNvSpPr>
            <p:nvPr/>
          </p:nvSpPr>
          <p:spPr bwMode="auto">
            <a:xfrm flipV="1">
              <a:off x="2604" y="279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152620" name="Group 67">
              <a:extLst>
                <a:ext uri="{FF2B5EF4-FFF2-40B4-BE49-F238E27FC236}">
                  <a16:creationId xmlns:a16="http://schemas.microsoft.com/office/drawing/2014/main" id="{28C8DCB4-4776-41B8-9DC2-A5D4F036621F}"/>
                </a:ext>
              </a:extLst>
            </p:cNvPr>
            <p:cNvGrpSpPr>
              <a:grpSpLocks/>
            </p:cNvGrpSpPr>
            <p:nvPr/>
          </p:nvGrpSpPr>
          <p:grpSpPr bwMode="auto">
            <a:xfrm>
              <a:off x="2730" y="2136"/>
              <a:ext cx="600" cy="727"/>
              <a:chOff x="3600" y="3360"/>
              <a:chExt cx="600" cy="727"/>
            </a:xfrm>
          </p:grpSpPr>
          <p:sp>
            <p:nvSpPr>
              <p:cNvPr id="152621" name="Rectangle 15">
                <a:extLst>
                  <a:ext uri="{FF2B5EF4-FFF2-40B4-BE49-F238E27FC236}">
                    <a16:creationId xmlns:a16="http://schemas.microsoft.com/office/drawing/2014/main" id="{EEF15071-90FE-4190-9CE8-06B78BCDF5A6}"/>
                  </a:ext>
                </a:extLst>
              </p:cNvPr>
              <p:cNvSpPr>
                <a:spLocks noChangeArrowheads="1"/>
              </p:cNvSpPr>
              <p:nvPr/>
            </p:nvSpPr>
            <p:spPr bwMode="auto">
              <a:xfrm>
                <a:off x="3696" y="3456"/>
                <a:ext cx="422" cy="537"/>
              </a:xfrm>
              <a:prstGeom prst="rect">
                <a:avLst/>
              </a:prstGeom>
              <a:noFill/>
              <a:ln w="2921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22" name="Rectangle 14">
                <a:extLst>
                  <a:ext uri="{FF2B5EF4-FFF2-40B4-BE49-F238E27FC236}">
                    <a16:creationId xmlns:a16="http://schemas.microsoft.com/office/drawing/2014/main" id="{09CA25B2-8B5A-4750-ACBB-B41EB9D7389A}"/>
                  </a:ext>
                </a:extLst>
              </p:cNvPr>
              <p:cNvSpPr>
                <a:spLocks noChangeArrowheads="1"/>
              </p:cNvSpPr>
              <p:nvPr/>
            </p:nvSpPr>
            <p:spPr bwMode="auto">
              <a:xfrm>
                <a:off x="3782" y="3542"/>
                <a:ext cx="238" cy="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23" name="Rectangle 17">
                <a:extLst>
                  <a:ext uri="{FF2B5EF4-FFF2-40B4-BE49-F238E27FC236}">
                    <a16:creationId xmlns:a16="http://schemas.microsoft.com/office/drawing/2014/main" id="{6F8C9BA2-D0AE-48C8-ADF5-BFAD64055619}"/>
                  </a:ext>
                </a:extLst>
              </p:cNvPr>
              <p:cNvSpPr>
                <a:spLocks noChangeArrowheads="1"/>
              </p:cNvSpPr>
              <p:nvPr/>
            </p:nvSpPr>
            <p:spPr bwMode="auto">
              <a:xfrm>
                <a:off x="3600" y="3360"/>
                <a:ext cx="600" cy="7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2624" name="AutoShape 68">
              <a:extLst>
                <a:ext uri="{FF2B5EF4-FFF2-40B4-BE49-F238E27FC236}">
                  <a16:creationId xmlns:a16="http://schemas.microsoft.com/office/drawing/2014/main" id="{32B237EF-E0FE-4386-9D00-B76BC5FC43A7}"/>
                </a:ext>
              </a:extLst>
            </p:cNvPr>
            <p:cNvSpPr>
              <a:spLocks noChangeArrowheads="1"/>
            </p:cNvSpPr>
            <p:nvPr/>
          </p:nvSpPr>
          <p:spPr bwMode="auto">
            <a:xfrm rot="-5400000" flipH="1" flipV="1">
              <a:off x="2260" y="2396"/>
              <a:ext cx="803" cy="139"/>
            </a:xfrm>
            <a:prstGeom prst="parallelogram">
              <a:avLst>
                <a:gd name="adj" fmla="val 54667"/>
              </a:avLst>
            </a:prstGeom>
            <a:solidFill>
              <a:srgbClr val="CC99FF"/>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2625" name="AutoShape 72">
              <a:extLst>
                <a:ext uri="{FF2B5EF4-FFF2-40B4-BE49-F238E27FC236}">
                  <a16:creationId xmlns:a16="http://schemas.microsoft.com/office/drawing/2014/main" id="{0ADA5F52-760F-47A5-9A21-A4A104FF18CB}"/>
                </a:ext>
              </a:extLst>
            </p:cNvPr>
            <p:cNvSpPr>
              <a:spLocks noChangeArrowheads="1"/>
            </p:cNvSpPr>
            <p:nvPr/>
          </p:nvSpPr>
          <p:spPr bwMode="auto">
            <a:xfrm flipV="1">
              <a:off x="2604" y="207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58" name="Text Box 9">
            <a:extLst>
              <a:ext uri="{FF2B5EF4-FFF2-40B4-BE49-F238E27FC236}">
                <a16:creationId xmlns:a16="http://schemas.microsoft.com/office/drawing/2014/main" id="{F5A056B4-6934-4EA8-AB42-C7EC34C9C48F}"/>
              </a:ext>
            </a:extLst>
          </p:cNvPr>
          <p:cNvSpPr txBox="1">
            <a:spLocks noChangeArrowheads="1"/>
          </p:cNvSpPr>
          <p:nvPr/>
        </p:nvSpPr>
        <p:spPr bwMode="auto">
          <a:xfrm>
            <a:off x="1524000" y="6278564"/>
            <a:ext cx="9144000" cy="57943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a:solidFill>
                  <a:srgbClr val="000000"/>
                </a:solidFill>
                <a:latin typeface="VNI-Times" pitchFamily="2" charset="0"/>
                <a:cs typeface="Arial" panose="020B0604020202020204" pitchFamily="34" charset="0"/>
              </a:rPr>
              <a:t>- Hình chieáu ñöùng coù höôùng chieáu töø tröôùc tôùi.</a:t>
            </a:r>
            <a:endParaRPr lang="vi-VN" altLang="vi-VN" sz="3200" b="1">
              <a:solidFill>
                <a:srgbClr val="000000"/>
              </a:solidFill>
              <a:latin typeface="Arial" panose="020B0604020202020204" pitchFamily="34" charset="0"/>
              <a:cs typeface="Arial" panose="020B0604020202020204" pitchFamily="34" charset="0"/>
            </a:endParaRPr>
          </a:p>
        </p:txBody>
      </p:sp>
      <p:sp>
        <p:nvSpPr>
          <p:cNvPr id="60" name="Text Box 12">
            <a:extLst>
              <a:ext uri="{FF2B5EF4-FFF2-40B4-BE49-F238E27FC236}">
                <a16:creationId xmlns:a16="http://schemas.microsoft.com/office/drawing/2014/main" id="{F6DE97C4-7887-4602-A1D3-0BBAA0295D2B}"/>
              </a:ext>
            </a:extLst>
          </p:cNvPr>
          <p:cNvSpPr txBox="1">
            <a:spLocks noChangeArrowheads="1"/>
          </p:cNvSpPr>
          <p:nvPr/>
        </p:nvSpPr>
        <p:spPr bwMode="auto">
          <a:xfrm>
            <a:off x="1524000" y="6278564"/>
            <a:ext cx="9144000" cy="57943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a:solidFill>
                  <a:srgbClr val="000000"/>
                </a:solidFill>
                <a:latin typeface="VNI-Times" pitchFamily="2" charset="0"/>
                <a:cs typeface="Arial" panose="020B0604020202020204" pitchFamily="34" charset="0"/>
              </a:rPr>
              <a:t>- Hình chieáu caïnh coù höôùng chieáu töø traùi sang.</a:t>
            </a:r>
            <a:endParaRPr lang="vi-VN" altLang="vi-VN" sz="3200" b="1">
              <a:solidFill>
                <a:srgbClr val="000000"/>
              </a:solidFill>
              <a:latin typeface="Arial" panose="020B0604020202020204" pitchFamily="34" charset="0"/>
              <a:cs typeface="Arial" panose="020B0604020202020204" pitchFamily="34" charset="0"/>
            </a:endParaRPr>
          </a:p>
        </p:txBody>
      </p:sp>
      <p:sp>
        <p:nvSpPr>
          <p:cNvPr id="61" name="Text Box 11">
            <a:extLst>
              <a:ext uri="{FF2B5EF4-FFF2-40B4-BE49-F238E27FC236}">
                <a16:creationId xmlns:a16="http://schemas.microsoft.com/office/drawing/2014/main" id="{42F57523-340B-4ABE-AEA8-6A988F8805BB}"/>
              </a:ext>
            </a:extLst>
          </p:cNvPr>
          <p:cNvSpPr txBox="1">
            <a:spLocks noChangeArrowheads="1"/>
          </p:cNvSpPr>
          <p:nvPr/>
        </p:nvSpPr>
        <p:spPr bwMode="auto">
          <a:xfrm>
            <a:off x="1524000" y="6278564"/>
            <a:ext cx="9144000" cy="579437"/>
          </a:xfrm>
          <a:prstGeom prst="rect">
            <a:avLst/>
          </a:prstGeom>
          <a:solidFill>
            <a:srgbClr val="33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defTabSz="914400" eaLnBrk="1" fontAlgn="base" hangingPunct="1">
              <a:spcBef>
                <a:spcPct val="50000"/>
              </a:spcBef>
              <a:spcAft>
                <a:spcPct val="0"/>
              </a:spcAft>
            </a:pPr>
            <a:r>
              <a:rPr lang="en-US" altLang="vi-VN" sz="3200" b="1">
                <a:solidFill>
                  <a:srgbClr val="000000"/>
                </a:solidFill>
                <a:latin typeface="VNI-Times" pitchFamily="2" charset="0"/>
                <a:cs typeface="Arial" panose="020B0604020202020204" pitchFamily="34" charset="0"/>
              </a:rPr>
              <a:t>- Hình chieáu baèng coù höôùng chieáu töø treân xuoáng.</a:t>
            </a:r>
            <a:endParaRPr lang="vi-VN" altLang="vi-VN" sz="3200" b="1">
              <a:solidFill>
                <a:srgbClr val="00000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90A9A131-15F8-4240-9650-5DB611F67158}"/>
              </a:ext>
            </a:extLst>
          </p:cNvPr>
          <p:cNvSpPr txBox="1"/>
          <p:nvPr/>
        </p:nvSpPr>
        <p:spPr>
          <a:xfrm>
            <a:off x="2324163" y="1739206"/>
            <a:ext cx="1697035" cy="1384995"/>
          </a:xfrm>
          <a:prstGeom prst="rect">
            <a:avLst/>
          </a:prstGeom>
          <a:noFill/>
        </p:spPr>
        <p:txBody>
          <a:bodyPr wrap="square" rtlCol="0">
            <a:spAutoFit/>
          </a:bodyPr>
          <a:lstStyle/>
          <a:p>
            <a:pPr defTabSz="914400" fontAlgn="base">
              <a:spcBef>
                <a:spcPct val="0"/>
              </a:spcBef>
              <a:spcAft>
                <a:spcPct val="0"/>
              </a:spcAft>
            </a:pPr>
            <a:r>
              <a:rPr lang="vi-VN" sz="2800" dirty="0">
                <a:solidFill>
                  <a:srgbClr val="FF0000"/>
                </a:solidFill>
                <a:latin typeface="Arial"/>
                <a:cs typeface="Arial" panose="020B0604020202020204" pitchFamily="34" charset="0"/>
              </a:rPr>
              <a:t>1.  Hình Chiếu đứng</a:t>
            </a:r>
          </a:p>
        </p:txBody>
      </p:sp>
      <p:sp>
        <p:nvSpPr>
          <p:cNvPr id="55" name="Hộp Văn bản 54">
            <a:extLst>
              <a:ext uri="{FF2B5EF4-FFF2-40B4-BE49-F238E27FC236}">
                <a16:creationId xmlns:a16="http://schemas.microsoft.com/office/drawing/2014/main" id="{4358E1E9-3D8C-4B69-B896-3E6371423D4A}"/>
              </a:ext>
            </a:extLst>
          </p:cNvPr>
          <p:cNvSpPr txBox="1"/>
          <p:nvPr/>
        </p:nvSpPr>
        <p:spPr>
          <a:xfrm>
            <a:off x="8686293" y="2265286"/>
            <a:ext cx="1981707" cy="1384995"/>
          </a:xfrm>
          <a:prstGeom prst="rect">
            <a:avLst/>
          </a:prstGeom>
          <a:noFill/>
        </p:spPr>
        <p:txBody>
          <a:bodyPr wrap="square">
            <a:spAutoFit/>
          </a:bodyPr>
          <a:lstStyle/>
          <a:p>
            <a:pPr defTabSz="914400" fontAlgn="base">
              <a:spcBef>
                <a:spcPct val="0"/>
              </a:spcBef>
              <a:spcAft>
                <a:spcPct val="0"/>
              </a:spcAft>
            </a:pPr>
            <a:r>
              <a:rPr lang="vi-VN" sz="2800" dirty="0">
                <a:solidFill>
                  <a:srgbClr val="FF0000"/>
                </a:solidFill>
                <a:latin typeface="Arial"/>
                <a:cs typeface="Arial" panose="020B0604020202020204" pitchFamily="34" charset="0"/>
              </a:rPr>
              <a:t>2. Hình Chiếu cạnh</a:t>
            </a:r>
          </a:p>
        </p:txBody>
      </p:sp>
      <p:sp>
        <p:nvSpPr>
          <p:cNvPr id="56" name="Hộp Văn bản 55">
            <a:extLst>
              <a:ext uri="{FF2B5EF4-FFF2-40B4-BE49-F238E27FC236}">
                <a16:creationId xmlns:a16="http://schemas.microsoft.com/office/drawing/2014/main" id="{143BAD5A-ED52-442F-8715-146ED3B07E14}"/>
              </a:ext>
            </a:extLst>
          </p:cNvPr>
          <p:cNvSpPr txBox="1"/>
          <p:nvPr/>
        </p:nvSpPr>
        <p:spPr>
          <a:xfrm>
            <a:off x="3337573" y="4881216"/>
            <a:ext cx="1697035" cy="1384995"/>
          </a:xfrm>
          <a:prstGeom prst="rect">
            <a:avLst/>
          </a:prstGeom>
          <a:noFill/>
        </p:spPr>
        <p:txBody>
          <a:bodyPr wrap="square">
            <a:spAutoFit/>
          </a:bodyPr>
          <a:lstStyle/>
          <a:p>
            <a:pPr defTabSz="914400" fontAlgn="base">
              <a:spcBef>
                <a:spcPct val="0"/>
              </a:spcBef>
              <a:spcAft>
                <a:spcPct val="0"/>
              </a:spcAft>
            </a:pPr>
            <a:r>
              <a:rPr lang="vi-VN" sz="2800" dirty="0">
                <a:solidFill>
                  <a:srgbClr val="FF0000"/>
                </a:solidFill>
                <a:latin typeface="Arial"/>
                <a:cs typeface="Arial" panose="020B0604020202020204" pitchFamily="34" charset="0"/>
              </a:rPr>
              <a:t>3. Hình Chiếu bằng</a:t>
            </a:r>
          </a:p>
        </p:txBody>
      </p:sp>
    </p:spTree>
    <p:extLst>
      <p:ext uri="{BB962C8B-B14F-4D97-AF65-F5344CB8AC3E}">
        <p14:creationId xmlns:p14="http://schemas.microsoft.com/office/powerpoint/2010/main" val="1077828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grpId="0" nodeType="withEffect">
                                  <p:stCondLst>
                                    <p:cond delay="0"/>
                                  </p:stCondLst>
                                  <p:childTnLst>
                                    <p:set>
                                      <p:cBhvr>
                                        <p:cTn id="6" dur="1" fill="hold">
                                          <p:stCondLst>
                                            <p:cond delay="0"/>
                                          </p:stCondLst>
                                        </p:cTn>
                                        <p:tgtEl>
                                          <p:spTgt spid="720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7207"/>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206"/>
                                        </p:tgtEl>
                                        <p:attrNameLst>
                                          <p:attrName>style.visibility</p:attrName>
                                        </p:attrNameLst>
                                      </p:cBhvr>
                                      <p:to>
                                        <p:strVal val="hidden"/>
                                      </p:to>
                                    </p:set>
                                  </p:childTnLst>
                                </p:cTn>
                              </p:par>
                              <p:par>
                                <p:cTn id="11" presetID="21" presetClass="entr" presetSubtype="4" fill="hold" nodeType="withEffect">
                                  <p:stCondLst>
                                    <p:cond delay="0"/>
                                  </p:stCondLst>
                                  <p:childTnLst>
                                    <p:set>
                                      <p:cBhvr>
                                        <p:cTn id="12" dur="1" fill="hold">
                                          <p:stCondLst>
                                            <p:cond delay="0"/>
                                          </p:stCondLst>
                                        </p:cTn>
                                        <p:tgtEl>
                                          <p:spTgt spid="7283"/>
                                        </p:tgtEl>
                                        <p:attrNameLst>
                                          <p:attrName>style.visibility</p:attrName>
                                        </p:attrNameLst>
                                      </p:cBhvr>
                                      <p:to>
                                        <p:strVal val="visible"/>
                                      </p:to>
                                    </p:set>
                                    <p:animEffect transition="in" filter="wheel(4)">
                                      <p:cBhvr>
                                        <p:cTn id="13" dur="1000"/>
                                        <p:tgtEl>
                                          <p:spTgt spid="7283"/>
                                        </p:tgtEl>
                                      </p:cBhvr>
                                    </p:animEffect>
                                  </p:childTnLst>
                                </p:cTn>
                              </p:par>
                            </p:childTnLst>
                          </p:cTn>
                        </p:par>
                        <p:par>
                          <p:cTn id="14" fill="hold" nodeType="afterGroup">
                            <p:stCondLst>
                              <p:cond delay="1000"/>
                            </p:stCondLst>
                            <p:childTnLst>
                              <p:par>
                                <p:cTn id="15" presetID="8" presetClass="entr" presetSubtype="16" fill="hold" grpId="0" nodeType="after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diamond(in)">
                                      <p:cBhvr>
                                        <p:cTn id="17" dur="1000"/>
                                        <p:tgtEl>
                                          <p:spTgt spid="717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diamond(in)">
                                      <p:cBhvr>
                                        <p:cTn id="20" dur="1000"/>
                                        <p:tgtEl>
                                          <p:spTgt spid="7172"/>
                                        </p:tgtEl>
                                      </p:cBhvr>
                                    </p:animEffect>
                                  </p:childTnLst>
                                </p:cTn>
                              </p:par>
                              <p:par>
                                <p:cTn id="21" presetID="8" presetClass="entr" presetSubtype="16"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1000"/>
                                        <p:tgtEl>
                                          <p:spTgt spid="4"/>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7181"/>
                                        </p:tgtEl>
                                        <p:attrNameLst>
                                          <p:attrName>style.visibility</p:attrName>
                                        </p:attrNameLst>
                                      </p:cBhvr>
                                      <p:to>
                                        <p:strVal val="visible"/>
                                      </p:to>
                                    </p:set>
                                    <p:animEffect transition="in" filter="diamond(in)">
                                      <p:cBhvr>
                                        <p:cTn id="26" dur="1000"/>
                                        <p:tgtEl>
                                          <p:spTgt spid="718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p:cTn id="31" dur="2000" fill="hold"/>
                                        <p:tgtEl>
                                          <p:spTgt spid="58"/>
                                        </p:tgtEl>
                                        <p:attrNameLst>
                                          <p:attrName>ppt_w</p:attrName>
                                        </p:attrNameLst>
                                      </p:cBhvr>
                                      <p:tavLst>
                                        <p:tav tm="0">
                                          <p:val>
                                            <p:strVal val="#ppt_w+.3"/>
                                          </p:val>
                                        </p:tav>
                                        <p:tav tm="100000">
                                          <p:val>
                                            <p:strVal val="#ppt_w"/>
                                          </p:val>
                                        </p:tav>
                                      </p:tavLst>
                                    </p:anim>
                                    <p:anim calcmode="lin" valueType="num">
                                      <p:cBhvr>
                                        <p:cTn id="32" dur="2000" fill="hold"/>
                                        <p:tgtEl>
                                          <p:spTgt spid="58"/>
                                        </p:tgtEl>
                                        <p:attrNameLst>
                                          <p:attrName>ppt_h</p:attrName>
                                        </p:attrNameLst>
                                      </p:cBhvr>
                                      <p:tavLst>
                                        <p:tav tm="0">
                                          <p:val>
                                            <p:strVal val="#ppt_h"/>
                                          </p:val>
                                        </p:tav>
                                        <p:tav tm="100000">
                                          <p:val>
                                            <p:strVal val="#ppt_h"/>
                                          </p:val>
                                        </p:tav>
                                      </p:tavLst>
                                    </p:anim>
                                    <p:animEffect transition="in" filter="fade">
                                      <p:cBhvr>
                                        <p:cTn id="33" dur="2000"/>
                                        <p:tgtEl>
                                          <p:spTgt spid="5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7206"/>
                                        </p:tgtEl>
                                        <p:attrNameLst>
                                          <p:attrName>style.visibility</p:attrName>
                                        </p:attrNameLst>
                                      </p:cBhvr>
                                      <p:to>
                                        <p:strVal val="visible"/>
                                      </p:to>
                                    </p:set>
                                  </p:childTnLst>
                                </p:cTn>
                              </p:par>
                            </p:childTnLst>
                          </p:cTn>
                        </p:par>
                        <p:par>
                          <p:cTn id="38" fill="hold" nodeType="afterGroup">
                            <p:stCondLst>
                              <p:cond delay="0"/>
                            </p:stCondLst>
                            <p:childTnLst>
                              <p:par>
                                <p:cTn id="39" presetID="0" presetClass="path" presetSubtype="0" repeatCount="indefinite" accel="50000" decel="50000" fill="hold" grpId="1" nodeType="afterEffect">
                                  <p:stCondLst>
                                    <p:cond delay="0"/>
                                  </p:stCondLst>
                                  <p:endCondLst>
                                    <p:cond evt="onNext" delay="0">
                                      <p:tgtEl>
                                        <p:sldTgt/>
                                      </p:tgtEl>
                                    </p:cond>
                                  </p:endCondLst>
                                  <p:childTnLst>
                                    <p:animMotion origin="layout" path="M 3.33333E-6 3.75723E-6 L -0.04167 -0.0333 " pathEditMode="relative" rAng="0" ptsTypes="AA">
                                      <p:cBhvr>
                                        <p:cTn id="40" dur="500" fill="hold"/>
                                        <p:tgtEl>
                                          <p:spTgt spid="7206"/>
                                        </p:tgtEl>
                                        <p:attrNameLst>
                                          <p:attrName>ppt_x</p:attrName>
                                          <p:attrName>ppt_y</p:attrName>
                                        </p:attrNameLst>
                                      </p:cBhvr>
                                      <p:rCtr x="0" y="0"/>
                                    </p:animMotion>
                                  </p:childTnLst>
                                </p:cTn>
                              </p:par>
                            </p:childTnLst>
                          </p:cTn>
                        </p:par>
                        <p:par>
                          <p:cTn id="41" fill="hold" nodeType="afterGroup">
                            <p:stCondLst>
                              <p:cond delay="500"/>
                            </p:stCondLst>
                            <p:childTnLst>
                              <p:par>
                                <p:cTn id="42" presetID="22" presetClass="entr" presetSubtype="4" fill="hold" nodeType="afterEffect">
                                  <p:stCondLst>
                                    <p:cond delay="0"/>
                                  </p:stCondLst>
                                  <p:childTnLst>
                                    <p:set>
                                      <p:cBhvr>
                                        <p:cTn id="43" dur="1" fill="hold">
                                          <p:stCondLst>
                                            <p:cond delay="0"/>
                                          </p:stCondLst>
                                        </p:cTn>
                                        <p:tgtEl>
                                          <p:spTgt spid="7254"/>
                                        </p:tgtEl>
                                        <p:attrNameLst>
                                          <p:attrName>style.visibility</p:attrName>
                                        </p:attrNameLst>
                                      </p:cBhvr>
                                      <p:to>
                                        <p:strVal val="visible"/>
                                      </p:to>
                                    </p:set>
                                    <p:animEffect transition="in" filter="wipe(down)">
                                      <p:cBhvr>
                                        <p:cTn id="44" dur="1000"/>
                                        <p:tgtEl>
                                          <p:spTgt spid="7254"/>
                                        </p:tgtEl>
                                      </p:cBhvr>
                                    </p:animEffect>
                                  </p:childTnLst>
                                </p:cTn>
                              </p:par>
                              <p:par>
                                <p:cTn id="45" presetID="22" presetClass="entr" presetSubtype="4" fill="hold" nodeType="withEffect">
                                  <p:stCondLst>
                                    <p:cond delay="0"/>
                                  </p:stCondLst>
                                  <p:childTnLst>
                                    <p:set>
                                      <p:cBhvr>
                                        <p:cTn id="46" dur="1" fill="hold">
                                          <p:stCondLst>
                                            <p:cond delay="0"/>
                                          </p:stCondLst>
                                        </p:cTn>
                                        <p:tgtEl>
                                          <p:spTgt spid="7257"/>
                                        </p:tgtEl>
                                        <p:attrNameLst>
                                          <p:attrName>style.visibility</p:attrName>
                                        </p:attrNameLst>
                                      </p:cBhvr>
                                      <p:to>
                                        <p:strVal val="visible"/>
                                      </p:to>
                                    </p:set>
                                    <p:animEffect transition="in" filter="wipe(down)">
                                      <p:cBhvr>
                                        <p:cTn id="47" dur="1000"/>
                                        <p:tgtEl>
                                          <p:spTgt spid="7257"/>
                                        </p:tgtEl>
                                      </p:cBhvr>
                                    </p:animEffect>
                                  </p:childTnLst>
                                </p:cTn>
                              </p:par>
                              <p:par>
                                <p:cTn id="48" presetID="22" presetClass="entr" presetSubtype="4" fill="hold" nodeType="withEffect">
                                  <p:stCondLst>
                                    <p:cond delay="0"/>
                                  </p:stCondLst>
                                  <p:childTnLst>
                                    <p:set>
                                      <p:cBhvr>
                                        <p:cTn id="49" dur="1" fill="hold">
                                          <p:stCondLst>
                                            <p:cond delay="0"/>
                                          </p:stCondLst>
                                        </p:cTn>
                                        <p:tgtEl>
                                          <p:spTgt spid="7258"/>
                                        </p:tgtEl>
                                        <p:attrNameLst>
                                          <p:attrName>style.visibility</p:attrName>
                                        </p:attrNameLst>
                                      </p:cBhvr>
                                      <p:to>
                                        <p:strVal val="visible"/>
                                      </p:to>
                                    </p:set>
                                    <p:animEffect transition="in" filter="wipe(down)">
                                      <p:cBhvr>
                                        <p:cTn id="50" dur="1000"/>
                                        <p:tgtEl>
                                          <p:spTgt spid="7258"/>
                                        </p:tgtEl>
                                      </p:cBhvr>
                                    </p:animEffect>
                                  </p:childTnLst>
                                </p:cTn>
                              </p:par>
                              <p:par>
                                <p:cTn id="51" presetID="22" presetClass="entr" presetSubtype="4" fill="hold" nodeType="withEffect">
                                  <p:stCondLst>
                                    <p:cond delay="0"/>
                                  </p:stCondLst>
                                  <p:childTnLst>
                                    <p:set>
                                      <p:cBhvr>
                                        <p:cTn id="52" dur="1" fill="hold">
                                          <p:stCondLst>
                                            <p:cond delay="0"/>
                                          </p:stCondLst>
                                        </p:cTn>
                                        <p:tgtEl>
                                          <p:spTgt spid="7259"/>
                                        </p:tgtEl>
                                        <p:attrNameLst>
                                          <p:attrName>style.visibility</p:attrName>
                                        </p:attrNameLst>
                                      </p:cBhvr>
                                      <p:to>
                                        <p:strVal val="visible"/>
                                      </p:to>
                                    </p:set>
                                    <p:animEffect transition="in" filter="wipe(down)">
                                      <p:cBhvr>
                                        <p:cTn id="53" dur="1000"/>
                                        <p:tgtEl>
                                          <p:spTgt spid="7259"/>
                                        </p:tgtEl>
                                      </p:cBhvr>
                                    </p:animEffect>
                                  </p:childTnLst>
                                </p:cTn>
                              </p:par>
                            </p:childTnLst>
                          </p:cTn>
                        </p:par>
                        <p:par>
                          <p:cTn id="54" fill="hold" nodeType="afterGroup">
                            <p:stCondLst>
                              <p:cond delay="1500"/>
                            </p:stCondLst>
                            <p:childTnLst>
                              <p:par>
                                <p:cTn id="55" presetID="13" presetClass="entr" presetSubtype="16"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plus(in)">
                                      <p:cBhvr>
                                        <p:cTn id="57" dur="1000"/>
                                        <p:tgtEl>
                                          <p:spTgt spid="2"/>
                                        </p:tgtEl>
                                      </p:cBhvr>
                                    </p:animEffect>
                                  </p:childTnLst>
                                </p:cTn>
                              </p:par>
                            </p:childTnLst>
                          </p:cTn>
                        </p:par>
                        <p:par>
                          <p:cTn id="58" fill="hold" nodeType="afterGroup">
                            <p:stCondLst>
                              <p:cond delay="2500"/>
                            </p:stCondLst>
                            <p:childTnLst>
                              <p:par>
                                <p:cTn id="59" presetID="5" presetClass="entr" presetSubtype="10" fill="hold" grpId="0" nodeType="afterEffect">
                                  <p:stCondLst>
                                    <p:cond delay="0"/>
                                  </p:stCondLst>
                                  <p:childTnLst>
                                    <p:set>
                                      <p:cBhvr>
                                        <p:cTn id="60" dur="1" fill="hold">
                                          <p:stCondLst>
                                            <p:cond delay="0"/>
                                          </p:stCondLst>
                                        </p:cTn>
                                        <p:tgtEl>
                                          <p:spTgt spid="7274"/>
                                        </p:tgtEl>
                                        <p:attrNameLst>
                                          <p:attrName>style.visibility</p:attrName>
                                        </p:attrNameLst>
                                      </p:cBhvr>
                                      <p:to>
                                        <p:strVal val="visible"/>
                                      </p:to>
                                    </p:set>
                                    <p:animEffect transition="in" filter="checkerboard(across)">
                                      <p:cBhvr>
                                        <p:cTn id="61" dur="1000"/>
                                        <p:tgtEl>
                                          <p:spTgt spid="727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par>
                    <p:cTn id="67" fill="hold">
                      <p:stCondLst>
                        <p:cond delay="indefinite"/>
                      </p:stCondLst>
                      <p:childTnLst>
                        <p:par>
                          <p:cTn id="68" fill="hold">
                            <p:stCondLst>
                              <p:cond delay="0"/>
                            </p:stCondLst>
                            <p:childTnLst>
                              <p:par>
                                <p:cTn id="69" presetID="50" presetClass="entr" presetSubtype="0" decel="100000" fill="hold" nodeType="click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p:cTn id="71" dur="1000" fill="hold"/>
                                        <p:tgtEl>
                                          <p:spTgt spid="60"/>
                                        </p:tgtEl>
                                        <p:attrNameLst>
                                          <p:attrName>ppt_w</p:attrName>
                                        </p:attrNameLst>
                                      </p:cBhvr>
                                      <p:tavLst>
                                        <p:tav tm="0">
                                          <p:val>
                                            <p:strVal val="#ppt_w+.3"/>
                                          </p:val>
                                        </p:tav>
                                        <p:tav tm="100000">
                                          <p:val>
                                            <p:strVal val="#ppt_w"/>
                                          </p:val>
                                        </p:tav>
                                      </p:tavLst>
                                    </p:anim>
                                    <p:anim calcmode="lin" valueType="num">
                                      <p:cBhvr>
                                        <p:cTn id="72" dur="1000" fill="hold"/>
                                        <p:tgtEl>
                                          <p:spTgt spid="60"/>
                                        </p:tgtEl>
                                        <p:attrNameLst>
                                          <p:attrName>ppt_h</p:attrName>
                                        </p:attrNameLst>
                                      </p:cBhvr>
                                      <p:tavLst>
                                        <p:tav tm="0">
                                          <p:val>
                                            <p:strVal val="#ppt_h"/>
                                          </p:val>
                                        </p:tav>
                                        <p:tav tm="100000">
                                          <p:val>
                                            <p:strVal val="#ppt_h"/>
                                          </p:val>
                                        </p:tav>
                                      </p:tavLst>
                                    </p:anim>
                                    <p:animEffect transition="in" filter="fade">
                                      <p:cBhvr>
                                        <p:cTn id="73" dur="1000"/>
                                        <p:tgtEl>
                                          <p:spTgt spid="6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nodeType="clickEffect">
                                  <p:stCondLst>
                                    <p:cond delay="0"/>
                                  </p:stCondLst>
                                  <p:childTnLst>
                                    <p:set>
                                      <p:cBhvr>
                                        <p:cTn id="77" dur="1" fill="hold">
                                          <p:stCondLst>
                                            <p:cond delay="0"/>
                                          </p:stCondLst>
                                        </p:cTn>
                                        <p:tgtEl>
                                          <p:spTgt spid="7207"/>
                                        </p:tgtEl>
                                        <p:attrNameLst>
                                          <p:attrName>style.visibility</p:attrName>
                                        </p:attrNameLst>
                                      </p:cBhvr>
                                      <p:to>
                                        <p:strVal val="visible"/>
                                      </p:to>
                                    </p:set>
                                  </p:childTnLst>
                                </p:cTn>
                              </p:par>
                            </p:childTnLst>
                          </p:cTn>
                        </p:par>
                        <p:par>
                          <p:cTn id="78" fill="hold" nodeType="afterGroup">
                            <p:stCondLst>
                              <p:cond delay="0"/>
                            </p:stCondLst>
                            <p:childTnLst>
                              <p:par>
                                <p:cTn id="79" presetID="0" presetClass="path" presetSubtype="0" repeatCount="indefinite" accel="50000" decel="50000" fill="hold" nodeType="afterEffect">
                                  <p:stCondLst>
                                    <p:cond delay="0"/>
                                  </p:stCondLst>
                                  <p:endCondLst>
                                    <p:cond evt="onNext" delay="0">
                                      <p:tgtEl>
                                        <p:sldTgt/>
                                      </p:tgtEl>
                                    </p:cond>
                                  </p:endCondLst>
                                  <p:childTnLst>
                                    <p:animMotion origin="layout" path="M 3.33333E-6 5.49133E-6 L 0.03333 5.49133E-6 " pathEditMode="relative" ptsTypes="AA">
                                      <p:cBhvr>
                                        <p:cTn id="80" dur="500" fill="hold"/>
                                        <p:tgtEl>
                                          <p:spTgt spid="7207"/>
                                        </p:tgtEl>
                                        <p:attrNameLst>
                                          <p:attrName>ppt_x</p:attrName>
                                          <p:attrName>ppt_y</p:attrName>
                                        </p:attrNameLst>
                                      </p:cBhvr>
                                    </p:animMotion>
                                  </p:childTnLst>
                                </p:cTn>
                              </p:par>
                            </p:childTnLst>
                          </p:cTn>
                        </p:par>
                        <p:par>
                          <p:cTn id="81" fill="hold" nodeType="afterGroup">
                            <p:stCondLst>
                              <p:cond delay="500"/>
                            </p:stCondLst>
                            <p:childTnLst>
                              <p:par>
                                <p:cTn id="82" presetID="22" presetClass="entr" presetSubtype="8" fill="hold" nodeType="afterEffect">
                                  <p:stCondLst>
                                    <p:cond delay="0"/>
                                  </p:stCondLst>
                                  <p:childTnLst>
                                    <p:set>
                                      <p:cBhvr>
                                        <p:cTn id="83" dur="1" fill="hold">
                                          <p:stCondLst>
                                            <p:cond delay="0"/>
                                          </p:stCondLst>
                                        </p:cTn>
                                        <p:tgtEl>
                                          <p:spTgt spid="7269"/>
                                        </p:tgtEl>
                                        <p:attrNameLst>
                                          <p:attrName>style.visibility</p:attrName>
                                        </p:attrNameLst>
                                      </p:cBhvr>
                                      <p:to>
                                        <p:strVal val="visible"/>
                                      </p:to>
                                    </p:set>
                                    <p:animEffect transition="in" filter="wipe(left)">
                                      <p:cBhvr>
                                        <p:cTn id="84" dur="1000"/>
                                        <p:tgtEl>
                                          <p:spTgt spid="7269"/>
                                        </p:tgtEl>
                                      </p:cBhvr>
                                    </p:animEffect>
                                  </p:childTnLst>
                                </p:cTn>
                              </p:par>
                              <p:par>
                                <p:cTn id="85" presetID="22" presetClass="entr" presetSubtype="8" fill="hold" nodeType="withEffect">
                                  <p:stCondLst>
                                    <p:cond delay="0"/>
                                  </p:stCondLst>
                                  <p:childTnLst>
                                    <p:set>
                                      <p:cBhvr>
                                        <p:cTn id="86" dur="1" fill="hold">
                                          <p:stCondLst>
                                            <p:cond delay="0"/>
                                          </p:stCondLst>
                                        </p:cTn>
                                        <p:tgtEl>
                                          <p:spTgt spid="7270"/>
                                        </p:tgtEl>
                                        <p:attrNameLst>
                                          <p:attrName>style.visibility</p:attrName>
                                        </p:attrNameLst>
                                      </p:cBhvr>
                                      <p:to>
                                        <p:strVal val="visible"/>
                                      </p:to>
                                    </p:set>
                                    <p:animEffect transition="in" filter="wipe(left)">
                                      <p:cBhvr>
                                        <p:cTn id="87" dur="1000"/>
                                        <p:tgtEl>
                                          <p:spTgt spid="7270"/>
                                        </p:tgtEl>
                                      </p:cBhvr>
                                    </p:animEffect>
                                  </p:childTnLst>
                                </p:cTn>
                              </p:par>
                              <p:par>
                                <p:cTn id="88" presetID="22" presetClass="entr" presetSubtype="8" fill="hold" nodeType="withEffect">
                                  <p:stCondLst>
                                    <p:cond delay="0"/>
                                  </p:stCondLst>
                                  <p:childTnLst>
                                    <p:set>
                                      <p:cBhvr>
                                        <p:cTn id="89" dur="1" fill="hold">
                                          <p:stCondLst>
                                            <p:cond delay="0"/>
                                          </p:stCondLst>
                                        </p:cTn>
                                        <p:tgtEl>
                                          <p:spTgt spid="7272"/>
                                        </p:tgtEl>
                                        <p:attrNameLst>
                                          <p:attrName>style.visibility</p:attrName>
                                        </p:attrNameLst>
                                      </p:cBhvr>
                                      <p:to>
                                        <p:strVal val="visible"/>
                                      </p:to>
                                    </p:set>
                                    <p:animEffect transition="in" filter="wipe(left)">
                                      <p:cBhvr>
                                        <p:cTn id="90" dur="1000"/>
                                        <p:tgtEl>
                                          <p:spTgt spid="7272"/>
                                        </p:tgtEl>
                                      </p:cBhvr>
                                    </p:animEffect>
                                  </p:childTnLst>
                                </p:cTn>
                              </p:par>
                              <p:par>
                                <p:cTn id="91" presetID="22" presetClass="entr" presetSubtype="8" fill="hold" nodeType="withEffect">
                                  <p:stCondLst>
                                    <p:cond delay="0"/>
                                  </p:stCondLst>
                                  <p:childTnLst>
                                    <p:set>
                                      <p:cBhvr>
                                        <p:cTn id="92" dur="1" fill="hold">
                                          <p:stCondLst>
                                            <p:cond delay="0"/>
                                          </p:stCondLst>
                                        </p:cTn>
                                        <p:tgtEl>
                                          <p:spTgt spid="7271"/>
                                        </p:tgtEl>
                                        <p:attrNameLst>
                                          <p:attrName>style.visibility</p:attrName>
                                        </p:attrNameLst>
                                      </p:cBhvr>
                                      <p:to>
                                        <p:strVal val="visible"/>
                                      </p:to>
                                    </p:set>
                                    <p:animEffect transition="in" filter="wipe(left)">
                                      <p:cBhvr>
                                        <p:cTn id="93" dur="1000"/>
                                        <p:tgtEl>
                                          <p:spTgt spid="7271"/>
                                        </p:tgtEl>
                                      </p:cBhvr>
                                    </p:animEffect>
                                  </p:childTnLst>
                                </p:cTn>
                              </p:par>
                            </p:childTnLst>
                          </p:cTn>
                        </p:par>
                        <p:par>
                          <p:cTn id="94" fill="hold" nodeType="afterGroup">
                            <p:stCondLst>
                              <p:cond delay="1500"/>
                            </p:stCondLst>
                            <p:childTnLst>
                              <p:par>
                                <p:cTn id="95" presetID="3" presetClass="entr" presetSubtype="5" fill="hold" grpId="0" nodeType="afterEffect">
                                  <p:stCondLst>
                                    <p:cond delay="0"/>
                                  </p:stCondLst>
                                  <p:childTnLst>
                                    <p:set>
                                      <p:cBhvr>
                                        <p:cTn id="96" dur="1" fill="hold">
                                          <p:stCondLst>
                                            <p:cond delay="0"/>
                                          </p:stCondLst>
                                        </p:cTn>
                                        <p:tgtEl>
                                          <p:spTgt spid="7249"/>
                                        </p:tgtEl>
                                        <p:attrNameLst>
                                          <p:attrName>style.visibility</p:attrName>
                                        </p:attrNameLst>
                                      </p:cBhvr>
                                      <p:to>
                                        <p:strVal val="visible"/>
                                      </p:to>
                                    </p:set>
                                    <p:animEffect transition="in" filter="blinds(vertical)">
                                      <p:cBhvr>
                                        <p:cTn id="97" dur="1000"/>
                                        <p:tgtEl>
                                          <p:spTgt spid="7249"/>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7273"/>
                                        </p:tgtEl>
                                        <p:attrNameLst>
                                          <p:attrName>style.visibility</p:attrName>
                                        </p:attrNameLst>
                                      </p:cBhvr>
                                      <p:to>
                                        <p:strVal val="visible"/>
                                      </p:to>
                                    </p:set>
                                    <p:anim calcmode="lin" valueType="num">
                                      <p:cBhvr>
                                        <p:cTn id="102" dur="500" fill="hold"/>
                                        <p:tgtEl>
                                          <p:spTgt spid="7273"/>
                                        </p:tgtEl>
                                        <p:attrNameLst>
                                          <p:attrName>ppt_w</p:attrName>
                                        </p:attrNameLst>
                                      </p:cBhvr>
                                      <p:tavLst>
                                        <p:tav tm="0">
                                          <p:val>
                                            <p:fltVal val="0"/>
                                          </p:val>
                                        </p:tav>
                                        <p:tav tm="100000">
                                          <p:val>
                                            <p:strVal val="#ppt_w"/>
                                          </p:val>
                                        </p:tav>
                                      </p:tavLst>
                                    </p:anim>
                                    <p:anim calcmode="lin" valueType="num">
                                      <p:cBhvr>
                                        <p:cTn id="103" dur="500" fill="hold"/>
                                        <p:tgtEl>
                                          <p:spTgt spid="7273"/>
                                        </p:tgtEl>
                                        <p:attrNameLst>
                                          <p:attrName>ppt_h</p:attrName>
                                        </p:attrNameLst>
                                      </p:cBhvr>
                                      <p:tavLst>
                                        <p:tav tm="0">
                                          <p:val>
                                            <p:fltVal val="0"/>
                                          </p:val>
                                        </p:tav>
                                        <p:tav tm="100000">
                                          <p:val>
                                            <p:strVal val="#ppt_h"/>
                                          </p:val>
                                        </p:tav>
                                      </p:tavLst>
                                    </p:anim>
                                    <p:animEffect transition="in" filter="fade">
                                      <p:cBhvr>
                                        <p:cTn id="104" dur="500"/>
                                        <p:tgtEl>
                                          <p:spTgt spid="7273"/>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 calcmode="lin" valueType="num">
                                      <p:cBhvr>
                                        <p:cTn id="107" dur="500" fill="hold"/>
                                        <p:tgtEl>
                                          <p:spTgt spid="55"/>
                                        </p:tgtEl>
                                        <p:attrNameLst>
                                          <p:attrName>ppt_w</p:attrName>
                                        </p:attrNameLst>
                                      </p:cBhvr>
                                      <p:tavLst>
                                        <p:tav tm="0">
                                          <p:val>
                                            <p:fltVal val="0"/>
                                          </p:val>
                                        </p:tav>
                                        <p:tav tm="100000">
                                          <p:val>
                                            <p:strVal val="#ppt_w"/>
                                          </p:val>
                                        </p:tav>
                                      </p:tavLst>
                                    </p:anim>
                                    <p:anim calcmode="lin" valueType="num">
                                      <p:cBhvr>
                                        <p:cTn id="108" dur="500" fill="hold"/>
                                        <p:tgtEl>
                                          <p:spTgt spid="55"/>
                                        </p:tgtEl>
                                        <p:attrNameLst>
                                          <p:attrName>ppt_h</p:attrName>
                                        </p:attrNameLst>
                                      </p:cBhvr>
                                      <p:tavLst>
                                        <p:tav tm="0">
                                          <p:val>
                                            <p:fltVal val="0"/>
                                          </p:val>
                                        </p:tav>
                                        <p:tav tm="100000">
                                          <p:val>
                                            <p:strVal val="#ppt_h"/>
                                          </p:val>
                                        </p:tav>
                                      </p:tavLst>
                                    </p:anim>
                                    <p:animEffect transition="in" filter="fade">
                                      <p:cBhvr>
                                        <p:cTn id="109" dur="500"/>
                                        <p:tgtEl>
                                          <p:spTgt spid="55"/>
                                        </p:tgtEl>
                                      </p:cBhvr>
                                    </p:animEffect>
                                  </p:childTnLst>
                                </p:cTn>
                              </p:par>
                            </p:childTnLst>
                          </p:cTn>
                        </p:par>
                      </p:childTnLst>
                    </p:cTn>
                  </p:par>
                  <p:par>
                    <p:cTn id="110" fill="hold">
                      <p:stCondLst>
                        <p:cond delay="indefinite"/>
                      </p:stCondLst>
                      <p:childTnLst>
                        <p:par>
                          <p:cTn id="111" fill="hold">
                            <p:stCondLst>
                              <p:cond delay="0"/>
                            </p:stCondLst>
                            <p:childTnLst>
                              <p:par>
                                <p:cTn id="112" presetID="50" presetClass="entr" presetSubtype="0" decel="100000" fill="hold" grpId="0" nodeType="click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1000" fill="hold"/>
                                        <p:tgtEl>
                                          <p:spTgt spid="61"/>
                                        </p:tgtEl>
                                        <p:attrNameLst>
                                          <p:attrName>ppt_w</p:attrName>
                                        </p:attrNameLst>
                                      </p:cBhvr>
                                      <p:tavLst>
                                        <p:tav tm="0">
                                          <p:val>
                                            <p:strVal val="#ppt_w+.3"/>
                                          </p:val>
                                        </p:tav>
                                        <p:tav tm="100000">
                                          <p:val>
                                            <p:strVal val="#ppt_w"/>
                                          </p:val>
                                        </p:tav>
                                      </p:tavLst>
                                    </p:anim>
                                    <p:anim calcmode="lin" valueType="num">
                                      <p:cBhvr>
                                        <p:cTn id="115" dur="1000" fill="hold"/>
                                        <p:tgtEl>
                                          <p:spTgt spid="61"/>
                                        </p:tgtEl>
                                        <p:attrNameLst>
                                          <p:attrName>ppt_h</p:attrName>
                                        </p:attrNameLst>
                                      </p:cBhvr>
                                      <p:tavLst>
                                        <p:tav tm="0">
                                          <p:val>
                                            <p:strVal val="#ppt_h"/>
                                          </p:val>
                                        </p:tav>
                                        <p:tav tm="100000">
                                          <p:val>
                                            <p:strVal val="#ppt_h"/>
                                          </p:val>
                                        </p:tav>
                                      </p:tavLst>
                                    </p:anim>
                                    <p:animEffect transition="in" filter="fade">
                                      <p:cBhvr>
                                        <p:cTn id="116" dur="1000"/>
                                        <p:tgtEl>
                                          <p:spTgt spid="61"/>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1" nodeType="clickEffect">
                                  <p:stCondLst>
                                    <p:cond delay="0"/>
                                  </p:stCondLst>
                                  <p:childTnLst>
                                    <p:set>
                                      <p:cBhvr>
                                        <p:cTn id="120" dur="1" fill="hold">
                                          <p:stCondLst>
                                            <p:cond delay="0"/>
                                          </p:stCondLst>
                                        </p:cTn>
                                        <p:tgtEl>
                                          <p:spTgt spid="7208"/>
                                        </p:tgtEl>
                                        <p:attrNameLst>
                                          <p:attrName>style.visibility</p:attrName>
                                        </p:attrNameLst>
                                      </p:cBhvr>
                                      <p:to>
                                        <p:strVal val="visible"/>
                                      </p:to>
                                    </p:set>
                                  </p:childTnLst>
                                </p:cTn>
                              </p:par>
                            </p:childTnLst>
                          </p:cTn>
                        </p:par>
                        <p:par>
                          <p:cTn id="121" fill="hold" nodeType="afterGroup">
                            <p:stCondLst>
                              <p:cond delay="0"/>
                            </p:stCondLst>
                            <p:childTnLst>
                              <p:par>
                                <p:cTn id="122" presetID="0" presetClass="path" presetSubtype="0" repeatCount="indefinite" accel="50000" decel="50000" fill="hold" grpId="2" nodeType="afterEffect">
                                  <p:stCondLst>
                                    <p:cond delay="0"/>
                                  </p:stCondLst>
                                  <p:endCondLst>
                                    <p:cond evt="onNext" delay="0">
                                      <p:tgtEl>
                                        <p:sldTgt/>
                                      </p:tgtEl>
                                    </p:cond>
                                  </p:endCondLst>
                                  <p:childTnLst>
                                    <p:animMotion origin="layout" path="M 5.83333E-6 3.46821E-6 L 5.83333E-6 0.05549 " pathEditMode="relative" ptsTypes="AA">
                                      <p:cBhvr>
                                        <p:cTn id="123" dur="500" fill="hold"/>
                                        <p:tgtEl>
                                          <p:spTgt spid="7208"/>
                                        </p:tgtEl>
                                        <p:attrNameLst>
                                          <p:attrName>ppt_x</p:attrName>
                                          <p:attrName>ppt_y</p:attrName>
                                        </p:attrNameLst>
                                      </p:cBhvr>
                                    </p:animMotion>
                                  </p:childTnLst>
                                </p:cTn>
                              </p:par>
                            </p:childTnLst>
                          </p:cTn>
                        </p:par>
                        <p:par>
                          <p:cTn id="124" fill="hold" nodeType="afterGroup">
                            <p:stCondLst>
                              <p:cond delay="500"/>
                            </p:stCondLst>
                            <p:childTnLst>
                              <p:par>
                                <p:cTn id="125" presetID="22" presetClass="entr" presetSubtype="1" fill="hold" nodeType="afterEffect">
                                  <p:stCondLst>
                                    <p:cond delay="0"/>
                                  </p:stCondLst>
                                  <p:childTnLst>
                                    <p:set>
                                      <p:cBhvr>
                                        <p:cTn id="126" dur="1" fill="hold">
                                          <p:stCondLst>
                                            <p:cond delay="0"/>
                                          </p:stCondLst>
                                        </p:cTn>
                                        <p:tgtEl>
                                          <p:spTgt spid="7265"/>
                                        </p:tgtEl>
                                        <p:attrNameLst>
                                          <p:attrName>style.visibility</p:attrName>
                                        </p:attrNameLst>
                                      </p:cBhvr>
                                      <p:to>
                                        <p:strVal val="visible"/>
                                      </p:to>
                                    </p:set>
                                    <p:animEffect transition="in" filter="wipe(up)">
                                      <p:cBhvr>
                                        <p:cTn id="127" dur="1000"/>
                                        <p:tgtEl>
                                          <p:spTgt spid="7265"/>
                                        </p:tgtEl>
                                      </p:cBhvr>
                                    </p:animEffect>
                                  </p:childTnLst>
                                </p:cTn>
                              </p:par>
                              <p:par>
                                <p:cTn id="128" presetID="22" presetClass="entr" presetSubtype="1" fill="hold" nodeType="withEffect">
                                  <p:stCondLst>
                                    <p:cond delay="0"/>
                                  </p:stCondLst>
                                  <p:childTnLst>
                                    <p:set>
                                      <p:cBhvr>
                                        <p:cTn id="129" dur="1" fill="hold">
                                          <p:stCondLst>
                                            <p:cond delay="0"/>
                                          </p:stCondLst>
                                        </p:cTn>
                                        <p:tgtEl>
                                          <p:spTgt spid="7268"/>
                                        </p:tgtEl>
                                        <p:attrNameLst>
                                          <p:attrName>style.visibility</p:attrName>
                                        </p:attrNameLst>
                                      </p:cBhvr>
                                      <p:to>
                                        <p:strVal val="visible"/>
                                      </p:to>
                                    </p:set>
                                    <p:animEffect transition="in" filter="wipe(up)">
                                      <p:cBhvr>
                                        <p:cTn id="130" dur="1000"/>
                                        <p:tgtEl>
                                          <p:spTgt spid="7268"/>
                                        </p:tgtEl>
                                      </p:cBhvr>
                                    </p:animEffect>
                                  </p:childTnLst>
                                </p:cTn>
                              </p:par>
                              <p:par>
                                <p:cTn id="131" presetID="22" presetClass="entr" presetSubtype="1" fill="hold" nodeType="withEffect">
                                  <p:stCondLst>
                                    <p:cond delay="0"/>
                                  </p:stCondLst>
                                  <p:childTnLst>
                                    <p:set>
                                      <p:cBhvr>
                                        <p:cTn id="132" dur="1" fill="hold">
                                          <p:stCondLst>
                                            <p:cond delay="0"/>
                                          </p:stCondLst>
                                        </p:cTn>
                                        <p:tgtEl>
                                          <p:spTgt spid="7264"/>
                                        </p:tgtEl>
                                        <p:attrNameLst>
                                          <p:attrName>style.visibility</p:attrName>
                                        </p:attrNameLst>
                                      </p:cBhvr>
                                      <p:to>
                                        <p:strVal val="visible"/>
                                      </p:to>
                                    </p:set>
                                    <p:animEffect transition="in" filter="wipe(up)">
                                      <p:cBhvr>
                                        <p:cTn id="133" dur="1000"/>
                                        <p:tgtEl>
                                          <p:spTgt spid="7264"/>
                                        </p:tgtEl>
                                      </p:cBhvr>
                                    </p:animEffect>
                                  </p:childTnLst>
                                </p:cTn>
                              </p:par>
                              <p:par>
                                <p:cTn id="134" presetID="22" presetClass="entr" presetSubtype="1" fill="hold" nodeType="withEffect">
                                  <p:stCondLst>
                                    <p:cond delay="0"/>
                                  </p:stCondLst>
                                  <p:childTnLst>
                                    <p:set>
                                      <p:cBhvr>
                                        <p:cTn id="135" dur="1" fill="hold">
                                          <p:stCondLst>
                                            <p:cond delay="0"/>
                                          </p:stCondLst>
                                        </p:cTn>
                                        <p:tgtEl>
                                          <p:spTgt spid="7263"/>
                                        </p:tgtEl>
                                        <p:attrNameLst>
                                          <p:attrName>style.visibility</p:attrName>
                                        </p:attrNameLst>
                                      </p:cBhvr>
                                      <p:to>
                                        <p:strVal val="visible"/>
                                      </p:to>
                                    </p:set>
                                    <p:animEffect transition="in" filter="wipe(up)">
                                      <p:cBhvr>
                                        <p:cTn id="136" dur="1000"/>
                                        <p:tgtEl>
                                          <p:spTgt spid="7263"/>
                                        </p:tgtEl>
                                      </p:cBhvr>
                                    </p:animEffect>
                                  </p:childTnLst>
                                </p:cTn>
                              </p:par>
                            </p:childTnLst>
                          </p:cTn>
                        </p:par>
                        <p:par>
                          <p:cTn id="137" fill="hold" nodeType="afterGroup">
                            <p:stCondLst>
                              <p:cond delay="1500"/>
                            </p:stCondLst>
                            <p:childTnLst>
                              <p:par>
                                <p:cTn id="138" presetID="3" presetClass="entr" presetSubtype="10" fill="hold" grpId="0" nodeType="afterEffect">
                                  <p:stCondLst>
                                    <p:cond delay="0"/>
                                  </p:stCondLst>
                                  <p:childTnLst>
                                    <p:set>
                                      <p:cBhvr>
                                        <p:cTn id="139" dur="1" fill="hold">
                                          <p:stCondLst>
                                            <p:cond delay="0"/>
                                          </p:stCondLst>
                                        </p:cTn>
                                        <p:tgtEl>
                                          <p:spTgt spid="7248"/>
                                        </p:tgtEl>
                                        <p:attrNameLst>
                                          <p:attrName>style.visibility</p:attrName>
                                        </p:attrNameLst>
                                      </p:cBhvr>
                                      <p:to>
                                        <p:strVal val="visible"/>
                                      </p:to>
                                    </p:set>
                                    <p:animEffect transition="in" filter="blinds(horizontal)">
                                      <p:cBhvr>
                                        <p:cTn id="140" dur="1000"/>
                                        <p:tgtEl>
                                          <p:spTgt spid="7248"/>
                                        </p:tgtEl>
                                      </p:cBhvr>
                                    </p:animEffect>
                                  </p:childTnLst>
                                </p:cTn>
                              </p:par>
                              <p:par>
                                <p:cTn id="141" presetID="53" presetClass="exit" presetSubtype="0" fill="hold" grpId="3" nodeType="withEffect">
                                  <p:stCondLst>
                                    <p:cond delay="0"/>
                                  </p:stCondLst>
                                  <p:childTnLst>
                                    <p:anim calcmode="lin" valueType="num">
                                      <p:cBhvr>
                                        <p:cTn id="142" dur="1000"/>
                                        <p:tgtEl>
                                          <p:spTgt spid="7208"/>
                                        </p:tgtEl>
                                        <p:attrNameLst>
                                          <p:attrName>ppt_w</p:attrName>
                                        </p:attrNameLst>
                                      </p:cBhvr>
                                      <p:tavLst>
                                        <p:tav tm="0">
                                          <p:val>
                                            <p:strVal val="ppt_w"/>
                                          </p:val>
                                        </p:tav>
                                        <p:tav tm="100000">
                                          <p:val>
                                            <p:fltVal val="0"/>
                                          </p:val>
                                        </p:tav>
                                      </p:tavLst>
                                    </p:anim>
                                    <p:anim calcmode="lin" valueType="num">
                                      <p:cBhvr>
                                        <p:cTn id="143" dur="1000"/>
                                        <p:tgtEl>
                                          <p:spTgt spid="7208"/>
                                        </p:tgtEl>
                                        <p:attrNameLst>
                                          <p:attrName>ppt_h</p:attrName>
                                        </p:attrNameLst>
                                      </p:cBhvr>
                                      <p:tavLst>
                                        <p:tav tm="0">
                                          <p:val>
                                            <p:strVal val="ppt_h"/>
                                          </p:val>
                                        </p:tav>
                                        <p:tav tm="100000">
                                          <p:val>
                                            <p:fltVal val="0"/>
                                          </p:val>
                                        </p:tav>
                                      </p:tavLst>
                                    </p:anim>
                                    <p:animEffect transition="out" filter="fade">
                                      <p:cBhvr>
                                        <p:cTn id="144" dur="1000"/>
                                        <p:tgtEl>
                                          <p:spTgt spid="7208"/>
                                        </p:tgtEl>
                                      </p:cBhvr>
                                    </p:animEffect>
                                    <p:set>
                                      <p:cBhvr>
                                        <p:cTn id="145" dur="1" fill="hold">
                                          <p:stCondLst>
                                            <p:cond delay="999"/>
                                          </p:stCondLst>
                                        </p:cTn>
                                        <p:tgtEl>
                                          <p:spTgt spid="7208"/>
                                        </p:tgtEl>
                                        <p:attrNameLst>
                                          <p:attrName>style.visibility</p:attrName>
                                        </p:attrNameLst>
                                      </p:cBhvr>
                                      <p:to>
                                        <p:strVal val="hidden"/>
                                      </p:to>
                                    </p:set>
                                  </p:childTnLst>
                                </p:cTn>
                              </p:par>
                              <p:par>
                                <p:cTn id="146" presetID="53" presetClass="exit" presetSubtype="0" fill="hold" grpId="0" nodeType="withEffect">
                                  <p:stCondLst>
                                    <p:cond delay="0"/>
                                  </p:stCondLst>
                                  <p:childTnLst>
                                    <p:anim calcmode="lin" valueType="num">
                                      <p:cBhvr>
                                        <p:cTn id="147" dur="1000"/>
                                        <p:tgtEl>
                                          <p:spTgt spid="7207"/>
                                        </p:tgtEl>
                                        <p:attrNameLst>
                                          <p:attrName>ppt_w</p:attrName>
                                        </p:attrNameLst>
                                      </p:cBhvr>
                                      <p:tavLst>
                                        <p:tav tm="0">
                                          <p:val>
                                            <p:strVal val="ppt_w"/>
                                          </p:val>
                                        </p:tav>
                                        <p:tav tm="100000">
                                          <p:val>
                                            <p:fltVal val="0"/>
                                          </p:val>
                                        </p:tav>
                                      </p:tavLst>
                                    </p:anim>
                                    <p:anim calcmode="lin" valueType="num">
                                      <p:cBhvr>
                                        <p:cTn id="148" dur="1000"/>
                                        <p:tgtEl>
                                          <p:spTgt spid="7207"/>
                                        </p:tgtEl>
                                        <p:attrNameLst>
                                          <p:attrName>ppt_h</p:attrName>
                                        </p:attrNameLst>
                                      </p:cBhvr>
                                      <p:tavLst>
                                        <p:tav tm="0">
                                          <p:val>
                                            <p:strVal val="ppt_h"/>
                                          </p:val>
                                        </p:tav>
                                        <p:tav tm="100000">
                                          <p:val>
                                            <p:fltVal val="0"/>
                                          </p:val>
                                        </p:tav>
                                      </p:tavLst>
                                    </p:anim>
                                    <p:animEffect transition="out" filter="fade">
                                      <p:cBhvr>
                                        <p:cTn id="149" dur="1000"/>
                                        <p:tgtEl>
                                          <p:spTgt spid="7207"/>
                                        </p:tgtEl>
                                      </p:cBhvr>
                                    </p:animEffect>
                                    <p:set>
                                      <p:cBhvr>
                                        <p:cTn id="150" dur="1" fill="hold">
                                          <p:stCondLst>
                                            <p:cond delay="999"/>
                                          </p:stCondLst>
                                        </p:cTn>
                                        <p:tgtEl>
                                          <p:spTgt spid="7207"/>
                                        </p:tgtEl>
                                        <p:attrNameLst>
                                          <p:attrName>style.visibility</p:attrName>
                                        </p:attrNameLst>
                                      </p:cBhvr>
                                      <p:to>
                                        <p:strVal val="hidden"/>
                                      </p:to>
                                    </p:set>
                                  </p:childTnLst>
                                </p:cTn>
                              </p:par>
                              <p:par>
                                <p:cTn id="151" presetID="53" presetClass="exit" presetSubtype="0" fill="hold" grpId="2" nodeType="withEffect">
                                  <p:stCondLst>
                                    <p:cond delay="0"/>
                                  </p:stCondLst>
                                  <p:childTnLst>
                                    <p:anim calcmode="lin" valueType="num">
                                      <p:cBhvr>
                                        <p:cTn id="152" dur="1000"/>
                                        <p:tgtEl>
                                          <p:spTgt spid="7206"/>
                                        </p:tgtEl>
                                        <p:attrNameLst>
                                          <p:attrName>ppt_w</p:attrName>
                                        </p:attrNameLst>
                                      </p:cBhvr>
                                      <p:tavLst>
                                        <p:tav tm="0">
                                          <p:val>
                                            <p:strVal val="ppt_w"/>
                                          </p:val>
                                        </p:tav>
                                        <p:tav tm="100000">
                                          <p:val>
                                            <p:fltVal val="0"/>
                                          </p:val>
                                        </p:tav>
                                      </p:tavLst>
                                    </p:anim>
                                    <p:anim calcmode="lin" valueType="num">
                                      <p:cBhvr>
                                        <p:cTn id="153" dur="1000"/>
                                        <p:tgtEl>
                                          <p:spTgt spid="7206"/>
                                        </p:tgtEl>
                                        <p:attrNameLst>
                                          <p:attrName>ppt_h</p:attrName>
                                        </p:attrNameLst>
                                      </p:cBhvr>
                                      <p:tavLst>
                                        <p:tav tm="0">
                                          <p:val>
                                            <p:strVal val="ppt_h"/>
                                          </p:val>
                                        </p:tav>
                                        <p:tav tm="100000">
                                          <p:val>
                                            <p:fltVal val="0"/>
                                          </p:val>
                                        </p:tav>
                                      </p:tavLst>
                                    </p:anim>
                                    <p:animEffect transition="out" filter="fade">
                                      <p:cBhvr>
                                        <p:cTn id="154" dur="1000"/>
                                        <p:tgtEl>
                                          <p:spTgt spid="7206"/>
                                        </p:tgtEl>
                                      </p:cBhvr>
                                    </p:animEffect>
                                    <p:set>
                                      <p:cBhvr>
                                        <p:cTn id="155" dur="1" fill="hold">
                                          <p:stCondLst>
                                            <p:cond delay="999"/>
                                          </p:stCondLst>
                                        </p:cTn>
                                        <p:tgtEl>
                                          <p:spTgt spid="7206"/>
                                        </p:tgtEl>
                                        <p:attrNameLst>
                                          <p:attrName>style.visibility</p:attrName>
                                        </p:attrNameLst>
                                      </p:cBhvr>
                                      <p:to>
                                        <p:strVal val="hidden"/>
                                      </p:to>
                                    </p:set>
                                  </p:childTnLst>
                                </p:cTn>
                              </p:par>
                              <p:par>
                                <p:cTn id="156" presetID="5" presetClass="entr" presetSubtype="10" fill="hold" grpId="0" nodeType="withEffect">
                                  <p:stCondLst>
                                    <p:cond delay="0"/>
                                  </p:stCondLst>
                                  <p:childTnLst>
                                    <p:set>
                                      <p:cBhvr>
                                        <p:cTn id="157" dur="1" fill="hold">
                                          <p:stCondLst>
                                            <p:cond delay="0"/>
                                          </p:stCondLst>
                                        </p:cTn>
                                        <p:tgtEl>
                                          <p:spTgt spid="7277"/>
                                        </p:tgtEl>
                                        <p:attrNameLst>
                                          <p:attrName>style.visibility</p:attrName>
                                        </p:attrNameLst>
                                      </p:cBhvr>
                                      <p:to>
                                        <p:strVal val="visible"/>
                                      </p:to>
                                    </p:set>
                                    <p:animEffect transition="in" filter="checkerboard(across)">
                                      <p:cBhvr>
                                        <p:cTn id="158" dur="500"/>
                                        <p:tgtEl>
                                          <p:spTgt spid="7277"/>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wipe(down)">
                                      <p:cBhvr>
                                        <p:cTn id="16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81" grpId="0" animBg="1"/>
      <p:bldP spid="7174" grpId="0" animBg="1"/>
      <p:bldP spid="7206" grpId="0" animBg="1"/>
      <p:bldP spid="7206" grpId="1" animBg="1"/>
      <p:bldP spid="7206" grpId="2" animBg="1"/>
      <p:bldP spid="7207" grpId="0" animBg="1"/>
      <p:bldP spid="7208" grpId="0" animBg="1"/>
      <p:bldP spid="7208" grpId="1" animBg="1"/>
      <p:bldP spid="7208" grpId="2" animBg="1"/>
      <p:bldP spid="7208" grpId="3" animBg="1"/>
      <p:bldP spid="7248" grpId="0" animBg="1"/>
      <p:bldP spid="7249" grpId="0" animBg="1"/>
      <p:bldP spid="7273" grpId="0" animBg="1"/>
      <p:bldP spid="7274" grpId="0" animBg="1"/>
      <p:bldP spid="7277" grpId="0" animBg="1"/>
      <p:bldP spid="61" grpId="0" animBg="1"/>
      <p:bldP spid="3" grpId="0"/>
      <p:bldP spid="55"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2818" name="Picture 4" descr="midbackgnd6">
            <a:extLst>
              <a:ext uri="{FF2B5EF4-FFF2-40B4-BE49-F238E27FC236}">
                <a16:creationId xmlns:a16="http://schemas.microsoft.com/office/drawing/2014/main" id="{110B7CBD-5652-403D-ADF9-2D51133FC12D}"/>
              </a:ext>
            </a:extLst>
          </p:cNvPr>
          <p:cNvPicPr>
            <a:picLocks noChangeAspect="1" noChangeArrowheads="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0" y="-1579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Title 2">
            <a:extLst>
              <a:ext uri="{FF2B5EF4-FFF2-40B4-BE49-F238E27FC236}">
                <a16:creationId xmlns:a16="http://schemas.microsoft.com/office/drawing/2014/main" id="{3FDAA00D-5E39-414C-B4C4-E90D1D50E7F9}"/>
              </a:ext>
            </a:extLst>
          </p:cNvPr>
          <p:cNvSpPr>
            <a:spLocks noGrp="1"/>
          </p:cNvSpPr>
          <p:nvPr>
            <p:ph type="ctrTitle"/>
          </p:nvPr>
        </p:nvSpPr>
        <p:spPr>
          <a:xfrm>
            <a:off x="-175847" y="-15791"/>
            <a:ext cx="8295053" cy="1222375"/>
          </a:xfrm>
        </p:spPr>
        <p:txBody>
          <a:bodyPr anchor="ctr"/>
          <a:lstStyle/>
          <a:p>
            <a:pPr marL="838200" indent="-838200"/>
            <a:r>
              <a:rPr lang="vi-VN" altLang="vi-VN" sz="5400" b="1" i="1" dirty="0">
                <a:solidFill>
                  <a:srgbClr val="FF0000"/>
                </a:solidFill>
              </a:rPr>
              <a:t>2.2. Các hình chiếu</a:t>
            </a:r>
          </a:p>
        </p:txBody>
      </p:sp>
      <p:sp>
        <p:nvSpPr>
          <p:cNvPr id="162820" name="Content Placeholder 3">
            <a:extLst>
              <a:ext uri="{FF2B5EF4-FFF2-40B4-BE49-F238E27FC236}">
                <a16:creationId xmlns:a16="http://schemas.microsoft.com/office/drawing/2014/main" id="{8D6A38AD-837A-4E5A-A45E-C43789337AF6}"/>
              </a:ext>
            </a:extLst>
          </p:cNvPr>
          <p:cNvSpPr>
            <a:spLocks noGrp="1"/>
          </p:cNvSpPr>
          <p:nvPr>
            <p:ph type="subTitle" idx="1"/>
          </p:nvPr>
        </p:nvSpPr>
        <p:spPr>
          <a:xfrm>
            <a:off x="0" y="1796464"/>
            <a:ext cx="11920654" cy="1981200"/>
          </a:xfrm>
        </p:spPr>
        <p:txBody>
          <a:bodyPr/>
          <a:lstStyle/>
          <a:p>
            <a:pPr marL="571500" indent="-571500" algn="just">
              <a:lnSpc>
                <a:spcPct val="120000"/>
              </a:lnSpc>
              <a:buSzPts val="1200"/>
              <a:buFont typeface="Wingdings" panose="05000000000000000000" pitchFamily="2" charset="2"/>
              <a:buChar char="Ø"/>
              <a:tabLst>
                <a:tab pos="198120" algn="l"/>
                <a:tab pos="457200" algn="l"/>
              </a:tabLst>
            </a:pPr>
            <a:r>
              <a:rPr lang="en-US" sz="4000" dirty="0">
                <a:latin typeface="Arial" panose="020B0604020202020204" pitchFamily="34" charset="0"/>
                <a:ea typeface="Calibri" panose="020F0502020204030204" pitchFamily="34" charset="0"/>
                <a:cs typeface="Arial" panose="020B0604020202020204" pitchFamily="34" charset="0"/>
              </a:rPr>
              <a:t>Quan </a:t>
            </a:r>
            <a:r>
              <a:rPr lang="en-US" sz="4000" dirty="0" err="1">
                <a:latin typeface="Arial" panose="020B0604020202020204" pitchFamily="34" charset="0"/>
                <a:ea typeface="Calibri" panose="020F0502020204030204" pitchFamily="34" charset="0"/>
                <a:cs typeface="Arial" panose="020B0604020202020204" pitchFamily="34" charset="0"/>
              </a:rPr>
              <a:t>sát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từ</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phía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FF0000"/>
                </a:solidFill>
                <a:latin typeface="Arial" panose="020B0604020202020204" pitchFamily="34" charset="0"/>
                <a:ea typeface="Calibri" panose="020F0502020204030204" pitchFamily="34" charset="0"/>
                <a:cs typeface="Arial" panose="020B0604020202020204" pitchFamily="34" charset="0"/>
              </a:rPr>
              <a:t>đứng</a:t>
            </a:r>
            <a:r>
              <a:rPr lang="en-US" sz="4000" dirty="0">
                <a:latin typeface="Arial" panose="020B0604020202020204" pitchFamily="34" charset="0"/>
                <a:ea typeface="Calibri" panose="020F0502020204030204" pitchFamily="34" charset="0"/>
                <a:cs typeface="Arial" panose="020B0604020202020204" pitchFamily="34" charset="0"/>
              </a:rPr>
              <a:t>. </a:t>
            </a:r>
            <a:r>
              <a:rPr lang="fr-FR" sz="4000" dirty="0">
                <a:latin typeface="Arial" panose="020B0604020202020204" pitchFamily="34" charset="0"/>
                <a:ea typeface="Calibri" panose="020F0502020204030204" pitchFamily="34" charset="0"/>
                <a:cs typeface="Arial" panose="020B0604020202020204" pitchFamily="34" charset="0"/>
              </a:rPr>
              <a:t>(là </a:t>
            </a:r>
            <a:r>
              <a:rPr lang="fr-FR" sz="4000" dirty="0" err="1">
                <a:latin typeface="Arial" panose="020B0604020202020204" pitchFamily="34" charset="0"/>
                <a:ea typeface="Calibri" panose="020F0502020204030204" pitchFamily="34" charset="0"/>
                <a:cs typeface="Arial" panose="020B0604020202020204" pitchFamily="34" charset="0"/>
              </a:rPr>
              <a:t>hình</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chiếu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làm</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chuẩn</a:t>
            </a:r>
            <a:r>
              <a:rPr lang="fr-FR" sz="4000" dirty="0">
                <a:latin typeface="Arial" panose="020B0604020202020204" pitchFamily="34" charset="0"/>
                <a:ea typeface="Calibri" panose="020F0502020204030204" pitchFamily="34" charset="0"/>
                <a:cs typeface="Arial" panose="020B0604020202020204" pitchFamily="34" charset="0"/>
              </a:rPr>
              <a:t>)</a:t>
            </a:r>
            <a:endParaRPr lang="vi-VN" sz="4000" b="1" dirty="0">
              <a:latin typeface="Arial" panose="020B0604020202020204" pitchFamily="34" charset="0"/>
              <a:ea typeface="Calibri" panose="020F0502020204030204" pitchFamily="34" charset="0"/>
              <a:cs typeface="Times New Roman" panose="02020603050405020304" pitchFamily="18" charset="0"/>
            </a:endParaRPr>
          </a:p>
          <a:p>
            <a:pPr marL="571500" indent="-571500" algn="just">
              <a:lnSpc>
                <a:spcPct val="120000"/>
              </a:lnSpc>
              <a:buSzPts val="1200"/>
              <a:buFont typeface="Wingdings" panose="05000000000000000000" pitchFamily="2" charset="2"/>
              <a:buChar char="Ø"/>
              <a:tabLst>
                <a:tab pos="198120" algn="l"/>
                <a:tab pos="457200" algn="l"/>
              </a:tabLst>
            </a:pPr>
            <a:r>
              <a:rPr lang="fr-FR" sz="4000" dirty="0">
                <a:latin typeface="Arial" panose="020B0604020202020204" pitchFamily="34" charset="0"/>
                <a:ea typeface="Calibri" panose="020F0502020204030204" pitchFamily="34" charset="0"/>
                <a:cs typeface="Arial" panose="020B0604020202020204" pitchFamily="34" charset="0"/>
              </a:rPr>
              <a:t>Quan </a:t>
            </a:r>
            <a:r>
              <a:rPr lang="fr-FR" sz="4000" dirty="0" err="1">
                <a:latin typeface="Arial" panose="020B0604020202020204" pitchFamily="34" charset="0"/>
                <a:ea typeface="Calibri" panose="020F0502020204030204" pitchFamily="34" charset="0"/>
                <a:cs typeface="Arial" panose="020B0604020202020204" pitchFamily="34" charset="0"/>
              </a:rPr>
              <a:t>sát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từ</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trái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vẽ</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fr-FR"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FF0000"/>
                </a:solidFill>
                <a:latin typeface="Arial" panose="020B0604020202020204" pitchFamily="34" charset="0"/>
                <a:ea typeface="Calibri" panose="020F0502020204030204" pitchFamily="34" charset="0"/>
                <a:cs typeface="Arial" panose="020B0604020202020204" pitchFamily="34" charset="0"/>
              </a:rPr>
              <a:t>cạnh</a:t>
            </a:r>
            <a:r>
              <a:rPr lang="vi-VN" sz="4000" dirty="0">
                <a:latin typeface="Arial" panose="020B0604020202020204" pitchFamily="34" charset="0"/>
                <a:ea typeface="Calibri" panose="020F0502020204030204" pitchFamily="34" charset="0"/>
                <a:cs typeface="Arial" panose="020B0604020202020204" pitchFamily="34" charset="0"/>
              </a:rPr>
              <a:t>, </a:t>
            </a:r>
            <a:r>
              <a:rPr lang="vi-VN" sz="4000" dirty="0">
                <a:solidFill>
                  <a:srgbClr val="FF0000"/>
                </a:solidFill>
                <a:latin typeface="Arial" panose="020B0604020202020204" pitchFamily="34" charset="0"/>
                <a:ea typeface="Calibri" panose="020F0502020204030204" pitchFamily="34" charset="0"/>
                <a:cs typeface="Arial" panose="020B0604020202020204" pitchFamily="34" charset="0"/>
              </a:rPr>
              <a:t>đặt bên phải </a:t>
            </a:r>
            <a:r>
              <a:rPr lang="vi-VN" sz="4000" dirty="0">
                <a:latin typeface="Arial" panose="020B0604020202020204" pitchFamily="34" charset="0"/>
                <a:ea typeface="Calibri" panose="020F0502020204030204" pitchFamily="34" charset="0"/>
                <a:cs typeface="Arial" panose="020B0604020202020204" pitchFamily="34" charset="0"/>
              </a:rPr>
              <a:t>hình chiếu đứng</a:t>
            </a:r>
            <a:r>
              <a:rPr lang="fr-FR" sz="4000" dirty="0">
                <a:latin typeface="Arial" panose="020B0604020202020204" pitchFamily="34" charset="0"/>
                <a:ea typeface="Calibri" panose="020F0502020204030204" pitchFamily="34" charset="0"/>
                <a:cs typeface="Arial" panose="020B0604020202020204" pitchFamily="34" charset="0"/>
              </a:rPr>
              <a:t>.</a:t>
            </a:r>
            <a:endParaRPr lang="vi-VN" sz="4000" b="1" dirty="0">
              <a:latin typeface="Arial" panose="020B0604020202020204" pitchFamily="34" charset="0"/>
              <a:ea typeface="Calibri" panose="020F0502020204030204" pitchFamily="34" charset="0"/>
              <a:cs typeface="Times New Roman" panose="02020603050405020304" pitchFamily="18" charset="0"/>
            </a:endParaRPr>
          </a:p>
          <a:p>
            <a:pPr marL="571500" indent="-571500" algn="l">
              <a:lnSpc>
                <a:spcPct val="120000"/>
              </a:lnSpc>
              <a:buSzPts val="1200"/>
              <a:buFont typeface="Wingdings" panose="05000000000000000000" pitchFamily="2" charset="2"/>
              <a:buChar char="Ø"/>
              <a:tabLst>
                <a:tab pos="198120" algn="l"/>
                <a:tab pos="457200" algn="l"/>
              </a:tabLst>
            </a:pPr>
            <a:r>
              <a:rPr lang="fr-FR" sz="4000" dirty="0">
                <a:latin typeface="Arial" panose="020B0604020202020204" pitchFamily="34" charset="0"/>
                <a:ea typeface="Calibri" panose="020F0502020204030204" pitchFamily="34" charset="0"/>
                <a:cs typeface="Arial" panose="020B0604020202020204" pitchFamily="34" charset="0"/>
              </a:rPr>
              <a:t>Quan </a:t>
            </a:r>
            <a:r>
              <a:rPr lang="fr-FR" sz="4000" dirty="0" err="1">
                <a:latin typeface="Arial" panose="020B0604020202020204" pitchFamily="34" charset="0"/>
                <a:ea typeface="Calibri" panose="020F0502020204030204" pitchFamily="34" charset="0"/>
                <a:cs typeface="Arial" panose="020B0604020202020204" pitchFamily="34" charset="0"/>
              </a:rPr>
              <a:t>sát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từ</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trên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xuống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vẽ</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fr-FR"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000" dirty="0" err="1">
                <a:solidFill>
                  <a:srgbClr val="FF0000"/>
                </a:solidFill>
                <a:latin typeface="Arial" panose="020B0604020202020204" pitchFamily="34" charset="0"/>
                <a:ea typeface="Calibri" panose="020F0502020204030204" pitchFamily="34" charset="0"/>
                <a:cs typeface="Arial" panose="020B0604020202020204" pitchFamily="34" charset="0"/>
              </a:rPr>
              <a:t>bằng</a:t>
            </a:r>
            <a:r>
              <a:rPr lang="vi-VN" sz="4000" dirty="0">
                <a:latin typeface="Arial" panose="020B0604020202020204" pitchFamily="34" charset="0"/>
                <a:ea typeface="Calibri" panose="020F0502020204030204" pitchFamily="34" charset="0"/>
                <a:cs typeface="Arial" panose="020B0604020202020204" pitchFamily="34" charset="0"/>
              </a:rPr>
              <a:t>, đặt bên dưới </a:t>
            </a:r>
            <a:r>
              <a:rPr lang="vi-VN" sz="4000" dirty="0">
                <a:solidFill>
                  <a:srgbClr val="FF0000"/>
                </a:solidFill>
                <a:latin typeface="Arial" panose="020B0604020202020204" pitchFamily="34" charset="0"/>
                <a:ea typeface="Calibri" panose="020F0502020204030204" pitchFamily="34" charset="0"/>
                <a:cs typeface="Arial" panose="020B0604020202020204" pitchFamily="34" charset="0"/>
              </a:rPr>
              <a:t>hình chiếu đứng</a:t>
            </a:r>
            <a:r>
              <a:rPr lang="fr-FR" sz="4000" dirty="0">
                <a:latin typeface="Arial" panose="020B0604020202020204" pitchFamily="34" charset="0"/>
                <a:ea typeface="Calibri" panose="020F0502020204030204" pitchFamily="34" charset="0"/>
                <a:cs typeface="Arial" panose="020B0604020202020204" pitchFamily="34" charset="0"/>
              </a:rPr>
              <a:t>.</a:t>
            </a:r>
            <a:endParaRPr lang="vi-VN" sz="4000" b="1"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4D0100E8-C9C2-2C19-5CD1-F76959FC8FB9}"/>
              </a:ext>
            </a:extLst>
          </p:cNvPr>
          <p:cNvSpPr txBox="1"/>
          <p:nvPr/>
        </p:nvSpPr>
        <p:spPr>
          <a:xfrm>
            <a:off x="732886" y="1024175"/>
            <a:ext cx="9091338" cy="523220"/>
          </a:xfrm>
          <a:prstGeom prst="rect">
            <a:avLst/>
          </a:prstGeom>
          <a:noFill/>
        </p:spPr>
        <p:txBody>
          <a:bodyPr wrap="square">
            <a:spAutoFit/>
          </a:bodyPr>
          <a:lstStyle/>
          <a:p>
            <a:r>
              <a:rPr lang="en-US" altLang="vi-VN" sz="2800" b="0" dirty="0">
                <a:solidFill>
                  <a:srgbClr val="FF0000"/>
                </a:solidFill>
                <a:latin typeface="Arial" panose="020B0604020202020204" pitchFamily="34" charset="0"/>
                <a:cs typeface="Arial" panose="020B0604020202020204" pitchFamily="34" charset="0"/>
              </a:rPr>
              <a:t>(</a:t>
            </a:r>
            <a:r>
              <a:rPr lang="en-US" altLang="vi-VN" sz="2800" b="0" dirty="0" err="1">
                <a:solidFill>
                  <a:srgbClr val="FF0000"/>
                </a:solidFill>
                <a:latin typeface="Arial" panose="020B0604020202020204" pitchFamily="34" charset="0"/>
                <a:cs typeface="Arial" panose="020B0604020202020204" pitchFamily="34" charset="0"/>
              </a:rPr>
              <a:t>cách</a:t>
            </a:r>
            <a:r>
              <a:rPr lang="en-US" altLang="vi-VN" sz="2800" b="0" dirty="0">
                <a:solidFill>
                  <a:srgbClr val="FF0000"/>
                </a:solidFill>
                <a:latin typeface="Arial" panose="020B0604020202020204" pitchFamily="34" charset="0"/>
                <a:cs typeface="Arial" panose="020B0604020202020204" pitchFamily="34" charset="0"/>
              </a:rPr>
              <a:t> </a:t>
            </a:r>
            <a:r>
              <a:rPr lang="en-US" altLang="vi-VN" sz="2800" b="0" dirty="0" err="1">
                <a:solidFill>
                  <a:srgbClr val="FF0000"/>
                </a:solidFill>
                <a:latin typeface="Arial" panose="020B0604020202020204" pitchFamily="34" charset="0"/>
                <a:cs typeface="Arial" panose="020B0604020202020204" pitchFamily="34" charset="0"/>
              </a:rPr>
              <a:t>nhận</a:t>
            </a:r>
            <a:r>
              <a:rPr lang="en-US" altLang="vi-VN" sz="2800" b="0" dirty="0">
                <a:solidFill>
                  <a:srgbClr val="FF0000"/>
                </a:solidFill>
                <a:latin typeface="Arial" panose="020B0604020202020204" pitchFamily="34" charset="0"/>
                <a:cs typeface="Arial" panose="020B0604020202020204" pitchFamily="34" charset="0"/>
              </a:rPr>
              <a:t> </a:t>
            </a:r>
            <a:r>
              <a:rPr lang="en-US" altLang="vi-VN" sz="2800" b="0" dirty="0" err="1">
                <a:solidFill>
                  <a:srgbClr val="FF0000"/>
                </a:solidFill>
                <a:latin typeface="Arial" panose="020B0604020202020204" pitchFamily="34" charset="0"/>
                <a:cs typeface="Arial" panose="020B0604020202020204" pitchFamily="34" charset="0"/>
              </a:rPr>
              <a:t>biết</a:t>
            </a:r>
            <a:r>
              <a:rPr lang="en-US" altLang="vi-VN" sz="2800" b="0" dirty="0">
                <a:solidFill>
                  <a:srgbClr val="FF0000"/>
                </a:solidFill>
                <a:latin typeface="Arial" panose="020B0604020202020204" pitchFamily="34" charset="0"/>
                <a:cs typeface="Arial" panose="020B0604020202020204" pitchFamily="34" charset="0"/>
              </a:rPr>
              <a:t> 3 </a:t>
            </a:r>
            <a:r>
              <a:rPr lang="en-US" altLang="vi-VN" sz="2800" b="0" dirty="0" err="1">
                <a:solidFill>
                  <a:srgbClr val="FF0000"/>
                </a:solidFill>
                <a:latin typeface="Arial" panose="020B0604020202020204" pitchFamily="34" charset="0"/>
                <a:cs typeface="Arial" panose="020B0604020202020204" pitchFamily="34" charset="0"/>
              </a:rPr>
              <a:t>hình</a:t>
            </a:r>
            <a:r>
              <a:rPr lang="en-US" altLang="vi-VN" sz="2800" b="0" dirty="0">
                <a:solidFill>
                  <a:srgbClr val="FF0000"/>
                </a:solidFill>
                <a:latin typeface="Arial" panose="020B0604020202020204" pitchFamily="34" charset="0"/>
                <a:cs typeface="Arial" panose="020B0604020202020204" pitchFamily="34" charset="0"/>
              </a:rPr>
              <a:t> </a:t>
            </a:r>
            <a:r>
              <a:rPr lang="en-US" altLang="vi-VN" sz="2800" b="0" dirty="0" err="1">
                <a:solidFill>
                  <a:srgbClr val="FF0000"/>
                </a:solidFill>
                <a:latin typeface="Arial" panose="020B0604020202020204" pitchFamily="34" charset="0"/>
                <a:cs typeface="Arial" panose="020B0604020202020204" pitchFamily="34" charset="0"/>
              </a:rPr>
              <a:t>chiếu</a:t>
            </a:r>
            <a:r>
              <a:rPr lang="en-US" altLang="vi-VN" sz="2800" b="0" dirty="0">
                <a:solidFill>
                  <a:srgbClr val="FF0000"/>
                </a:solidFill>
                <a:latin typeface="Arial" panose="020B0604020202020204" pitchFamily="34" charset="0"/>
                <a:cs typeface="Arial" panose="020B0604020202020204" pitchFamily="34" charset="0"/>
              </a:rPr>
              <a:t> </a:t>
            </a:r>
            <a:r>
              <a:rPr lang="en-US" altLang="vi-VN" sz="2800" b="0" dirty="0" err="1">
                <a:solidFill>
                  <a:srgbClr val="FF0000"/>
                </a:solidFill>
                <a:latin typeface="Arial" panose="020B0604020202020204" pitchFamily="34" charset="0"/>
                <a:cs typeface="Arial" panose="020B0604020202020204" pitchFamily="34" charset="0"/>
              </a:rPr>
              <a:t>của</a:t>
            </a:r>
            <a:r>
              <a:rPr lang="en-US" altLang="vi-VN" sz="2800" b="0" dirty="0">
                <a:solidFill>
                  <a:srgbClr val="FF0000"/>
                </a:solidFill>
                <a:latin typeface="Arial" panose="020B0604020202020204" pitchFamily="34" charset="0"/>
                <a:cs typeface="Arial" panose="020B0604020202020204" pitchFamily="34" charset="0"/>
              </a:rPr>
              <a:t> </a:t>
            </a:r>
            <a:r>
              <a:rPr lang="en-US" altLang="vi-VN" sz="2800" b="0" dirty="0" err="1">
                <a:solidFill>
                  <a:srgbClr val="FF0000"/>
                </a:solidFill>
                <a:latin typeface="Arial" panose="020B0604020202020204" pitchFamily="34" charset="0"/>
                <a:cs typeface="Arial" panose="020B0604020202020204" pitchFamily="34" charset="0"/>
              </a:rPr>
              <a:t>phép</a:t>
            </a:r>
            <a:r>
              <a:rPr lang="en-US" altLang="vi-VN" sz="2800" b="0" dirty="0">
                <a:solidFill>
                  <a:srgbClr val="FF0000"/>
                </a:solidFill>
                <a:latin typeface="Arial" panose="020B0604020202020204" pitchFamily="34" charset="0"/>
                <a:cs typeface="Arial" panose="020B0604020202020204" pitchFamily="34" charset="0"/>
              </a:rPr>
              <a:t> </a:t>
            </a:r>
            <a:r>
              <a:rPr lang="en-US" altLang="vi-VN" sz="2800" b="0" dirty="0" err="1">
                <a:solidFill>
                  <a:srgbClr val="FF0000"/>
                </a:solidFill>
                <a:latin typeface="Arial" panose="020B0604020202020204" pitchFamily="34" charset="0"/>
                <a:cs typeface="Arial" panose="020B0604020202020204" pitchFamily="34" charset="0"/>
              </a:rPr>
              <a:t>chiếu</a:t>
            </a:r>
            <a:r>
              <a:rPr lang="en-US" altLang="vi-VN" sz="2800" b="0" dirty="0">
                <a:solidFill>
                  <a:srgbClr val="FF0000"/>
                </a:solidFill>
                <a:latin typeface="Arial" panose="020B0604020202020204" pitchFamily="34" charset="0"/>
                <a:cs typeface="Arial" panose="020B0604020202020204" pitchFamily="34" charset="0"/>
              </a:rPr>
              <a:t> </a:t>
            </a:r>
            <a:r>
              <a:rPr lang="en-US" altLang="vi-VN" sz="2800" b="0" dirty="0" err="1">
                <a:solidFill>
                  <a:srgbClr val="FF0000"/>
                </a:solidFill>
                <a:latin typeface="Arial" panose="020B0604020202020204" pitchFamily="34" charset="0"/>
                <a:cs typeface="Arial" panose="020B0604020202020204" pitchFamily="34" charset="0"/>
              </a:rPr>
              <a:t>vuông</a:t>
            </a:r>
            <a:r>
              <a:rPr lang="en-US" altLang="vi-VN" sz="2800" b="0" dirty="0">
                <a:solidFill>
                  <a:srgbClr val="FF0000"/>
                </a:solidFill>
                <a:latin typeface="Arial" panose="020B0604020202020204" pitchFamily="34" charset="0"/>
                <a:cs typeface="Arial" panose="020B0604020202020204" pitchFamily="34" charset="0"/>
              </a:rPr>
              <a:t> </a:t>
            </a:r>
            <a:r>
              <a:rPr lang="en-US" altLang="vi-VN" sz="2800" b="0" dirty="0" err="1">
                <a:solidFill>
                  <a:srgbClr val="FF0000"/>
                </a:solidFill>
                <a:latin typeface="Arial" panose="020B0604020202020204" pitchFamily="34" charset="0"/>
                <a:cs typeface="Arial" panose="020B0604020202020204" pitchFamily="34" charset="0"/>
              </a:rPr>
              <a:t>góc</a:t>
            </a:r>
            <a:r>
              <a:rPr lang="en-US" altLang="vi-VN" sz="2800" b="0" dirty="0">
                <a:solidFill>
                  <a:srgbClr val="FF0000"/>
                </a:solidFill>
                <a:latin typeface="Arial" panose="020B0604020202020204" pitchFamily="34" charset="0"/>
                <a:cs typeface="Arial" panose="020B0604020202020204" pitchFamily="34" charset="0"/>
              </a:rPr>
              <a:t>)</a:t>
            </a:r>
            <a:endParaRPr lang="vi-VN" sz="2800" dirty="0">
              <a:solidFill>
                <a:srgbClr val="FF0000"/>
              </a:solidFill>
            </a:endParaRP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fade">
                                      <p:cBhvr>
                                        <p:cTn id="7" dur="768" decel="100000"/>
                                        <p:tgtEl>
                                          <p:spTgt spid="162819"/>
                                        </p:tgtEl>
                                      </p:cBhvr>
                                    </p:animEffect>
                                    <p:animScale>
                                      <p:cBhvr>
                                        <p:cTn id="8" dur="768" decel="100000"/>
                                        <p:tgtEl>
                                          <p:spTgt spid="162819"/>
                                        </p:tgtEl>
                                      </p:cBhvr>
                                      <p:from x="10000" y="10000"/>
                                      <p:to x="200000" y="450000"/>
                                    </p:animScale>
                                    <p:animScale>
                                      <p:cBhvr>
                                        <p:cTn id="9" dur="1230" accel="100000" fill="hold">
                                          <p:stCondLst>
                                            <p:cond delay="768"/>
                                          </p:stCondLst>
                                        </p:cTn>
                                        <p:tgtEl>
                                          <p:spTgt spid="162819"/>
                                        </p:tgtEl>
                                      </p:cBhvr>
                                      <p:from x="200000" y="450000"/>
                                      <p:to x="100000" y="100000"/>
                                    </p:animScale>
                                    <p:set>
                                      <p:cBhvr>
                                        <p:cTn id="10" dur="768" fill="hold"/>
                                        <p:tgtEl>
                                          <p:spTgt spid="162819"/>
                                        </p:tgtEl>
                                        <p:attrNameLst>
                                          <p:attrName>ppt_x</p:attrName>
                                        </p:attrNameLst>
                                      </p:cBhvr>
                                      <p:to>
                                        <p:strVal val="(0.5)"/>
                                      </p:to>
                                    </p:set>
                                    <p:anim from="(0.5)" to="(#ppt_x)" calcmode="lin" valueType="num">
                                      <p:cBhvr>
                                        <p:cTn id="11" dur="1230" accel="100000" fill="hold">
                                          <p:stCondLst>
                                            <p:cond delay="768"/>
                                          </p:stCondLst>
                                        </p:cTn>
                                        <p:tgtEl>
                                          <p:spTgt spid="162819"/>
                                        </p:tgtEl>
                                        <p:attrNameLst>
                                          <p:attrName>ppt_x</p:attrName>
                                        </p:attrNameLst>
                                      </p:cBhvr>
                                    </p:anim>
                                    <p:set>
                                      <p:cBhvr>
                                        <p:cTn id="12" dur="768" fill="hold"/>
                                        <p:tgtEl>
                                          <p:spTgt spid="162819"/>
                                        </p:tgtEl>
                                        <p:attrNameLst>
                                          <p:attrName>ppt_y</p:attrName>
                                        </p:attrNameLst>
                                      </p:cBhvr>
                                      <p:to>
                                        <p:strVal val="(#ppt_y+0.4)"/>
                                      </p:to>
                                    </p:set>
                                    <p:anim from="(#ppt_y+0.4)" to="(#ppt_y)" calcmode="lin" valueType="num">
                                      <p:cBhvr>
                                        <p:cTn id="13" dur="1230" accel="100000" fill="hold">
                                          <p:stCondLst>
                                            <p:cond delay="768"/>
                                          </p:stCondLst>
                                        </p:cTn>
                                        <p:tgtEl>
                                          <p:spTgt spid="162819"/>
                                        </p:tgtEl>
                                        <p:attrNameLst>
                                          <p:attrName>ppt_y</p:attrName>
                                        </p:attrNameLst>
                                      </p:cBhvr>
                                    </p:anim>
                                  </p:childTnLst>
                                </p:cTn>
                              </p:par>
                              <p:par>
                                <p:cTn id="14" presetID="21" presetClass="entr" presetSubtype="1" fill="hold" grpId="0" nodeType="withEffect">
                                  <p:stCondLst>
                                    <p:cond delay="300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62820">
                                            <p:txEl>
                                              <p:pRg st="0" end="0"/>
                                            </p:txEl>
                                          </p:spTgt>
                                        </p:tgtEl>
                                        <p:attrNameLst>
                                          <p:attrName>style.visibility</p:attrName>
                                        </p:attrNameLst>
                                      </p:cBhvr>
                                      <p:to>
                                        <p:strVal val="visible"/>
                                      </p:to>
                                    </p:set>
                                    <p:animEffect transition="in" filter="circle(in)">
                                      <p:cBhvr>
                                        <p:cTn id="21" dur="2000"/>
                                        <p:tgtEl>
                                          <p:spTgt spid="162820">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62820">
                                            <p:txEl>
                                              <p:pRg st="1" end="1"/>
                                            </p:txEl>
                                          </p:spTgt>
                                        </p:tgtEl>
                                        <p:attrNameLst>
                                          <p:attrName>style.visibility</p:attrName>
                                        </p:attrNameLst>
                                      </p:cBhvr>
                                      <p:to>
                                        <p:strVal val="visible"/>
                                      </p:to>
                                    </p:set>
                                    <p:animEffect transition="in" filter="circle(in)">
                                      <p:cBhvr>
                                        <p:cTn id="24" dur="2000"/>
                                        <p:tgtEl>
                                          <p:spTgt spid="162820">
                                            <p:txEl>
                                              <p:pRg st="1" end="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62820">
                                            <p:txEl>
                                              <p:pRg st="2" end="2"/>
                                            </p:txEl>
                                          </p:spTgt>
                                        </p:tgtEl>
                                        <p:attrNameLst>
                                          <p:attrName>style.visibility</p:attrName>
                                        </p:attrNameLst>
                                      </p:cBhvr>
                                      <p:to>
                                        <p:strVal val="visible"/>
                                      </p:to>
                                    </p:set>
                                    <p:animEffect transition="in" filter="circle(in)">
                                      <p:cBhvr>
                                        <p:cTn id="27" dur="2000"/>
                                        <p:tgtEl>
                                          <p:spTgt spid="1628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0770" name="Picture 4" descr="midbackgnd6">
            <a:extLst>
              <a:ext uri="{FF2B5EF4-FFF2-40B4-BE49-F238E27FC236}">
                <a16:creationId xmlns:a16="http://schemas.microsoft.com/office/drawing/2014/main" id="{395FA890-AF5F-44D0-985C-E6A4FB7696D4}"/>
              </a:ext>
            </a:extLst>
          </p:cNvPr>
          <p:cNvPicPr>
            <a:picLocks noChangeAspect="1" noChangeArrowheads="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Title 2">
            <a:extLst>
              <a:ext uri="{FF2B5EF4-FFF2-40B4-BE49-F238E27FC236}">
                <a16:creationId xmlns:a16="http://schemas.microsoft.com/office/drawing/2014/main" id="{5E252D87-3E70-41BF-BD74-328D55D95C07}"/>
              </a:ext>
            </a:extLst>
          </p:cNvPr>
          <p:cNvSpPr>
            <a:spLocks noGrp="1"/>
          </p:cNvSpPr>
          <p:nvPr>
            <p:ph type="ctrTitle"/>
          </p:nvPr>
        </p:nvSpPr>
        <p:spPr>
          <a:xfrm>
            <a:off x="0" y="0"/>
            <a:ext cx="9097537" cy="1222375"/>
          </a:xfrm>
        </p:spPr>
        <p:txBody>
          <a:bodyPr anchor="ctr"/>
          <a:lstStyle/>
          <a:p>
            <a:r>
              <a:rPr lang="vi-VN" altLang="vi-VN" sz="4400" b="1" dirty="0">
                <a:solidFill>
                  <a:srgbClr val="0000FF"/>
                </a:solidFill>
                <a:latin typeface="Times New Roman" panose="02020603050405020304" pitchFamily="18" charset="0"/>
                <a:cs typeface="Times New Roman" panose="02020603050405020304" pitchFamily="18" charset="0"/>
              </a:rPr>
              <a:t>2.3. VỊ TRÍ CÁC HÌNH CHIẾU</a:t>
            </a:r>
          </a:p>
        </p:txBody>
      </p:sp>
      <p:sp>
        <p:nvSpPr>
          <p:cNvPr id="160772" name="Content Placeholder 3">
            <a:extLst>
              <a:ext uri="{FF2B5EF4-FFF2-40B4-BE49-F238E27FC236}">
                <a16:creationId xmlns:a16="http://schemas.microsoft.com/office/drawing/2014/main" id="{95674FAA-A48A-432E-A6BE-251C1B83EEF8}"/>
              </a:ext>
            </a:extLst>
          </p:cNvPr>
          <p:cNvSpPr>
            <a:spLocks noGrp="1"/>
          </p:cNvSpPr>
          <p:nvPr>
            <p:ph type="subTitle" idx="1"/>
          </p:nvPr>
        </p:nvSpPr>
        <p:spPr>
          <a:xfrm>
            <a:off x="205010" y="1079595"/>
            <a:ext cx="9205332" cy="3124200"/>
          </a:xfrm>
        </p:spPr>
        <p:txBody>
          <a:bodyPr/>
          <a:lstStyle/>
          <a:p>
            <a:pPr marL="609600" indent="-609600" algn="l"/>
            <a:r>
              <a:rPr lang="vi-VN" altLang="vi-VN" sz="4000" b="1" i="1" dirty="0"/>
              <a:t>   Sau khi hình chiếu được chiếu lên trên các mặt </a:t>
            </a:r>
            <a:r>
              <a:rPr lang="vi-VN" altLang="vi-VN" sz="4000" b="1" i="1" dirty="0" err="1"/>
              <a:t>phẳng</a:t>
            </a:r>
            <a:r>
              <a:rPr lang="vi-VN" altLang="vi-VN" sz="4000" b="1" i="1" dirty="0"/>
              <a:t> chiếu, thì vị trí của các hình chiếu trên bản vẽ được sắp xếp như thế nào?</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60771"/>
                                        </p:tgtEl>
                                        <p:attrNameLst>
                                          <p:attrName>style.visibility</p:attrName>
                                        </p:attrNameLst>
                                      </p:cBhvr>
                                      <p:to>
                                        <p:strVal val="visible"/>
                                      </p:to>
                                    </p:set>
                                    <p:animEffect transition="in" filter="fade">
                                      <p:cBhvr>
                                        <p:cTn id="7" dur="768" decel="100000"/>
                                        <p:tgtEl>
                                          <p:spTgt spid="160771"/>
                                        </p:tgtEl>
                                      </p:cBhvr>
                                    </p:animEffect>
                                    <p:animScale>
                                      <p:cBhvr>
                                        <p:cTn id="8" dur="768" decel="100000"/>
                                        <p:tgtEl>
                                          <p:spTgt spid="160771"/>
                                        </p:tgtEl>
                                      </p:cBhvr>
                                      <p:from x="10000" y="10000"/>
                                      <p:to x="200000" y="450000"/>
                                    </p:animScale>
                                    <p:animScale>
                                      <p:cBhvr>
                                        <p:cTn id="9" dur="1230" accel="100000" fill="hold">
                                          <p:stCondLst>
                                            <p:cond delay="768"/>
                                          </p:stCondLst>
                                        </p:cTn>
                                        <p:tgtEl>
                                          <p:spTgt spid="160771"/>
                                        </p:tgtEl>
                                      </p:cBhvr>
                                      <p:from x="200000" y="450000"/>
                                      <p:to x="100000" y="100000"/>
                                    </p:animScale>
                                    <p:set>
                                      <p:cBhvr>
                                        <p:cTn id="10" dur="768" fill="hold"/>
                                        <p:tgtEl>
                                          <p:spTgt spid="160771"/>
                                        </p:tgtEl>
                                        <p:attrNameLst>
                                          <p:attrName>ppt_x</p:attrName>
                                        </p:attrNameLst>
                                      </p:cBhvr>
                                      <p:to>
                                        <p:strVal val="(0.5)"/>
                                      </p:to>
                                    </p:set>
                                    <p:anim from="(0.5)" to="(#ppt_x)" calcmode="lin" valueType="num">
                                      <p:cBhvr>
                                        <p:cTn id="11" dur="1230" accel="100000" fill="hold">
                                          <p:stCondLst>
                                            <p:cond delay="768"/>
                                          </p:stCondLst>
                                        </p:cTn>
                                        <p:tgtEl>
                                          <p:spTgt spid="160771"/>
                                        </p:tgtEl>
                                        <p:attrNameLst>
                                          <p:attrName>ppt_x</p:attrName>
                                        </p:attrNameLst>
                                      </p:cBhvr>
                                    </p:anim>
                                    <p:set>
                                      <p:cBhvr>
                                        <p:cTn id="12" dur="768" fill="hold"/>
                                        <p:tgtEl>
                                          <p:spTgt spid="160771"/>
                                        </p:tgtEl>
                                        <p:attrNameLst>
                                          <p:attrName>ppt_y</p:attrName>
                                        </p:attrNameLst>
                                      </p:cBhvr>
                                      <p:to>
                                        <p:strVal val="(#ppt_y+0.4)"/>
                                      </p:to>
                                    </p:set>
                                    <p:anim from="(#ppt_y+0.4)" to="(#ppt_y)" calcmode="lin" valueType="num">
                                      <p:cBhvr>
                                        <p:cTn id="13" dur="1230" accel="100000" fill="hold">
                                          <p:stCondLst>
                                            <p:cond delay="768"/>
                                          </p:stCondLst>
                                        </p:cTn>
                                        <p:tgtEl>
                                          <p:spTgt spid="16077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0772">
                                            <p:txEl>
                                              <p:pRg st="0" end="0"/>
                                            </p:txEl>
                                          </p:spTgt>
                                        </p:tgtEl>
                                        <p:attrNameLst>
                                          <p:attrName>style.visibility</p:attrName>
                                        </p:attrNameLst>
                                      </p:cBhvr>
                                      <p:to>
                                        <p:strVal val="visible"/>
                                      </p:to>
                                    </p:set>
                                    <p:anim calcmode="lin" valueType="num">
                                      <p:cBhvr>
                                        <p:cTn id="18" dur="500" fill="hold"/>
                                        <p:tgtEl>
                                          <p:spTgt spid="16077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6077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6077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p:bldP spid="16077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0">
            <a:extLst>
              <a:ext uri="{FF2B5EF4-FFF2-40B4-BE49-F238E27FC236}">
                <a16:creationId xmlns:a16="http://schemas.microsoft.com/office/drawing/2014/main" id="{EDE91572-B1FE-49D3-9E26-7F88D2EFC135}"/>
              </a:ext>
            </a:extLst>
          </p:cNvPr>
          <p:cNvGrpSpPr>
            <a:grpSpLocks/>
          </p:cNvGrpSpPr>
          <p:nvPr/>
        </p:nvGrpSpPr>
        <p:grpSpPr bwMode="auto">
          <a:xfrm>
            <a:off x="3429000" y="3505201"/>
            <a:ext cx="2667000" cy="1908175"/>
            <a:chOff x="1440" y="2592"/>
            <a:chExt cx="1680" cy="1202"/>
          </a:xfrm>
        </p:grpSpPr>
        <p:sp>
          <p:nvSpPr>
            <p:cNvPr id="158723" name="AutoShape 112">
              <a:extLst>
                <a:ext uri="{FF2B5EF4-FFF2-40B4-BE49-F238E27FC236}">
                  <a16:creationId xmlns:a16="http://schemas.microsoft.com/office/drawing/2014/main" id="{9D6CE8B1-A798-43DD-8C91-84AB0B3498E3}"/>
                </a:ext>
              </a:extLst>
            </p:cNvPr>
            <p:cNvSpPr>
              <a:spLocks noChangeArrowheads="1"/>
            </p:cNvSpPr>
            <p:nvPr/>
          </p:nvSpPr>
          <p:spPr bwMode="auto">
            <a:xfrm flipV="1">
              <a:off x="1440" y="2592"/>
              <a:ext cx="1680" cy="1202"/>
            </a:xfrm>
            <a:prstGeom prst="parallelogram">
              <a:avLst>
                <a:gd name="adj" fmla="val 0"/>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24" name="AutoShape 113">
              <a:extLst>
                <a:ext uri="{FF2B5EF4-FFF2-40B4-BE49-F238E27FC236}">
                  <a16:creationId xmlns:a16="http://schemas.microsoft.com/office/drawing/2014/main" id="{5329DB8D-2DA9-48BE-B391-663B2873048A}"/>
                </a:ext>
              </a:extLst>
            </p:cNvPr>
            <p:cNvSpPr>
              <a:spLocks noChangeArrowheads="1"/>
            </p:cNvSpPr>
            <p:nvPr/>
          </p:nvSpPr>
          <p:spPr bwMode="auto">
            <a:xfrm flipV="1">
              <a:off x="1847" y="3120"/>
              <a:ext cx="607" cy="248"/>
            </a:xfrm>
            <a:prstGeom prst="parallelogram">
              <a:avLst>
                <a:gd name="adj" fmla="val 0"/>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3" name="Group 89">
            <a:extLst>
              <a:ext uri="{FF2B5EF4-FFF2-40B4-BE49-F238E27FC236}">
                <a16:creationId xmlns:a16="http://schemas.microsoft.com/office/drawing/2014/main" id="{623C9B64-2EC4-487E-B5D2-F1BE35038A26}"/>
              </a:ext>
            </a:extLst>
          </p:cNvPr>
          <p:cNvGrpSpPr>
            <a:grpSpLocks/>
          </p:cNvGrpSpPr>
          <p:nvPr/>
        </p:nvGrpSpPr>
        <p:grpSpPr bwMode="auto">
          <a:xfrm>
            <a:off x="6096000" y="1600200"/>
            <a:ext cx="2667000" cy="1905000"/>
            <a:chOff x="3120" y="1392"/>
            <a:chExt cx="1680" cy="1200"/>
          </a:xfrm>
        </p:grpSpPr>
        <p:sp>
          <p:nvSpPr>
            <p:cNvPr id="158726" name="AutoShape 60">
              <a:extLst>
                <a:ext uri="{FF2B5EF4-FFF2-40B4-BE49-F238E27FC236}">
                  <a16:creationId xmlns:a16="http://schemas.microsoft.com/office/drawing/2014/main" id="{BA1567DA-9407-4CA6-99DE-9D75817A0DDF}"/>
                </a:ext>
              </a:extLst>
            </p:cNvPr>
            <p:cNvSpPr>
              <a:spLocks noChangeArrowheads="1"/>
            </p:cNvSpPr>
            <p:nvPr/>
          </p:nvSpPr>
          <p:spPr bwMode="auto">
            <a:xfrm rot="5400000">
              <a:off x="3360" y="1152"/>
              <a:ext cx="1200" cy="1680"/>
            </a:xfrm>
            <a:prstGeom prst="parallelogram">
              <a:avLst>
                <a:gd name="adj" fmla="val 0"/>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27" name="AutoShape 61">
              <a:extLst>
                <a:ext uri="{FF2B5EF4-FFF2-40B4-BE49-F238E27FC236}">
                  <a16:creationId xmlns:a16="http://schemas.microsoft.com/office/drawing/2014/main" id="{D3C8F862-EFE6-4CF0-926F-36C84E5E21EE}"/>
                </a:ext>
              </a:extLst>
            </p:cNvPr>
            <p:cNvSpPr>
              <a:spLocks noChangeArrowheads="1"/>
            </p:cNvSpPr>
            <p:nvPr/>
          </p:nvSpPr>
          <p:spPr bwMode="auto">
            <a:xfrm rot="-5400000" flipH="1" flipV="1">
              <a:off x="3575" y="1801"/>
              <a:ext cx="737" cy="303"/>
            </a:xfrm>
            <a:prstGeom prst="parallelogram">
              <a:avLst>
                <a:gd name="adj" fmla="val 0"/>
              </a:avLst>
            </a:prstGeom>
            <a:solidFill>
              <a:srgbClr val="FFCC99"/>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4" name="Group 129">
            <a:extLst>
              <a:ext uri="{FF2B5EF4-FFF2-40B4-BE49-F238E27FC236}">
                <a16:creationId xmlns:a16="http://schemas.microsoft.com/office/drawing/2014/main" id="{48B48C13-3FB1-411B-A962-896664834ADE}"/>
              </a:ext>
            </a:extLst>
          </p:cNvPr>
          <p:cNvGrpSpPr>
            <a:grpSpLocks/>
          </p:cNvGrpSpPr>
          <p:nvPr/>
        </p:nvGrpSpPr>
        <p:grpSpPr bwMode="auto">
          <a:xfrm>
            <a:off x="6096000" y="1600200"/>
            <a:ext cx="2514600" cy="2286000"/>
            <a:chOff x="576" y="240"/>
            <a:chExt cx="1584" cy="1440"/>
          </a:xfrm>
        </p:grpSpPr>
        <p:sp>
          <p:nvSpPr>
            <p:cNvPr id="158729" name="AutoShape 126">
              <a:extLst>
                <a:ext uri="{FF2B5EF4-FFF2-40B4-BE49-F238E27FC236}">
                  <a16:creationId xmlns:a16="http://schemas.microsoft.com/office/drawing/2014/main" id="{E506837C-46D5-4AA0-B70E-8C275FF748CB}"/>
                </a:ext>
              </a:extLst>
            </p:cNvPr>
            <p:cNvSpPr>
              <a:spLocks noChangeArrowheads="1"/>
            </p:cNvSpPr>
            <p:nvPr/>
          </p:nvSpPr>
          <p:spPr bwMode="auto">
            <a:xfrm rot="5400000">
              <a:off x="648" y="168"/>
              <a:ext cx="1440" cy="1584"/>
            </a:xfrm>
            <a:prstGeom prst="parallelogram">
              <a:avLst>
                <a:gd name="adj" fmla="val 15991"/>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30" name="AutoShape 127">
              <a:extLst>
                <a:ext uri="{FF2B5EF4-FFF2-40B4-BE49-F238E27FC236}">
                  <a16:creationId xmlns:a16="http://schemas.microsoft.com/office/drawing/2014/main" id="{FC41B5E7-B3D2-42A1-B740-7202B4075E47}"/>
                </a:ext>
              </a:extLst>
            </p:cNvPr>
            <p:cNvSpPr>
              <a:spLocks noChangeArrowheads="1"/>
            </p:cNvSpPr>
            <p:nvPr/>
          </p:nvSpPr>
          <p:spPr bwMode="auto">
            <a:xfrm rot="-5400000" flipH="1" flipV="1">
              <a:off x="960" y="912"/>
              <a:ext cx="816" cy="240"/>
            </a:xfrm>
            <a:prstGeom prst="parallelogram">
              <a:avLst>
                <a:gd name="adj" fmla="val 12907"/>
              </a:avLst>
            </a:prstGeom>
            <a:solidFill>
              <a:srgbClr val="FFCC99"/>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5" name="Group 123">
            <a:extLst>
              <a:ext uri="{FF2B5EF4-FFF2-40B4-BE49-F238E27FC236}">
                <a16:creationId xmlns:a16="http://schemas.microsoft.com/office/drawing/2014/main" id="{77FB6F5A-08F9-453D-9CA1-D24A763F0075}"/>
              </a:ext>
            </a:extLst>
          </p:cNvPr>
          <p:cNvGrpSpPr>
            <a:grpSpLocks/>
          </p:cNvGrpSpPr>
          <p:nvPr/>
        </p:nvGrpSpPr>
        <p:grpSpPr bwMode="auto">
          <a:xfrm>
            <a:off x="3429000" y="3505200"/>
            <a:ext cx="3276600" cy="1447800"/>
            <a:chOff x="336" y="3072"/>
            <a:chExt cx="2064" cy="912"/>
          </a:xfrm>
        </p:grpSpPr>
        <p:sp>
          <p:nvSpPr>
            <p:cNvPr id="158732" name="AutoShape 104">
              <a:extLst>
                <a:ext uri="{FF2B5EF4-FFF2-40B4-BE49-F238E27FC236}">
                  <a16:creationId xmlns:a16="http://schemas.microsoft.com/office/drawing/2014/main" id="{D99CBC32-F6B0-4355-BBB7-35A63F206275}"/>
                </a:ext>
              </a:extLst>
            </p:cNvPr>
            <p:cNvSpPr>
              <a:spLocks noChangeArrowheads="1"/>
            </p:cNvSpPr>
            <p:nvPr/>
          </p:nvSpPr>
          <p:spPr bwMode="auto">
            <a:xfrm flipV="1">
              <a:off x="336" y="3072"/>
              <a:ext cx="2064" cy="912"/>
            </a:xfrm>
            <a:prstGeom prst="parallelogram">
              <a:avLst>
                <a:gd name="adj" fmla="val 40527"/>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33" name="AutoShape 105">
              <a:extLst>
                <a:ext uri="{FF2B5EF4-FFF2-40B4-BE49-F238E27FC236}">
                  <a16:creationId xmlns:a16="http://schemas.microsoft.com/office/drawing/2014/main" id="{D01252AE-F965-47D9-ACEA-42EA7141F03B}"/>
                </a:ext>
              </a:extLst>
            </p:cNvPr>
            <p:cNvSpPr>
              <a:spLocks noChangeArrowheads="1"/>
            </p:cNvSpPr>
            <p:nvPr/>
          </p:nvSpPr>
          <p:spPr bwMode="auto">
            <a:xfrm flipV="1">
              <a:off x="1008" y="3456"/>
              <a:ext cx="720" cy="192"/>
            </a:xfrm>
            <a:prstGeom prst="parallelogram">
              <a:avLst>
                <a:gd name="adj" fmla="val 36198"/>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6" name="Group 121">
            <a:extLst>
              <a:ext uri="{FF2B5EF4-FFF2-40B4-BE49-F238E27FC236}">
                <a16:creationId xmlns:a16="http://schemas.microsoft.com/office/drawing/2014/main" id="{9A489BA2-0BF3-4701-8415-A672730AA976}"/>
              </a:ext>
            </a:extLst>
          </p:cNvPr>
          <p:cNvGrpSpPr>
            <a:grpSpLocks/>
          </p:cNvGrpSpPr>
          <p:nvPr/>
        </p:nvGrpSpPr>
        <p:grpSpPr bwMode="auto">
          <a:xfrm>
            <a:off x="3429000" y="3505200"/>
            <a:ext cx="3581400" cy="1295400"/>
            <a:chOff x="288" y="3216"/>
            <a:chExt cx="2304" cy="816"/>
          </a:xfrm>
        </p:grpSpPr>
        <p:sp>
          <p:nvSpPr>
            <p:cNvPr id="158735" name="AutoShape 91">
              <a:extLst>
                <a:ext uri="{FF2B5EF4-FFF2-40B4-BE49-F238E27FC236}">
                  <a16:creationId xmlns:a16="http://schemas.microsoft.com/office/drawing/2014/main" id="{91792A40-1DA4-4B70-82BB-297FE1FC1D69}"/>
                </a:ext>
              </a:extLst>
            </p:cNvPr>
            <p:cNvSpPr>
              <a:spLocks noChangeArrowheads="1"/>
            </p:cNvSpPr>
            <p:nvPr/>
          </p:nvSpPr>
          <p:spPr bwMode="auto">
            <a:xfrm flipV="1">
              <a:off x="288" y="3216"/>
              <a:ext cx="2304" cy="816"/>
            </a:xfrm>
            <a:prstGeom prst="parallelogram">
              <a:avLst>
                <a:gd name="adj" fmla="val 71516"/>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36" name="AutoShape 92">
              <a:extLst>
                <a:ext uri="{FF2B5EF4-FFF2-40B4-BE49-F238E27FC236}">
                  <a16:creationId xmlns:a16="http://schemas.microsoft.com/office/drawing/2014/main" id="{F2927A7B-716F-4F17-8F9D-206C962A9338}"/>
                </a:ext>
              </a:extLst>
            </p:cNvPr>
            <p:cNvSpPr>
              <a:spLocks noChangeArrowheads="1"/>
            </p:cNvSpPr>
            <p:nvPr/>
          </p:nvSpPr>
          <p:spPr bwMode="auto">
            <a:xfrm flipV="1">
              <a:off x="1152" y="3600"/>
              <a:ext cx="720" cy="96"/>
            </a:xfrm>
            <a:prstGeom prst="parallelogram">
              <a:avLst>
                <a:gd name="adj" fmla="val 81701"/>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7" name="Group 131">
            <a:extLst>
              <a:ext uri="{FF2B5EF4-FFF2-40B4-BE49-F238E27FC236}">
                <a16:creationId xmlns:a16="http://schemas.microsoft.com/office/drawing/2014/main" id="{A2E46791-7D07-47CB-A5D4-D58FC095660E}"/>
              </a:ext>
            </a:extLst>
          </p:cNvPr>
          <p:cNvGrpSpPr>
            <a:grpSpLocks/>
          </p:cNvGrpSpPr>
          <p:nvPr/>
        </p:nvGrpSpPr>
        <p:grpSpPr bwMode="auto">
          <a:xfrm>
            <a:off x="3429000" y="3505201"/>
            <a:ext cx="3124200" cy="1693863"/>
            <a:chOff x="3264" y="3253"/>
            <a:chExt cx="1968" cy="1067"/>
          </a:xfrm>
        </p:grpSpPr>
        <p:sp>
          <p:nvSpPr>
            <p:cNvPr id="158738" name="AutoShape 108">
              <a:extLst>
                <a:ext uri="{FF2B5EF4-FFF2-40B4-BE49-F238E27FC236}">
                  <a16:creationId xmlns:a16="http://schemas.microsoft.com/office/drawing/2014/main" id="{FC7AE1D7-1C89-4360-83AC-DD097A104A20}"/>
                </a:ext>
              </a:extLst>
            </p:cNvPr>
            <p:cNvSpPr>
              <a:spLocks noChangeArrowheads="1"/>
            </p:cNvSpPr>
            <p:nvPr/>
          </p:nvSpPr>
          <p:spPr bwMode="auto">
            <a:xfrm flipV="1">
              <a:off x="3264" y="3253"/>
              <a:ext cx="1968" cy="1067"/>
            </a:xfrm>
            <a:prstGeom prst="parallelogram">
              <a:avLst>
                <a:gd name="adj" fmla="val 25002"/>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39" name="AutoShape 109">
              <a:extLst>
                <a:ext uri="{FF2B5EF4-FFF2-40B4-BE49-F238E27FC236}">
                  <a16:creationId xmlns:a16="http://schemas.microsoft.com/office/drawing/2014/main" id="{6AA3F173-7267-4B4E-B302-E215CB81A59B}"/>
                </a:ext>
              </a:extLst>
            </p:cNvPr>
            <p:cNvSpPr>
              <a:spLocks noChangeArrowheads="1"/>
            </p:cNvSpPr>
            <p:nvPr/>
          </p:nvSpPr>
          <p:spPr bwMode="auto">
            <a:xfrm flipV="1">
              <a:off x="3840" y="3685"/>
              <a:ext cx="720" cy="220"/>
            </a:xfrm>
            <a:prstGeom prst="parallelogram">
              <a:avLst>
                <a:gd name="adj" fmla="val 25273"/>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8" name="Group 86">
            <a:extLst>
              <a:ext uri="{FF2B5EF4-FFF2-40B4-BE49-F238E27FC236}">
                <a16:creationId xmlns:a16="http://schemas.microsoft.com/office/drawing/2014/main" id="{1F86B78C-EFB9-4377-A9D8-5B93C9133B0C}"/>
              </a:ext>
            </a:extLst>
          </p:cNvPr>
          <p:cNvGrpSpPr>
            <a:grpSpLocks/>
          </p:cNvGrpSpPr>
          <p:nvPr/>
        </p:nvGrpSpPr>
        <p:grpSpPr bwMode="auto">
          <a:xfrm>
            <a:off x="3429000" y="3505200"/>
            <a:ext cx="4343400" cy="990600"/>
            <a:chOff x="1440" y="2592"/>
            <a:chExt cx="2736" cy="624"/>
          </a:xfrm>
        </p:grpSpPr>
        <p:sp>
          <p:nvSpPr>
            <p:cNvPr id="158741" name="AutoShape 4">
              <a:extLst>
                <a:ext uri="{FF2B5EF4-FFF2-40B4-BE49-F238E27FC236}">
                  <a16:creationId xmlns:a16="http://schemas.microsoft.com/office/drawing/2014/main" id="{6B7B373B-744A-4662-A78B-A2C5F8B5B06B}"/>
                </a:ext>
              </a:extLst>
            </p:cNvPr>
            <p:cNvSpPr>
              <a:spLocks noChangeArrowheads="1"/>
            </p:cNvSpPr>
            <p:nvPr/>
          </p:nvSpPr>
          <p:spPr bwMode="auto">
            <a:xfrm flipV="1">
              <a:off x="1440" y="2592"/>
              <a:ext cx="2736" cy="624"/>
            </a:xfrm>
            <a:prstGeom prst="parallelogram">
              <a:avLst>
                <a:gd name="adj" fmla="val 168422"/>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42" name="AutoShape 74">
              <a:extLst>
                <a:ext uri="{FF2B5EF4-FFF2-40B4-BE49-F238E27FC236}">
                  <a16:creationId xmlns:a16="http://schemas.microsoft.com/office/drawing/2014/main" id="{DA2A0849-D61B-4A88-AA4F-DE8DE94A17BF}"/>
                </a:ext>
              </a:extLst>
            </p:cNvPr>
            <p:cNvSpPr>
              <a:spLocks noChangeArrowheads="1"/>
            </p:cNvSpPr>
            <p:nvPr/>
          </p:nvSpPr>
          <p:spPr bwMode="auto">
            <a:xfrm flipV="1">
              <a:off x="2596" y="2984"/>
              <a:ext cx="725" cy="71"/>
            </a:xfrm>
            <a:prstGeom prst="parallelogram">
              <a:avLst>
                <a:gd name="adj" fmla="val 180257"/>
              </a:avLst>
            </a:prstGeom>
            <a:solidFill>
              <a:srgbClr val="FFCC99"/>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9" name="Group 85">
            <a:extLst>
              <a:ext uri="{FF2B5EF4-FFF2-40B4-BE49-F238E27FC236}">
                <a16:creationId xmlns:a16="http://schemas.microsoft.com/office/drawing/2014/main" id="{7EADD79E-7AC5-435C-8E3B-D07A3CBC6D66}"/>
              </a:ext>
            </a:extLst>
          </p:cNvPr>
          <p:cNvGrpSpPr>
            <a:grpSpLocks/>
          </p:cNvGrpSpPr>
          <p:nvPr/>
        </p:nvGrpSpPr>
        <p:grpSpPr bwMode="auto">
          <a:xfrm>
            <a:off x="6096000" y="1600200"/>
            <a:ext cx="1676400" cy="2895600"/>
            <a:chOff x="3120" y="1392"/>
            <a:chExt cx="1056" cy="1824"/>
          </a:xfrm>
        </p:grpSpPr>
        <p:sp>
          <p:nvSpPr>
            <p:cNvPr id="158744" name="AutoShape 8">
              <a:extLst>
                <a:ext uri="{FF2B5EF4-FFF2-40B4-BE49-F238E27FC236}">
                  <a16:creationId xmlns:a16="http://schemas.microsoft.com/office/drawing/2014/main" id="{E7251361-1BAE-4CCB-ADFD-EBD6FD246058}"/>
                </a:ext>
              </a:extLst>
            </p:cNvPr>
            <p:cNvSpPr>
              <a:spLocks noChangeArrowheads="1"/>
            </p:cNvSpPr>
            <p:nvPr/>
          </p:nvSpPr>
          <p:spPr bwMode="auto">
            <a:xfrm rot="5400000">
              <a:off x="2736" y="1776"/>
              <a:ext cx="1824" cy="1056"/>
            </a:xfrm>
            <a:prstGeom prst="parallelogram">
              <a:avLst>
                <a:gd name="adj" fmla="val 59431"/>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45" name="AutoShape 75">
              <a:extLst>
                <a:ext uri="{FF2B5EF4-FFF2-40B4-BE49-F238E27FC236}">
                  <a16:creationId xmlns:a16="http://schemas.microsoft.com/office/drawing/2014/main" id="{5C22D965-A5EA-4352-914E-50B4F0566B50}"/>
                </a:ext>
              </a:extLst>
            </p:cNvPr>
            <p:cNvSpPr>
              <a:spLocks noChangeArrowheads="1"/>
            </p:cNvSpPr>
            <p:nvPr/>
          </p:nvSpPr>
          <p:spPr bwMode="auto">
            <a:xfrm rot="-5400000" flipH="1" flipV="1">
              <a:off x="3316" y="2354"/>
              <a:ext cx="803" cy="139"/>
            </a:xfrm>
            <a:prstGeom prst="parallelogram">
              <a:avLst>
                <a:gd name="adj" fmla="val 54667"/>
              </a:avLst>
            </a:prstGeom>
            <a:solidFill>
              <a:srgbClr val="FFCC99"/>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10" name="Group 84">
            <a:extLst>
              <a:ext uri="{FF2B5EF4-FFF2-40B4-BE49-F238E27FC236}">
                <a16:creationId xmlns:a16="http://schemas.microsoft.com/office/drawing/2014/main" id="{8BBB93EE-5444-4C1F-9FF1-F822970AB891}"/>
              </a:ext>
            </a:extLst>
          </p:cNvPr>
          <p:cNvGrpSpPr>
            <a:grpSpLocks/>
          </p:cNvGrpSpPr>
          <p:nvPr/>
        </p:nvGrpSpPr>
        <p:grpSpPr bwMode="auto">
          <a:xfrm>
            <a:off x="6096000" y="1600200"/>
            <a:ext cx="1981200" cy="2667000"/>
            <a:chOff x="1968" y="2304"/>
            <a:chExt cx="1248" cy="1680"/>
          </a:xfrm>
        </p:grpSpPr>
        <p:sp>
          <p:nvSpPr>
            <p:cNvPr id="158747" name="AutoShape 53">
              <a:extLst>
                <a:ext uri="{FF2B5EF4-FFF2-40B4-BE49-F238E27FC236}">
                  <a16:creationId xmlns:a16="http://schemas.microsoft.com/office/drawing/2014/main" id="{B5DE28A8-0EE5-45C9-B2C0-679727512F40}"/>
                </a:ext>
              </a:extLst>
            </p:cNvPr>
            <p:cNvSpPr>
              <a:spLocks noChangeArrowheads="1"/>
            </p:cNvSpPr>
            <p:nvPr/>
          </p:nvSpPr>
          <p:spPr bwMode="auto">
            <a:xfrm rot="5400000">
              <a:off x="1752" y="2520"/>
              <a:ext cx="1680" cy="1248"/>
            </a:xfrm>
            <a:prstGeom prst="parallelogram">
              <a:avLst>
                <a:gd name="adj" fmla="val 34452"/>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48" name="AutoShape 54">
              <a:extLst>
                <a:ext uri="{FF2B5EF4-FFF2-40B4-BE49-F238E27FC236}">
                  <a16:creationId xmlns:a16="http://schemas.microsoft.com/office/drawing/2014/main" id="{0ACE0434-5FDF-463C-B33B-D9E6DC641B65}"/>
                </a:ext>
              </a:extLst>
            </p:cNvPr>
            <p:cNvSpPr>
              <a:spLocks noChangeArrowheads="1"/>
            </p:cNvSpPr>
            <p:nvPr/>
          </p:nvSpPr>
          <p:spPr bwMode="auto">
            <a:xfrm rot="-5400000" flipH="1" flipV="1">
              <a:off x="2160" y="3120"/>
              <a:ext cx="816" cy="144"/>
            </a:xfrm>
            <a:prstGeom prst="parallelogram">
              <a:avLst>
                <a:gd name="adj" fmla="val 38880"/>
              </a:avLst>
            </a:prstGeom>
            <a:solidFill>
              <a:srgbClr val="FFCC99"/>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nvGrpSpPr>
          <p:cNvPr id="11" name="Group 83">
            <a:extLst>
              <a:ext uri="{FF2B5EF4-FFF2-40B4-BE49-F238E27FC236}">
                <a16:creationId xmlns:a16="http://schemas.microsoft.com/office/drawing/2014/main" id="{A50AE01F-1C71-4713-AC96-C493FB027CA4}"/>
              </a:ext>
            </a:extLst>
          </p:cNvPr>
          <p:cNvGrpSpPr>
            <a:grpSpLocks/>
          </p:cNvGrpSpPr>
          <p:nvPr/>
        </p:nvGrpSpPr>
        <p:grpSpPr bwMode="auto">
          <a:xfrm>
            <a:off x="6096000" y="1600200"/>
            <a:ext cx="2362200" cy="2514600"/>
            <a:chOff x="3024" y="2064"/>
            <a:chExt cx="1488" cy="1584"/>
          </a:xfrm>
        </p:grpSpPr>
        <p:sp>
          <p:nvSpPr>
            <p:cNvPr id="158750" name="AutoShape 58">
              <a:extLst>
                <a:ext uri="{FF2B5EF4-FFF2-40B4-BE49-F238E27FC236}">
                  <a16:creationId xmlns:a16="http://schemas.microsoft.com/office/drawing/2014/main" id="{5CB2C1FC-0DE9-4BD4-846E-6401C5773090}"/>
                </a:ext>
              </a:extLst>
            </p:cNvPr>
            <p:cNvSpPr>
              <a:spLocks noChangeArrowheads="1"/>
            </p:cNvSpPr>
            <p:nvPr/>
          </p:nvSpPr>
          <p:spPr bwMode="auto">
            <a:xfrm rot="5400000">
              <a:off x="2976" y="2112"/>
              <a:ext cx="1584" cy="1488"/>
            </a:xfrm>
            <a:prstGeom prst="parallelogram">
              <a:avLst>
                <a:gd name="adj" fmla="val 25908"/>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51" name="AutoShape 59">
              <a:extLst>
                <a:ext uri="{FF2B5EF4-FFF2-40B4-BE49-F238E27FC236}">
                  <a16:creationId xmlns:a16="http://schemas.microsoft.com/office/drawing/2014/main" id="{5138301B-1B61-4C3B-818B-CCB909244540}"/>
                </a:ext>
              </a:extLst>
            </p:cNvPr>
            <p:cNvSpPr>
              <a:spLocks noChangeArrowheads="1"/>
            </p:cNvSpPr>
            <p:nvPr/>
          </p:nvSpPr>
          <p:spPr bwMode="auto">
            <a:xfrm rot="-5400000" flipH="1" flipV="1">
              <a:off x="3346" y="2798"/>
              <a:ext cx="816" cy="212"/>
            </a:xfrm>
            <a:prstGeom prst="parallelogram">
              <a:avLst>
                <a:gd name="adj" fmla="val 21223"/>
              </a:avLst>
            </a:prstGeom>
            <a:solidFill>
              <a:srgbClr val="FFCC99"/>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9349" name="Line 133">
            <a:extLst>
              <a:ext uri="{FF2B5EF4-FFF2-40B4-BE49-F238E27FC236}">
                <a16:creationId xmlns:a16="http://schemas.microsoft.com/office/drawing/2014/main" id="{57CFD205-5B2F-4FC3-9FB9-86E4F75BC472}"/>
              </a:ext>
            </a:extLst>
          </p:cNvPr>
          <p:cNvSpPr>
            <a:spLocks noChangeShapeType="1"/>
          </p:cNvSpPr>
          <p:nvPr/>
        </p:nvSpPr>
        <p:spPr bwMode="auto">
          <a:xfrm>
            <a:off x="4365625" y="4343400"/>
            <a:ext cx="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9350" name="Line 134">
            <a:extLst>
              <a:ext uri="{FF2B5EF4-FFF2-40B4-BE49-F238E27FC236}">
                <a16:creationId xmlns:a16="http://schemas.microsoft.com/office/drawing/2014/main" id="{30DE61E3-5348-4ADB-B0A5-FE8795C2BB98}"/>
              </a:ext>
            </a:extLst>
          </p:cNvPr>
          <p:cNvSpPr>
            <a:spLocks noChangeShapeType="1"/>
          </p:cNvSpPr>
          <p:nvPr/>
        </p:nvSpPr>
        <p:spPr bwMode="auto">
          <a:xfrm>
            <a:off x="4724400" y="4343400"/>
            <a:ext cx="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grpSp>
        <p:nvGrpSpPr>
          <p:cNvPr id="12" name="Group 88">
            <a:extLst>
              <a:ext uri="{FF2B5EF4-FFF2-40B4-BE49-F238E27FC236}">
                <a16:creationId xmlns:a16="http://schemas.microsoft.com/office/drawing/2014/main" id="{B98F927C-F655-47E5-A3B4-CE461D2D8FA3}"/>
              </a:ext>
            </a:extLst>
          </p:cNvPr>
          <p:cNvGrpSpPr>
            <a:grpSpLocks/>
          </p:cNvGrpSpPr>
          <p:nvPr/>
        </p:nvGrpSpPr>
        <p:grpSpPr bwMode="auto">
          <a:xfrm>
            <a:off x="3429000" y="1600200"/>
            <a:ext cx="2667000" cy="1905000"/>
            <a:chOff x="1440" y="1392"/>
            <a:chExt cx="1680" cy="1200"/>
          </a:xfrm>
        </p:grpSpPr>
        <p:sp>
          <p:nvSpPr>
            <p:cNvPr id="158755" name="Rectangle 6">
              <a:extLst>
                <a:ext uri="{FF2B5EF4-FFF2-40B4-BE49-F238E27FC236}">
                  <a16:creationId xmlns:a16="http://schemas.microsoft.com/office/drawing/2014/main" id="{CFC5D865-5DFC-4E28-A535-997724980C95}"/>
                </a:ext>
              </a:extLst>
            </p:cNvPr>
            <p:cNvSpPr>
              <a:spLocks noChangeArrowheads="1"/>
            </p:cNvSpPr>
            <p:nvPr/>
          </p:nvSpPr>
          <p:spPr bwMode="auto">
            <a:xfrm>
              <a:off x="1440" y="1392"/>
              <a:ext cx="1680" cy="1200"/>
            </a:xfrm>
            <a:prstGeom prst="rect">
              <a:avLst/>
            </a:prstGeom>
            <a:solidFill>
              <a:srgbClr val="33CC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158756" name="Group 87">
              <a:extLst>
                <a:ext uri="{FF2B5EF4-FFF2-40B4-BE49-F238E27FC236}">
                  <a16:creationId xmlns:a16="http://schemas.microsoft.com/office/drawing/2014/main" id="{CF310E32-ADAE-434F-9961-2FDA0B662DFA}"/>
                </a:ext>
              </a:extLst>
            </p:cNvPr>
            <p:cNvGrpSpPr>
              <a:grpSpLocks/>
            </p:cNvGrpSpPr>
            <p:nvPr/>
          </p:nvGrpSpPr>
          <p:grpSpPr bwMode="auto">
            <a:xfrm>
              <a:off x="1848" y="1584"/>
              <a:ext cx="604" cy="728"/>
              <a:chOff x="1848" y="1584"/>
              <a:chExt cx="604" cy="728"/>
            </a:xfrm>
          </p:grpSpPr>
          <p:grpSp>
            <p:nvGrpSpPr>
              <p:cNvPr id="158757" name="Group 77">
                <a:extLst>
                  <a:ext uri="{FF2B5EF4-FFF2-40B4-BE49-F238E27FC236}">
                    <a16:creationId xmlns:a16="http://schemas.microsoft.com/office/drawing/2014/main" id="{785AA225-FD93-4294-8184-C36C202C45BF}"/>
                  </a:ext>
                </a:extLst>
              </p:cNvPr>
              <p:cNvGrpSpPr>
                <a:grpSpLocks/>
              </p:cNvGrpSpPr>
              <p:nvPr/>
            </p:nvGrpSpPr>
            <p:grpSpPr bwMode="auto">
              <a:xfrm>
                <a:off x="1848" y="1584"/>
                <a:ext cx="600" cy="727"/>
                <a:chOff x="3480" y="3288"/>
                <a:chExt cx="600" cy="727"/>
              </a:xfrm>
            </p:grpSpPr>
            <p:sp>
              <p:nvSpPr>
                <p:cNvPr id="158758" name="Rectangle 78">
                  <a:extLst>
                    <a:ext uri="{FF2B5EF4-FFF2-40B4-BE49-F238E27FC236}">
                      <a16:creationId xmlns:a16="http://schemas.microsoft.com/office/drawing/2014/main" id="{98C76D1C-6FAA-4680-8C53-FE58F9F24A25}"/>
                    </a:ext>
                  </a:extLst>
                </p:cNvPr>
                <p:cNvSpPr>
                  <a:spLocks noChangeArrowheads="1"/>
                </p:cNvSpPr>
                <p:nvPr/>
              </p:nvSpPr>
              <p:spPr bwMode="auto">
                <a:xfrm>
                  <a:off x="3576" y="3384"/>
                  <a:ext cx="422" cy="537"/>
                </a:xfrm>
                <a:prstGeom prst="rect">
                  <a:avLst/>
                </a:prstGeom>
                <a:noFill/>
                <a:ln w="292100">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59" name="Rectangle 79">
                  <a:extLst>
                    <a:ext uri="{FF2B5EF4-FFF2-40B4-BE49-F238E27FC236}">
                      <a16:creationId xmlns:a16="http://schemas.microsoft.com/office/drawing/2014/main" id="{4E1A497E-5FE6-4120-B0E5-2CC8BA5E80A7}"/>
                    </a:ext>
                  </a:extLst>
                </p:cNvPr>
                <p:cNvSpPr>
                  <a:spLocks noChangeArrowheads="1"/>
                </p:cNvSpPr>
                <p:nvPr/>
              </p:nvSpPr>
              <p:spPr bwMode="auto">
                <a:xfrm>
                  <a:off x="3662" y="3470"/>
                  <a:ext cx="238" cy="360"/>
                </a:xfrm>
                <a:prstGeom prst="rect">
                  <a:avLst/>
                </a:prstGeom>
                <a:noFill/>
                <a:ln w="9525">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60" name="Rectangle 80">
                  <a:extLst>
                    <a:ext uri="{FF2B5EF4-FFF2-40B4-BE49-F238E27FC236}">
                      <a16:creationId xmlns:a16="http://schemas.microsoft.com/office/drawing/2014/main" id="{FA94C8E0-DF2C-4E7F-A6C5-683F11F2C297}"/>
                    </a:ext>
                  </a:extLst>
                </p:cNvPr>
                <p:cNvSpPr>
                  <a:spLocks noChangeArrowheads="1"/>
                </p:cNvSpPr>
                <p:nvPr/>
              </p:nvSpPr>
              <p:spPr bwMode="auto">
                <a:xfrm>
                  <a:off x="3480" y="3288"/>
                  <a:ext cx="600" cy="727"/>
                </a:xfrm>
                <a:prstGeom prst="rect">
                  <a:avLst/>
                </a:prstGeom>
                <a:noFill/>
                <a:ln w="9525">
                  <a:solidFill>
                    <a:srgbClr val="FFCC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8761" name="Rectangle 81">
                <a:extLst>
                  <a:ext uri="{FF2B5EF4-FFF2-40B4-BE49-F238E27FC236}">
                    <a16:creationId xmlns:a16="http://schemas.microsoft.com/office/drawing/2014/main" id="{23A3223B-70DF-48C3-B2B4-B215B0A0391D}"/>
                  </a:ext>
                </a:extLst>
              </p:cNvPr>
              <p:cNvSpPr>
                <a:spLocks noChangeArrowheads="1"/>
              </p:cNvSpPr>
              <p:nvPr/>
            </p:nvSpPr>
            <p:spPr bwMode="auto">
              <a:xfrm>
                <a:off x="1852" y="1584"/>
                <a:ext cx="600" cy="7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62" name="Rectangle 82">
                <a:extLst>
                  <a:ext uri="{FF2B5EF4-FFF2-40B4-BE49-F238E27FC236}">
                    <a16:creationId xmlns:a16="http://schemas.microsoft.com/office/drawing/2014/main" id="{29655BE0-0AD0-4442-956C-C2C5005D178D}"/>
                  </a:ext>
                </a:extLst>
              </p:cNvPr>
              <p:cNvSpPr>
                <a:spLocks noChangeArrowheads="1"/>
              </p:cNvSpPr>
              <p:nvPr/>
            </p:nvSpPr>
            <p:spPr bwMode="auto">
              <a:xfrm>
                <a:off x="2036" y="1772"/>
                <a:ext cx="236" cy="3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grpSp>
      <p:sp>
        <p:nvSpPr>
          <p:cNvPr id="9357" name="Line 141">
            <a:extLst>
              <a:ext uri="{FF2B5EF4-FFF2-40B4-BE49-F238E27FC236}">
                <a16:creationId xmlns:a16="http://schemas.microsoft.com/office/drawing/2014/main" id="{19DAFFE0-5E48-43B7-91B1-73FDE9215CE4}"/>
              </a:ext>
            </a:extLst>
          </p:cNvPr>
          <p:cNvSpPr>
            <a:spLocks noChangeShapeType="1"/>
          </p:cNvSpPr>
          <p:nvPr/>
        </p:nvSpPr>
        <p:spPr bwMode="auto">
          <a:xfrm>
            <a:off x="6096000" y="1600200"/>
            <a:ext cx="0" cy="3810000"/>
          </a:xfrm>
          <a:prstGeom prst="line">
            <a:avLst/>
          </a:prstGeom>
          <a:noFill/>
          <a:ln w="9525">
            <a:solidFill>
              <a:srgbClr val="33CC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9355" name="Line 139">
            <a:extLst>
              <a:ext uri="{FF2B5EF4-FFF2-40B4-BE49-F238E27FC236}">
                <a16:creationId xmlns:a16="http://schemas.microsoft.com/office/drawing/2014/main" id="{1DDACFDB-E535-4C96-8907-E8C901CF797D}"/>
              </a:ext>
            </a:extLst>
          </p:cNvPr>
          <p:cNvSpPr>
            <a:spLocks noChangeShapeType="1"/>
          </p:cNvSpPr>
          <p:nvPr/>
        </p:nvSpPr>
        <p:spPr bwMode="auto">
          <a:xfrm>
            <a:off x="3429000" y="1600200"/>
            <a:ext cx="0" cy="3810000"/>
          </a:xfrm>
          <a:prstGeom prst="line">
            <a:avLst/>
          </a:prstGeom>
          <a:noFill/>
          <a:ln w="12700">
            <a:solidFill>
              <a:srgbClr val="33CC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9358" name="Line 142">
            <a:extLst>
              <a:ext uri="{FF2B5EF4-FFF2-40B4-BE49-F238E27FC236}">
                <a16:creationId xmlns:a16="http://schemas.microsoft.com/office/drawing/2014/main" id="{B1C8CC44-E168-4E7C-9BAD-D7E49F24556F}"/>
              </a:ext>
            </a:extLst>
          </p:cNvPr>
          <p:cNvSpPr>
            <a:spLocks noChangeShapeType="1"/>
          </p:cNvSpPr>
          <p:nvPr/>
        </p:nvSpPr>
        <p:spPr bwMode="auto">
          <a:xfrm>
            <a:off x="3429000" y="3505200"/>
            <a:ext cx="5346700" cy="0"/>
          </a:xfrm>
          <a:prstGeom prst="line">
            <a:avLst/>
          </a:prstGeom>
          <a:noFill/>
          <a:ln w="9525">
            <a:solidFill>
              <a:srgbClr val="33CC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grpSp>
        <p:nvGrpSpPr>
          <p:cNvPr id="15" name="Group 25">
            <a:extLst>
              <a:ext uri="{FF2B5EF4-FFF2-40B4-BE49-F238E27FC236}">
                <a16:creationId xmlns:a16="http://schemas.microsoft.com/office/drawing/2014/main" id="{C2E30CDA-11C9-4606-A4B6-432AC1978D0E}"/>
              </a:ext>
            </a:extLst>
          </p:cNvPr>
          <p:cNvGrpSpPr>
            <a:grpSpLocks/>
          </p:cNvGrpSpPr>
          <p:nvPr/>
        </p:nvGrpSpPr>
        <p:grpSpPr bwMode="auto">
          <a:xfrm>
            <a:off x="5257800" y="2590801"/>
            <a:ext cx="1182688" cy="1274763"/>
            <a:chOff x="2592" y="2064"/>
            <a:chExt cx="745" cy="803"/>
          </a:xfrm>
        </p:grpSpPr>
        <p:grpSp>
          <p:nvGrpSpPr>
            <p:cNvPr id="158767" name="Group 26">
              <a:extLst>
                <a:ext uri="{FF2B5EF4-FFF2-40B4-BE49-F238E27FC236}">
                  <a16:creationId xmlns:a16="http://schemas.microsoft.com/office/drawing/2014/main" id="{9F0E0590-136D-4656-86FA-6376B3749C4B}"/>
                </a:ext>
              </a:extLst>
            </p:cNvPr>
            <p:cNvGrpSpPr>
              <a:grpSpLocks/>
            </p:cNvGrpSpPr>
            <p:nvPr/>
          </p:nvGrpSpPr>
          <p:grpSpPr bwMode="auto">
            <a:xfrm>
              <a:off x="2598" y="2064"/>
              <a:ext cx="600" cy="727"/>
              <a:chOff x="3480" y="3288"/>
              <a:chExt cx="600" cy="727"/>
            </a:xfrm>
          </p:grpSpPr>
          <p:sp>
            <p:nvSpPr>
              <p:cNvPr id="158768" name="Rectangle 27">
                <a:extLst>
                  <a:ext uri="{FF2B5EF4-FFF2-40B4-BE49-F238E27FC236}">
                    <a16:creationId xmlns:a16="http://schemas.microsoft.com/office/drawing/2014/main" id="{2A8039AB-B671-49B4-AB2C-6B97774FE01A}"/>
                  </a:ext>
                </a:extLst>
              </p:cNvPr>
              <p:cNvSpPr>
                <a:spLocks noChangeArrowheads="1"/>
              </p:cNvSpPr>
              <p:nvPr/>
            </p:nvSpPr>
            <p:spPr bwMode="auto">
              <a:xfrm>
                <a:off x="3576" y="3384"/>
                <a:ext cx="422" cy="537"/>
              </a:xfrm>
              <a:prstGeom prst="rect">
                <a:avLst/>
              </a:prstGeom>
              <a:noFill/>
              <a:ln w="2921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69" name="Rectangle 28">
                <a:extLst>
                  <a:ext uri="{FF2B5EF4-FFF2-40B4-BE49-F238E27FC236}">
                    <a16:creationId xmlns:a16="http://schemas.microsoft.com/office/drawing/2014/main" id="{433F6B04-9DA6-4EE3-9580-8A3B3C05A64D}"/>
                  </a:ext>
                </a:extLst>
              </p:cNvPr>
              <p:cNvSpPr>
                <a:spLocks noChangeArrowheads="1"/>
              </p:cNvSpPr>
              <p:nvPr/>
            </p:nvSpPr>
            <p:spPr bwMode="auto">
              <a:xfrm>
                <a:off x="3662" y="3470"/>
                <a:ext cx="238" cy="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70" name="Rectangle 29">
                <a:extLst>
                  <a:ext uri="{FF2B5EF4-FFF2-40B4-BE49-F238E27FC236}">
                    <a16:creationId xmlns:a16="http://schemas.microsoft.com/office/drawing/2014/main" id="{04E8844E-9C04-473D-84E5-5AFBDBD6260D}"/>
                  </a:ext>
                </a:extLst>
              </p:cNvPr>
              <p:cNvSpPr>
                <a:spLocks noChangeArrowheads="1"/>
              </p:cNvSpPr>
              <p:nvPr/>
            </p:nvSpPr>
            <p:spPr bwMode="auto">
              <a:xfrm>
                <a:off x="3480" y="3288"/>
                <a:ext cx="600" cy="7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8771" name="AutoShape 30">
              <a:extLst>
                <a:ext uri="{FF2B5EF4-FFF2-40B4-BE49-F238E27FC236}">
                  <a16:creationId xmlns:a16="http://schemas.microsoft.com/office/drawing/2014/main" id="{9B6B1450-56D5-4E54-BE17-DDFE552724EC}"/>
                </a:ext>
              </a:extLst>
            </p:cNvPr>
            <p:cNvSpPr>
              <a:spLocks noChangeArrowheads="1"/>
            </p:cNvSpPr>
            <p:nvPr/>
          </p:nvSpPr>
          <p:spPr bwMode="auto">
            <a:xfrm flipV="1">
              <a:off x="2676" y="2598"/>
              <a:ext cx="480" cy="78"/>
            </a:xfrm>
            <a:prstGeom prst="parallelogram">
              <a:avLst>
                <a:gd name="adj" fmla="val 161538"/>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72" name="AutoShape 31">
              <a:extLst>
                <a:ext uri="{FF2B5EF4-FFF2-40B4-BE49-F238E27FC236}">
                  <a16:creationId xmlns:a16="http://schemas.microsoft.com/office/drawing/2014/main" id="{5C858465-898D-44DB-91EA-6F568119881A}"/>
                </a:ext>
              </a:extLst>
            </p:cNvPr>
            <p:cNvSpPr>
              <a:spLocks noChangeArrowheads="1"/>
            </p:cNvSpPr>
            <p:nvPr/>
          </p:nvSpPr>
          <p:spPr bwMode="auto">
            <a:xfrm rot="-5400000" flipH="1" flipV="1">
              <a:off x="2866" y="2396"/>
              <a:ext cx="803" cy="139"/>
            </a:xfrm>
            <a:prstGeom prst="parallelogram">
              <a:avLst>
                <a:gd name="adj" fmla="val 5466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73" name="AutoShape 32">
              <a:extLst>
                <a:ext uri="{FF2B5EF4-FFF2-40B4-BE49-F238E27FC236}">
                  <a16:creationId xmlns:a16="http://schemas.microsoft.com/office/drawing/2014/main" id="{BA89EB00-139D-41B7-B38C-4306041A8CF8}"/>
                </a:ext>
              </a:extLst>
            </p:cNvPr>
            <p:cNvSpPr>
              <a:spLocks noChangeArrowheads="1"/>
            </p:cNvSpPr>
            <p:nvPr/>
          </p:nvSpPr>
          <p:spPr bwMode="auto">
            <a:xfrm flipV="1">
              <a:off x="2604" y="279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nvGrpSpPr>
            <p:cNvPr id="158774" name="Group 33">
              <a:extLst>
                <a:ext uri="{FF2B5EF4-FFF2-40B4-BE49-F238E27FC236}">
                  <a16:creationId xmlns:a16="http://schemas.microsoft.com/office/drawing/2014/main" id="{08C44337-C106-42AC-913A-EAD893E46B4C}"/>
                </a:ext>
              </a:extLst>
            </p:cNvPr>
            <p:cNvGrpSpPr>
              <a:grpSpLocks/>
            </p:cNvGrpSpPr>
            <p:nvPr/>
          </p:nvGrpSpPr>
          <p:grpSpPr bwMode="auto">
            <a:xfrm>
              <a:off x="2730" y="2136"/>
              <a:ext cx="600" cy="727"/>
              <a:chOff x="3600" y="3360"/>
              <a:chExt cx="600" cy="727"/>
            </a:xfrm>
          </p:grpSpPr>
          <p:sp>
            <p:nvSpPr>
              <p:cNvPr id="158775" name="Rectangle 34">
                <a:extLst>
                  <a:ext uri="{FF2B5EF4-FFF2-40B4-BE49-F238E27FC236}">
                    <a16:creationId xmlns:a16="http://schemas.microsoft.com/office/drawing/2014/main" id="{227A8EDE-8F3F-4CAD-903B-CBECED8BCB06}"/>
                  </a:ext>
                </a:extLst>
              </p:cNvPr>
              <p:cNvSpPr>
                <a:spLocks noChangeArrowheads="1"/>
              </p:cNvSpPr>
              <p:nvPr/>
            </p:nvSpPr>
            <p:spPr bwMode="auto">
              <a:xfrm>
                <a:off x="3696" y="3456"/>
                <a:ext cx="422" cy="537"/>
              </a:xfrm>
              <a:prstGeom prst="rect">
                <a:avLst/>
              </a:prstGeom>
              <a:noFill/>
              <a:ln w="292100">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76" name="Rectangle 35">
                <a:extLst>
                  <a:ext uri="{FF2B5EF4-FFF2-40B4-BE49-F238E27FC236}">
                    <a16:creationId xmlns:a16="http://schemas.microsoft.com/office/drawing/2014/main" id="{1A745C16-6317-4916-B309-A5F3B2170BF0}"/>
                  </a:ext>
                </a:extLst>
              </p:cNvPr>
              <p:cNvSpPr>
                <a:spLocks noChangeArrowheads="1"/>
              </p:cNvSpPr>
              <p:nvPr/>
            </p:nvSpPr>
            <p:spPr bwMode="auto">
              <a:xfrm>
                <a:off x="3782" y="3542"/>
                <a:ext cx="238" cy="3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77" name="Rectangle 36">
                <a:extLst>
                  <a:ext uri="{FF2B5EF4-FFF2-40B4-BE49-F238E27FC236}">
                    <a16:creationId xmlns:a16="http://schemas.microsoft.com/office/drawing/2014/main" id="{8CC6E7FE-F5EE-493F-BDB2-580C8881F53E}"/>
                  </a:ext>
                </a:extLst>
              </p:cNvPr>
              <p:cNvSpPr>
                <a:spLocks noChangeArrowheads="1"/>
              </p:cNvSpPr>
              <p:nvPr/>
            </p:nvSpPr>
            <p:spPr bwMode="auto">
              <a:xfrm>
                <a:off x="3600" y="3360"/>
                <a:ext cx="600" cy="7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158778" name="AutoShape 37">
              <a:extLst>
                <a:ext uri="{FF2B5EF4-FFF2-40B4-BE49-F238E27FC236}">
                  <a16:creationId xmlns:a16="http://schemas.microsoft.com/office/drawing/2014/main" id="{670E28ED-1597-40CE-9D3D-4BB2D14248E0}"/>
                </a:ext>
              </a:extLst>
            </p:cNvPr>
            <p:cNvSpPr>
              <a:spLocks noChangeArrowheads="1"/>
            </p:cNvSpPr>
            <p:nvPr/>
          </p:nvSpPr>
          <p:spPr bwMode="auto">
            <a:xfrm rot="-5400000" flipH="1" flipV="1">
              <a:off x="2260" y="2396"/>
              <a:ext cx="803" cy="139"/>
            </a:xfrm>
            <a:prstGeom prst="parallelogram">
              <a:avLst>
                <a:gd name="adj" fmla="val 54667"/>
              </a:avLst>
            </a:prstGeom>
            <a:solidFill>
              <a:srgbClr val="CC99FF"/>
            </a:solidFill>
            <a:ln w="9525">
              <a:solidFill>
                <a:schemeClr val="tx1"/>
              </a:solidFill>
              <a:miter lim="800000"/>
              <a:headEnd/>
              <a:tailEnd/>
            </a:ln>
          </p:spPr>
          <p:txBody>
            <a:bodyPr rot="10800000" vert="eaVert"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79" name="AutoShape 38">
              <a:extLst>
                <a:ext uri="{FF2B5EF4-FFF2-40B4-BE49-F238E27FC236}">
                  <a16:creationId xmlns:a16="http://schemas.microsoft.com/office/drawing/2014/main" id="{F2B7FA2F-8AE2-43F5-AE65-9E977CCEF2D6}"/>
                </a:ext>
              </a:extLst>
            </p:cNvPr>
            <p:cNvSpPr>
              <a:spLocks noChangeArrowheads="1"/>
            </p:cNvSpPr>
            <p:nvPr/>
          </p:nvSpPr>
          <p:spPr bwMode="auto">
            <a:xfrm flipV="1">
              <a:off x="2604" y="2070"/>
              <a:ext cx="725" cy="71"/>
            </a:xfrm>
            <a:prstGeom prst="parallelogram">
              <a:avLst>
                <a:gd name="adj" fmla="val 180257"/>
              </a:avLst>
            </a:prstGeom>
            <a:solidFill>
              <a:srgbClr val="CC99FF"/>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grpSp>
      <p:sp>
        <p:nvSpPr>
          <p:cNvPr id="9359" name="Line 143">
            <a:extLst>
              <a:ext uri="{FF2B5EF4-FFF2-40B4-BE49-F238E27FC236}">
                <a16:creationId xmlns:a16="http://schemas.microsoft.com/office/drawing/2014/main" id="{E59D8ED2-1EF2-492C-8BFE-872F6D7C04E4}"/>
              </a:ext>
            </a:extLst>
          </p:cNvPr>
          <p:cNvSpPr>
            <a:spLocks noChangeShapeType="1"/>
          </p:cNvSpPr>
          <p:nvPr/>
        </p:nvSpPr>
        <p:spPr bwMode="auto">
          <a:xfrm>
            <a:off x="8763000" y="1600200"/>
            <a:ext cx="0" cy="1905000"/>
          </a:xfrm>
          <a:prstGeom prst="line">
            <a:avLst/>
          </a:prstGeom>
          <a:noFill/>
          <a:ln w="9525">
            <a:solidFill>
              <a:srgbClr val="33CC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9360" name="Line 144">
            <a:extLst>
              <a:ext uri="{FF2B5EF4-FFF2-40B4-BE49-F238E27FC236}">
                <a16:creationId xmlns:a16="http://schemas.microsoft.com/office/drawing/2014/main" id="{764BBC9E-65F4-4FAB-8668-C3A4408487D4}"/>
              </a:ext>
            </a:extLst>
          </p:cNvPr>
          <p:cNvSpPr>
            <a:spLocks noChangeShapeType="1"/>
          </p:cNvSpPr>
          <p:nvPr/>
        </p:nvSpPr>
        <p:spPr bwMode="auto">
          <a:xfrm>
            <a:off x="3429000" y="1600200"/>
            <a:ext cx="5346700" cy="0"/>
          </a:xfrm>
          <a:prstGeom prst="line">
            <a:avLst/>
          </a:prstGeom>
          <a:noFill/>
          <a:ln w="9525">
            <a:solidFill>
              <a:srgbClr val="33CC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9366" name="Rectangle 150">
            <a:extLst>
              <a:ext uri="{FF2B5EF4-FFF2-40B4-BE49-F238E27FC236}">
                <a16:creationId xmlns:a16="http://schemas.microsoft.com/office/drawing/2014/main" id="{856FE508-D6C8-47E9-8121-140E9E78AAB2}"/>
              </a:ext>
            </a:extLst>
          </p:cNvPr>
          <p:cNvSpPr>
            <a:spLocks noChangeArrowheads="1"/>
          </p:cNvSpPr>
          <p:nvPr/>
        </p:nvSpPr>
        <p:spPr bwMode="auto">
          <a:xfrm>
            <a:off x="4083050" y="1905000"/>
            <a:ext cx="952500" cy="11557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9371" name="Text Box 155">
            <a:extLst>
              <a:ext uri="{FF2B5EF4-FFF2-40B4-BE49-F238E27FC236}">
                <a16:creationId xmlns:a16="http://schemas.microsoft.com/office/drawing/2014/main" id="{E334FAA6-F8F9-4B9D-9938-C085613AA763}"/>
              </a:ext>
            </a:extLst>
          </p:cNvPr>
          <p:cNvSpPr txBox="1">
            <a:spLocks noChangeArrowheads="1"/>
          </p:cNvSpPr>
          <p:nvPr/>
        </p:nvSpPr>
        <p:spPr bwMode="auto">
          <a:xfrm>
            <a:off x="0" y="-3175"/>
            <a:ext cx="121920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vi-VN" sz="2600" i="1" dirty="0">
                <a:solidFill>
                  <a:srgbClr val="000000"/>
                </a:solidFill>
                <a:latin typeface="Arial" panose="020B0604020202020204" pitchFamily="34" charset="0"/>
                <a:cs typeface="Arial" panose="020B0604020202020204" pitchFamily="34" charset="0"/>
              </a:rPr>
              <a:t>Sau </a:t>
            </a:r>
            <a:r>
              <a:rPr lang="en-US" altLang="vi-VN" sz="2600" i="1" dirty="0" err="1">
                <a:solidFill>
                  <a:srgbClr val="000000"/>
                </a:solidFill>
                <a:latin typeface="Arial" panose="020B0604020202020204" pitchFamily="34" charset="0"/>
                <a:cs typeface="Arial" panose="020B0604020202020204" pitchFamily="34" charset="0"/>
              </a:rPr>
              <a:t>khi</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chiếu</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vật</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thể</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mặt</a:t>
            </a:r>
            <a:r>
              <a:rPr lang="en-US" altLang="vi-VN" sz="2600" i="1" dirty="0">
                <a:solidFill>
                  <a:srgbClr val="009999"/>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phẳng</a:t>
            </a:r>
            <a:r>
              <a:rPr lang="en-US" altLang="vi-VN" sz="2600" i="1" dirty="0">
                <a:solidFill>
                  <a:srgbClr val="009999"/>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chiếu</a:t>
            </a:r>
            <a:r>
              <a:rPr lang="en-US" altLang="vi-VN" sz="2600" i="1" dirty="0">
                <a:solidFill>
                  <a:srgbClr val="009999"/>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bằng</a:t>
            </a:r>
            <a:r>
              <a:rPr lang="en-US" altLang="vi-VN" sz="2600" i="1" dirty="0">
                <a:solidFill>
                  <a:srgbClr val="009999"/>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được</a:t>
            </a:r>
            <a:r>
              <a:rPr lang="en-US" altLang="vi-VN" sz="2600" i="1" dirty="0">
                <a:solidFill>
                  <a:srgbClr val="009999"/>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mở</a:t>
            </a:r>
            <a:r>
              <a:rPr lang="en-US" altLang="vi-VN" sz="2600" i="1" dirty="0">
                <a:solidFill>
                  <a:srgbClr val="009999"/>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một</a:t>
            </a:r>
            <a:r>
              <a:rPr lang="en-US" altLang="vi-VN" sz="2600" i="1" dirty="0">
                <a:solidFill>
                  <a:srgbClr val="009999"/>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góc</a:t>
            </a:r>
            <a:r>
              <a:rPr lang="en-US" altLang="vi-VN" sz="2600" i="1" dirty="0">
                <a:solidFill>
                  <a:srgbClr val="009999"/>
                </a:solidFill>
                <a:latin typeface="Arial" panose="020B0604020202020204" pitchFamily="34" charset="0"/>
                <a:cs typeface="Arial" panose="020B0604020202020204" pitchFamily="34" charset="0"/>
              </a:rPr>
              <a:t> 90° </a:t>
            </a:r>
            <a:r>
              <a:rPr lang="en-US" altLang="vi-VN" sz="2600" i="1" dirty="0" err="1">
                <a:solidFill>
                  <a:srgbClr val="009999"/>
                </a:solidFill>
                <a:latin typeface="Arial" panose="020B0604020202020204" pitchFamily="34" charset="0"/>
                <a:cs typeface="Arial" panose="020B0604020202020204" pitchFamily="34" charset="0"/>
              </a:rPr>
              <a:t>xuống</a:t>
            </a:r>
            <a:r>
              <a:rPr lang="en-US" altLang="vi-VN" sz="2600" i="1" dirty="0">
                <a:solidFill>
                  <a:srgbClr val="009999"/>
                </a:solidFill>
                <a:latin typeface="Arial" panose="020B0604020202020204" pitchFamily="34" charset="0"/>
                <a:cs typeface="Arial" panose="020B0604020202020204" pitchFamily="34" charset="0"/>
              </a:rPr>
              <a:t> </a:t>
            </a:r>
            <a:r>
              <a:rPr lang="en-US" altLang="vi-VN" sz="2600" i="1" dirty="0" err="1">
                <a:solidFill>
                  <a:srgbClr val="009999"/>
                </a:solidFill>
                <a:latin typeface="Arial" panose="020B0604020202020204" pitchFamily="34" charset="0"/>
                <a:cs typeface="Arial" panose="020B0604020202020204" pitchFamily="34" charset="0"/>
              </a:rPr>
              <a:t>dưới</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còn</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mặt</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phẳng</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chiếu</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cạnh</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được</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mở</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một</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góc</a:t>
            </a:r>
            <a:r>
              <a:rPr lang="en-US" altLang="vi-VN" sz="2600" i="1" dirty="0">
                <a:solidFill>
                  <a:srgbClr val="FF0000"/>
                </a:solidFill>
                <a:latin typeface="Arial" panose="020B0604020202020204" pitchFamily="34" charset="0"/>
                <a:cs typeface="Arial" panose="020B0604020202020204" pitchFamily="34" charset="0"/>
              </a:rPr>
              <a:t> 90° sang </a:t>
            </a:r>
            <a:r>
              <a:rPr lang="en-US" altLang="vi-VN" sz="2600" i="1" dirty="0" err="1">
                <a:solidFill>
                  <a:srgbClr val="FF0000"/>
                </a:solidFill>
                <a:latin typeface="Arial" panose="020B0604020202020204" pitchFamily="34" charset="0"/>
                <a:cs typeface="Arial" panose="020B0604020202020204" pitchFamily="34" charset="0"/>
              </a:rPr>
              <a:t>bên</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FF0000"/>
                </a:solidFill>
                <a:latin typeface="Arial" panose="020B0604020202020204" pitchFamily="34" charset="0"/>
                <a:cs typeface="Arial" panose="020B0604020202020204" pitchFamily="34" charset="0"/>
              </a:rPr>
              <a:t>phải</a:t>
            </a:r>
            <a:r>
              <a:rPr lang="en-US" altLang="vi-VN" sz="2600" i="1" dirty="0">
                <a:solidFill>
                  <a:srgbClr val="FF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để</a:t>
            </a:r>
            <a:r>
              <a:rPr lang="en-US" altLang="vi-VN" sz="2600" i="1" dirty="0">
                <a:solidFill>
                  <a:srgbClr val="000000"/>
                </a:solidFill>
                <a:latin typeface="Arial" panose="020B0604020202020204" pitchFamily="34" charset="0"/>
                <a:cs typeface="Arial" panose="020B0604020202020204" pitchFamily="34" charset="0"/>
              </a:rPr>
              <a:t> 3 </a:t>
            </a:r>
            <a:r>
              <a:rPr lang="en-US" altLang="vi-VN" sz="2600" i="1" dirty="0" err="1">
                <a:solidFill>
                  <a:srgbClr val="000000"/>
                </a:solidFill>
                <a:latin typeface="Arial" panose="020B0604020202020204" pitchFamily="34" charset="0"/>
                <a:cs typeface="Arial" panose="020B0604020202020204" pitchFamily="34" charset="0"/>
              </a:rPr>
              <a:t>mặt</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phẳng</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nằm</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trên</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cùng</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một</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mặt</a:t>
            </a:r>
            <a:r>
              <a:rPr lang="en-US" altLang="vi-VN" sz="2600" i="1" dirty="0">
                <a:solidFill>
                  <a:srgbClr val="000000"/>
                </a:solidFill>
                <a:latin typeface="Arial" panose="020B0604020202020204" pitchFamily="34" charset="0"/>
                <a:cs typeface="Arial" panose="020B0604020202020204" pitchFamily="34" charset="0"/>
              </a:rPr>
              <a:t> </a:t>
            </a:r>
            <a:r>
              <a:rPr lang="en-US" altLang="vi-VN" sz="2600" i="1" dirty="0" err="1">
                <a:solidFill>
                  <a:srgbClr val="000000"/>
                </a:solidFill>
                <a:latin typeface="Arial" panose="020B0604020202020204" pitchFamily="34" charset="0"/>
                <a:cs typeface="Arial" panose="020B0604020202020204" pitchFamily="34" charset="0"/>
              </a:rPr>
              <a:t>phẳng</a:t>
            </a:r>
            <a:r>
              <a:rPr lang="en-US" altLang="vi-VN" sz="2600" i="1" dirty="0">
                <a:solidFill>
                  <a:srgbClr val="000000"/>
                </a:solidFill>
                <a:latin typeface="Arial" panose="020B0604020202020204" pitchFamily="34" charset="0"/>
                <a:cs typeface="Arial" panose="020B0604020202020204" pitchFamily="34" charset="0"/>
              </a:rPr>
              <a:t>.</a:t>
            </a:r>
            <a:endParaRPr lang="vi-VN" altLang="vi-VN" sz="2600" i="1" dirty="0">
              <a:solidFill>
                <a:srgbClr val="FF0000"/>
              </a:solidFill>
              <a:latin typeface="VNI-Souvir" pitchFamily="2" charset="0"/>
              <a:cs typeface="Arial" panose="020B0604020202020204" pitchFamily="34" charset="0"/>
            </a:endParaRPr>
          </a:p>
        </p:txBody>
      </p:sp>
      <p:sp>
        <p:nvSpPr>
          <p:cNvPr id="9372" name="Text Box 156">
            <a:extLst>
              <a:ext uri="{FF2B5EF4-FFF2-40B4-BE49-F238E27FC236}">
                <a16:creationId xmlns:a16="http://schemas.microsoft.com/office/drawing/2014/main" id="{E8387EA6-39F2-4A9A-AA70-780C7D6E4DA4}"/>
              </a:ext>
            </a:extLst>
          </p:cNvPr>
          <p:cNvSpPr txBox="1">
            <a:spLocks noChangeArrowheads="1"/>
          </p:cNvSpPr>
          <p:nvPr/>
        </p:nvSpPr>
        <p:spPr bwMode="auto">
          <a:xfrm>
            <a:off x="2209800" y="5943600"/>
            <a:ext cx="8458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vi-VN" altLang="vi-VN" sz="2600" i="1">
                <a:solidFill>
                  <a:srgbClr val="000000"/>
                </a:solidFill>
                <a:latin typeface="Arial" panose="020B0604020202020204" pitchFamily="34" charset="0"/>
                <a:cs typeface="Arial" panose="020B0604020202020204" pitchFamily="34" charset="0"/>
              </a:rPr>
              <a:t>Em hãy điền tên hình chiếu vào các vị trí của hình trên?</a:t>
            </a:r>
          </a:p>
        </p:txBody>
      </p:sp>
      <p:sp>
        <p:nvSpPr>
          <p:cNvPr id="9352" name="Line 136">
            <a:extLst>
              <a:ext uri="{FF2B5EF4-FFF2-40B4-BE49-F238E27FC236}">
                <a16:creationId xmlns:a16="http://schemas.microsoft.com/office/drawing/2014/main" id="{A933E8A7-163C-4145-9A23-AB24408305F6}"/>
              </a:ext>
            </a:extLst>
          </p:cNvPr>
          <p:cNvSpPr>
            <a:spLocks noChangeShapeType="1"/>
          </p:cNvSpPr>
          <p:nvPr/>
        </p:nvSpPr>
        <p:spPr bwMode="auto">
          <a:xfrm>
            <a:off x="7170739" y="2192338"/>
            <a:ext cx="4603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9353" name="Line 137">
            <a:extLst>
              <a:ext uri="{FF2B5EF4-FFF2-40B4-BE49-F238E27FC236}">
                <a16:creationId xmlns:a16="http://schemas.microsoft.com/office/drawing/2014/main" id="{CF8D053A-C700-428F-9DB5-A87B92EA07EE}"/>
              </a:ext>
            </a:extLst>
          </p:cNvPr>
          <p:cNvSpPr>
            <a:spLocks noChangeShapeType="1"/>
          </p:cNvSpPr>
          <p:nvPr/>
        </p:nvSpPr>
        <p:spPr bwMode="auto">
          <a:xfrm>
            <a:off x="7162801" y="2743200"/>
            <a:ext cx="460375"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9378" name="Rectangle 162">
            <a:extLst>
              <a:ext uri="{FF2B5EF4-FFF2-40B4-BE49-F238E27FC236}">
                <a16:creationId xmlns:a16="http://schemas.microsoft.com/office/drawing/2014/main" id="{B096FC1E-F136-489B-AE61-F1CD1EB0153A}"/>
              </a:ext>
            </a:extLst>
          </p:cNvPr>
          <p:cNvSpPr>
            <a:spLocks noChangeArrowheads="1"/>
          </p:cNvSpPr>
          <p:nvPr/>
        </p:nvSpPr>
        <p:spPr bwMode="auto">
          <a:xfrm>
            <a:off x="4368801" y="2192338"/>
            <a:ext cx="377825" cy="5508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9367" name="Rectangle 151">
            <a:extLst>
              <a:ext uri="{FF2B5EF4-FFF2-40B4-BE49-F238E27FC236}">
                <a16:creationId xmlns:a16="http://schemas.microsoft.com/office/drawing/2014/main" id="{DC7D4DB1-F477-4C77-BABD-5465CC564230}"/>
              </a:ext>
            </a:extLst>
          </p:cNvPr>
          <p:cNvSpPr>
            <a:spLocks noChangeArrowheads="1"/>
          </p:cNvSpPr>
          <p:nvPr/>
        </p:nvSpPr>
        <p:spPr bwMode="auto">
          <a:xfrm>
            <a:off x="7162801" y="1905000"/>
            <a:ext cx="479425" cy="1168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9382" name="Rectangle 166">
            <a:extLst>
              <a:ext uri="{FF2B5EF4-FFF2-40B4-BE49-F238E27FC236}">
                <a16:creationId xmlns:a16="http://schemas.microsoft.com/office/drawing/2014/main" id="{CFAC6615-75D8-4477-B23F-89FCE3B55E9B}"/>
              </a:ext>
            </a:extLst>
          </p:cNvPr>
          <p:cNvSpPr>
            <a:spLocks noChangeArrowheads="1"/>
          </p:cNvSpPr>
          <p:nvPr/>
        </p:nvSpPr>
        <p:spPr bwMode="auto">
          <a:xfrm>
            <a:off x="4075113" y="4338639"/>
            <a:ext cx="965200" cy="3841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9361" name="Line 145">
            <a:extLst>
              <a:ext uri="{FF2B5EF4-FFF2-40B4-BE49-F238E27FC236}">
                <a16:creationId xmlns:a16="http://schemas.microsoft.com/office/drawing/2014/main" id="{A9CFDBBA-FE53-446A-8930-E20ED2A23296}"/>
              </a:ext>
            </a:extLst>
          </p:cNvPr>
          <p:cNvSpPr>
            <a:spLocks noChangeShapeType="1"/>
          </p:cNvSpPr>
          <p:nvPr/>
        </p:nvSpPr>
        <p:spPr bwMode="auto">
          <a:xfrm>
            <a:off x="3424238" y="5410200"/>
            <a:ext cx="2686050" cy="0"/>
          </a:xfrm>
          <a:prstGeom prst="line">
            <a:avLst/>
          </a:prstGeom>
          <a:noFill/>
          <a:ln w="28575">
            <a:solidFill>
              <a:srgbClr val="33CCFF"/>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16459" name="AutoShape 75">
            <a:extLst>
              <a:ext uri="{FF2B5EF4-FFF2-40B4-BE49-F238E27FC236}">
                <a16:creationId xmlns:a16="http://schemas.microsoft.com/office/drawing/2014/main" id="{B4B191E8-BBCC-45E7-8ECC-6E1260B707E2}"/>
              </a:ext>
            </a:extLst>
          </p:cNvPr>
          <p:cNvSpPr>
            <a:spLocks noChangeArrowheads="1"/>
          </p:cNvSpPr>
          <p:nvPr/>
        </p:nvSpPr>
        <p:spPr bwMode="auto">
          <a:xfrm>
            <a:off x="5715000" y="4648200"/>
            <a:ext cx="762000" cy="1066800"/>
          </a:xfrm>
          <a:prstGeom prst="downArrow">
            <a:avLst>
              <a:gd name="adj1" fmla="val 50000"/>
              <a:gd name="adj2" fmla="val 35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6462" name="AutoShape 78">
            <a:extLst>
              <a:ext uri="{FF2B5EF4-FFF2-40B4-BE49-F238E27FC236}">
                <a16:creationId xmlns:a16="http://schemas.microsoft.com/office/drawing/2014/main" id="{9A6EB246-5D76-4FBD-8134-FD0D42CFFB5F}"/>
              </a:ext>
            </a:extLst>
          </p:cNvPr>
          <p:cNvSpPr>
            <a:spLocks noChangeArrowheads="1"/>
          </p:cNvSpPr>
          <p:nvPr/>
        </p:nvSpPr>
        <p:spPr bwMode="auto">
          <a:xfrm rot="-5400000">
            <a:off x="8077200" y="2667000"/>
            <a:ext cx="762000" cy="1066800"/>
          </a:xfrm>
          <a:prstGeom prst="downArrow">
            <a:avLst>
              <a:gd name="adj1" fmla="val 50000"/>
              <a:gd name="adj2" fmla="val 35000"/>
            </a:avLst>
          </a:prstGeom>
          <a:solidFill>
            <a:schemeClr val="hlink"/>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sz="1800">
              <a:solidFill>
                <a:srgbClr val="000000"/>
              </a:solidFill>
              <a:latin typeface="VNI-Times" pitchFamily="2" charset="0"/>
              <a:cs typeface="Arial" panose="020B0604020202020204" pitchFamily="34" charset="0"/>
            </a:endParaRPr>
          </a:p>
        </p:txBody>
      </p:sp>
      <p:sp>
        <p:nvSpPr>
          <p:cNvPr id="158796" name="Text Box 76">
            <a:extLst>
              <a:ext uri="{FF2B5EF4-FFF2-40B4-BE49-F238E27FC236}">
                <a16:creationId xmlns:a16="http://schemas.microsoft.com/office/drawing/2014/main" id="{CC831CC7-F693-4FB9-BA12-C1F32CA29591}"/>
              </a:ext>
            </a:extLst>
          </p:cNvPr>
          <p:cNvSpPr txBox="1">
            <a:spLocks noChangeArrowheads="1"/>
          </p:cNvSpPr>
          <p:nvPr/>
        </p:nvSpPr>
        <p:spPr bwMode="auto">
          <a:xfrm>
            <a:off x="1828800" y="5867401"/>
            <a:ext cx="381000" cy="466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vi-VN" sz="2400" b="1">
                <a:solidFill>
                  <a:srgbClr val="009999"/>
                </a:solidFill>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par>
                                <p:cTn id="8" presetID="8"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1000"/>
                                        <p:tgtEl>
                                          <p:spTgt spid="15"/>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10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1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9371"/>
                                        </p:tgtEl>
                                        <p:attrNameLst>
                                          <p:attrName>style.visibility</p:attrName>
                                        </p:attrNameLst>
                                      </p:cBhvr>
                                      <p:to>
                                        <p:strVal val="visible"/>
                                      </p:to>
                                    </p:set>
                                    <p:animEffect transition="in" filter="box(out)">
                                      <p:cBhvr>
                                        <p:cTn id="21" dur="500"/>
                                        <p:tgtEl>
                                          <p:spTgt spid="937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459"/>
                                        </p:tgtEl>
                                        <p:attrNameLst>
                                          <p:attrName>style.visibility</p:attrName>
                                        </p:attrNameLst>
                                      </p:cBhvr>
                                      <p:to>
                                        <p:strVal val="visible"/>
                                      </p:to>
                                    </p:set>
                                  </p:childTnLst>
                                </p:cTn>
                              </p:par>
                            </p:childTnLst>
                          </p:cTn>
                        </p:par>
                        <p:par>
                          <p:cTn id="26" fill="hold" nodeType="afterGroup">
                            <p:stCondLst>
                              <p:cond delay="0"/>
                            </p:stCondLst>
                            <p:childTnLst>
                              <p:par>
                                <p:cTn id="27" presetID="42" presetClass="path" presetSubtype="0" repeatCount="indefinite" accel="50000" decel="50000" fill="hold" grpId="1" nodeType="afterEffect">
                                  <p:stCondLst>
                                    <p:cond delay="0"/>
                                  </p:stCondLst>
                                  <p:childTnLst>
                                    <p:animMotion origin="layout" path="M 0 -0.07778 L 0 0.06666 " pathEditMode="relative" rAng="0" ptsTypes="AA">
                                      <p:cBhvr>
                                        <p:cTn id="28" dur="2000" fill="hold"/>
                                        <p:tgtEl>
                                          <p:spTgt spid="16459"/>
                                        </p:tgtEl>
                                        <p:attrNameLst>
                                          <p:attrName>ppt_x</p:attrName>
                                          <p:attrName>ppt_y</p:attrName>
                                        </p:attrNameLst>
                                      </p:cBhvr>
                                      <p:rCtr x="0" y="7222"/>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462"/>
                                        </p:tgtEl>
                                        <p:attrNameLst>
                                          <p:attrName>style.visibility</p:attrName>
                                        </p:attrNameLst>
                                      </p:cBhvr>
                                      <p:to>
                                        <p:strVal val="visible"/>
                                      </p:to>
                                    </p:set>
                                  </p:childTnLst>
                                </p:cTn>
                              </p:par>
                            </p:childTnLst>
                          </p:cTn>
                        </p:par>
                        <p:par>
                          <p:cTn id="33" fill="hold" nodeType="afterGroup">
                            <p:stCondLst>
                              <p:cond delay="0"/>
                            </p:stCondLst>
                            <p:childTnLst>
                              <p:par>
                                <p:cTn id="34" presetID="63" presetClass="path" presetSubtype="0" repeatCount="indefinite" accel="50000" decel="50000" fill="hold" grpId="1" nodeType="afterEffect">
                                  <p:stCondLst>
                                    <p:cond delay="0"/>
                                  </p:stCondLst>
                                  <p:childTnLst>
                                    <p:animMotion origin="layout" path="M -0.05833 3.33333E-6 L 0.05 3.33333E-6 " pathEditMode="relative" rAng="0" ptsTypes="AA">
                                      <p:cBhvr>
                                        <p:cTn id="35" dur="2000" fill="hold"/>
                                        <p:tgtEl>
                                          <p:spTgt spid="16462"/>
                                        </p:tgtEl>
                                        <p:attrNameLst>
                                          <p:attrName>ppt_x</p:attrName>
                                          <p:attrName>ppt_y</p:attrName>
                                        </p:attrNameLst>
                                      </p:cBhvr>
                                      <p:rCtr x="5417" y="0"/>
                                    </p:animMotion>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grpId="2" nodeType="clickEffect">
                                  <p:stCondLst>
                                    <p:cond delay="0"/>
                                  </p:stCondLst>
                                  <p:childTnLst>
                                    <p:animEffect transition="out" filter="box(in)">
                                      <p:cBhvr>
                                        <p:cTn id="39" dur="500"/>
                                        <p:tgtEl>
                                          <p:spTgt spid="16459"/>
                                        </p:tgtEl>
                                      </p:cBhvr>
                                    </p:animEffect>
                                    <p:set>
                                      <p:cBhvr>
                                        <p:cTn id="40" dur="1" fill="hold">
                                          <p:stCondLst>
                                            <p:cond delay="499"/>
                                          </p:stCondLst>
                                        </p:cTn>
                                        <p:tgtEl>
                                          <p:spTgt spid="16459"/>
                                        </p:tgtEl>
                                        <p:attrNameLst>
                                          <p:attrName>style.visibility</p:attrName>
                                        </p:attrNameLst>
                                      </p:cBhvr>
                                      <p:to>
                                        <p:strVal val="hidden"/>
                                      </p:to>
                                    </p:set>
                                  </p:childTnLst>
                                </p:cTn>
                              </p:par>
                              <p:par>
                                <p:cTn id="41" presetID="4" presetClass="exit" presetSubtype="16" fill="hold" grpId="2" nodeType="withEffect">
                                  <p:stCondLst>
                                    <p:cond delay="0"/>
                                  </p:stCondLst>
                                  <p:childTnLst>
                                    <p:animEffect transition="out" filter="box(in)">
                                      <p:cBhvr>
                                        <p:cTn id="42" dur="500"/>
                                        <p:tgtEl>
                                          <p:spTgt spid="16462"/>
                                        </p:tgtEl>
                                      </p:cBhvr>
                                    </p:animEffect>
                                    <p:set>
                                      <p:cBhvr>
                                        <p:cTn id="43" dur="1" fill="hold">
                                          <p:stCondLst>
                                            <p:cond delay="499"/>
                                          </p:stCondLst>
                                        </p:cTn>
                                        <p:tgtEl>
                                          <p:spTgt spid="16462"/>
                                        </p:tgtEl>
                                        <p:attrNameLst>
                                          <p:attrName>style.visibility</p:attrName>
                                        </p:attrNameLst>
                                      </p:cBhvr>
                                      <p:to>
                                        <p:strVal val="hidden"/>
                                      </p:to>
                                    </p:set>
                                  </p:childTnLst>
                                </p:cTn>
                              </p:par>
                            </p:childTnLst>
                          </p:cTn>
                        </p:par>
                        <p:par>
                          <p:cTn id="44" fill="hold" nodeType="afterGroup">
                            <p:stCondLst>
                              <p:cond delay="500"/>
                            </p:stCondLst>
                            <p:childTnLst>
                              <p:par>
                                <p:cTn id="45" presetID="10" presetClass="exit" presetSubtype="0" fill="hold" nodeType="after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xit" presetSubtype="0" fill="hold" nodeType="withEffect">
                                  <p:stCondLst>
                                    <p:cond delay="0"/>
                                  </p:stCondLst>
                                  <p:childTnLst>
                                    <p:animEffect transition="out" filter="fade">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par>
                          <p:cTn id="57" fill="hold" nodeType="afterGroup">
                            <p:stCondLst>
                              <p:cond delay="1000"/>
                            </p:stCondLst>
                            <p:childTnLst>
                              <p:par>
                                <p:cTn id="58" presetID="10" presetClass="exit" presetSubtype="0" fill="hold" nodeType="after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par>
                                <p:cTn id="64" presetID="10" presetClass="exit" presetSubtype="0" fill="hold" nodeType="withEffect">
                                  <p:stCondLst>
                                    <p:cond delay="0"/>
                                  </p:stCondLst>
                                  <p:childTnLst>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par>
                          <p:cTn id="70" fill="hold" nodeType="afterGroup">
                            <p:stCondLst>
                              <p:cond delay="1500"/>
                            </p:stCondLst>
                            <p:childTnLst>
                              <p:par>
                                <p:cTn id="71" presetID="10" presetClass="exit" presetSubtype="0" fill="hold" nodeType="afterEffect">
                                  <p:stCondLst>
                                    <p:cond delay="0"/>
                                  </p:stCondLst>
                                  <p:childTnLst>
                                    <p:animEffect transition="out" filter="fade">
                                      <p:cBhvr>
                                        <p:cTn id="72" dur="500"/>
                                        <p:tgtEl>
                                          <p:spTgt spid="11"/>
                                        </p:tgtEl>
                                      </p:cBhvr>
                                    </p:animEffect>
                                    <p:set>
                                      <p:cBhvr>
                                        <p:cTn id="73" dur="1" fill="hold">
                                          <p:stCondLst>
                                            <p:cond delay="499"/>
                                          </p:stCondLst>
                                        </p:cTn>
                                        <p:tgtEl>
                                          <p:spTgt spid="11"/>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500"/>
                                        <p:tgtEl>
                                          <p:spTgt spid="4"/>
                                        </p:tgtEl>
                                      </p:cBhvr>
                                    </p:animEffect>
                                  </p:childTnLst>
                                </p:cTn>
                              </p:par>
                              <p:par>
                                <p:cTn id="77" presetID="10" presetClass="exit" presetSubtype="0" fill="hold" nodeType="withEffect">
                                  <p:stCondLst>
                                    <p:cond delay="0"/>
                                  </p:stCondLst>
                                  <p:childTnLst>
                                    <p:animEffect transition="out" filter="fade">
                                      <p:cBhvr>
                                        <p:cTn id="78" dur="500"/>
                                        <p:tgtEl>
                                          <p:spTgt spid="5"/>
                                        </p:tgtEl>
                                      </p:cBhvr>
                                    </p:animEffect>
                                    <p:set>
                                      <p:cBhvr>
                                        <p:cTn id="79" dur="1" fill="hold">
                                          <p:stCondLst>
                                            <p:cond delay="499"/>
                                          </p:stCondLst>
                                        </p:cTn>
                                        <p:tgtEl>
                                          <p:spTgt spid="5"/>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fade">
                                      <p:cBhvr>
                                        <p:cTn id="82" dur="500"/>
                                        <p:tgtEl>
                                          <p:spTgt spid="7"/>
                                        </p:tgtEl>
                                      </p:cBhvr>
                                    </p:animEffect>
                                  </p:childTnLst>
                                </p:cTn>
                              </p:par>
                            </p:childTnLst>
                          </p:cTn>
                        </p:par>
                        <p:par>
                          <p:cTn id="83" fill="hold" nodeType="afterGroup">
                            <p:stCondLst>
                              <p:cond delay="2000"/>
                            </p:stCondLst>
                            <p:childTnLst>
                              <p:par>
                                <p:cTn id="84" presetID="10" presetClass="exit" presetSubtype="0" fill="hold" nodeType="afterEffect">
                                  <p:stCondLst>
                                    <p:cond delay="0"/>
                                  </p:stCondLst>
                                  <p:childTnLst>
                                    <p:animEffect transition="out" filter="fade">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500"/>
                                        <p:tgtEl>
                                          <p:spTgt spid="3"/>
                                        </p:tgtEl>
                                      </p:cBhvr>
                                    </p:animEffect>
                                  </p:childTnLst>
                                </p:cTn>
                              </p:par>
                              <p:par>
                                <p:cTn id="90" presetID="10" presetClass="exit" presetSubtype="0" fill="hold" nodeType="withEffect">
                                  <p:stCondLst>
                                    <p:cond delay="0"/>
                                  </p:stCondLst>
                                  <p:childTnLst>
                                    <p:animEffect transition="out" filter="fade">
                                      <p:cBhvr>
                                        <p:cTn id="91" dur="500"/>
                                        <p:tgtEl>
                                          <p:spTgt spid="7"/>
                                        </p:tgtEl>
                                      </p:cBhvr>
                                    </p:animEffect>
                                    <p:set>
                                      <p:cBhvr>
                                        <p:cTn id="92" dur="1" fill="hold">
                                          <p:stCondLst>
                                            <p:cond delay="499"/>
                                          </p:stCondLst>
                                        </p:cTn>
                                        <p:tgtEl>
                                          <p:spTgt spid="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fade">
                                      <p:cBhvr>
                                        <p:cTn id="95" dur="500"/>
                                        <p:tgtEl>
                                          <p:spTgt spid="2"/>
                                        </p:tgtEl>
                                      </p:cBhvr>
                                    </p:animEffect>
                                  </p:childTnLst>
                                </p:cTn>
                              </p:par>
                            </p:childTnLst>
                          </p:cTn>
                        </p:par>
                        <p:par>
                          <p:cTn id="96" fill="hold" nodeType="afterGroup">
                            <p:stCondLst>
                              <p:cond delay="2500"/>
                            </p:stCondLst>
                            <p:childTnLst>
                              <p:par>
                                <p:cTn id="97" presetID="53" presetClass="exit" presetSubtype="0" fill="hold" nodeType="afterEffect">
                                  <p:stCondLst>
                                    <p:cond delay="0"/>
                                  </p:stCondLst>
                                  <p:childTnLst>
                                    <p:anim calcmode="lin" valueType="num">
                                      <p:cBhvr>
                                        <p:cTn id="98" dur="1000"/>
                                        <p:tgtEl>
                                          <p:spTgt spid="15"/>
                                        </p:tgtEl>
                                        <p:attrNameLst>
                                          <p:attrName>ppt_w</p:attrName>
                                        </p:attrNameLst>
                                      </p:cBhvr>
                                      <p:tavLst>
                                        <p:tav tm="0">
                                          <p:val>
                                            <p:strVal val="ppt_w"/>
                                          </p:val>
                                        </p:tav>
                                        <p:tav tm="100000">
                                          <p:val>
                                            <p:fltVal val="0"/>
                                          </p:val>
                                        </p:tav>
                                      </p:tavLst>
                                    </p:anim>
                                    <p:anim calcmode="lin" valueType="num">
                                      <p:cBhvr>
                                        <p:cTn id="99" dur="1000"/>
                                        <p:tgtEl>
                                          <p:spTgt spid="15"/>
                                        </p:tgtEl>
                                        <p:attrNameLst>
                                          <p:attrName>ppt_h</p:attrName>
                                        </p:attrNameLst>
                                      </p:cBhvr>
                                      <p:tavLst>
                                        <p:tav tm="0">
                                          <p:val>
                                            <p:strVal val="ppt_h"/>
                                          </p:val>
                                        </p:tav>
                                        <p:tav tm="100000">
                                          <p:val>
                                            <p:fltVal val="0"/>
                                          </p:val>
                                        </p:tav>
                                      </p:tavLst>
                                    </p:anim>
                                    <p:animEffect transition="out" filter="fade">
                                      <p:cBhvr>
                                        <p:cTn id="100" dur="1000"/>
                                        <p:tgtEl>
                                          <p:spTgt spid="15"/>
                                        </p:tgtEl>
                                      </p:cBhvr>
                                    </p:animEffect>
                                    <p:set>
                                      <p:cBhvr>
                                        <p:cTn id="101" dur="1" fill="hold">
                                          <p:stCondLst>
                                            <p:cond delay="999"/>
                                          </p:stCondLst>
                                        </p:cTn>
                                        <p:tgtEl>
                                          <p:spTgt spid="15"/>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3" presetClass="entr" presetSubtype="16" fill="hold" nodeType="clickEffect">
                                  <p:stCondLst>
                                    <p:cond delay="0"/>
                                  </p:stCondLst>
                                  <p:iterate type="lt">
                                    <p:tmPct val="10000"/>
                                  </p:iterate>
                                  <p:childTnLst>
                                    <p:set>
                                      <p:cBhvr>
                                        <p:cTn id="105" dur="1" fill="hold">
                                          <p:stCondLst>
                                            <p:cond delay="0"/>
                                          </p:stCondLst>
                                        </p:cTn>
                                        <p:tgtEl>
                                          <p:spTgt spid="9372"/>
                                        </p:tgtEl>
                                        <p:attrNameLst>
                                          <p:attrName>style.visibility</p:attrName>
                                        </p:attrNameLst>
                                      </p:cBhvr>
                                      <p:to>
                                        <p:strVal val="visible"/>
                                      </p:to>
                                    </p:set>
                                    <p:anim calcmode="lin" valueType="num">
                                      <p:cBhvr>
                                        <p:cTn id="106" dur="500" fill="hold"/>
                                        <p:tgtEl>
                                          <p:spTgt spid="9372"/>
                                        </p:tgtEl>
                                        <p:attrNameLst>
                                          <p:attrName>ppt_w</p:attrName>
                                        </p:attrNameLst>
                                      </p:cBhvr>
                                      <p:tavLst>
                                        <p:tav tm="0">
                                          <p:val>
                                            <p:fltVal val="0"/>
                                          </p:val>
                                        </p:tav>
                                        <p:tav tm="100000">
                                          <p:val>
                                            <p:strVal val="#ppt_w"/>
                                          </p:val>
                                        </p:tav>
                                      </p:tavLst>
                                    </p:anim>
                                    <p:anim calcmode="lin" valueType="num">
                                      <p:cBhvr>
                                        <p:cTn id="107" dur="500" fill="hold"/>
                                        <p:tgtEl>
                                          <p:spTgt spid="9372"/>
                                        </p:tgtEl>
                                        <p:attrNameLst>
                                          <p:attrName>ppt_h</p:attrName>
                                        </p:attrNameLst>
                                      </p:cBhvr>
                                      <p:tavLst>
                                        <p:tav tm="0">
                                          <p:val>
                                            <p:fltVal val="0"/>
                                          </p:val>
                                        </p:tav>
                                        <p:tav tm="100000">
                                          <p:val>
                                            <p:strVal val="#ppt_h"/>
                                          </p:val>
                                        </p:tav>
                                      </p:tavLst>
                                    </p:anim>
                                  </p:childTnLst>
                                </p:cTn>
                              </p:par>
                            </p:childTnLst>
                          </p:cTn>
                        </p:par>
                        <p:par>
                          <p:cTn id="108" fill="hold" nodeType="afterGroup">
                            <p:stCondLst>
                              <p:cond delay="2650"/>
                            </p:stCondLst>
                            <p:childTnLst>
                              <p:par>
                                <p:cTn id="109" presetID="10" presetClass="entr" presetSubtype="0" fill="hold" nodeType="afterEffect">
                                  <p:stCondLst>
                                    <p:cond delay="0"/>
                                  </p:stCondLst>
                                  <p:childTnLst>
                                    <p:set>
                                      <p:cBhvr>
                                        <p:cTn id="110" dur="1" fill="hold">
                                          <p:stCondLst>
                                            <p:cond delay="0"/>
                                          </p:stCondLst>
                                        </p:cTn>
                                        <p:tgtEl>
                                          <p:spTgt spid="9355"/>
                                        </p:tgtEl>
                                        <p:attrNameLst>
                                          <p:attrName>style.visibility</p:attrName>
                                        </p:attrNameLst>
                                      </p:cBhvr>
                                      <p:to>
                                        <p:strVal val="visible"/>
                                      </p:to>
                                    </p:set>
                                    <p:animEffect transition="in" filter="fade">
                                      <p:cBhvr>
                                        <p:cTn id="111" dur="1000"/>
                                        <p:tgtEl>
                                          <p:spTgt spid="9355"/>
                                        </p:tgtEl>
                                      </p:cBhvr>
                                    </p:animEffect>
                                  </p:childTnLst>
                                </p:cTn>
                              </p:par>
                              <p:par>
                                <p:cTn id="112" presetID="10" presetClass="entr" presetSubtype="0" fill="hold" nodeType="withEffect">
                                  <p:stCondLst>
                                    <p:cond delay="0"/>
                                  </p:stCondLst>
                                  <p:childTnLst>
                                    <p:set>
                                      <p:cBhvr>
                                        <p:cTn id="113" dur="1" fill="hold">
                                          <p:stCondLst>
                                            <p:cond delay="0"/>
                                          </p:stCondLst>
                                        </p:cTn>
                                        <p:tgtEl>
                                          <p:spTgt spid="9358"/>
                                        </p:tgtEl>
                                        <p:attrNameLst>
                                          <p:attrName>style.visibility</p:attrName>
                                        </p:attrNameLst>
                                      </p:cBhvr>
                                      <p:to>
                                        <p:strVal val="visible"/>
                                      </p:to>
                                    </p:set>
                                    <p:animEffect transition="in" filter="fade">
                                      <p:cBhvr>
                                        <p:cTn id="114" dur="1000"/>
                                        <p:tgtEl>
                                          <p:spTgt spid="9358"/>
                                        </p:tgtEl>
                                      </p:cBhvr>
                                    </p:animEffect>
                                  </p:childTnLst>
                                </p:cTn>
                              </p:par>
                              <p:par>
                                <p:cTn id="115" presetID="10" presetClass="entr" presetSubtype="0" fill="hold" nodeType="withEffect">
                                  <p:stCondLst>
                                    <p:cond delay="0"/>
                                  </p:stCondLst>
                                  <p:childTnLst>
                                    <p:set>
                                      <p:cBhvr>
                                        <p:cTn id="116" dur="1" fill="hold">
                                          <p:stCondLst>
                                            <p:cond delay="0"/>
                                          </p:stCondLst>
                                        </p:cTn>
                                        <p:tgtEl>
                                          <p:spTgt spid="9357"/>
                                        </p:tgtEl>
                                        <p:attrNameLst>
                                          <p:attrName>style.visibility</p:attrName>
                                        </p:attrNameLst>
                                      </p:cBhvr>
                                      <p:to>
                                        <p:strVal val="visible"/>
                                      </p:to>
                                    </p:set>
                                    <p:animEffect transition="in" filter="fade">
                                      <p:cBhvr>
                                        <p:cTn id="117" dur="1000"/>
                                        <p:tgtEl>
                                          <p:spTgt spid="9357"/>
                                        </p:tgtEl>
                                      </p:cBhvr>
                                    </p:animEffect>
                                  </p:childTnLst>
                                </p:cTn>
                              </p:par>
                              <p:par>
                                <p:cTn id="118" presetID="10" presetClass="entr" presetSubtype="0" fill="hold" nodeType="withEffect">
                                  <p:stCondLst>
                                    <p:cond delay="0"/>
                                  </p:stCondLst>
                                  <p:childTnLst>
                                    <p:set>
                                      <p:cBhvr>
                                        <p:cTn id="119" dur="1" fill="hold">
                                          <p:stCondLst>
                                            <p:cond delay="0"/>
                                          </p:stCondLst>
                                        </p:cTn>
                                        <p:tgtEl>
                                          <p:spTgt spid="9360"/>
                                        </p:tgtEl>
                                        <p:attrNameLst>
                                          <p:attrName>style.visibility</p:attrName>
                                        </p:attrNameLst>
                                      </p:cBhvr>
                                      <p:to>
                                        <p:strVal val="visible"/>
                                      </p:to>
                                    </p:set>
                                    <p:animEffect transition="in" filter="fade">
                                      <p:cBhvr>
                                        <p:cTn id="120" dur="1000"/>
                                        <p:tgtEl>
                                          <p:spTgt spid="9360"/>
                                        </p:tgtEl>
                                      </p:cBhvr>
                                    </p:animEffect>
                                  </p:childTnLst>
                                </p:cTn>
                              </p:par>
                              <p:par>
                                <p:cTn id="121" presetID="10" presetClass="entr" presetSubtype="0" fill="hold" nodeType="withEffect">
                                  <p:stCondLst>
                                    <p:cond delay="0"/>
                                  </p:stCondLst>
                                  <p:childTnLst>
                                    <p:set>
                                      <p:cBhvr>
                                        <p:cTn id="122" dur="1" fill="hold">
                                          <p:stCondLst>
                                            <p:cond delay="0"/>
                                          </p:stCondLst>
                                        </p:cTn>
                                        <p:tgtEl>
                                          <p:spTgt spid="9359"/>
                                        </p:tgtEl>
                                        <p:attrNameLst>
                                          <p:attrName>style.visibility</p:attrName>
                                        </p:attrNameLst>
                                      </p:cBhvr>
                                      <p:to>
                                        <p:strVal val="visible"/>
                                      </p:to>
                                    </p:set>
                                    <p:animEffect transition="in" filter="fade">
                                      <p:cBhvr>
                                        <p:cTn id="123" dur="1000"/>
                                        <p:tgtEl>
                                          <p:spTgt spid="9359"/>
                                        </p:tgtEl>
                                      </p:cBhvr>
                                    </p:animEffect>
                                  </p:childTnLst>
                                </p:cTn>
                              </p:par>
                              <p:par>
                                <p:cTn id="124" presetID="10" presetClass="entr" presetSubtype="0" fill="hold" nodeType="withEffect">
                                  <p:stCondLst>
                                    <p:cond delay="0"/>
                                  </p:stCondLst>
                                  <p:childTnLst>
                                    <p:set>
                                      <p:cBhvr>
                                        <p:cTn id="125" dur="1" fill="hold">
                                          <p:stCondLst>
                                            <p:cond delay="0"/>
                                          </p:stCondLst>
                                        </p:cTn>
                                        <p:tgtEl>
                                          <p:spTgt spid="9361"/>
                                        </p:tgtEl>
                                        <p:attrNameLst>
                                          <p:attrName>style.visibility</p:attrName>
                                        </p:attrNameLst>
                                      </p:cBhvr>
                                      <p:to>
                                        <p:strVal val="visible"/>
                                      </p:to>
                                    </p:set>
                                    <p:animEffect transition="in" filter="fade">
                                      <p:cBhvr>
                                        <p:cTn id="126" dur="1000"/>
                                        <p:tgtEl>
                                          <p:spTgt spid="9361"/>
                                        </p:tgtEl>
                                      </p:cBhvr>
                                    </p:animEffect>
                                  </p:childTnLst>
                                </p:cTn>
                              </p:par>
                            </p:childTnLst>
                          </p:cTn>
                        </p:par>
                        <p:par>
                          <p:cTn id="127" fill="hold" nodeType="afterGroup">
                            <p:stCondLst>
                              <p:cond delay="3650"/>
                            </p:stCondLst>
                            <p:childTnLst>
                              <p:par>
                                <p:cTn id="128" presetID="10" presetClass="entr" presetSubtype="0" fill="hold" grpId="0" nodeType="afterEffect">
                                  <p:stCondLst>
                                    <p:cond delay="0"/>
                                  </p:stCondLst>
                                  <p:childTnLst>
                                    <p:set>
                                      <p:cBhvr>
                                        <p:cTn id="129" dur="1" fill="hold">
                                          <p:stCondLst>
                                            <p:cond delay="0"/>
                                          </p:stCondLst>
                                        </p:cTn>
                                        <p:tgtEl>
                                          <p:spTgt spid="9366"/>
                                        </p:tgtEl>
                                        <p:attrNameLst>
                                          <p:attrName>style.visibility</p:attrName>
                                        </p:attrNameLst>
                                      </p:cBhvr>
                                      <p:to>
                                        <p:strVal val="visible"/>
                                      </p:to>
                                    </p:set>
                                    <p:animEffect transition="in" filter="fade">
                                      <p:cBhvr>
                                        <p:cTn id="130" dur="1000"/>
                                        <p:tgtEl>
                                          <p:spTgt spid="936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378"/>
                                        </p:tgtEl>
                                        <p:attrNameLst>
                                          <p:attrName>style.visibility</p:attrName>
                                        </p:attrNameLst>
                                      </p:cBhvr>
                                      <p:to>
                                        <p:strVal val="visible"/>
                                      </p:to>
                                    </p:set>
                                    <p:animEffect transition="in" filter="fade">
                                      <p:cBhvr>
                                        <p:cTn id="133" dur="1000"/>
                                        <p:tgtEl>
                                          <p:spTgt spid="9378"/>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367"/>
                                        </p:tgtEl>
                                        <p:attrNameLst>
                                          <p:attrName>style.visibility</p:attrName>
                                        </p:attrNameLst>
                                      </p:cBhvr>
                                      <p:to>
                                        <p:strVal val="visible"/>
                                      </p:to>
                                    </p:set>
                                    <p:animEffect transition="in" filter="fade">
                                      <p:cBhvr>
                                        <p:cTn id="136" dur="1000"/>
                                        <p:tgtEl>
                                          <p:spTgt spid="936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382"/>
                                        </p:tgtEl>
                                        <p:attrNameLst>
                                          <p:attrName>style.visibility</p:attrName>
                                        </p:attrNameLst>
                                      </p:cBhvr>
                                      <p:to>
                                        <p:strVal val="visible"/>
                                      </p:to>
                                    </p:set>
                                    <p:animEffect transition="in" filter="fade">
                                      <p:cBhvr>
                                        <p:cTn id="139" dur="1000"/>
                                        <p:tgtEl>
                                          <p:spTgt spid="9382"/>
                                        </p:tgtEl>
                                      </p:cBhvr>
                                    </p:animEffect>
                                  </p:childTnLst>
                                </p:cTn>
                              </p:par>
                            </p:childTnLst>
                          </p:cTn>
                        </p:par>
                        <p:par>
                          <p:cTn id="140" fill="hold" nodeType="afterGroup">
                            <p:stCondLst>
                              <p:cond delay="4650"/>
                            </p:stCondLst>
                            <p:childTnLst>
                              <p:par>
                                <p:cTn id="141" presetID="10" presetClass="entr" presetSubtype="0" fill="hold" nodeType="afterEffect">
                                  <p:stCondLst>
                                    <p:cond delay="0"/>
                                  </p:stCondLst>
                                  <p:childTnLst>
                                    <p:set>
                                      <p:cBhvr>
                                        <p:cTn id="142" dur="1" fill="hold">
                                          <p:stCondLst>
                                            <p:cond delay="0"/>
                                          </p:stCondLst>
                                        </p:cTn>
                                        <p:tgtEl>
                                          <p:spTgt spid="9352"/>
                                        </p:tgtEl>
                                        <p:attrNameLst>
                                          <p:attrName>style.visibility</p:attrName>
                                        </p:attrNameLst>
                                      </p:cBhvr>
                                      <p:to>
                                        <p:strVal val="visible"/>
                                      </p:to>
                                    </p:set>
                                    <p:animEffect transition="in" filter="fade">
                                      <p:cBhvr>
                                        <p:cTn id="143" dur="1000"/>
                                        <p:tgtEl>
                                          <p:spTgt spid="9352"/>
                                        </p:tgtEl>
                                      </p:cBhvr>
                                    </p:animEffect>
                                  </p:childTnLst>
                                </p:cTn>
                              </p:par>
                              <p:par>
                                <p:cTn id="144" presetID="10" presetClass="entr" presetSubtype="0" fill="hold" nodeType="withEffect">
                                  <p:stCondLst>
                                    <p:cond delay="0"/>
                                  </p:stCondLst>
                                  <p:childTnLst>
                                    <p:set>
                                      <p:cBhvr>
                                        <p:cTn id="145" dur="1" fill="hold">
                                          <p:stCondLst>
                                            <p:cond delay="0"/>
                                          </p:stCondLst>
                                        </p:cTn>
                                        <p:tgtEl>
                                          <p:spTgt spid="9353"/>
                                        </p:tgtEl>
                                        <p:attrNameLst>
                                          <p:attrName>style.visibility</p:attrName>
                                        </p:attrNameLst>
                                      </p:cBhvr>
                                      <p:to>
                                        <p:strVal val="visible"/>
                                      </p:to>
                                    </p:set>
                                    <p:animEffect transition="in" filter="fade">
                                      <p:cBhvr>
                                        <p:cTn id="146" dur="1000"/>
                                        <p:tgtEl>
                                          <p:spTgt spid="9353"/>
                                        </p:tgtEl>
                                      </p:cBhvr>
                                    </p:animEffect>
                                  </p:childTnLst>
                                </p:cTn>
                              </p:par>
                              <p:par>
                                <p:cTn id="147" presetID="10" presetClass="entr" presetSubtype="0" fill="hold" nodeType="withEffect">
                                  <p:stCondLst>
                                    <p:cond delay="0"/>
                                  </p:stCondLst>
                                  <p:childTnLst>
                                    <p:set>
                                      <p:cBhvr>
                                        <p:cTn id="148" dur="1" fill="hold">
                                          <p:stCondLst>
                                            <p:cond delay="0"/>
                                          </p:stCondLst>
                                        </p:cTn>
                                        <p:tgtEl>
                                          <p:spTgt spid="9350"/>
                                        </p:tgtEl>
                                        <p:attrNameLst>
                                          <p:attrName>style.visibility</p:attrName>
                                        </p:attrNameLst>
                                      </p:cBhvr>
                                      <p:to>
                                        <p:strVal val="visible"/>
                                      </p:to>
                                    </p:set>
                                    <p:animEffect transition="in" filter="fade">
                                      <p:cBhvr>
                                        <p:cTn id="149" dur="1000"/>
                                        <p:tgtEl>
                                          <p:spTgt spid="9350"/>
                                        </p:tgtEl>
                                      </p:cBhvr>
                                    </p:animEffect>
                                  </p:childTnLst>
                                </p:cTn>
                              </p:par>
                              <p:par>
                                <p:cTn id="150" presetID="10" presetClass="entr" presetSubtype="0" fill="hold" nodeType="withEffect">
                                  <p:stCondLst>
                                    <p:cond delay="0"/>
                                  </p:stCondLst>
                                  <p:childTnLst>
                                    <p:set>
                                      <p:cBhvr>
                                        <p:cTn id="151" dur="1" fill="hold">
                                          <p:stCondLst>
                                            <p:cond delay="0"/>
                                          </p:stCondLst>
                                        </p:cTn>
                                        <p:tgtEl>
                                          <p:spTgt spid="9349"/>
                                        </p:tgtEl>
                                        <p:attrNameLst>
                                          <p:attrName>style.visibility</p:attrName>
                                        </p:attrNameLst>
                                      </p:cBhvr>
                                      <p:to>
                                        <p:strVal val="visible"/>
                                      </p:to>
                                    </p:set>
                                    <p:animEffect transition="in" filter="fade">
                                      <p:cBhvr>
                                        <p:cTn id="152" dur="1000"/>
                                        <p:tgtEl>
                                          <p:spTgt spid="9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6" grpId="0" animBg="1"/>
      <p:bldP spid="9378" grpId="0" animBg="1"/>
      <p:bldP spid="9367" grpId="0" animBg="1"/>
      <p:bldP spid="9382" grpId="0" animBg="1"/>
      <p:bldP spid="16459" grpId="0" animBg="1"/>
      <p:bldP spid="16459" grpId="1" animBg="1"/>
      <p:bldP spid="16459" grpId="2" animBg="1"/>
      <p:bldP spid="16462" grpId="0" animBg="1"/>
      <p:bldP spid="16462" grpId="1" animBg="1"/>
      <p:bldP spid="16462" grpId="2"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2" name="Rectangle 6">
            <a:extLst>
              <a:ext uri="{FF2B5EF4-FFF2-40B4-BE49-F238E27FC236}">
                <a16:creationId xmlns:a16="http://schemas.microsoft.com/office/drawing/2014/main" id="{C2AA741F-9234-45BF-A079-87EC9724C0AF}"/>
              </a:ext>
            </a:extLst>
          </p:cNvPr>
          <p:cNvSpPr>
            <a:spLocks noChangeArrowheads="1"/>
          </p:cNvSpPr>
          <p:nvPr/>
        </p:nvSpPr>
        <p:spPr bwMode="auto">
          <a:xfrm>
            <a:off x="0" y="0"/>
            <a:ext cx="12192000" cy="6858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vi-VN" dirty="0">
              <a:solidFill>
                <a:srgbClr val="000000"/>
              </a:solidFill>
              <a:cs typeface="Arial" panose="020B0604020202020204" pitchFamily="34" charset="0"/>
            </a:endParaRPr>
          </a:p>
        </p:txBody>
      </p:sp>
      <p:sp>
        <p:nvSpPr>
          <p:cNvPr id="126979" name="Rectangle 3">
            <a:extLst>
              <a:ext uri="{FF2B5EF4-FFF2-40B4-BE49-F238E27FC236}">
                <a16:creationId xmlns:a16="http://schemas.microsoft.com/office/drawing/2014/main" id="{531B64FD-DBB1-40A9-B765-FC7B37DAB1DF}"/>
              </a:ext>
            </a:extLst>
          </p:cNvPr>
          <p:cNvSpPr>
            <a:spLocks noGrp="1" noChangeArrowheads="1"/>
          </p:cNvSpPr>
          <p:nvPr>
            <p:ph type="title"/>
          </p:nvPr>
        </p:nvSpPr>
        <p:spPr>
          <a:xfrm>
            <a:off x="3444063" y="152400"/>
            <a:ext cx="5105400" cy="762000"/>
          </a:xfrm>
        </p:spPr>
        <p:txBody>
          <a:bodyPr/>
          <a:lstStyle/>
          <a:p>
            <a:r>
              <a:rPr lang="en-US" altLang="vi-VN" sz="4800" b="1" dirty="0" err="1">
                <a:solidFill>
                  <a:srgbClr val="9900CC"/>
                </a:solidFill>
              </a:rPr>
              <a:t>Kiểm</a:t>
            </a:r>
            <a:r>
              <a:rPr lang="en-US" altLang="vi-VN" sz="4800" b="1" dirty="0">
                <a:solidFill>
                  <a:srgbClr val="9900CC"/>
                </a:solidFill>
              </a:rPr>
              <a:t> </a:t>
            </a:r>
            <a:r>
              <a:rPr lang="en-US" altLang="vi-VN" sz="4800" b="1" dirty="0" err="1">
                <a:solidFill>
                  <a:srgbClr val="9900CC"/>
                </a:solidFill>
              </a:rPr>
              <a:t>tra</a:t>
            </a:r>
            <a:r>
              <a:rPr lang="en-US" altLang="vi-VN" sz="4800" b="1" dirty="0">
                <a:solidFill>
                  <a:srgbClr val="9900CC"/>
                </a:solidFill>
              </a:rPr>
              <a:t> </a:t>
            </a:r>
            <a:r>
              <a:rPr lang="en-US" altLang="vi-VN" sz="4800" b="1" dirty="0" err="1">
                <a:solidFill>
                  <a:srgbClr val="9900CC"/>
                </a:solidFill>
              </a:rPr>
              <a:t>bài</a:t>
            </a:r>
            <a:r>
              <a:rPr lang="en-US" altLang="vi-VN" sz="4800" b="1" dirty="0">
                <a:solidFill>
                  <a:srgbClr val="9900CC"/>
                </a:solidFill>
              </a:rPr>
              <a:t> </a:t>
            </a:r>
            <a:r>
              <a:rPr lang="en-US" altLang="vi-VN" sz="4800" b="1" dirty="0" err="1">
                <a:solidFill>
                  <a:srgbClr val="9900CC"/>
                </a:solidFill>
              </a:rPr>
              <a:t>cũ</a:t>
            </a:r>
            <a:endParaRPr lang="vi-VN" altLang="vi-VN" sz="4800" b="1" dirty="0">
              <a:solidFill>
                <a:srgbClr val="9900CC"/>
              </a:solidFill>
            </a:endParaRPr>
          </a:p>
        </p:txBody>
      </p:sp>
      <p:sp>
        <p:nvSpPr>
          <p:cNvPr id="126980" name="Rectangle 4">
            <a:extLst>
              <a:ext uri="{FF2B5EF4-FFF2-40B4-BE49-F238E27FC236}">
                <a16:creationId xmlns:a16="http://schemas.microsoft.com/office/drawing/2014/main" id="{CE1173B8-37EA-4F53-A8EC-0D3EB9416436}"/>
              </a:ext>
            </a:extLst>
          </p:cNvPr>
          <p:cNvSpPr>
            <a:spLocks noGrp="1" noChangeArrowheads="1"/>
          </p:cNvSpPr>
          <p:nvPr>
            <p:ph type="body" idx="1"/>
          </p:nvPr>
        </p:nvSpPr>
        <p:spPr>
          <a:xfrm>
            <a:off x="0" y="1637007"/>
            <a:ext cx="12192000" cy="3429000"/>
          </a:xfrm>
        </p:spPr>
        <p:txBody>
          <a:bodyPr/>
          <a:lstStyle/>
          <a:p>
            <a:pPr marL="0" indent="0">
              <a:buNone/>
            </a:pPr>
            <a:r>
              <a:rPr lang="vi-VN" sz="3600" b="1" dirty="0">
                <a:latin typeface="Times New Roman" panose="02020603050405020304" pitchFamily="18" charset="0"/>
                <a:cs typeface="Times New Roman" panose="02020603050405020304" pitchFamily="18" charset="0"/>
              </a:rPr>
              <a:t>Tiêu chuẩn của bản vẽ kỹ thuật</a:t>
            </a:r>
          </a:p>
          <a:p>
            <a:pPr marL="0" indent="0">
              <a:buNone/>
            </a:pPr>
            <a:r>
              <a:rPr lang="vi-VN" sz="3600" dirty="0">
                <a:latin typeface="Times New Roman" panose="02020603050405020304" pitchFamily="18" charset="0"/>
                <a:cs typeface="Times New Roman" panose="02020603050405020304" pitchFamily="18" charset="0"/>
              </a:rPr>
              <a:t>- Khổ giấy:</a:t>
            </a:r>
          </a:p>
          <a:p>
            <a:pPr marL="0" indent="0">
              <a:buNone/>
            </a:pPr>
            <a:r>
              <a:rPr lang="vi-VN" sz="3600" dirty="0">
                <a:latin typeface="Times New Roman" panose="02020603050405020304" pitchFamily="18" charset="0"/>
                <a:cs typeface="Times New Roman" panose="02020603050405020304" pitchFamily="18" charset="0"/>
              </a:rPr>
              <a:t>- Tỉ lệ của bản vẽ: </a:t>
            </a:r>
          </a:p>
          <a:p>
            <a:pPr marL="0" indent="0">
              <a:buNone/>
            </a:pPr>
            <a:r>
              <a:rPr lang="vi-VN" sz="3600" dirty="0">
                <a:latin typeface="Times New Roman" panose="02020603050405020304" pitchFamily="18" charset="0"/>
                <a:cs typeface="Times New Roman" panose="02020603050405020304" pitchFamily="18" charset="0"/>
              </a:rPr>
              <a:t>- Đường nét:</a:t>
            </a:r>
          </a:p>
          <a:p>
            <a:pPr marL="0" indent="0">
              <a:buNone/>
            </a:pPr>
            <a:endParaRPr lang="vi-VN" sz="3600" dirty="0">
              <a:latin typeface="Times New Roman" panose="02020603050405020304" pitchFamily="18" charset="0"/>
              <a:cs typeface="Times New Roman" panose="02020603050405020304" pitchFamily="18" charset="0"/>
            </a:endParaRPr>
          </a:p>
          <a:p>
            <a:pPr marL="0" indent="0">
              <a:buNone/>
            </a:pPr>
            <a:r>
              <a:rPr lang="vi-VN" sz="3600" dirty="0">
                <a:latin typeface="Times New Roman" panose="02020603050405020304" pitchFamily="18" charset="0"/>
                <a:cs typeface="Times New Roman" panose="02020603050405020304" pitchFamily="18" charset="0"/>
              </a:rPr>
              <a:t>- Ghi kích thước:</a:t>
            </a:r>
          </a:p>
        </p:txBody>
      </p:sp>
      <p:sp>
        <p:nvSpPr>
          <p:cNvPr id="2" name="Text Box 4">
            <a:extLst>
              <a:ext uri="{FF2B5EF4-FFF2-40B4-BE49-F238E27FC236}">
                <a16:creationId xmlns:a16="http://schemas.microsoft.com/office/drawing/2014/main" id="{E2DF6F65-8989-3776-E013-CB2DB4BA5276}"/>
              </a:ext>
            </a:extLst>
          </p:cNvPr>
          <p:cNvSpPr txBox="1">
            <a:spLocks noChangeArrowheads="1"/>
          </p:cNvSpPr>
          <p:nvPr/>
        </p:nvSpPr>
        <p:spPr bwMode="auto">
          <a:xfrm>
            <a:off x="170121" y="875007"/>
            <a:ext cx="116532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VnAristote" pitchFamily="34" charset="0"/>
              </a:defRPr>
            </a:lvl1pPr>
            <a:lvl2pPr marL="742950" indent="-285750">
              <a:defRPr sz="3600">
                <a:solidFill>
                  <a:schemeClr val="tx1"/>
                </a:solidFill>
                <a:latin typeface=".VnAristote" pitchFamily="34" charset="0"/>
              </a:defRPr>
            </a:lvl2pPr>
            <a:lvl3pPr marL="1143000" indent="-228600">
              <a:defRPr sz="3600">
                <a:solidFill>
                  <a:schemeClr val="tx1"/>
                </a:solidFill>
                <a:latin typeface=".VnAristote" pitchFamily="34" charset="0"/>
              </a:defRPr>
            </a:lvl3pPr>
            <a:lvl4pPr marL="1600200" indent="-228600">
              <a:defRPr sz="3600">
                <a:solidFill>
                  <a:schemeClr val="tx1"/>
                </a:solidFill>
                <a:latin typeface=".VnAristote" pitchFamily="34" charset="0"/>
              </a:defRPr>
            </a:lvl4pPr>
            <a:lvl5pPr marL="2057400" indent="-228600">
              <a:defRPr sz="3600">
                <a:solidFill>
                  <a:schemeClr val="tx1"/>
                </a:solidFill>
                <a:latin typeface=".VnAristote" pitchFamily="34" charset="0"/>
              </a:defRPr>
            </a:lvl5pPr>
            <a:lvl6pPr marL="2514600" indent="-228600" eaLnBrk="0" fontAlgn="base" hangingPunct="0">
              <a:spcBef>
                <a:spcPct val="0"/>
              </a:spcBef>
              <a:spcAft>
                <a:spcPct val="0"/>
              </a:spcAft>
              <a:defRPr sz="3600">
                <a:solidFill>
                  <a:schemeClr val="tx1"/>
                </a:solidFill>
                <a:latin typeface=".VnAristote" pitchFamily="34" charset="0"/>
              </a:defRPr>
            </a:lvl6pPr>
            <a:lvl7pPr marL="2971800" indent="-228600" eaLnBrk="0" fontAlgn="base" hangingPunct="0">
              <a:spcBef>
                <a:spcPct val="0"/>
              </a:spcBef>
              <a:spcAft>
                <a:spcPct val="0"/>
              </a:spcAft>
              <a:defRPr sz="3600">
                <a:solidFill>
                  <a:schemeClr val="tx1"/>
                </a:solidFill>
                <a:latin typeface=".VnAristote" pitchFamily="34" charset="0"/>
              </a:defRPr>
            </a:lvl7pPr>
            <a:lvl8pPr marL="3429000" indent="-228600" eaLnBrk="0" fontAlgn="base" hangingPunct="0">
              <a:spcBef>
                <a:spcPct val="0"/>
              </a:spcBef>
              <a:spcAft>
                <a:spcPct val="0"/>
              </a:spcAft>
              <a:defRPr sz="3600">
                <a:solidFill>
                  <a:schemeClr val="tx1"/>
                </a:solidFill>
                <a:latin typeface=".VnAristote" pitchFamily="34" charset="0"/>
              </a:defRPr>
            </a:lvl8pPr>
            <a:lvl9pPr marL="3886200" indent="-228600" eaLnBrk="0" fontAlgn="base" hangingPunct="0">
              <a:spcBef>
                <a:spcPct val="0"/>
              </a:spcBef>
              <a:spcAft>
                <a:spcPct val="0"/>
              </a:spcAft>
              <a:defRPr sz="3600">
                <a:solidFill>
                  <a:schemeClr val="tx1"/>
                </a:solidFill>
                <a:latin typeface=".VnAristote" pitchFamily="34" charset="0"/>
              </a:defRPr>
            </a:lvl9pPr>
          </a:lstStyle>
          <a:p>
            <a:pPr defTabSz="914400" fontAlgn="base">
              <a:spcBef>
                <a:spcPct val="50000"/>
              </a:spcBef>
              <a:spcAft>
                <a:spcPct val="0"/>
              </a:spcAft>
            </a:pP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2: </a:t>
            </a:r>
            <a:r>
              <a:rPr lang="en-US" altLang="en-US" b="1" dirty="0" err="1" smtClean="0">
                <a:solidFill>
                  <a:srgbClr val="FF0000"/>
                </a:solidFill>
                <a:latin typeface="Times New Roman" panose="02020603050405020304" pitchFamily="18" charset="0"/>
                <a:cs typeface="Times New Roman" panose="02020603050405020304" pitchFamily="18" charset="0"/>
              </a:rPr>
              <a:t>Hãy</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bày</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các</a:t>
            </a:r>
            <a:r>
              <a:rPr lang="en-US" altLang="en-US" b="1" dirty="0">
                <a:solidFill>
                  <a:srgbClr val="FF0000"/>
                </a:solidFill>
                <a:latin typeface="Times New Roman" panose="02020603050405020304" pitchFamily="18" charset="0"/>
                <a:cs typeface="Times New Roman" panose="02020603050405020304" pitchFamily="18" charset="0"/>
              </a:rPr>
              <a:t> </a:t>
            </a:r>
            <a:r>
              <a:rPr lang="vi-VN" altLang="en-US" b="1" dirty="0">
                <a:solidFill>
                  <a:srgbClr val="FF0000"/>
                </a:solidFill>
                <a:latin typeface="Times New Roman" panose="02020603050405020304" pitchFamily="18" charset="0"/>
                <a:cs typeface="Times New Roman" panose="02020603050405020304" pitchFamily="18" charset="0"/>
              </a:rPr>
              <a:t>t</a:t>
            </a:r>
            <a:r>
              <a:rPr lang="vi-VN" b="1" dirty="0">
                <a:solidFill>
                  <a:srgbClr val="FF0000"/>
                </a:solidFill>
                <a:latin typeface="Times New Roman" panose="02020603050405020304" pitchFamily="18" charset="0"/>
                <a:cs typeface="Times New Roman" panose="02020603050405020304" pitchFamily="18" charset="0"/>
              </a:rPr>
              <a:t>iêu chuẩn của bản vẽ kỹ thuật</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4" name="Hộp Văn bản 3">
            <a:extLst>
              <a:ext uri="{FF2B5EF4-FFF2-40B4-BE49-F238E27FC236}">
                <a16:creationId xmlns:a16="http://schemas.microsoft.com/office/drawing/2014/main" id="{87F177B3-F349-F40B-EE8F-854CF207D516}"/>
              </a:ext>
            </a:extLst>
          </p:cNvPr>
          <p:cNvSpPr txBox="1"/>
          <p:nvPr/>
        </p:nvSpPr>
        <p:spPr>
          <a:xfrm>
            <a:off x="2178205" y="2243945"/>
            <a:ext cx="3917795" cy="646331"/>
          </a:xfrm>
          <a:prstGeom prst="rect">
            <a:avLst/>
          </a:prstGeom>
          <a:noFill/>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A0, A1, A2, A3, A4</a:t>
            </a:r>
            <a:endParaRPr lang="vi-VN" sz="3600" dirty="0">
              <a:solidFill>
                <a:srgbClr val="FF0000"/>
              </a:solidFill>
            </a:endParaRPr>
          </a:p>
        </p:txBody>
      </p:sp>
      <p:sp>
        <p:nvSpPr>
          <p:cNvPr id="5" name="Hộp Văn bản 4">
            <a:extLst>
              <a:ext uri="{FF2B5EF4-FFF2-40B4-BE49-F238E27FC236}">
                <a16:creationId xmlns:a16="http://schemas.microsoft.com/office/drawing/2014/main" id="{6B1945A9-72A7-419B-1408-1AC7F91B3564}"/>
              </a:ext>
            </a:extLst>
          </p:cNvPr>
          <p:cNvSpPr txBox="1"/>
          <p:nvPr/>
        </p:nvSpPr>
        <p:spPr>
          <a:xfrm>
            <a:off x="3444063" y="2933714"/>
            <a:ext cx="8588103" cy="646331"/>
          </a:xfrm>
          <a:prstGeom prst="rect">
            <a:avLst/>
          </a:prstGeom>
          <a:noFill/>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tỉ lệ thu nhỏ, tỉ lệ nguyên hình, tỉ lệ phóng to.</a:t>
            </a:r>
            <a:endParaRPr lang="vi-VN" sz="3600" dirty="0">
              <a:solidFill>
                <a:srgbClr val="FF0000"/>
              </a:solidFill>
            </a:endParaRPr>
          </a:p>
        </p:txBody>
      </p:sp>
      <p:sp>
        <p:nvSpPr>
          <p:cNvPr id="6" name="Hộp Văn bản 5">
            <a:extLst>
              <a:ext uri="{FF2B5EF4-FFF2-40B4-BE49-F238E27FC236}">
                <a16:creationId xmlns:a16="http://schemas.microsoft.com/office/drawing/2014/main" id="{F750DD53-9B0C-9E3D-EBD0-BDCAF6EE8267}"/>
              </a:ext>
            </a:extLst>
          </p:cNvPr>
          <p:cNvSpPr txBox="1"/>
          <p:nvPr/>
        </p:nvSpPr>
        <p:spPr>
          <a:xfrm>
            <a:off x="2553629" y="3623483"/>
            <a:ext cx="9638371" cy="1200329"/>
          </a:xfrm>
          <a:prstGeom prst="rect">
            <a:avLst/>
          </a:prstGeom>
          <a:noFill/>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nét liền đậm, nét liền mảnh, nét đứt, nét gạch chấm </a:t>
            </a:r>
            <a:r>
              <a:rPr lang="vi-VN" sz="3600" dirty="0" smtClean="0">
                <a:solidFill>
                  <a:srgbClr val="FF0000"/>
                </a:solidFill>
                <a:latin typeface="Times New Roman" panose="02020603050405020304" pitchFamily="18" charset="0"/>
                <a:cs typeface="Times New Roman" panose="02020603050405020304" pitchFamily="18" charset="0"/>
              </a:rPr>
              <a:t>mảnh.</a:t>
            </a:r>
            <a:endParaRPr lang="vi-VN" sz="3600" dirty="0">
              <a:solidFill>
                <a:srgbClr val="FF0000"/>
              </a:solidFill>
            </a:endParaRPr>
          </a:p>
        </p:txBody>
      </p:sp>
      <p:sp>
        <p:nvSpPr>
          <p:cNvPr id="7" name="Hộp Văn bản 6">
            <a:extLst>
              <a:ext uri="{FF2B5EF4-FFF2-40B4-BE49-F238E27FC236}">
                <a16:creationId xmlns:a16="http://schemas.microsoft.com/office/drawing/2014/main" id="{0661F56E-CC23-8973-9BE4-DD9886C2E7C1}"/>
              </a:ext>
            </a:extLst>
          </p:cNvPr>
          <p:cNvSpPr txBox="1"/>
          <p:nvPr/>
        </p:nvSpPr>
        <p:spPr>
          <a:xfrm>
            <a:off x="3235302" y="4946162"/>
            <a:ext cx="8588103" cy="1754326"/>
          </a:xfrm>
          <a:prstGeom prst="rect">
            <a:avLst/>
          </a:prstGeom>
          <a:noFill/>
        </p:spPr>
        <p:txBody>
          <a:bodyPr wrap="square">
            <a:spAutoFit/>
          </a:bodyPr>
          <a:lstStyle/>
          <a:p>
            <a:r>
              <a:rPr lang="vi-VN" sz="3600" dirty="0">
                <a:solidFill>
                  <a:srgbClr val="FF0000"/>
                </a:solidFill>
                <a:latin typeface="Times New Roman" panose="02020603050405020304" pitchFamily="18" charset="0"/>
                <a:cs typeface="Times New Roman" panose="02020603050405020304" pitchFamily="18" charset="0"/>
              </a:rPr>
              <a:t>dựng 2 đường gióng kích thước.</a:t>
            </a:r>
          </a:p>
          <a:p>
            <a:r>
              <a:rPr lang="vi-VN" sz="3600" dirty="0">
                <a:solidFill>
                  <a:srgbClr val="FF0000"/>
                </a:solidFill>
                <a:latin typeface="Times New Roman" panose="02020603050405020304" pitchFamily="18" charset="0"/>
                <a:cs typeface="Times New Roman" panose="02020603050405020304" pitchFamily="18" charset="0"/>
              </a:rPr>
              <a:t>vẽ đường kích thước.</a:t>
            </a:r>
          </a:p>
          <a:p>
            <a:r>
              <a:rPr lang="vi-VN" sz="3600" dirty="0">
                <a:solidFill>
                  <a:srgbClr val="FF0000"/>
                </a:solidFill>
                <a:latin typeface="Times New Roman" panose="02020603050405020304" pitchFamily="18" charset="0"/>
                <a:cs typeface="Times New Roman" panose="02020603050405020304" pitchFamily="18" charset="0"/>
              </a:rPr>
              <a:t>ghi số đo kích thước.</a:t>
            </a:r>
            <a:endParaRPr lang="vi-VN" sz="3600" dirty="0">
              <a:solidFill>
                <a:srgbClr val="FF0000"/>
              </a:solidFill>
            </a:endParaRPr>
          </a:p>
        </p:txBody>
      </p:sp>
    </p:spTree>
    <p:extLst>
      <p:ext uri="{BB962C8B-B14F-4D97-AF65-F5344CB8AC3E}">
        <p14:creationId xmlns:p14="http://schemas.microsoft.com/office/powerpoint/2010/main" val="1941087772"/>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6979"/>
                                        </p:tgtEl>
                                        <p:attrNameLst>
                                          <p:attrName>style.visibility</p:attrName>
                                        </p:attrNameLst>
                                      </p:cBhvr>
                                      <p:to>
                                        <p:strVal val="visible"/>
                                      </p:to>
                                    </p:set>
                                    <p:anim calcmode="lin" valueType="num">
                                      <p:cBhvr>
                                        <p:cTn id="7" dur="500" fill="hold"/>
                                        <p:tgtEl>
                                          <p:spTgt spid="126979"/>
                                        </p:tgtEl>
                                        <p:attrNameLst>
                                          <p:attrName>ppt_w</p:attrName>
                                        </p:attrNameLst>
                                      </p:cBhvr>
                                      <p:tavLst>
                                        <p:tav tm="0">
                                          <p:val>
                                            <p:fltVal val="0"/>
                                          </p:val>
                                        </p:tav>
                                        <p:tav tm="100000">
                                          <p:val>
                                            <p:strVal val="#ppt_w"/>
                                          </p:val>
                                        </p:tav>
                                      </p:tavLst>
                                    </p:anim>
                                    <p:anim calcmode="lin" valueType="num">
                                      <p:cBhvr>
                                        <p:cTn id="8" dur="500" fill="hold"/>
                                        <p:tgtEl>
                                          <p:spTgt spid="126979"/>
                                        </p:tgtEl>
                                        <p:attrNameLst>
                                          <p:attrName>ppt_h</p:attrName>
                                        </p:attrNameLst>
                                      </p:cBhvr>
                                      <p:tavLst>
                                        <p:tav tm="0">
                                          <p:val>
                                            <p:fltVal val="0"/>
                                          </p:val>
                                        </p:tav>
                                        <p:tav tm="100000">
                                          <p:val>
                                            <p:strVal val="#ppt_h"/>
                                          </p:val>
                                        </p:tav>
                                      </p:tavLst>
                                    </p:anim>
                                    <p:animEffect transition="in" filter="fade">
                                      <p:cBhvr>
                                        <p:cTn id="9" dur="500"/>
                                        <p:tgtEl>
                                          <p:spTgt spid="1269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2000" fill="hold"/>
                                        <p:tgtEl>
                                          <p:spTgt spid="2"/>
                                        </p:tgtEl>
                                        <p:attrNameLst>
                                          <p:attrName>ppt_x</p:attrName>
                                        </p:attrNameLst>
                                      </p:cBhvr>
                                      <p:tavLst>
                                        <p:tav tm="0">
                                          <p:val>
                                            <p:strVal val="#ppt_x"/>
                                          </p:val>
                                        </p:tav>
                                        <p:tav tm="100000">
                                          <p:val>
                                            <p:strVal val="#ppt_x"/>
                                          </p:val>
                                        </p:tav>
                                      </p:tavLst>
                                    </p:anim>
                                    <p:anim calcmode="lin" valueType="num">
                                      <p:cBhvr additive="base">
                                        <p:cTn id="15"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6980">
                                            <p:txEl>
                                              <p:pRg st="0" end="0"/>
                                            </p:txEl>
                                          </p:spTgt>
                                        </p:tgtEl>
                                        <p:attrNameLst>
                                          <p:attrName>style.visibility</p:attrName>
                                        </p:attrNameLst>
                                      </p:cBhvr>
                                      <p:to>
                                        <p:strVal val="visible"/>
                                      </p:to>
                                    </p:set>
                                    <p:animEffect transition="in" filter="fade">
                                      <p:cBhvr>
                                        <p:cTn id="20" dur="1000">
                                          <p:stCondLst>
                                            <p:cond delay="0"/>
                                          </p:stCondLst>
                                        </p:cTn>
                                        <p:tgtEl>
                                          <p:spTgt spid="12698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6980">
                                            <p:txEl>
                                              <p:pRg st="1" end="1"/>
                                            </p:txEl>
                                          </p:spTgt>
                                        </p:tgtEl>
                                        <p:attrNameLst>
                                          <p:attrName>style.visibility</p:attrName>
                                        </p:attrNameLst>
                                      </p:cBhvr>
                                      <p:to>
                                        <p:strVal val="visible"/>
                                      </p:to>
                                    </p:set>
                                    <p:animEffect transition="in" filter="fade">
                                      <p:cBhvr>
                                        <p:cTn id="25" dur="1000">
                                          <p:stCondLst>
                                            <p:cond delay="0"/>
                                          </p:stCondLst>
                                        </p:cTn>
                                        <p:tgtEl>
                                          <p:spTgt spid="126980">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6980">
                                            <p:txEl>
                                              <p:pRg st="2" end="2"/>
                                            </p:txEl>
                                          </p:spTgt>
                                        </p:tgtEl>
                                        <p:attrNameLst>
                                          <p:attrName>style.visibility</p:attrName>
                                        </p:attrNameLst>
                                      </p:cBhvr>
                                      <p:to>
                                        <p:strVal val="visible"/>
                                      </p:to>
                                    </p:set>
                                    <p:animEffect transition="in" filter="fade">
                                      <p:cBhvr>
                                        <p:cTn id="30" dur="1000">
                                          <p:stCondLst>
                                            <p:cond delay="0"/>
                                          </p:stCondLst>
                                        </p:cTn>
                                        <p:tgtEl>
                                          <p:spTgt spid="12698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6980">
                                            <p:txEl>
                                              <p:pRg st="3" end="3"/>
                                            </p:txEl>
                                          </p:spTgt>
                                        </p:tgtEl>
                                        <p:attrNameLst>
                                          <p:attrName>style.visibility</p:attrName>
                                        </p:attrNameLst>
                                      </p:cBhvr>
                                      <p:to>
                                        <p:strVal val="visible"/>
                                      </p:to>
                                    </p:set>
                                    <p:animEffect transition="in" filter="fade">
                                      <p:cBhvr>
                                        <p:cTn id="35" dur="1000">
                                          <p:stCondLst>
                                            <p:cond delay="0"/>
                                          </p:stCondLst>
                                        </p:cTn>
                                        <p:tgtEl>
                                          <p:spTgt spid="126980">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6980">
                                            <p:txEl>
                                              <p:pRg st="5" end="5"/>
                                            </p:txEl>
                                          </p:spTgt>
                                        </p:tgtEl>
                                        <p:attrNameLst>
                                          <p:attrName>style.visibility</p:attrName>
                                        </p:attrNameLst>
                                      </p:cBhvr>
                                      <p:to>
                                        <p:strVal val="visible"/>
                                      </p:to>
                                    </p:set>
                                    <p:animEffect transition="in" filter="fade">
                                      <p:cBhvr>
                                        <p:cTn id="40" dur="1000">
                                          <p:stCondLst>
                                            <p:cond delay="0"/>
                                          </p:stCondLst>
                                        </p:cTn>
                                        <p:tgtEl>
                                          <p:spTgt spid="12698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barn(inVertical)">
                                      <p:cBhvr>
                                        <p:cTn id="55" dur="500"/>
                                        <p:tgtEl>
                                          <p:spTgt spid="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wipe(down)">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6">
                                            <p:txEl>
                                              <p:pRg st="0" end="0"/>
                                            </p:txEl>
                                          </p:spTgt>
                                        </p:tgtEl>
                                        <p:attrNameLst>
                                          <p:attrName>style.visibility</p:attrName>
                                        </p:attrNameLst>
                                      </p:cBhvr>
                                      <p:to>
                                        <p:strVal val="visible"/>
                                      </p:to>
                                    </p:set>
                                    <p:animEffect transition="in" filter="barn(inVertical)">
                                      <p:cBhvr>
                                        <p:cTn id="65" dur="500"/>
                                        <p:tgtEl>
                                          <p:spTgt spid="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7">
                                            <p:txEl>
                                              <p:pRg st="0" end="0"/>
                                            </p:txEl>
                                          </p:spTgt>
                                        </p:tgtEl>
                                        <p:attrNameLst>
                                          <p:attrName>style.visibility</p:attrName>
                                        </p:attrNameLst>
                                      </p:cBhvr>
                                      <p:to>
                                        <p:strVal val="visible"/>
                                      </p:to>
                                    </p:set>
                                    <p:animEffect transition="in" filter="barn(inVertical)">
                                      <p:cBhvr>
                                        <p:cTn id="75" dur="500"/>
                                        <p:tgtEl>
                                          <p:spTgt spid="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7">
                                            <p:txEl>
                                              <p:pRg st="1" end="1"/>
                                            </p:txEl>
                                          </p:spTgt>
                                        </p:tgtEl>
                                        <p:attrNameLst>
                                          <p:attrName>style.visibility</p:attrName>
                                        </p:attrNameLst>
                                      </p:cBhvr>
                                      <p:to>
                                        <p:strVal val="visible"/>
                                      </p:to>
                                    </p:set>
                                    <p:animEffect transition="in" filter="barn(inVertical)">
                                      <p:cBhvr>
                                        <p:cTn id="80" dur="500"/>
                                        <p:tgtEl>
                                          <p:spTgt spid="7">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7">
                                            <p:txEl>
                                              <p:pRg st="2" end="2"/>
                                            </p:txEl>
                                          </p:spTgt>
                                        </p:tgtEl>
                                        <p:attrNameLst>
                                          <p:attrName>style.visibility</p:attrName>
                                        </p:attrNameLst>
                                      </p:cBhvr>
                                      <p:to>
                                        <p:strVal val="visible"/>
                                      </p:to>
                                    </p:set>
                                    <p:animEffect transition="in" filter="barn(inVertical)">
                                      <p:cBhvr>
                                        <p:cTn id="8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P spid="126980" grpId="0" build="p"/>
      <p:bldP spid="2"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912" name="Picture 24">
            <a:extLst>
              <a:ext uri="{FF2B5EF4-FFF2-40B4-BE49-F238E27FC236}">
                <a16:creationId xmlns:a16="http://schemas.microsoft.com/office/drawing/2014/main" id="{01E41F17-66D3-4830-B75E-15F143D9328F}"/>
              </a:ext>
            </a:extLst>
          </p:cNvPr>
          <p:cNvPicPr>
            <a:picLocks noChangeAspect="1" noChangeArrowheads="1"/>
          </p:cNvPicPr>
          <p:nvPr/>
        </p:nvPicPr>
        <p:blipFill>
          <a:blip r:embed="rId2">
            <a:lum bright="34000"/>
            <a:extLst>
              <a:ext uri="{28A0092B-C50C-407E-A947-70E740481C1C}">
                <a14:useLocalDpi xmlns:a14="http://schemas.microsoft.com/office/drawing/2010/main" val="0"/>
              </a:ext>
            </a:extLst>
          </a:blip>
          <a:srcRect/>
          <a:stretch>
            <a:fillRect/>
          </a:stretch>
        </p:blipFill>
        <p:spPr bwMode="auto">
          <a:xfrm>
            <a:off x="0" y="0"/>
            <a:ext cx="1066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5907" name="Picture 21" descr="h1">
            <a:extLst>
              <a:ext uri="{FF2B5EF4-FFF2-40B4-BE49-F238E27FC236}">
                <a16:creationId xmlns:a16="http://schemas.microsoft.com/office/drawing/2014/main" id="{651901DA-E0A5-4578-AB65-A30D041A4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307" y="254000"/>
            <a:ext cx="7781693"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B497519B-E78C-40D8-8965-F408043FBB0E}"/>
              </a:ext>
            </a:extLst>
          </p:cNvPr>
          <p:cNvSpPr txBox="1">
            <a:spLocks noChangeArrowheads="1"/>
          </p:cNvSpPr>
          <p:nvPr/>
        </p:nvSpPr>
        <p:spPr bwMode="auto">
          <a:xfrm>
            <a:off x="4897708" y="2956932"/>
            <a:ext cx="3170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ÑÖÙNG</a:t>
            </a:r>
          </a:p>
        </p:txBody>
      </p:sp>
      <p:sp>
        <p:nvSpPr>
          <p:cNvPr id="16" name="TextBox 15">
            <a:extLst>
              <a:ext uri="{FF2B5EF4-FFF2-40B4-BE49-F238E27FC236}">
                <a16:creationId xmlns:a16="http://schemas.microsoft.com/office/drawing/2014/main" id="{21B34746-5210-4DF3-A197-8518BA2E156D}"/>
              </a:ext>
            </a:extLst>
          </p:cNvPr>
          <p:cNvSpPr txBox="1">
            <a:spLocks noChangeArrowheads="1"/>
          </p:cNvSpPr>
          <p:nvPr/>
        </p:nvSpPr>
        <p:spPr bwMode="auto">
          <a:xfrm>
            <a:off x="8845704" y="2956932"/>
            <a:ext cx="3222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CAÏNH</a:t>
            </a:r>
          </a:p>
        </p:txBody>
      </p:sp>
      <p:sp>
        <p:nvSpPr>
          <p:cNvPr id="17" name="TextBox 16">
            <a:extLst>
              <a:ext uri="{FF2B5EF4-FFF2-40B4-BE49-F238E27FC236}">
                <a16:creationId xmlns:a16="http://schemas.microsoft.com/office/drawing/2014/main" id="{9E4D2445-5A12-4EE0-B440-D650D8237FB6}"/>
              </a:ext>
            </a:extLst>
          </p:cNvPr>
          <p:cNvSpPr txBox="1">
            <a:spLocks noChangeArrowheads="1"/>
          </p:cNvSpPr>
          <p:nvPr/>
        </p:nvSpPr>
        <p:spPr bwMode="auto">
          <a:xfrm>
            <a:off x="4827085" y="5890696"/>
            <a:ext cx="3170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BAÈNG</a:t>
            </a:r>
          </a:p>
        </p:txBody>
      </p:sp>
      <p:pic>
        <p:nvPicPr>
          <p:cNvPr id="165913" name="Picture 25">
            <a:extLst>
              <a:ext uri="{FF2B5EF4-FFF2-40B4-BE49-F238E27FC236}">
                <a16:creationId xmlns:a16="http://schemas.microsoft.com/office/drawing/2014/main" id="{2D9486AB-E4B7-4AE4-8F18-2C1F89B6354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990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5914" name="Picture 26">
            <a:extLst>
              <a:ext uri="{FF2B5EF4-FFF2-40B4-BE49-F238E27FC236}">
                <a16:creationId xmlns:a16="http://schemas.microsoft.com/office/drawing/2014/main" id="{DFEDB94F-3C35-41A6-ACE3-64EF3F54010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5890696"/>
            <a:ext cx="990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5915" name="Picture 27">
            <a:extLst>
              <a:ext uri="{FF2B5EF4-FFF2-40B4-BE49-F238E27FC236}">
                <a16:creationId xmlns:a16="http://schemas.microsoft.com/office/drawing/2014/main" id="{DCA5A494-B3CC-4E24-BD1E-8AAD193FB8A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01400" y="-11151"/>
            <a:ext cx="990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5916" name="Picture 28">
            <a:extLst>
              <a:ext uri="{FF2B5EF4-FFF2-40B4-BE49-F238E27FC236}">
                <a16:creationId xmlns:a16="http://schemas.microsoft.com/office/drawing/2014/main" id="{6458826E-D7F1-4715-80F5-A4D467B77F0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634" y="0"/>
            <a:ext cx="9906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1">
            <a:extLst>
              <a:ext uri="{FF2B5EF4-FFF2-40B4-BE49-F238E27FC236}">
                <a16:creationId xmlns:a16="http://schemas.microsoft.com/office/drawing/2014/main" id="{23AC12A2-9D95-6E1E-3FA3-92CD106DF81A}"/>
              </a:ext>
            </a:extLst>
          </p:cNvPr>
          <p:cNvSpPr txBox="1">
            <a:spLocks noChangeArrowheads="1"/>
          </p:cNvSpPr>
          <p:nvPr/>
        </p:nvSpPr>
        <p:spPr>
          <a:xfrm>
            <a:off x="0" y="680225"/>
            <a:ext cx="4516244" cy="1752600"/>
          </a:xfrm>
          <a:prstGeom prst="rect">
            <a:avLst/>
          </a:prstGeom>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altLang="vi-VN" sz="4400" b="1" u="sng" dirty="0" err="1">
                <a:solidFill>
                  <a:srgbClr val="FF0000"/>
                </a:solidFill>
              </a:rPr>
              <a:t>Lưu</a:t>
            </a:r>
            <a:r>
              <a:rPr lang="en-US" altLang="vi-VN" sz="4400" b="1" u="sng" dirty="0">
                <a:solidFill>
                  <a:srgbClr val="FF0000"/>
                </a:solidFill>
              </a:rPr>
              <a:t> ý:</a:t>
            </a:r>
            <a:r>
              <a:rPr lang="en-US" altLang="vi-VN" sz="4400" dirty="0"/>
              <a:t> </a:t>
            </a:r>
            <a:r>
              <a:rPr lang="en-US" altLang="vi-VN" sz="4400" dirty="0" err="1"/>
              <a:t>khoảng</a:t>
            </a:r>
            <a:r>
              <a:rPr lang="en-US" altLang="vi-VN" sz="4400" dirty="0"/>
              <a:t> </a:t>
            </a:r>
            <a:r>
              <a:rPr lang="en-US" altLang="vi-VN" sz="4400" dirty="0" err="1"/>
              <a:t>cách</a:t>
            </a:r>
            <a:r>
              <a:rPr lang="en-US" altLang="vi-VN" sz="4400" dirty="0"/>
              <a:t> </a:t>
            </a:r>
            <a:r>
              <a:rPr lang="en-US" altLang="vi-VN" sz="4400" dirty="0" err="1"/>
              <a:t>từ</a:t>
            </a:r>
            <a:r>
              <a:rPr lang="en-US" altLang="vi-VN" sz="4400" dirty="0"/>
              <a:t> </a:t>
            </a:r>
            <a:r>
              <a:rPr lang="en-US" altLang="vi-VN" sz="4400" dirty="0" err="1"/>
              <a:t>hình</a:t>
            </a:r>
            <a:r>
              <a:rPr lang="en-US" altLang="vi-VN" sz="4400" dirty="0"/>
              <a:t> </a:t>
            </a:r>
            <a:r>
              <a:rPr lang="en-US" altLang="vi-VN" sz="4400" dirty="0" err="1"/>
              <a:t>chiếu</a:t>
            </a:r>
            <a:r>
              <a:rPr lang="en-US" altLang="vi-VN" sz="4400" dirty="0"/>
              <a:t> </a:t>
            </a:r>
            <a:r>
              <a:rPr lang="en-US" altLang="vi-VN" sz="4400" dirty="0" err="1"/>
              <a:t>bằng</a:t>
            </a:r>
            <a:r>
              <a:rPr lang="en-US" altLang="vi-VN" sz="4400" dirty="0"/>
              <a:t> </a:t>
            </a:r>
            <a:r>
              <a:rPr lang="en-US" altLang="vi-VN" sz="4400" dirty="0" err="1"/>
              <a:t>tới</a:t>
            </a:r>
            <a:r>
              <a:rPr lang="en-US" altLang="vi-VN" sz="4400" dirty="0"/>
              <a:t> </a:t>
            </a:r>
            <a:r>
              <a:rPr lang="en-US" altLang="vi-VN" sz="4400" dirty="0" err="1"/>
              <a:t>hình</a:t>
            </a:r>
            <a:r>
              <a:rPr lang="en-US" altLang="vi-VN" sz="4400" dirty="0"/>
              <a:t> </a:t>
            </a:r>
            <a:r>
              <a:rPr lang="en-US" altLang="vi-VN" sz="4400" dirty="0" err="1"/>
              <a:t>chiếu</a:t>
            </a:r>
            <a:r>
              <a:rPr lang="en-US" altLang="vi-VN" sz="4400" dirty="0"/>
              <a:t> </a:t>
            </a:r>
            <a:r>
              <a:rPr lang="en-US" altLang="vi-VN" sz="4400" dirty="0" err="1"/>
              <a:t>đứng</a:t>
            </a:r>
            <a:r>
              <a:rPr lang="en-US" altLang="vi-VN" sz="4400" dirty="0"/>
              <a:t> </a:t>
            </a:r>
            <a:r>
              <a:rPr lang="en-US" altLang="vi-VN" sz="4400" dirty="0" err="1"/>
              <a:t>bằng</a:t>
            </a:r>
            <a:r>
              <a:rPr lang="en-US" altLang="vi-VN" sz="4400" dirty="0"/>
              <a:t> </a:t>
            </a:r>
            <a:r>
              <a:rPr lang="en-US" altLang="vi-VN" sz="4400" dirty="0" err="1"/>
              <a:t>khoảng</a:t>
            </a:r>
            <a:r>
              <a:rPr lang="en-US" altLang="vi-VN" sz="4400" dirty="0"/>
              <a:t> </a:t>
            </a:r>
            <a:r>
              <a:rPr lang="en-US" altLang="vi-VN" sz="4400" dirty="0" err="1"/>
              <a:t>cách</a:t>
            </a:r>
            <a:r>
              <a:rPr lang="en-US" altLang="vi-VN" sz="4400" dirty="0"/>
              <a:t> </a:t>
            </a:r>
            <a:r>
              <a:rPr lang="en-US" altLang="vi-VN" sz="4400" dirty="0" err="1"/>
              <a:t>từ</a:t>
            </a:r>
            <a:r>
              <a:rPr lang="en-US" altLang="vi-VN" sz="4400" dirty="0"/>
              <a:t> </a:t>
            </a:r>
            <a:r>
              <a:rPr lang="en-US" altLang="vi-VN" sz="4400" dirty="0" err="1"/>
              <a:t>hình</a:t>
            </a:r>
            <a:r>
              <a:rPr lang="en-US" altLang="vi-VN" sz="4400" dirty="0"/>
              <a:t> </a:t>
            </a:r>
            <a:r>
              <a:rPr lang="en-US" altLang="vi-VN" sz="4400" dirty="0" err="1"/>
              <a:t>chiếu</a:t>
            </a:r>
            <a:r>
              <a:rPr lang="en-US" altLang="vi-VN" sz="4400" dirty="0"/>
              <a:t> </a:t>
            </a:r>
            <a:r>
              <a:rPr lang="en-US" altLang="vi-VN" sz="4400" dirty="0" err="1"/>
              <a:t>cạnh</a:t>
            </a:r>
            <a:r>
              <a:rPr lang="en-US" altLang="vi-VN" sz="4400" dirty="0"/>
              <a:t> </a:t>
            </a:r>
            <a:r>
              <a:rPr lang="en-US" altLang="vi-VN" sz="4400" dirty="0" err="1"/>
              <a:t>tới</a:t>
            </a:r>
            <a:r>
              <a:rPr lang="en-US" altLang="vi-VN" sz="4400" dirty="0"/>
              <a:t> </a:t>
            </a:r>
            <a:r>
              <a:rPr lang="en-US" altLang="vi-VN" sz="4400" dirty="0" err="1"/>
              <a:t>hình</a:t>
            </a:r>
            <a:r>
              <a:rPr lang="en-US" altLang="vi-VN" sz="4400" dirty="0"/>
              <a:t> </a:t>
            </a:r>
            <a:r>
              <a:rPr lang="en-US" altLang="vi-VN" sz="4400" dirty="0" err="1"/>
              <a:t>chiếu</a:t>
            </a:r>
            <a:r>
              <a:rPr lang="en-US" altLang="vi-VN" sz="4400" dirty="0"/>
              <a:t> </a:t>
            </a:r>
            <a:r>
              <a:rPr lang="en-US" altLang="vi-VN" sz="4400" dirty="0" err="1"/>
              <a:t>đứng</a:t>
            </a:r>
            <a:r>
              <a:rPr lang="en-US" altLang="vi-VN" sz="4400" dirty="0"/>
              <a:t>.</a:t>
            </a:r>
            <a:endParaRPr lang="vi-VN" altLang="vi-VN" sz="44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ox(out)">
                                      <p:cBhvr>
                                        <p:cTn id="11" dur="500"/>
                                        <p:tgtEl>
                                          <p:spTgt spid="17"/>
                                        </p:tgtEl>
                                      </p:cBhvr>
                                    </p:animEffect>
                                  </p:childTnLst>
                                </p:cTn>
                              </p:par>
                            </p:childTnLst>
                          </p:cTn>
                        </p:par>
                        <p:par>
                          <p:cTn id="12" fill="hold" nodeType="afterGroup">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ou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898"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898"/>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0770" name="Picture 4" descr="midbackgnd6">
            <a:extLst>
              <a:ext uri="{FF2B5EF4-FFF2-40B4-BE49-F238E27FC236}">
                <a16:creationId xmlns:a16="http://schemas.microsoft.com/office/drawing/2014/main" id="{395FA890-AF5F-44D0-985C-E6A4FB7696D4}"/>
              </a:ext>
            </a:extLst>
          </p:cNvPr>
          <p:cNvPicPr>
            <a:picLocks noChangeAspect="1" noChangeArrowheads="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5">
            <a:extLst>
              <a:ext uri="{FF2B5EF4-FFF2-40B4-BE49-F238E27FC236}">
                <a16:creationId xmlns:a16="http://schemas.microsoft.com/office/drawing/2014/main" id="{965244E1-247F-1093-F9A5-CA31BF8F23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96986" y="501905"/>
            <a:ext cx="878033" cy="6442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Nhóm 10">
            <a:extLst>
              <a:ext uri="{FF2B5EF4-FFF2-40B4-BE49-F238E27FC236}">
                <a16:creationId xmlns:a16="http://schemas.microsoft.com/office/drawing/2014/main" id="{D799EA00-C606-88AF-65D9-5D09AD750B7A}"/>
              </a:ext>
            </a:extLst>
          </p:cNvPr>
          <p:cNvGrpSpPr/>
          <p:nvPr/>
        </p:nvGrpSpPr>
        <p:grpSpPr>
          <a:xfrm>
            <a:off x="1573618" y="1418480"/>
            <a:ext cx="8102009" cy="4433777"/>
            <a:chOff x="2668772" y="2062716"/>
            <a:chExt cx="6867781" cy="4008475"/>
          </a:xfrm>
        </p:grpSpPr>
        <p:sp>
          <p:nvSpPr>
            <p:cNvPr id="5" name="Hình chữ nhật 4">
              <a:extLst>
                <a:ext uri="{FF2B5EF4-FFF2-40B4-BE49-F238E27FC236}">
                  <a16:creationId xmlns:a16="http://schemas.microsoft.com/office/drawing/2014/main" id="{C59B5E0F-B99E-2E7E-D1B2-A9DA36C8CA12}"/>
                </a:ext>
              </a:extLst>
            </p:cNvPr>
            <p:cNvSpPr/>
            <p:nvPr/>
          </p:nvSpPr>
          <p:spPr>
            <a:xfrm>
              <a:off x="2668772" y="2062716"/>
              <a:ext cx="6867781" cy="40084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 name="Đường nối Thẳng 6">
              <a:extLst>
                <a:ext uri="{FF2B5EF4-FFF2-40B4-BE49-F238E27FC236}">
                  <a16:creationId xmlns:a16="http://schemas.microsoft.com/office/drawing/2014/main" id="{D85C3F5C-B3F8-337A-EDEC-3F9E7C78FE58}"/>
                </a:ext>
              </a:extLst>
            </p:cNvPr>
            <p:cNvCxnSpPr>
              <a:stCxn id="5" idx="0"/>
              <a:endCxn id="5" idx="2"/>
            </p:cNvCxnSpPr>
            <p:nvPr/>
          </p:nvCxnSpPr>
          <p:spPr>
            <a:xfrm>
              <a:off x="6102663" y="2062716"/>
              <a:ext cx="0" cy="4008475"/>
            </a:xfrm>
            <a:prstGeom prst="line">
              <a:avLst/>
            </a:prstGeom>
          </p:spPr>
          <p:style>
            <a:lnRef idx="1">
              <a:schemeClr val="dk1"/>
            </a:lnRef>
            <a:fillRef idx="0">
              <a:schemeClr val="dk1"/>
            </a:fillRef>
            <a:effectRef idx="0">
              <a:schemeClr val="dk1"/>
            </a:effectRef>
            <a:fontRef idx="minor">
              <a:schemeClr val="tx1"/>
            </a:fontRef>
          </p:style>
        </p:cxnSp>
        <p:cxnSp>
          <p:nvCxnSpPr>
            <p:cNvPr id="8" name="Đường nối Thẳng 7">
              <a:extLst>
                <a:ext uri="{FF2B5EF4-FFF2-40B4-BE49-F238E27FC236}">
                  <a16:creationId xmlns:a16="http://schemas.microsoft.com/office/drawing/2014/main" id="{6CAA3945-2611-D462-F2B3-6B6FF0AF7ED1}"/>
                </a:ext>
              </a:extLst>
            </p:cNvPr>
            <p:cNvCxnSpPr>
              <a:cxnSpLocks/>
              <a:stCxn id="5" idx="1"/>
              <a:endCxn id="5" idx="3"/>
            </p:cNvCxnSpPr>
            <p:nvPr/>
          </p:nvCxnSpPr>
          <p:spPr>
            <a:xfrm>
              <a:off x="2668772" y="4066954"/>
              <a:ext cx="6867781" cy="0"/>
            </a:xfrm>
            <a:prstGeom prst="line">
              <a:avLst/>
            </a:prstGeom>
          </p:spPr>
          <p:style>
            <a:lnRef idx="1">
              <a:schemeClr val="dk1"/>
            </a:lnRef>
            <a:fillRef idx="0">
              <a:schemeClr val="dk1"/>
            </a:fillRef>
            <a:effectRef idx="0">
              <a:schemeClr val="dk1"/>
            </a:effectRef>
            <a:fontRef idx="minor">
              <a:schemeClr val="tx1"/>
            </a:fontRef>
          </p:style>
        </p:cxnSp>
      </p:grpSp>
      <p:sp>
        <p:nvSpPr>
          <p:cNvPr id="12" name="TextBox 14">
            <a:extLst>
              <a:ext uri="{FF2B5EF4-FFF2-40B4-BE49-F238E27FC236}">
                <a16:creationId xmlns:a16="http://schemas.microsoft.com/office/drawing/2014/main" id="{CE4B5D7B-6795-ED52-3C79-227B01007A43}"/>
              </a:ext>
            </a:extLst>
          </p:cNvPr>
          <p:cNvSpPr txBox="1">
            <a:spLocks noChangeArrowheads="1"/>
          </p:cNvSpPr>
          <p:nvPr/>
        </p:nvSpPr>
        <p:spPr bwMode="auto">
          <a:xfrm>
            <a:off x="2016285" y="1802974"/>
            <a:ext cx="3170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ÑÖÙNG</a:t>
            </a:r>
          </a:p>
        </p:txBody>
      </p:sp>
      <p:sp>
        <p:nvSpPr>
          <p:cNvPr id="13" name="TextBox 15">
            <a:extLst>
              <a:ext uri="{FF2B5EF4-FFF2-40B4-BE49-F238E27FC236}">
                <a16:creationId xmlns:a16="http://schemas.microsoft.com/office/drawing/2014/main" id="{B1CFF14A-7E83-01A6-70C4-70829B12763C}"/>
              </a:ext>
            </a:extLst>
          </p:cNvPr>
          <p:cNvSpPr txBox="1">
            <a:spLocks noChangeArrowheads="1"/>
          </p:cNvSpPr>
          <p:nvPr/>
        </p:nvSpPr>
        <p:spPr bwMode="auto">
          <a:xfrm>
            <a:off x="5964281" y="1802974"/>
            <a:ext cx="3222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CAÏNH</a:t>
            </a:r>
          </a:p>
        </p:txBody>
      </p:sp>
      <p:sp>
        <p:nvSpPr>
          <p:cNvPr id="14" name="TextBox 16">
            <a:extLst>
              <a:ext uri="{FF2B5EF4-FFF2-40B4-BE49-F238E27FC236}">
                <a16:creationId xmlns:a16="http://schemas.microsoft.com/office/drawing/2014/main" id="{B6970840-7F71-4A93-46B0-972C048575C8}"/>
              </a:ext>
            </a:extLst>
          </p:cNvPr>
          <p:cNvSpPr txBox="1">
            <a:spLocks noChangeArrowheads="1"/>
          </p:cNvSpPr>
          <p:nvPr/>
        </p:nvSpPr>
        <p:spPr bwMode="auto">
          <a:xfrm>
            <a:off x="2016286" y="4081189"/>
            <a:ext cx="3170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BAÈNG</a:t>
            </a:r>
          </a:p>
        </p:txBody>
      </p:sp>
      <p:sp>
        <p:nvSpPr>
          <p:cNvPr id="15" name="Hộp Văn bản 14">
            <a:extLst>
              <a:ext uri="{FF2B5EF4-FFF2-40B4-BE49-F238E27FC236}">
                <a16:creationId xmlns:a16="http://schemas.microsoft.com/office/drawing/2014/main" id="{3E30A7B9-F4BA-1851-5630-6D091A0DAAA7}"/>
              </a:ext>
            </a:extLst>
          </p:cNvPr>
          <p:cNvSpPr txBox="1"/>
          <p:nvPr/>
        </p:nvSpPr>
        <p:spPr>
          <a:xfrm>
            <a:off x="3101335" y="2299301"/>
            <a:ext cx="1697035" cy="923330"/>
          </a:xfrm>
          <a:prstGeom prst="rect">
            <a:avLst/>
          </a:prstGeom>
          <a:noFill/>
        </p:spPr>
        <p:txBody>
          <a:bodyPr wrap="square" rtlCol="0">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1</a:t>
            </a:r>
          </a:p>
        </p:txBody>
      </p:sp>
      <p:sp>
        <p:nvSpPr>
          <p:cNvPr id="16" name="Hộp Văn bản 15">
            <a:extLst>
              <a:ext uri="{FF2B5EF4-FFF2-40B4-BE49-F238E27FC236}">
                <a16:creationId xmlns:a16="http://schemas.microsoft.com/office/drawing/2014/main" id="{4F5B7F86-52BA-6B85-5D6D-6BD17D155A25}"/>
              </a:ext>
            </a:extLst>
          </p:cNvPr>
          <p:cNvSpPr txBox="1"/>
          <p:nvPr/>
        </p:nvSpPr>
        <p:spPr>
          <a:xfrm>
            <a:off x="7198242" y="2264639"/>
            <a:ext cx="1238511" cy="923330"/>
          </a:xfrm>
          <a:prstGeom prst="rect">
            <a:avLst/>
          </a:prstGeom>
          <a:noFill/>
        </p:spPr>
        <p:txBody>
          <a:bodyPr wrap="square">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2</a:t>
            </a:r>
          </a:p>
        </p:txBody>
      </p:sp>
      <p:sp>
        <p:nvSpPr>
          <p:cNvPr id="17" name="Hộp Văn bản 16">
            <a:extLst>
              <a:ext uri="{FF2B5EF4-FFF2-40B4-BE49-F238E27FC236}">
                <a16:creationId xmlns:a16="http://schemas.microsoft.com/office/drawing/2014/main" id="{90BE8BE8-DD5C-1BDB-9350-4F495F94D094}"/>
              </a:ext>
            </a:extLst>
          </p:cNvPr>
          <p:cNvSpPr txBox="1"/>
          <p:nvPr/>
        </p:nvSpPr>
        <p:spPr>
          <a:xfrm>
            <a:off x="3108250" y="4481528"/>
            <a:ext cx="1238511" cy="923330"/>
          </a:xfrm>
          <a:prstGeom prst="rect">
            <a:avLst/>
          </a:prstGeom>
          <a:noFill/>
        </p:spPr>
        <p:txBody>
          <a:bodyPr wrap="square">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3</a:t>
            </a:r>
          </a:p>
        </p:txBody>
      </p:sp>
      <p:sp>
        <p:nvSpPr>
          <p:cNvPr id="18" name="Title 2">
            <a:extLst>
              <a:ext uri="{FF2B5EF4-FFF2-40B4-BE49-F238E27FC236}">
                <a16:creationId xmlns:a16="http://schemas.microsoft.com/office/drawing/2014/main" id="{FCD72BB8-A582-0D28-5A80-B8A9E5BE71BA}"/>
              </a:ext>
            </a:extLst>
          </p:cNvPr>
          <p:cNvSpPr txBox="1">
            <a:spLocks/>
          </p:cNvSpPr>
          <p:nvPr/>
        </p:nvSpPr>
        <p:spPr bwMode="auto">
          <a:xfrm>
            <a:off x="-103488" y="192336"/>
            <a:ext cx="10579944"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838200" indent="-838200" defTabSz="914400"/>
            <a:r>
              <a:rPr lang="vi-VN" altLang="vi-VN" sz="5400" b="1" i="1" dirty="0">
                <a:solidFill>
                  <a:srgbClr val="FF0000"/>
                </a:solidFill>
              </a:rPr>
              <a:t>2.3. </a:t>
            </a:r>
            <a:r>
              <a:rPr lang="vi-VN" altLang="vi-VN" sz="5400" b="1" dirty="0">
                <a:solidFill>
                  <a:srgbClr val="FF0000"/>
                </a:solidFill>
                <a:latin typeface="Times New Roman" panose="02020603050405020304" pitchFamily="18" charset="0"/>
                <a:cs typeface="Times New Roman" panose="02020603050405020304" pitchFamily="18" charset="0"/>
              </a:rPr>
              <a:t>VỊ TRÍ CÁC HÌNH CHIẾU</a:t>
            </a:r>
            <a:endParaRPr lang="vi-VN" altLang="vi-VN" sz="5400" b="1" i="1" dirty="0">
              <a:solidFill>
                <a:srgbClr val="FF0000"/>
              </a:solidFill>
            </a:endParaRPr>
          </a:p>
        </p:txBody>
      </p:sp>
    </p:spTree>
    <p:extLst>
      <p:ext uri="{BB962C8B-B14F-4D97-AF65-F5344CB8AC3E}">
        <p14:creationId xmlns:p14="http://schemas.microsoft.com/office/powerpoint/2010/main" val="220463059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68" decel="100000"/>
                                        <p:tgtEl>
                                          <p:spTgt spid="18"/>
                                        </p:tgtEl>
                                      </p:cBhvr>
                                    </p:animEffect>
                                    <p:animScale>
                                      <p:cBhvr>
                                        <p:cTn id="8" dur="768" decel="100000"/>
                                        <p:tgtEl>
                                          <p:spTgt spid="18"/>
                                        </p:tgtEl>
                                      </p:cBhvr>
                                      <p:from x="10000" y="10000"/>
                                      <p:to x="200000" y="450000"/>
                                    </p:animScale>
                                    <p:animScale>
                                      <p:cBhvr>
                                        <p:cTn id="9" dur="1230" accel="100000" fill="hold">
                                          <p:stCondLst>
                                            <p:cond delay="768"/>
                                          </p:stCondLst>
                                        </p:cTn>
                                        <p:tgtEl>
                                          <p:spTgt spid="18"/>
                                        </p:tgtEl>
                                      </p:cBhvr>
                                      <p:from x="200000" y="450000"/>
                                      <p:to x="100000" y="100000"/>
                                    </p:animScale>
                                    <p:set>
                                      <p:cBhvr>
                                        <p:cTn id="10" dur="768" fill="hold"/>
                                        <p:tgtEl>
                                          <p:spTgt spid="18"/>
                                        </p:tgtEl>
                                        <p:attrNameLst>
                                          <p:attrName>ppt_x</p:attrName>
                                        </p:attrNameLst>
                                      </p:cBhvr>
                                      <p:to>
                                        <p:strVal val="(0.5)"/>
                                      </p:to>
                                    </p:set>
                                    <p:anim from="(0.5)" to="(#ppt_x)" calcmode="lin" valueType="num">
                                      <p:cBhvr>
                                        <p:cTn id="11" dur="1230" accel="100000" fill="hold">
                                          <p:stCondLst>
                                            <p:cond delay="768"/>
                                          </p:stCondLst>
                                        </p:cTn>
                                        <p:tgtEl>
                                          <p:spTgt spid="18"/>
                                        </p:tgtEl>
                                        <p:attrNameLst>
                                          <p:attrName>ppt_x</p:attrName>
                                        </p:attrNameLst>
                                      </p:cBhvr>
                                    </p:anim>
                                    <p:set>
                                      <p:cBhvr>
                                        <p:cTn id="12" dur="768" fill="hold"/>
                                        <p:tgtEl>
                                          <p:spTgt spid="18"/>
                                        </p:tgtEl>
                                        <p:attrNameLst>
                                          <p:attrName>ppt_y</p:attrName>
                                        </p:attrNameLst>
                                      </p:cBhvr>
                                      <p:to>
                                        <p:strVal val="(#ppt_y+0.4)"/>
                                      </p:to>
                                    </p:set>
                                    <p:anim from="(#ppt_y+0.4)" to="(#ppt_y)" calcmode="lin" valueType="num">
                                      <p:cBhvr>
                                        <p:cTn id="13" dur="1230" accel="100000" fill="hold">
                                          <p:stCondLst>
                                            <p:cond delay="768"/>
                                          </p:stCondLst>
                                        </p:cTn>
                                        <p:tgtEl>
                                          <p:spTgt spid="1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945" name="Rectangle 81">
            <a:extLst>
              <a:ext uri="{FF2B5EF4-FFF2-40B4-BE49-F238E27FC236}">
                <a16:creationId xmlns:a16="http://schemas.microsoft.com/office/drawing/2014/main" id="{5726B63F-812E-460C-B330-A8B37A67FD26}"/>
              </a:ext>
            </a:extLst>
          </p:cNvPr>
          <p:cNvSpPr>
            <a:spLocks noChangeArrowheads="1"/>
          </p:cNvSpPr>
          <p:nvPr/>
        </p:nvSpPr>
        <p:spPr bwMode="auto">
          <a:xfrm>
            <a:off x="0" y="0"/>
            <a:ext cx="12192000" cy="6858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164943" name="Rectangle 79">
            <a:extLst>
              <a:ext uri="{FF2B5EF4-FFF2-40B4-BE49-F238E27FC236}">
                <a16:creationId xmlns:a16="http://schemas.microsoft.com/office/drawing/2014/main" id="{D81FAB34-70FF-4442-B7A0-EF41BDB87EE0}"/>
              </a:ext>
            </a:extLst>
          </p:cNvPr>
          <p:cNvSpPr>
            <a:spLocks noGrp="1" noChangeArrowheads="1"/>
          </p:cNvSpPr>
          <p:nvPr>
            <p:ph type="ctrTitle"/>
          </p:nvPr>
        </p:nvSpPr>
        <p:spPr>
          <a:xfrm>
            <a:off x="0" y="0"/>
            <a:ext cx="12192000" cy="2607527"/>
          </a:xfrm>
        </p:spPr>
        <p:txBody>
          <a:bodyPr anchor="ctr"/>
          <a:lstStyle/>
          <a:p>
            <a:pPr algn="l"/>
            <a:r>
              <a:rPr lang="en-US" altLang="vi-VN" sz="4400" b="1" i="1" u="sng" dirty="0" err="1">
                <a:solidFill>
                  <a:srgbClr val="FF0000"/>
                </a:solidFill>
              </a:rPr>
              <a:t>Chú</a:t>
            </a:r>
            <a:r>
              <a:rPr lang="en-US" altLang="vi-VN" sz="4400" b="1" i="1" u="sng" dirty="0">
                <a:solidFill>
                  <a:srgbClr val="FF0000"/>
                </a:solidFill>
              </a:rPr>
              <a:t> ý:</a:t>
            </a:r>
            <a:r>
              <a:rPr lang="en-US" altLang="vi-VN" sz="4400" i="1" dirty="0">
                <a:solidFill>
                  <a:schemeClr val="accent2"/>
                </a:solidFill>
              </a:rPr>
              <a:t>  </a:t>
            </a:r>
            <a:r>
              <a:rPr lang="en-US" altLang="vi-VN" sz="4000" i="1" dirty="0" err="1">
                <a:solidFill>
                  <a:schemeClr val="accent2"/>
                </a:solidFill>
              </a:rPr>
              <a:t>trên</a:t>
            </a:r>
            <a:r>
              <a:rPr lang="en-US" altLang="vi-VN" sz="4000" i="1" dirty="0">
                <a:solidFill>
                  <a:schemeClr val="accent2"/>
                </a:solidFill>
              </a:rPr>
              <a:t> </a:t>
            </a:r>
            <a:r>
              <a:rPr lang="en-US" altLang="vi-VN" sz="4000" i="1" dirty="0" err="1">
                <a:solidFill>
                  <a:schemeClr val="accent2"/>
                </a:solidFill>
              </a:rPr>
              <a:t>bản</a:t>
            </a:r>
            <a:r>
              <a:rPr lang="en-US" altLang="vi-VN" sz="4000" i="1" dirty="0">
                <a:solidFill>
                  <a:schemeClr val="accent2"/>
                </a:solidFill>
              </a:rPr>
              <a:t> </a:t>
            </a:r>
            <a:r>
              <a:rPr lang="en-US" altLang="vi-VN" sz="4000" i="1" dirty="0" err="1">
                <a:solidFill>
                  <a:schemeClr val="accent2"/>
                </a:solidFill>
              </a:rPr>
              <a:t>vẽ</a:t>
            </a:r>
            <a:r>
              <a:rPr lang="en-US" altLang="vi-VN" sz="4000" i="1" dirty="0">
                <a:solidFill>
                  <a:schemeClr val="accent2"/>
                </a:solidFill>
              </a:rPr>
              <a:t> </a:t>
            </a:r>
            <a:r>
              <a:rPr lang="en-US" altLang="vi-VN" sz="4000" i="1" dirty="0" err="1">
                <a:solidFill>
                  <a:schemeClr val="accent2"/>
                </a:solidFill>
              </a:rPr>
              <a:t>có</a:t>
            </a:r>
            <a:r>
              <a:rPr lang="en-US" altLang="vi-VN" sz="4000" i="1" dirty="0">
                <a:solidFill>
                  <a:schemeClr val="accent2"/>
                </a:solidFill>
              </a:rPr>
              <a:t> </a:t>
            </a:r>
            <a:r>
              <a:rPr lang="en-US" altLang="vi-VN" sz="4000" i="1" dirty="0" err="1">
                <a:solidFill>
                  <a:schemeClr val="accent2"/>
                </a:solidFill>
              </a:rPr>
              <a:t>quy</a:t>
            </a:r>
            <a:r>
              <a:rPr lang="en-US" altLang="vi-VN" sz="4000" i="1" dirty="0">
                <a:solidFill>
                  <a:schemeClr val="accent2"/>
                </a:solidFill>
              </a:rPr>
              <a:t> </a:t>
            </a:r>
            <a:r>
              <a:rPr lang="en-US" altLang="vi-VN" sz="4000" i="1" dirty="0" err="1">
                <a:solidFill>
                  <a:schemeClr val="accent2"/>
                </a:solidFill>
              </a:rPr>
              <a:t>định</a:t>
            </a:r>
            <a:r>
              <a:rPr lang="en-US" altLang="vi-VN" sz="4000" i="1" dirty="0">
                <a:solidFill>
                  <a:schemeClr val="accent2"/>
                </a:solidFill>
              </a:rPr>
              <a:t>:</a:t>
            </a:r>
            <a:br>
              <a:rPr lang="en-US" altLang="vi-VN" sz="4000" i="1" dirty="0">
                <a:solidFill>
                  <a:schemeClr val="accent2"/>
                </a:solidFill>
              </a:rPr>
            </a:br>
            <a:r>
              <a:rPr lang="en-US" altLang="vi-VN" sz="4000" i="1" dirty="0">
                <a:solidFill>
                  <a:schemeClr val="accent2"/>
                </a:solidFill>
              </a:rPr>
              <a:t>- </a:t>
            </a:r>
            <a:r>
              <a:rPr lang="en-US" altLang="vi-VN" sz="4000" i="1" dirty="0" err="1">
                <a:solidFill>
                  <a:schemeClr val="accent2"/>
                </a:solidFill>
              </a:rPr>
              <a:t>Không</a:t>
            </a:r>
            <a:r>
              <a:rPr lang="en-US" altLang="vi-VN" sz="4000" i="1" dirty="0">
                <a:solidFill>
                  <a:schemeClr val="accent2"/>
                </a:solidFill>
              </a:rPr>
              <a:t> </a:t>
            </a:r>
            <a:r>
              <a:rPr lang="en-US" altLang="vi-VN" sz="4000" i="1" dirty="0" err="1">
                <a:solidFill>
                  <a:schemeClr val="accent2"/>
                </a:solidFill>
              </a:rPr>
              <a:t>vẽ</a:t>
            </a:r>
            <a:r>
              <a:rPr lang="en-US" altLang="vi-VN" sz="4000" i="1" dirty="0">
                <a:solidFill>
                  <a:schemeClr val="accent2"/>
                </a:solidFill>
              </a:rPr>
              <a:t> </a:t>
            </a:r>
            <a:r>
              <a:rPr lang="en-US" altLang="vi-VN" sz="4000" i="1" dirty="0" err="1">
                <a:solidFill>
                  <a:schemeClr val="accent2"/>
                </a:solidFill>
              </a:rPr>
              <a:t>các</a:t>
            </a:r>
            <a:r>
              <a:rPr lang="en-US" altLang="vi-VN" sz="4000" i="1" dirty="0">
                <a:solidFill>
                  <a:schemeClr val="accent2"/>
                </a:solidFill>
              </a:rPr>
              <a:t> </a:t>
            </a:r>
            <a:r>
              <a:rPr lang="en-US" altLang="vi-VN" sz="4000" i="1" dirty="0" err="1">
                <a:solidFill>
                  <a:schemeClr val="accent2"/>
                </a:solidFill>
              </a:rPr>
              <a:t>đường</a:t>
            </a:r>
            <a:r>
              <a:rPr lang="en-US" altLang="vi-VN" sz="4000" i="1" dirty="0">
                <a:solidFill>
                  <a:schemeClr val="accent2"/>
                </a:solidFill>
              </a:rPr>
              <a:t> bao </a:t>
            </a:r>
            <a:r>
              <a:rPr lang="en-US" altLang="vi-VN" sz="4000" i="1" dirty="0" err="1">
                <a:solidFill>
                  <a:schemeClr val="accent2"/>
                </a:solidFill>
              </a:rPr>
              <a:t>của</a:t>
            </a:r>
            <a:r>
              <a:rPr lang="en-US" altLang="vi-VN" sz="4000" i="1" dirty="0">
                <a:solidFill>
                  <a:schemeClr val="accent2"/>
                </a:solidFill>
              </a:rPr>
              <a:t> </a:t>
            </a:r>
            <a:r>
              <a:rPr lang="en-US" altLang="vi-VN" sz="4000" i="1" dirty="0" err="1">
                <a:solidFill>
                  <a:schemeClr val="accent2"/>
                </a:solidFill>
              </a:rPr>
              <a:t>các</a:t>
            </a:r>
            <a:r>
              <a:rPr lang="en-US" altLang="vi-VN" sz="4000" i="1" dirty="0">
                <a:solidFill>
                  <a:schemeClr val="accent2"/>
                </a:solidFill>
              </a:rPr>
              <a:t> </a:t>
            </a:r>
            <a:r>
              <a:rPr lang="en-US" altLang="vi-VN" sz="4000" i="1" dirty="0" err="1">
                <a:solidFill>
                  <a:schemeClr val="accent2"/>
                </a:solidFill>
              </a:rPr>
              <a:t>mặt</a:t>
            </a:r>
            <a:r>
              <a:rPr lang="en-US" altLang="vi-VN" sz="4000" i="1" dirty="0">
                <a:solidFill>
                  <a:schemeClr val="accent2"/>
                </a:solidFill>
              </a:rPr>
              <a:t> </a:t>
            </a:r>
            <a:r>
              <a:rPr lang="en-US" altLang="vi-VN" sz="4000" i="1" dirty="0" err="1">
                <a:solidFill>
                  <a:schemeClr val="accent2"/>
                </a:solidFill>
              </a:rPr>
              <a:t>phẳng</a:t>
            </a:r>
            <a:r>
              <a:rPr lang="en-US" altLang="vi-VN" sz="4000" i="1" dirty="0">
                <a:solidFill>
                  <a:schemeClr val="accent2"/>
                </a:solidFill>
              </a:rPr>
              <a:t> </a:t>
            </a:r>
            <a:r>
              <a:rPr lang="en-US" altLang="vi-VN" sz="4000" i="1" dirty="0" err="1">
                <a:solidFill>
                  <a:schemeClr val="accent2"/>
                </a:solidFill>
              </a:rPr>
              <a:t>chiếu</a:t>
            </a:r>
            <a:r>
              <a:rPr lang="en-US" altLang="vi-VN" sz="4000" i="1" dirty="0">
                <a:solidFill>
                  <a:schemeClr val="accent2"/>
                </a:solidFill>
              </a:rPr>
              <a:t>.</a:t>
            </a:r>
            <a:br>
              <a:rPr lang="en-US" altLang="vi-VN" sz="4000" i="1" dirty="0">
                <a:solidFill>
                  <a:schemeClr val="accent2"/>
                </a:solidFill>
              </a:rPr>
            </a:br>
            <a:r>
              <a:rPr lang="en-US" altLang="vi-VN" sz="4000" i="1" dirty="0">
                <a:solidFill>
                  <a:schemeClr val="accent2"/>
                </a:solidFill>
              </a:rPr>
              <a:t>- </a:t>
            </a:r>
            <a:r>
              <a:rPr lang="vi-VN" altLang="vi-VN" sz="4000" i="1" dirty="0">
                <a:solidFill>
                  <a:schemeClr val="accent2"/>
                </a:solidFill>
              </a:rPr>
              <a:t>Cạnh</a:t>
            </a:r>
            <a:r>
              <a:rPr lang="en-US" altLang="vi-VN" sz="4000" i="1" dirty="0">
                <a:solidFill>
                  <a:schemeClr val="accent2"/>
                </a:solidFill>
              </a:rPr>
              <a:t> </a:t>
            </a:r>
            <a:r>
              <a:rPr lang="en-US" altLang="vi-VN" sz="4000" i="1" dirty="0" err="1">
                <a:solidFill>
                  <a:schemeClr val="accent2"/>
                </a:solidFill>
              </a:rPr>
              <a:t>thấy</a:t>
            </a:r>
            <a:r>
              <a:rPr lang="en-US" altLang="vi-VN" sz="4000" i="1" dirty="0">
                <a:solidFill>
                  <a:schemeClr val="accent2"/>
                </a:solidFill>
              </a:rPr>
              <a:t> </a:t>
            </a:r>
            <a:r>
              <a:rPr lang="en-US" altLang="vi-VN" sz="4000" i="1" dirty="0" err="1">
                <a:solidFill>
                  <a:schemeClr val="accent2"/>
                </a:solidFill>
              </a:rPr>
              <a:t>của</a:t>
            </a:r>
            <a:r>
              <a:rPr lang="en-US" altLang="vi-VN" sz="4000" i="1" dirty="0">
                <a:solidFill>
                  <a:schemeClr val="accent2"/>
                </a:solidFill>
              </a:rPr>
              <a:t> </a:t>
            </a:r>
            <a:r>
              <a:rPr lang="en-US" altLang="vi-VN" sz="4000" i="1" dirty="0" err="1">
                <a:solidFill>
                  <a:schemeClr val="accent2"/>
                </a:solidFill>
              </a:rPr>
              <a:t>vật</a:t>
            </a:r>
            <a:r>
              <a:rPr lang="en-US" altLang="vi-VN" sz="4000" i="1" dirty="0">
                <a:solidFill>
                  <a:schemeClr val="accent2"/>
                </a:solidFill>
              </a:rPr>
              <a:t> </a:t>
            </a:r>
            <a:r>
              <a:rPr lang="en-US" altLang="vi-VN" sz="4000" i="1" dirty="0" err="1">
                <a:solidFill>
                  <a:schemeClr val="accent2"/>
                </a:solidFill>
              </a:rPr>
              <a:t>thể</a:t>
            </a:r>
            <a:r>
              <a:rPr lang="en-US" altLang="vi-VN" sz="4000" i="1" dirty="0">
                <a:solidFill>
                  <a:schemeClr val="accent2"/>
                </a:solidFill>
              </a:rPr>
              <a:t> </a:t>
            </a:r>
            <a:r>
              <a:rPr lang="en-US" altLang="vi-VN" sz="4000" i="1" dirty="0" err="1">
                <a:solidFill>
                  <a:schemeClr val="accent2"/>
                </a:solidFill>
              </a:rPr>
              <a:t>được</a:t>
            </a:r>
            <a:r>
              <a:rPr lang="en-US" altLang="vi-VN" sz="4000" i="1" dirty="0">
                <a:solidFill>
                  <a:schemeClr val="accent2"/>
                </a:solidFill>
              </a:rPr>
              <a:t> </a:t>
            </a:r>
            <a:r>
              <a:rPr lang="en-US" altLang="vi-VN" sz="4000" i="1" dirty="0" err="1">
                <a:solidFill>
                  <a:schemeClr val="accent2"/>
                </a:solidFill>
              </a:rPr>
              <a:t>vẽ</a:t>
            </a:r>
            <a:r>
              <a:rPr lang="en-US" altLang="vi-VN" sz="4000" i="1" dirty="0">
                <a:solidFill>
                  <a:schemeClr val="accent2"/>
                </a:solidFill>
              </a:rPr>
              <a:t> </a:t>
            </a:r>
            <a:r>
              <a:rPr lang="en-US" altLang="vi-VN" sz="4000" i="1" dirty="0" err="1">
                <a:solidFill>
                  <a:schemeClr val="accent2"/>
                </a:solidFill>
              </a:rPr>
              <a:t>bằng</a:t>
            </a:r>
            <a:r>
              <a:rPr lang="en-US" altLang="vi-VN" sz="4000" i="1" dirty="0">
                <a:solidFill>
                  <a:schemeClr val="accent2"/>
                </a:solidFill>
              </a:rPr>
              <a:t> </a:t>
            </a:r>
            <a:r>
              <a:rPr lang="en-US" altLang="vi-VN" sz="4000" i="1" dirty="0" err="1">
                <a:solidFill>
                  <a:schemeClr val="accent2"/>
                </a:solidFill>
              </a:rPr>
              <a:t>nét</a:t>
            </a:r>
            <a:r>
              <a:rPr lang="en-US" altLang="vi-VN" sz="4000" i="1" dirty="0">
                <a:solidFill>
                  <a:schemeClr val="accent2"/>
                </a:solidFill>
              </a:rPr>
              <a:t> </a:t>
            </a:r>
            <a:r>
              <a:rPr lang="en-US" altLang="vi-VN" sz="4000" i="1" dirty="0" err="1">
                <a:solidFill>
                  <a:schemeClr val="accent2"/>
                </a:solidFill>
              </a:rPr>
              <a:t>liền</a:t>
            </a:r>
            <a:r>
              <a:rPr lang="en-US" altLang="vi-VN" sz="4000" i="1" dirty="0">
                <a:solidFill>
                  <a:schemeClr val="accent2"/>
                </a:solidFill>
              </a:rPr>
              <a:t> </a:t>
            </a:r>
            <a:r>
              <a:rPr lang="en-US" altLang="vi-VN" sz="4000" i="1" dirty="0" err="1">
                <a:solidFill>
                  <a:schemeClr val="accent2"/>
                </a:solidFill>
              </a:rPr>
              <a:t>đậm</a:t>
            </a:r>
            <a:r>
              <a:rPr lang="en-US" altLang="vi-VN" sz="4000" i="1" dirty="0">
                <a:solidFill>
                  <a:schemeClr val="accent2"/>
                </a:solidFill>
              </a:rPr>
              <a:t>.</a:t>
            </a:r>
            <a:br>
              <a:rPr lang="en-US" altLang="vi-VN" sz="4000" i="1" dirty="0">
                <a:solidFill>
                  <a:schemeClr val="accent2"/>
                </a:solidFill>
              </a:rPr>
            </a:br>
            <a:r>
              <a:rPr lang="en-US" altLang="vi-VN" sz="4000" i="1" dirty="0">
                <a:solidFill>
                  <a:schemeClr val="accent2"/>
                </a:solidFill>
              </a:rPr>
              <a:t>- </a:t>
            </a:r>
            <a:r>
              <a:rPr lang="en-US" altLang="vi-VN" sz="4000" i="1" dirty="0" err="1">
                <a:solidFill>
                  <a:schemeClr val="accent2"/>
                </a:solidFill>
              </a:rPr>
              <a:t>Cạnh</a:t>
            </a:r>
            <a:r>
              <a:rPr lang="en-US" altLang="vi-VN" sz="4000" i="1" dirty="0">
                <a:solidFill>
                  <a:schemeClr val="accent2"/>
                </a:solidFill>
              </a:rPr>
              <a:t> </a:t>
            </a:r>
            <a:r>
              <a:rPr lang="en-US" altLang="vi-VN" sz="4000" i="1" dirty="0" err="1">
                <a:solidFill>
                  <a:schemeClr val="accent2"/>
                </a:solidFill>
              </a:rPr>
              <a:t>khuất</a:t>
            </a:r>
            <a:r>
              <a:rPr lang="en-US" altLang="vi-VN" sz="4000" i="1" dirty="0">
                <a:solidFill>
                  <a:schemeClr val="accent2"/>
                </a:solidFill>
              </a:rPr>
              <a:t> </a:t>
            </a:r>
            <a:r>
              <a:rPr lang="en-US" altLang="vi-VN" sz="4000" i="1" dirty="0" err="1">
                <a:solidFill>
                  <a:schemeClr val="accent2"/>
                </a:solidFill>
              </a:rPr>
              <a:t>của</a:t>
            </a:r>
            <a:r>
              <a:rPr lang="en-US" altLang="vi-VN" sz="4000" i="1" dirty="0">
                <a:solidFill>
                  <a:schemeClr val="accent2"/>
                </a:solidFill>
              </a:rPr>
              <a:t> </a:t>
            </a:r>
            <a:r>
              <a:rPr lang="en-US" altLang="vi-VN" sz="4000" i="1" dirty="0" err="1">
                <a:solidFill>
                  <a:schemeClr val="accent2"/>
                </a:solidFill>
              </a:rPr>
              <a:t>vật</a:t>
            </a:r>
            <a:r>
              <a:rPr lang="en-US" altLang="vi-VN" sz="4000" i="1" dirty="0">
                <a:solidFill>
                  <a:schemeClr val="accent2"/>
                </a:solidFill>
              </a:rPr>
              <a:t> </a:t>
            </a:r>
            <a:r>
              <a:rPr lang="en-US" altLang="vi-VN" sz="4000" i="1" dirty="0" err="1">
                <a:solidFill>
                  <a:schemeClr val="accent2"/>
                </a:solidFill>
              </a:rPr>
              <a:t>thể</a:t>
            </a:r>
            <a:r>
              <a:rPr lang="en-US" altLang="vi-VN" sz="4000" i="1" dirty="0">
                <a:solidFill>
                  <a:schemeClr val="accent2"/>
                </a:solidFill>
              </a:rPr>
              <a:t> </a:t>
            </a:r>
            <a:r>
              <a:rPr lang="en-US" altLang="vi-VN" sz="4000" i="1" dirty="0" err="1">
                <a:solidFill>
                  <a:schemeClr val="accent2"/>
                </a:solidFill>
              </a:rPr>
              <a:t>được</a:t>
            </a:r>
            <a:r>
              <a:rPr lang="en-US" altLang="vi-VN" sz="4000" i="1" dirty="0">
                <a:solidFill>
                  <a:schemeClr val="accent2"/>
                </a:solidFill>
              </a:rPr>
              <a:t> </a:t>
            </a:r>
            <a:r>
              <a:rPr lang="en-US" altLang="vi-VN" sz="4000" i="1" dirty="0" err="1">
                <a:solidFill>
                  <a:schemeClr val="accent2"/>
                </a:solidFill>
              </a:rPr>
              <a:t>vẽ</a:t>
            </a:r>
            <a:r>
              <a:rPr lang="en-US" altLang="vi-VN" sz="4000" i="1" dirty="0">
                <a:solidFill>
                  <a:schemeClr val="accent2"/>
                </a:solidFill>
              </a:rPr>
              <a:t> </a:t>
            </a:r>
            <a:r>
              <a:rPr lang="en-US" altLang="vi-VN" sz="4000" i="1" dirty="0" err="1">
                <a:solidFill>
                  <a:schemeClr val="accent2"/>
                </a:solidFill>
              </a:rPr>
              <a:t>bằng</a:t>
            </a:r>
            <a:r>
              <a:rPr lang="en-US" altLang="vi-VN" sz="4000" i="1" dirty="0">
                <a:solidFill>
                  <a:schemeClr val="accent2"/>
                </a:solidFill>
              </a:rPr>
              <a:t> </a:t>
            </a:r>
            <a:r>
              <a:rPr lang="en-US" altLang="vi-VN" sz="4000" i="1" dirty="0" err="1">
                <a:solidFill>
                  <a:schemeClr val="accent2"/>
                </a:solidFill>
              </a:rPr>
              <a:t>nét</a:t>
            </a:r>
            <a:r>
              <a:rPr lang="en-US" altLang="vi-VN" sz="4000" i="1" dirty="0">
                <a:solidFill>
                  <a:schemeClr val="accent2"/>
                </a:solidFill>
              </a:rPr>
              <a:t> </a:t>
            </a:r>
            <a:r>
              <a:rPr lang="en-US" altLang="vi-VN" sz="4000" i="1" dirty="0" err="1">
                <a:solidFill>
                  <a:schemeClr val="accent2"/>
                </a:solidFill>
              </a:rPr>
              <a:t>đứt</a:t>
            </a:r>
            <a:r>
              <a:rPr lang="en-US" altLang="vi-VN" sz="4000" i="1" dirty="0">
                <a:solidFill>
                  <a:schemeClr val="accent2"/>
                </a:solidFill>
              </a:rPr>
              <a:t>.</a:t>
            </a:r>
            <a:endParaRPr lang="vi-VN" altLang="vi-VN" sz="4000" i="1" dirty="0">
              <a:solidFill>
                <a:schemeClr val="accent2"/>
              </a:solidFill>
            </a:endParaRPr>
          </a:p>
        </p:txBody>
      </p:sp>
      <p:pic>
        <p:nvPicPr>
          <p:cNvPr id="2" name="Picture 7">
            <a:extLst>
              <a:ext uri="{FF2B5EF4-FFF2-40B4-BE49-F238E27FC236}">
                <a16:creationId xmlns:a16="http://schemas.microsoft.com/office/drawing/2014/main" id="{2DD13FCE-2E65-AAAF-18A9-A55D68E29E16}"/>
              </a:ext>
            </a:extLst>
          </p:cNvPr>
          <p:cNvPicPr>
            <a:picLocks noChangeAspect="1"/>
          </p:cNvPicPr>
          <p:nvPr/>
        </p:nvPicPr>
        <p:blipFill>
          <a:blip r:embed="rId2"/>
          <a:stretch>
            <a:fillRect/>
          </a:stretch>
        </p:blipFill>
        <p:spPr>
          <a:xfrm>
            <a:off x="1449657" y="2607528"/>
            <a:ext cx="9496843" cy="4250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BEBB0054-AE57-4E03-832E-44616853E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231" y="1823224"/>
            <a:ext cx="8534400" cy="4038600"/>
          </a:xfrm>
          <a:prstGeom prst="rect">
            <a:avLst/>
          </a:prstGeom>
        </p:spPr>
      </p:pic>
      <p:sp>
        <p:nvSpPr>
          <p:cNvPr id="9" name="Rectangle 167">
            <a:extLst>
              <a:ext uri="{FF2B5EF4-FFF2-40B4-BE49-F238E27FC236}">
                <a16:creationId xmlns:a16="http://schemas.microsoft.com/office/drawing/2014/main" id="{691EA78F-4E16-4F0B-9537-A1C57691E260}"/>
              </a:ext>
            </a:extLst>
          </p:cNvPr>
          <p:cNvSpPr>
            <a:spLocks noChangeArrowheads="1"/>
          </p:cNvSpPr>
          <p:nvPr/>
        </p:nvSpPr>
        <p:spPr bwMode="auto">
          <a:xfrm>
            <a:off x="1547769" y="163585"/>
            <a:ext cx="8763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Aft>
                <a:spcPct val="0"/>
              </a:spcAft>
              <a:buClr>
                <a:srgbClr val="CCCCFF"/>
              </a:buClr>
              <a:buNone/>
            </a:pPr>
            <a:r>
              <a:rPr lang="en-US" altLang="vi-VN" sz="4400" b="1" dirty="0" err="1">
                <a:solidFill>
                  <a:srgbClr val="339966"/>
                </a:solidFill>
                <a:latin typeface="Arial"/>
              </a:rPr>
              <a:t>Em</a:t>
            </a:r>
            <a:r>
              <a:rPr lang="en-US" altLang="vi-VN" sz="4400" b="1" dirty="0">
                <a:solidFill>
                  <a:srgbClr val="339966"/>
                </a:solidFill>
                <a:latin typeface="Arial"/>
              </a:rPr>
              <a:t> </a:t>
            </a:r>
            <a:r>
              <a:rPr lang="en-US" altLang="vi-VN" sz="4400" b="1" dirty="0" err="1">
                <a:solidFill>
                  <a:srgbClr val="339966"/>
                </a:solidFill>
                <a:latin typeface="Arial"/>
              </a:rPr>
              <a:t>hãy</a:t>
            </a:r>
            <a:r>
              <a:rPr lang="en-US" altLang="vi-VN" sz="4400" b="1" dirty="0">
                <a:solidFill>
                  <a:srgbClr val="339966"/>
                </a:solidFill>
                <a:latin typeface="Arial"/>
              </a:rPr>
              <a:t> </a:t>
            </a:r>
            <a:r>
              <a:rPr lang="en-US" altLang="vi-VN" sz="4400" b="1" dirty="0" err="1">
                <a:solidFill>
                  <a:srgbClr val="339966"/>
                </a:solidFill>
                <a:latin typeface="Arial"/>
              </a:rPr>
              <a:t>nhận</a:t>
            </a:r>
            <a:r>
              <a:rPr lang="en-US" altLang="vi-VN" sz="4400" b="1" dirty="0">
                <a:solidFill>
                  <a:srgbClr val="339966"/>
                </a:solidFill>
                <a:latin typeface="Arial"/>
              </a:rPr>
              <a:t> </a:t>
            </a:r>
            <a:r>
              <a:rPr lang="en-US" altLang="vi-VN" sz="4400" b="1" dirty="0" err="1">
                <a:solidFill>
                  <a:srgbClr val="339966"/>
                </a:solidFill>
                <a:latin typeface="Arial"/>
              </a:rPr>
              <a:t>xét</a:t>
            </a:r>
            <a:r>
              <a:rPr lang="en-US" altLang="vi-VN" sz="4400" b="1" dirty="0">
                <a:solidFill>
                  <a:srgbClr val="339966"/>
                </a:solidFill>
                <a:latin typeface="Arial"/>
              </a:rPr>
              <a:t> </a:t>
            </a:r>
            <a:r>
              <a:rPr lang="en-US" altLang="vi-VN" sz="4400" b="1" dirty="0" err="1">
                <a:solidFill>
                  <a:srgbClr val="339966"/>
                </a:solidFill>
                <a:latin typeface="Arial"/>
              </a:rPr>
              <a:t>đánh</a:t>
            </a:r>
            <a:r>
              <a:rPr lang="en-US" altLang="vi-VN" sz="4400" b="1" dirty="0">
                <a:solidFill>
                  <a:srgbClr val="339966"/>
                </a:solidFill>
                <a:latin typeface="Arial"/>
              </a:rPr>
              <a:t> </a:t>
            </a:r>
            <a:r>
              <a:rPr lang="en-US" altLang="vi-VN" sz="4400" b="1" dirty="0" err="1">
                <a:solidFill>
                  <a:srgbClr val="339966"/>
                </a:solidFill>
                <a:latin typeface="Arial"/>
              </a:rPr>
              <a:t>giá</a:t>
            </a:r>
            <a:r>
              <a:rPr lang="en-US" altLang="vi-VN" sz="4400" b="1" dirty="0">
                <a:solidFill>
                  <a:srgbClr val="339966"/>
                </a:solidFill>
                <a:latin typeface="Arial"/>
              </a:rPr>
              <a:t> </a:t>
            </a:r>
            <a:r>
              <a:rPr lang="en-US" altLang="vi-VN" sz="4400" b="1" dirty="0" err="1">
                <a:solidFill>
                  <a:srgbClr val="339966"/>
                </a:solidFill>
                <a:latin typeface="Arial"/>
              </a:rPr>
              <a:t>và</a:t>
            </a:r>
            <a:r>
              <a:rPr lang="en-US" altLang="vi-VN" sz="4400" b="1" dirty="0">
                <a:solidFill>
                  <a:srgbClr val="339966"/>
                </a:solidFill>
                <a:latin typeface="Arial"/>
              </a:rPr>
              <a:t> </a:t>
            </a:r>
            <a:r>
              <a:rPr lang="en-US" altLang="vi-VN" sz="4400" b="1" dirty="0" err="1">
                <a:solidFill>
                  <a:srgbClr val="339966"/>
                </a:solidFill>
                <a:latin typeface="Arial"/>
              </a:rPr>
              <a:t>tìm</a:t>
            </a:r>
            <a:r>
              <a:rPr lang="en-US" altLang="vi-VN" sz="4400" b="1" dirty="0">
                <a:solidFill>
                  <a:srgbClr val="339966"/>
                </a:solidFill>
                <a:latin typeface="Arial"/>
              </a:rPr>
              <a:t> </a:t>
            </a:r>
            <a:r>
              <a:rPr lang="en-US" altLang="vi-VN" sz="4400" b="1" dirty="0" err="1">
                <a:solidFill>
                  <a:srgbClr val="339966"/>
                </a:solidFill>
                <a:latin typeface="Arial"/>
              </a:rPr>
              <a:t>ra</a:t>
            </a:r>
            <a:r>
              <a:rPr lang="en-US" altLang="vi-VN" sz="4400" b="1" dirty="0">
                <a:solidFill>
                  <a:srgbClr val="339966"/>
                </a:solidFill>
                <a:latin typeface="Arial"/>
              </a:rPr>
              <a:t> 3 </a:t>
            </a:r>
            <a:r>
              <a:rPr lang="en-US" altLang="vi-VN" sz="4400" b="1" dirty="0" err="1">
                <a:solidFill>
                  <a:srgbClr val="339966"/>
                </a:solidFill>
                <a:latin typeface="Arial"/>
              </a:rPr>
              <a:t>hình</a:t>
            </a:r>
            <a:r>
              <a:rPr lang="en-US" altLang="vi-VN" sz="4400" b="1" dirty="0">
                <a:solidFill>
                  <a:srgbClr val="339966"/>
                </a:solidFill>
                <a:latin typeface="Arial"/>
              </a:rPr>
              <a:t> </a:t>
            </a:r>
            <a:r>
              <a:rPr lang="en-US" altLang="vi-VN" sz="4400" b="1" dirty="0" err="1">
                <a:solidFill>
                  <a:srgbClr val="339966"/>
                </a:solidFill>
                <a:latin typeface="Arial"/>
              </a:rPr>
              <a:t>chiếu</a:t>
            </a:r>
            <a:r>
              <a:rPr lang="en-US" altLang="vi-VN" sz="4400" b="1" dirty="0">
                <a:solidFill>
                  <a:srgbClr val="339966"/>
                </a:solidFill>
                <a:latin typeface="Arial"/>
              </a:rPr>
              <a:t> </a:t>
            </a:r>
            <a:r>
              <a:rPr lang="en-US" altLang="vi-VN" sz="4400" b="1" dirty="0" err="1">
                <a:solidFill>
                  <a:srgbClr val="339966"/>
                </a:solidFill>
                <a:latin typeface="Arial"/>
              </a:rPr>
              <a:t>của</a:t>
            </a:r>
            <a:r>
              <a:rPr lang="en-US" altLang="vi-VN" sz="4400" b="1" dirty="0">
                <a:solidFill>
                  <a:srgbClr val="339966"/>
                </a:solidFill>
                <a:latin typeface="Arial"/>
              </a:rPr>
              <a:t> </a:t>
            </a:r>
            <a:r>
              <a:rPr lang="en-US" altLang="vi-VN" sz="4400" b="1" dirty="0" err="1">
                <a:solidFill>
                  <a:srgbClr val="339966"/>
                </a:solidFill>
                <a:latin typeface="Arial"/>
              </a:rPr>
              <a:t>vật</a:t>
            </a:r>
            <a:r>
              <a:rPr lang="en-US" altLang="vi-VN" sz="4400" b="1" dirty="0">
                <a:solidFill>
                  <a:srgbClr val="339966"/>
                </a:solidFill>
                <a:latin typeface="Arial"/>
              </a:rPr>
              <a:t> </a:t>
            </a:r>
            <a:r>
              <a:rPr lang="en-US" altLang="vi-VN" sz="4400" b="1" dirty="0" err="1">
                <a:solidFill>
                  <a:srgbClr val="339966"/>
                </a:solidFill>
                <a:latin typeface="Arial"/>
              </a:rPr>
              <a:t>thể</a:t>
            </a:r>
            <a:endParaRPr lang="vi-VN" sz="4400" b="1" dirty="0">
              <a:solidFill>
                <a:srgbClr val="000000"/>
              </a:solidFill>
              <a:latin typeface="Arial"/>
            </a:endParaRPr>
          </a:p>
          <a:p>
            <a:pPr algn="ctr" defTabSz="914400" fontAlgn="base">
              <a:spcAft>
                <a:spcPct val="0"/>
              </a:spcAft>
              <a:buClr>
                <a:srgbClr val="CCCCFF"/>
              </a:buClr>
              <a:buNone/>
            </a:pPr>
            <a:endParaRPr lang="en-US" altLang="vi-VN" sz="4400" b="1" dirty="0">
              <a:solidFill>
                <a:srgbClr val="0000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67">
            <a:extLst>
              <a:ext uri="{FF2B5EF4-FFF2-40B4-BE49-F238E27FC236}">
                <a16:creationId xmlns:a16="http://schemas.microsoft.com/office/drawing/2014/main" id="{691EA78F-4E16-4F0B-9537-A1C57691E260}"/>
              </a:ext>
            </a:extLst>
          </p:cNvPr>
          <p:cNvSpPr>
            <a:spLocks noChangeArrowheads="1"/>
          </p:cNvSpPr>
          <p:nvPr/>
        </p:nvSpPr>
        <p:spPr bwMode="auto">
          <a:xfrm>
            <a:off x="1828800" y="5087224"/>
            <a:ext cx="87630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Aft>
                <a:spcPct val="0"/>
              </a:spcAft>
              <a:buClr>
                <a:srgbClr val="CCCCFF"/>
              </a:buClr>
              <a:buNone/>
            </a:pPr>
            <a:r>
              <a:rPr lang="en-US" altLang="vi-VN" sz="4400" b="1">
                <a:solidFill>
                  <a:srgbClr val="339966"/>
                </a:solidFill>
                <a:latin typeface="Arial"/>
              </a:rPr>
              <a:t>3 hình chiếu của vật thể được đặt như thế nào?</a:t>
            </a:r>
            <a:endParaRPr lang="vi-VN" sz="4400" b="1">
              <a:solidFill>
                <a:srgbClr val="000000"/>
              </a:solidFill>
              <a:latin typeface="Arial"/>
            </a:endParaRPr>
          </a:p>
          <a:p>
            <a:pPr algn="ctr" defTabSz="914400" fontAlgn="base">
              <a:spcAft>
                <a:spcPct val="0"/>
              </a:spcAft>
              <a:buClr>
                <a:srgbClr val="CCCCFF"/>
              </a:buClr>
              <a:buNone/>
            </a:pPr>
            <a:endParaRPr lang="en-US" altLang="vi-VN" sz="4400" b="1">
              <a:solidFill>
                <a:srgbClr val="0000FF"/>
              </a:solidFill>
              <a:latin typeface="Arial"/>
            </a:endParaRPr>
          </a:p>
        </p:txBody>
      </p:sp>
      <p:grpSp>
        <p:nvGrpSpPr>
          <p:cNvPr id="4" name="Nhóm 3">
            <a:extLst>
              <a:ext uri="{FF2B5EF4-FFF2-40B4-BE49-F238E27FC236}">
                <a16:creationId xmlns:a16="http://schemas.microsoft.com/office/drawing/2014/main" id="{A48AA4CF-2EF7-4401-9569-DE4D3BE74AA9}"/>
              </a:ext>
            </a:extLst>
          </p:cNvPr>
          <p:cNvGrpSpPr/>
          <p:nvPr/>
        </p:nvGrpSpPr>
        <p:grpSpPr>
          <a:xfrm>
            <a:off x="1600200" y="304800"/>
            <a:ext cx="5029200" cy="4191000"/>
            <a:chOff x="2209800" y="762000"/>
            <a:chExt cx="5029200" cy="4191000"/>
          </a:xfrm>
        </p:grpSpPr>
        <p:pic>
          <p:nvPicPr>
            <p:cNvPr id="6" name="Picture 21" descr="h1">
              <a:extLst>
                <a:ext uri="{FF2B5EF4-FFF2-40B4-BE49-F238E27FC236}">
                  <a16:creationId xmlns:a16="http://schemas.microsoft.com/office/drawing/2014/main" id="{D3FD939F-A4D9-492F-90DB-C04736224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762000"/>
              <a:ext cx="502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4">
              <a:extLst>
                <a:ext uri="{FF2B5EF4-FFF2-40B4-BE49-F238E27FC236}">
                  <a16:creationId xmlns:a16="http://schemas.microsoft.com/office/drawing/2014/main" id="{9D9BBCD7-4AEF-4459-AC95-6FA8FABABAD5}"/>
                </a:ext>
              </a:extLst>
            </p:cNvPr>
            <p:cNvSpPr txBox="1">
              <a:spLocks noChangeArrowheads="1"/>
            </p:cNvSpPr>
            <p:nvPr/>
          </p:nvSpPr>
          <p:spPr bwMode="auto">
            <a:xfrm>
              <a:off x="2514600" y="259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defRPr/>
              </a:pPr>
              <a:r>
                <a:rPr lang="en-US" altLang="vi-VN" sz="1400" b="1">
                  <a:solidFill>
                    <a:srgbClr val="000000"/>
                  </a:solidFill>
                  <a:latin typeface="VNI-Times" pitchFamily="2" charset="0"/>
                  <a:cs typeface="Arial" panose="020B0604020202020204" pitchFamily="34" charset="0"/>
                </a:rPr>
                <a:t>HÌNH CHIEÁU ÑÖÙNG</a:t>
              </a:r>
            </a:p>
          </p:txBody>
        </p:sp>
        <p:sp>
          <p:nvSpPr>
            <p:cNvPr id="8" name="TextBox 15">
              <a:extLst>
                <a:ext uri="{FF2B5EF4-FFF2-40B4-BE49-F238E27FC236}">
                  <a16:creationId xmlns:a16="http://schemas.microsoft.com/office/drawing/2014/main" id="{2F4DCC9A-A1BD-4162-8CB2-77C3C9F5759D}"/>
                </a:ext>
              </a:extLst>
            </p:cNvPr>
            <p:cNvSpPr txBox="1">
              <a:spLocks noChangeArrowheads="1"/>
            </p:cNvSpPr>
            <p:nvPr/>
          </p:nvSpPr>
          <p:spPr bwMode="auto">
            <a:xfrm>
              <a:off x="5105400" y="25908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defRPr/>
              </a:pPr>
              <a:r>
                <a:rPr lang="en-US" altLang="vi-VN" sz="1400" b="1">
                  <a:solidFill>
                    <a:srgbClr val="000000"/>
                  </a:solidFill>
                  <a:latin typeface="VNI-Times" pitchFamily="2" charset="0"/>
                  <a:cs typeface="Arial" panose="020B0604020202020204" pitchFamily="34" charset="0"/>
                </a:rPr>
                <a:t>HÌNH CHIEÁU CAÏNH</a:t>
              </a:r>
            </a:p>
          </p:txBody>
        </p:sp>
        <p:sp>
          <p:nvSpPr>
            <p:cNvPr id="10" name="TextBox 16">
              <a:extLst>
                <a:ext uri="{FF2B5EF4-FFF2-40B4-BE49-F238E27FC236}">
                  <a16:creationId xmlns:a16="http://schemas.microsoft.com/office/drawing/2014/main" id="{F958104B-EC6B-423A-A045-25BF004E2C8D}"/>
                </a:ext>
              </a:extLst>
            </p:cNvPr>
            <p:cNvSpPr txBox="1">
              <a:spLocks noChangeArrowheads="1"/>
            </p:cNvSpPr>
            <p:nvPr/>
          </p:nvSpPr>
          <p:spPr bwMode="auto">
            <a:xfrm>
              <a:off x="2590800" y="4343400"/>
              <a:ext cx="2057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defRPr/>
              </a:pPr>
              <a:r>
                <a:rPr lang="en-US" altLang="vi-VN" sz="1400" b="1">
                  <a:solidFill>
                    <a:srgbClr val="000000"/>
                  </a:solidFill>
                  <a:latin typeface="VNI-Times" pitchFamily="2" charset="0"/>
                  <a:cs typeface="Arial" panose="020B0604020202020204" pitchFamily="34" charset="0"/>
                </a:rPr>
                <a:t>HÌNH CHIEÁU BAÈNG</a:t>
              </a:r>
            </a:p>
          </p:txBody>
        </p:sp>
      </p:grpSp>
      <p:pic>
        <p:nvPicPr>
          <p:cNvPr id="5" name="Hình ảnh 4">
            <a:extLst>
              <a:ext uri="{FF2B5EF4-FFF2-40B4-BE49-F238E27FC236}">
                <a16:creationId xmlns:a16="http://schemas.microsoft.com/office/drawing/2014/main" id="{BEBB0054-AE57-4E03-832E-44616853E27C}"/>
              </a:ext>
            </a:extLst>
          </p:cNvPr>
          <p:cNvPicPr>
            <a:picLocks noChangeAspect="1"/>
          </p:cNvPicPr>
          <p:nvPr/>
        </p:nvPicPr>
        <p:blipFill rotWithShape="1">
          <a:blip r:embed="rId3">
            <a:extLst>
              <a:ext uri="{28A0092B-C50C-407E-A947-70E740481C1C}">
                <a14:useLocalDpi xmlns:a14="http://schemas.microsoft.com/office/drawing/2010/main" val="0"/>
              </a:ext>
            </a:extLst>
          </a:blip>
          <a:srcRect l="41964" t="9434" b="32076"/>
          <a:stretch/>
        </p:blipFill>
        <p:spPr>
          <a:xfrm>
            <a:off x="4724400" y="2577168"/>
            <a:ext cx="4953000" cy="2362200"/>
          </a:xfrm>
          <a:prstGeom prst="rect">
            <a:avLst/>
          </a:prstGeom>
        </p:spPr>
      </p:pic>
      <p:pic>
        <p:nvPicPr>
          <p:cNvPr id="11" name="Hình ảnh 10">
            <a:extLst>
              <a:ext uri="{FF2B5EF4-FFF2-40B4-BE49-F238E27FC236}">
                <a16:creationId xmlns:a16="http://schemas.microsoft.com/office/drawing/2014/main" id="{9B70881B-0128-41AC-913D-AEFD7CBD32EA}"/>
              </a:ext>
            </a:extLst>
          </p:cNvPr>
          <p:cNvPicPr>
            <a:picLocks noChangeAspect="1"/>
          </p:cNvPicPr>
          <p:nvPr/>
        </p:nvPicPr>
        <p:blipFill rotWithShape="1">
          <a:blip r:embed="rId3">
            <a:extLst>
              <a:ext uri="{28A0092B-C50C-407E-A947-70E740481C1C}">
                <a14:useLocalDpi xmlns:a14="http://schemas.microsoft.com/office/drawing/2010/main" val="0"/>
              </a:ext>
            </a:extLst>
          </a:blip>
          <a:srcRect r="60714" b="28302"/>
          <a:stretch/>
        </p:blipFill>
        <p:spPr>
          <a:xfrm>
            <a:off x="7204046" y="0"/>
            <a:ext cx="3352800" cy="2895600"/>
          </a:xfrm>
          <a:prstGeom prst="rect">
            <a:avLst/>
          </a:prstGeom>
        </p:spPr>
      </p:pic>
    </p:spTree>
    <p:extLst>
      <p:ext uri="{BB962C8B-B14F-4D97-AF65-F5344CB8AC3E}">
        <p14:creationId xmlns:p14="http://schemas.microsoft.com/office/powerpoint/2010/main" val="247329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92A889F3-ACC0-4D32-A083-2FDF73F7D8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672" y="656360"/>
            <a:ext cx="8440328" cy="6201640"/>
          </a:xfrm>
          <a:prstGeom prst="rect">
            <a:avLst/>
          </a:prstGeom>
        </p:spPr>
      </p:pic>
      <p:sp>
        <p:nvSpPr>
          <p:cNvPr id="9" name="Rectangle 167">
            <a:extLst>
              <a:ext uri="{FF2B5EF4-FFF2-40B4-BE49-F238E27FC236}">
                <a16:creationId xmlns:a16="http://schemas.microsoft.com/office/drawing/2014/main" id="{691EA78F-4E16-4F0B-9537-A1C57691E260}"/>
              </a:ext>
            </a:extLst>
          </p:cNvPr>
          <p:cNvSpPr>
            <a:spLocks noChangeArrowheads="1"/>
          </p:cNvSpPr>
          <p:nvPr/>
        </p:nvSpPr>
        <p:spPr bwMode="auto">
          <a:xfrm>
            <a:off x="1714500" y="0"/>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Aft>
                <a:spcPct val="0"/>
              </a:spcAft>
              <a:buClr>
                <a:srgbClr val="CCCCFF"/>
              </a:buClr>
              <a:buNone/>
            </a:pPr>
            <a:r>
              <a:rPr lang="en-US" altLang="vi-VN" sz="4400" b="1">
                <a:solidFill>
                  <a:srgbClr val="339966"/>
                </a:solidFill>
                <a:latin typeface="Arial"/>
              </a:rPr>
              <a:t>Vị trí đúng của 3 hình chiếu</a:t>
            </a:r>
            <a:endParaRPr lang="vi-VN" sz="4400" b="1">
              <a:solidFill>
                <a:srgbClr val="000000"/>
              </a:solidFill>
              <a:latin typeface="Arial"/>
            </a:endParaRPr>
          </a:p>
          <a:p>
            <a:pPr algn="ctr" defTabSz="914400" fontAlgn="base">
              <a:spcAft>
                <a:spcPct val="0"/>
              </a:spcAft>
              <a:buClr>
                <a:srgbClr val="CCCCFF"/>
              </a:buClr>
              <a:buNone/>
            </a:pPr>
            <a:endParaRPr lang="en-US" altLang="vi-VN" sz="4400" b="1">
              <a:solidFill>
                <a:srgbClr val="0000FF"/>
              </a:solidFill>
              <a:latin typeface="Arial"/>
            </a:endParaRPr>
          </a:p>
        </p:txBody>
      </p:sp>
      <p:sp>
        <p:nvSpPr>
          <p:cNvPr id="11" name="Hộp Văn bản 10">
            <a:extLst>
              <a:ext uri="{FF2B5EF4-FFF2-40B4-BE49-F238E27FC236}">
                <a16:creationId xmlns:a16="http://schemas.microsoft.com/office/drawing/2014/main" id="{ABA8BF8F-AB7E-4D6B-AB2C-49042D7EF519}"/>
              </a:ext>
            </a:extLst>
          </p:cNvPr>
          <p:cNvSpPr txBox="1"/>
          <p:nvPr/>
        </p:nvSpPr>
        <p:spPr>
          <a:xfrm>
            <a:off x="9842810" y="1187527"/>
            <a:ext cx="304800" cy="584775"/>
          </a:xfrm>
          <a:prstGeom prst="rect">
            <a:avLst/>
          </a:prstGeom>
          <a:noFill/>
          <a:ln>
            <a:solidFill>
              <a:schemeClr val="bg1"/>
            </a:solidFill>
          </a:ln>
        </p:spPr>
        <p:txBody>
          <a:bodyPr wrap="square" rtlCol="0">
            <a:spAutoFit/>
          </a:bodyPr>
          <a:lstStyle/>
          <a:p>
            <a:pPr defTabSz="914400" eaLnBrk="0" fontAlgn="base" hangingPunct="0">
              <a:spcBef>
                <a:spcPct val="0"/>
              </a:spcBef>
              <a:spcAft>
                <a:spcPct val="0"/>
              </a:spcAft>
            </a:pPr>
            <a:r>
              <a:rPr lang="en-US" sz="3200" dirty="0">
                <a:solidFill>
                  <a:srgbClr val="000000"/>
                </a:solidFill>
                <a:latin typeface="Times New Roman" panose="02020603050405020304" pitchFamily="18" charset="0"/>
              </a:rPr>
              <a:t>1</a:t>
            </a:r>
            <a:endParaRPr lang="vi-VN" sz="3200" dirty="0">
              <a:solidFill>
                <a:srgbClr val="000000"/>
              </a:solidFill>
              <a:latin typeface="Times New Roman" panose="02020603050405020304" pitchFamily="18" charset="0"/>
            </a:endParaRPr>
          </a:p>
        </p:txBody>
      </p:sp>
      <p:sp>
        <p:nvSpPr>
          <p:cNvPr id="13" name="Hộp Văn bản 12">
            <a:extLst>
              <a:ext uri="{FF2B5EF4-FFF2-40B4-BE49-F238E27FC236}">
                <a16:creationId xmlns:a16="http://schemas.microsoft.com/office/drawing/2014/main" id="{491AAF79-C281-4882-BA2C-7D178DC957FC}"/>
              </a:ext>
            </a:extLst>
          </p:cNvPr>
          <p:cNvSpPr txBox="1"/>
          <p:nvPr/>
        </p:nvSpPr>
        <p:spPr>
          <a:xfrm>
            <a:off x="9339362" y="2438400"/>
            <a:ext cx="304800" cy="584775"/>
          </a:xfrm>
          <a:prstGeom prst="rect">
            <a:avLst/>
          </a:prstGeom>
          <a:noFill/>
          <a:ln>
            <a:solidFill>
              <a:schemeClr val="bg1"/>
            </a:solidFill>
          </a:ln>
        </p:spPr>
        <p:txBody>
          <a:bodyPr wrap="square" rtlCol="0">
            <a:spAutoFit/>
          </a:bodyPr>
          <a:lstStyle/>
          <a:p>
            <a:pPr defTabSz="914400" eaLnBrk="0" fontAlgn="base" hangingPunct="0">
              <a:spcBef>
                <a:spcPct val="0"/>
              </a:spcBef>
              <a:spcAft>
                <a:spcPct val="0"/>
              </a:spcAft>
            </a:pPr>
            <a:r>
              <a:rPr lang="en-US" sz="3200" dirty="0">
                <a:solidFill>
                  <a:srgbClr val="000000"/>
                </a:solidFill>
                <a:latin typeface="Times New Roman" panose="02020603050405020304" pitchFamily="18" charset="0"/>
              </a:rPr>
              <a:t>2</a:t>
            </a:r>
            <a:endParaRPr lang="vi-VN" sz="3200" dirty="0">
              <a:solidFill>
                <a:srgbClr val="000000"/>
              </a:solidFill>
              <a:latin typeface="Times New Roman" panose="02020603050405020304" pitchFamily="18" charset="0"/>
            </a:endParaRPr>
          </a:p>
        </p:txBody>
      </p:sp>
      <p:sp>
        <p:nvSpPr>
          <p:cNvPr id="14" name="Hộp Văn bản 13">
            <a:extLst>
              <a:ext uri="{FF2B5EF4-FFF2-40B4-BE49-F238E27FC236}">
                <a16:creationId xmlns:a16="http://schemas.microsoft.com/office/drawing/2014/main" id="{DE07A2D0-7484-4AEF-B91A-A1F72DC5A45D}"/>
              </a:ext>
            </a:extLst>
          </p:cNvPr>
          <p:cNvSpPr txBox="1"/>
          <p:nvPr/>
        </p:nvSpPr>
        <p:spPr>
          <a:xfrm>
            <a:off x="10941205" y="1125973"/>
            <a:ext cx="304800" cy="584775"/>
          </a:xfrm>
          <a:prstGeom prst="rect">
            <a:avLst/>
          </a:prstGeom>
          <a:noFill/>
          <a:ln>
            <a:solidFill>
              <a:schemeClr val="bg1"/>
            </a:solidFill>
          </a:ln>
        </p:spPr>
        <p:txBody>
          <a:bodyPr wrap="square" rtlCol="0">
            <a:spAutoFit/>
          </a:bodyPr>
          <a:lstStyle/>
          <a:p>
            <a:pPr defTabSz="914400" eaLnBrk="0" fontAlgn="base" hangingPunct="0">
              <a:spcBef>
                <a:spcPct val="0"/>
              </a:spcBef>
              <a:spcAft>
                <a:spcPct val="0"/>
              </a:spcAft>
            </a:pPr>
            <a:r>
              <a:rPr lang="en-US" sz="3200" dirty="0">
                <a:solidFill>
                  <a:srgbClr val="000000"/>
                </a:solidFill>
                <a:latin typeface="Times New Roman" panose="02020603050405020304" pitchFamily="18" charset="0"/>
              </a:rPr>
              <a:t>3</a:t>
            </a:r>
            <a:endParaRPr lang="vi-VN" sz="3200" dirty="0">
              <a:solidFill>
                <a:srgbClr val="000000"/>
              </a:solidFill>
              <a:latin typeface="Times New Roman" panose="02020603050405020304" pitchFamily="18" charset="0"/>
            </a:endParaRPr>
          </a:p>
        </p:txBody>
      </p:sp>
      <p:sp>
        <p:nvSpPr>
          <p:cNvPr id="2" name="TextBox 14">
            <a:extLst>
              <a:ext uri="{FF2B5EF4-FFF2-40B4-BE49-F238E27FC236}">
                <a16:creationId xmlns:a16="http://schemas.microsoft.com/office/drawing/2014/main" id="{C4461AFC-D334-4E88-A50B-961375E7795C}"/>
              </a:ext>
            </a:extLst>
          </p:cNvPr>
          <p:cNvSpPr txBox="1">
            <a:spLocks noChangeArrowheads="1"/>
          </p:cNvSpPr>
          <p:nvPr/>
        </p:nvSpPr>
        <p:spPr bwMode="auto">
          <a:xfrm>
            <a:off x="1" y="1249083"/>
            <a:ext cx="3751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1. HÌNH CHIEÁU ÑÖÙNG</a:t>
            </a:r>
          </a:p>
        </p:txBody>
      </p:sp>
      <p:sp>
        <p:nvSpPr>
          <p:cNvPr id="4" name="TextBox 14">
            <a:extLst>
              <a:ext uri="{FF2B5EF4-FFF2-40B4-BE49-F238E27FC236}">
                <a16:creationId xmlns:a16="http://schemas.microsoft.com/office/drawing/2014/main" id="{C2E6D24F-D17C-D133-D024-B66AB1BD2108}"/>
              </a:ext>
            </a:extLst>
          </p:cNvPr>
          <p:cNvSpPr txBox="1">
            <a:spLocks noChangeArrowheads="1"/>
          </p:cNvSpPr>
          <p:nvPr/>
        </p:nvSpPr>
        <p:spPr bwMode="auto">
          <a:xfrm>
            <a:off x="1" y="1736166"/>
            <a:ext cx="3751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2. HÌNH CHIEÁU BẰNG</a:t>
            </a:r>
          </a:p>
        </p:txBody>
      </p:sp>
      <p:sp>
        <p:nvSpPr>
          <p:cNvPr id="5" name="TextBox 14">
            <a:extLst>
              <a:ext uri="{FF2B5EF4-FFF2-40B4-BE49-F238E27FC236}">
                <a16:creationId xmlns:a16="http://schemas.microsoft.com/office/drawing/2014/main" id="{3B90C380-FF91-67E9-10C1-87E503327286}"/>
              </a:ext>
            </a:extLst>
          </p:cNvPr>
          <p:cNvSpPr txBox="1">
            <a:spLocks noChangeArrowheads="1"/>
          </p:cNvSpPr>
          <p:nvPr/>
        </p:nvSpPr>
        <p:spPr bwMode="auto">
          <a:xfrm>
            <a:off x="-1" y="2223249"/>
            <a:ext cx="3751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3. HÌNH CHIEÁU CẠNH</a:t>
            </a:r>
          </a:p>
        </p:txBody>
      </p:sp>
      <p:grpSp>
        <p:nvGrpSpPr>
          <p:cNvPr id="6" name="Nhóm 5">
            <a:extLst>
              <a:ext uri="{FF2B5EF4-FFF2-40B4-BE49-F238E27FC236}">
                <a16:creationId xmlns:a16="http://schemas.microsoft.com/office/drawing/2014/main" id="{1EB7A7FC-E144-3C54-496E-725729D8A1D4}"/>
              </a:ext>
            </a:extLst>
          </p:cNvPr>
          <p:cNvGrpSpPr/>
          <p:nvPr/>
        </p:nvGrpSpPr>
        <p:grpSpPr>
          <a:xfrm>
            <a:off x="-1" y="3023174"/>
            <a:ext cx="3869474" cy="3732495"/>
            <a:chOff x="2209800" y="762000"/>
            <a:chExt cx="5029200" cy="4191000"/>
          </a:xfrm>
        </p:grpSpPr>
        <p:pic>
          <p:nvPicPr>
            <p:cNvPr id="7" name="Picture 21" descr="h1">
              <a:extLst>
                <a:ext uri="{FF2B5EF4-FFF2-40B4-BE49-F238E27FC236}">
                  <a16:creationId xmlns:a16="http://schemas.microsoft.com/office/drawing/2014/main" id="{1A16F3F0-F5A8-994D-6D71-761658759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762000"/>
              <a:ext cx="502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4">
              <a:extLst>
                <a:ext uri="{FF2B5EF4-FFF2-40B4-BE49-F238E27FC236}">
                  <a16:creationId xmlns:a16="http://schemas.microsoft.com/office/drawing/2014/main" id="{EE987242-1253-9311-1FB3-D698D92A7B64}"/>
                </a:ext>
              </a:extLst>
            </p:cNvPr>
            <p:cNvSpPr txBox="1">
              <a:spLocks noChangeArrowheads="1"/>
            </p:cNvSpPr>
            <p:nvPr/>
          </p:nvSpPr>
          <p:spPr bwMode="auto">
            <a:xfrm>
              <a:off x="2327755" y="2435286"/>
              <a:ext cx="2289513" cy="3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defRPr/>
              </a:pPr>
              <a:r>
                <a:rPr lang="en-US" altLang="vi-VN" sz="1200" b="1" dirty="0">
                  <a:solidFill>
                    <a:srgbClr val="000000"/>
                  </a:solidFill>
                  <a:latin typeface="VNI-Times" pitchFamily="2" charset="0"/>
                  <a:cs typeface="Arial" panose="020B0604020202020204" pitchFamily="34" charset="0"/>
                </a:rPr>
                <a:t>HÌNH CHIEÁU ÑÖÙNG</a:t>
              </a:r>
            </a:p>
          </p:txBody>
        </p:sp>
        <p:sp>
          <p:nvSpPr>
            <p:cNvPr id="10" name="TextBox 15">
              <a:extLst>
                <a:ext uri="{FF2B5EF4-FFF2-40B4-BE49-F238E27FC236}">
                  <a16:creationId xmlns:a16="http://schemas.microsoft.com/office/drawing/2014/main" id="{5CD589B6-E4A3-04D0-8559-A2FA569BE193}"/>
                </a:ext>
              </a:extLst>
            </p:cNvPr>
            <p:cNvSpPr txBox="1">
              <a:spLocks noChangeArrowheads="1"/>
            </p:cNvSpPr>
            <p:nvPr/>
          </p:nvSpPr>
          <p:spPr bwMode="auto">
            <a:xfrm>
              <a:off x="4949486" y="2462394"/>
              <a:ext cx="2289513" cy="3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defRPr/>
              </a:pPr>
              <a:r>
                <a:rPr lang="en-US" altLang="vi-VN" sz="1200" b="1" dirty="0">
                  <a:solidFill>
                    <a:srgbClr val="000000"/>
                  </a:solidFill>
                  <a:latin typeface="VNI-Times" pitchFamily="2" charset="0"/>
                  <a:cs typeface="Arial" panose="020B0604020202020204" pitchFamily="34" charset="0"/>
                </a:rPr>
                <a:t>HÌNH CHIEÁU CAÏNH</a:t>
              </a:r>
            </a:p>
          </p:txBody>
        </p:sp>
        <p:sp>
          <p:nvSpPr>
            <p:cNvPr id="12" name="TextBox 16">
              <a:extLst>
                <a:ext uri="{FF2B5EF4-FFF2-40B4-BE49-F238E27FC236}">
                  <a16:creationId xmlns:a16="http://schemas.microsoft.com/office/drawing/2014/main" id="{7159E781-E3B6-DE67-7F30-5751488ABF41}"/>
                </a:ext>
              </a:extLst>
            </p:cNvPr>
            <p:cNvSpPr txBox="1">
              <a:spLocks noChangeArrowheads="1"/>
            </p:cNvSpPr>
            <p:nvPr/>
          </p:nvSpPr>
          <p:spPr bwMode="auto">
            <a:xfrm>
              <a:off x="2258582" y="4264085"/>
              <a:ext cx="2358687" cy="31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defRPr/>
              </a:pPr>
              <a:r>
                <a:rPr lang="en-US" altLang="vi-VN" sz="1200" b="1" dirty="0">
                  <a:solidFill>
                    <a:srgbClr val="000000"/>
                  </a:solidFill>
                  <a:latin typeface="VNI-Times" pitchFamily="2" charset="0"/>
                  <a:cs typeface="Arial" panose="020B0604020202020204" pitchFamily="34" charset="0"/>
                </a:rPr>
                <a:t>HÌNH CHIEÁU BAÈNG</a:t>
              </a:r>
            </a:p>
          </p:txBody>
        </p:sp>
      </p:grpSp>
    </p:spTree>
    <p:extLst>
      <p:ext uri="{BB962C8B-B14F-4D97-AF65-F5344CB8AC3E}">
        <p14:creationId xmlns:p14="http://schemas.microsoft.com/office/powerpoint/2010/main" val="33619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ou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ou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out)">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597267" cy="95410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Hãy cho biết khối đa diện trong mỗi trường hợp ở Hình 2.7 được bao bởi các hình gì?</a:t>
            </a:r>
          </a:p>
        </p:txBody>
      </p:sp>
      <p:pic>
        <p:nvPicPr>
          <p:cNvPr id="2" name="Picture 1"/>
          <p:cNvPicPr>
            <a:picLocks noChangeAspect="1"/>
          </p:cNvPicPr>
          <p:nvPr/>
        </p:nvPicPr>
        <p:blipFill>
          <a:blip r:embed="rId3"/>
          <a:stretch>
            <a:fillRect/>
          </a:stretch>
        </p:blipFill>
        <p:spPr>
          <a:xfrm>
            <a:off x="335903" y="1175658"/>
            <a:ext cx="11473238" cy="5411754"/>
          </a:xfrm>
          <a:prstGeom prst="rect">
            <a:avLst/>
          </a:prstGeom>
        </p:spPr>
      </p:pic>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7569858" cy="954107"/>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Hãy cho biết khối đa diện trong mỗi trường hợp ở Hình 2.7 được bao bởi các hình gì?</a:t>
            </a:r>
          </a:p>
        </p:txBody>
      </p:sp>
      <p:pic>
        <p:nvPicPr>
          <p:cNvPr id="2" name="Picture 1"/>
          <p:cNvPicPr>
            <a:picLocks noChangeAspect="1"/>
          </p:cNvPicPr>
          <p:nvPr/>
        </p:nvPicPr>
        <p:blipFill>
          <a:blip r:embed="rId3"/>
          <a:stretch>
            <a:fillRect/>
          </a:stretch>
        </p:blipFill>
        <p:spPr>
          <a:xfrm>
            <a:off x="199045" y="1040649"/>
            <a:ext cx="7641770" cy="5607698"/>
          </a:xfrm>
          <a:prstGeom prst="rect">
            <a:avLst/>
          </a:prstGeom>
        </p:spPr>
      </p:pic>
      <p:sp>
        <p:nvSpPr>
          <p:cNvPr id="4" name="Rectangle 3"/>
          <p:cNvSpPr/>
          <p:nvPr/>
        </p:nvSpPr>
        <p:spPr>
          <a:xfrm>
            <a:off x="8282473" y="1089032"/>
            <a:ext cx="3710481" cy="4832092"/>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a) Khối hình hộp chữ nhật được bao bởi các đa giác hình chữ nhật.</a:t>
            </a:r>
          </a:p>
          <a:p>
            <a:r>
              <a:rPr lang="vi-VN" sz="2800" b="1">
                <a:solidFill>
                  <a:srgbClr val="FF0000"/>
                </a:solidFill>
                <a:latin typeface="Times New Roman" panose="02020603050405020304" pitchFamily="18" charset="0"/>
                <a:cs typeface="Times New Roman" panose="02020603050405020304" pitchFamily="18" charset="0"/>
              </a:rPr>
              <a:t>b) Khối lăng trụ được bao bởi các đa giác hình chữ nhật và hình tam giác.</a:t>
            </a:r>
          </a:p>
          <a:p>
            <a:r>
              <a:rPr lang="vi-VN" sz="2800" b="1">
                <a:solidFill>
                  <a:srgbClr val="FF0000"/>
                </a:solidFill>
                <a:latin typeface="Times New Roman" panose="02020603050405020304" pitchFamily="18" charset="0"/>
                <a:cs typeface="Times New Roman" panose="02020603050405020304" pitchFamily="18" charset="0"/>
              </a:rPr>
              <a:t>c) Khối hình chóp được bao bởi các đa giác hình chữ nhật và hình tam giác.</a:t>
            </a:r>
          </a:p>
        </p:txBody>
      </p:sp>
    </p:spTree>
    <p:extLst>
      <p:ext uri="{BB962C8B-B14F-4D97-AF65-F5344CB8AC3E}">
        <p14:creationId xmlns:p14="http://schemas.microsoft.com/office/powerpoint/2010/main" val="3547535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FAF69EB-52DA-4075-A8D9-21CFB41B8A5C}"/>
              </a:ext>
            </a:extLst>
          </p:cNvPr>
          <p:cNvSpPr>
            <a:spLocks noGrp="1" noChangeArrowheads="1"/>
          </p:cNvSpPr>
          <p:nvPr>
            <p:ph type="title"/>
          </p:nvPr>
        </p:nvSpPr>
        <p:spPr/>
        <p:txBody>
          <a:bodyPr/>
          <a:lstStyle/>
          <a:p>
            <a:pPr eaLnBrk="1" hangingPunct="1"/>
            <a:endParaRPr lang="vi-VN" altLang="vi-VN"/>
          </a:p>
        </p:txBody>
      </p:sp>
      <p:pic>
        <p:nvPicPr>
          <p:cNvPr id="95235" name="Picture 4" descr="blue_geometry_prt">
            <a:extLst>
              <a:ext uri="{FF2B5EF4-FFF2-40B4-BE49-F238E27FC236}">
                <a16:creationId xmlns:a16="http://schemas.microsoft.com/office/drawing/2014/main" id="{C9DAD7B2-E9AD-4C2B-ADD5-D530710D263F}"/>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1691" y="0"/>
            <a:ext cx="11324493" cy="6858000"/>
          </a:xfrm>
        </p:spPr>
      </p:pic>
      <p:sp>
        <p:nvSpPr>
          <p:cNvPr id="17413" name="Rectangle 5">
            <a:extLst>
              <a:ext uri="{FF2B5EF4-FFF2-40B4-BE49-F238E27FC236}">
                <a16:creationId xmlns:a16="http://schemas.microsoft.com/office/drawing/2014/main" id="{03410C6B-33AE-4039-9732-B3AFA4BB7439}"/>
              </a:ext>
            </a:extLst>
          </p:cNvPr>
          <p:cNvSpPr>
            <a:spLocks noChangeArrowheads="1"/>
          </p:cNvSpPr>
          <p:nvPr/>
        </p:nvSpPr>
        <p:spPr bwMode="auto">
          <a:xfrm>
            <a:off x="914400" y="271673"/>
            <a:ext cx="81552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sz="4000" b="0" dirty="0">
                <a:solidFill>
                  <a:srgbClr val="FF0000"/>
                </a:solidFill>
                <a:cs typeface="Times New Roman" panose="02020603050405020304" pitchFamily="18" charset="0"/>
              </a:rPr>
              <a:t>3. </a:t>
            </a:r>
            <a:r>
              <a:rPr lang="en-US" altLang="vi-VN" sz="4000" b="0" dirty="0" smtClean="0">
                <a:solidFill>
                  <a:srgbClr val="FF0000"/>
                </a:solidFill>
                <a:cs typeface="Times New Roman" panose="02020603050405020304" pitchFamily="18" charset="0"/>
              </a:rPr>
              <a:t>HÌNH CHIẾU</a:t>
            </a:r>
            <a:r>
              <a:rPr lang="en-US" altLang="vi-VN" sz="3600" b="0" dirty="0" smtClean="0">
                <a:solidFill>
                  <a:srgbClr val="FF0000"/>
                </a:solidFill>
                <a:cs typeface="Times New Roman" panose="02020603050405020304" pitchFamily="18" charset="0"/>
              </a:rPr>
              <a:t> </a:t>
            </a:r>
            <a:r>
              <a:rPr lang="en-US" altLang="vi-VN" sz="4000" b="0" dirty="0">
                <a:solidFill>
                  <a:srgbClr val="FF0000"/>
                </a:solidFill>
                <a:cs typeface="Times New Roman" panose="02020603050405020304" pitchFamily="18" charset="0"/>
              </a:rPr>
              <a:t>KHỐI ĐA DIỆN</a:t>
            </a:r>
          </a:p>
        </p:txBody>
      </p:sp>
      <p:sp>
        <p:nvSpPr>
          <p:cNvPr id="17414" name="Rectangle 6">
            <a:extLst>
              <a:ext uri="{FF2B5EF4-FFF2-40B4-BE49-F238E27FC236}">
                <a16:creationId xmlns:a16="http://schemas.microsoft.com/office/drawing/2014/main" id="{44F84FC9-B1A4-4CFD-9207-23EAB9F91A35}"/>
              </a:ext>
            </a:extLst>
          </p:cNvPr>
          <p:cNvSpPr>
            <a:spLocks noChangeArrowheads="1"/>
          </p:cNvSpPr>
          <p:nvPr/>
        </p:nvSpPr>
        <p:spPr bwMode="auto">
          <a:xfrm>
            <a:off x="958754" y="908122"/>
            <a:ext cx="86106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20000"/>
              </a:spcBef>
              <a:spcAft>
                <a:spcPct val="0"/>
              </a:spcAft>
            </a:pPr>
            <a:r>
              <a:rPr lang="en-US" altLang="vi-VN" sz="3200" dirty="0">
                <a:solidFill>
                  <a:srgbClr val="339933"/>
                </a:solidFill>
                <a:cs typeface="Times New Roman" panose="02020603050405020304" pitchFamily="18" charset="0"/>
              </a:rPr>
              <a:t>3.1. </a:t>
            </a:r>
            <a:r>
              <a:rPr lang="en-US" altLang="vi-VN" sz="3200" u="sng" dirty="0">
                <a:solidFill>
                  <a:srgbClr val="339933"/>
                </a:solidFill>
                <a:cs typeface="Times New Roman" panose="02020603050405020304" pitchFamily="18" charset="0"/>
              </a:rPr>
              <a:t>KHỐI ĐA DIỆN</a:t>
            </a:r>
          </a:p>
        </p:txBody>
      </p:sp>
      <p:sp>
        <p:nvSpPr>
          <p:cNvPr id="95238" name="Rectangle 7">
            <a:extLst>
              <a:ext uri="{FF2B5EF4-FFF2-40B4-BE49-F238E27FC236}">
                <a16:creationId xmlns:a16="http://schemas.microsoft.com/office/drawing/2014/main" id="{F336C9F7-6F35-406F-9261-01E2DEBDDC9E}"/>
              </a:ext>
            </a:extLst>
          </p:cNvPr>
          <p:cNvSpPr>
            <a:spLocks noChangeArrowheads="1"/>
          </p:cNvSpPr>
          <p:nvPr/>
        </p:nvSpPr>
        <p:spPr bwMode="auto">
          <a:xfrm>
            <a:off x="1524000" y="1143001"/>
            <a:ext cx="914400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20000"/>
              </a:spcBef>
              <a:spcAft>
                <a:spcPct val="0"/>
              </a:spcAft>
            </a:pPr>
            <a:endParaRPr lang="vi-VN" altLang="vi-VN" sz="4000">
              <a:solidFill>
                <a:srgbClr val="00FFCC"/>
              </a:solidFill>
              <a:latin typeface="Arial" panose="020B0604020202020204" pitchFamily="34" charset="0"/>
            </a:endParaRPr>
          </a:p>
        </p:txBody>
      </p:sp>
      <p:pic>
        <p:nvPicPr>
          <p:cNvPr id="17418" name="Picture 10" descr="012">
            <a:extLst>
              <a:ext uri="{FF2B5EF4-FFF2-40B4-BE49-F238E27FC236}">
                <a16:creationId xmlns:a16="http://schemas.microsoft.com/office/drawing/2014/main" id="{5950689E-3B87-4EC0-A11D-452D5B1A3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715001"/>
            <a:ext cx="76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11">
            <a:extLst>
              <a:ext uri="{FF2B5EF4-FFF2-40B4-BE49-F238E27FC236}">
                <a16:creationId xmlns:a16="http://schemas.microsoft.com/office/drawing/2014/main" id="{2A96D730-DDF2-4908-B42E-226F654D73F5}"/>
              </a:ext>
            </a:extLst>
          </p:cNvPr>
          <p:cNvSpPr>
            <a:spLocks noChangeArrowheads="1"/>
          </p:cNvSpPr>
          <p:nvPr/>
        </p:nvSpPr>
        <p:spPr bwMode="auto">
          <a:xfrm>
            <a:off x="958754" y="4571909"/>
            <a:ext cx="10318846" cy="1384995"/>
          </a:xfrm>
          <a:prstGeom prst="rect">
            <a:avLst/>
          </a:prstGeom>
          <a:solidFill>
            <a:schemeClr val="bg1"/>
          </a:solidFill>
          <a:ln>
            <a:noFill/>
          </a:ln>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indent="-342900">
              <a:buFont typeface="Sitka Small" panose="02000505000000020004" pitchFamily="2" charset="0"/>
              <a:buChar char="-"/>
            </a:pPr>
            <a:r>
              <a:rPr lang="vi-VN" sz="2800" dirty="0">
                <a:solidFill>
                  <a:srgbClr val="7030A0"/>
                </a:solidFill>
                <a:cs typeface="Times New Roman" panose="02020603050405020304" pitchFamily="18" charset="0"/>
              </a:rPr>
              <a:t>Khối đa diện là </a:t>
            </a:r>
            <a:r>
              <a:rPr lang="vi-VN" sz="2800" dirty="0" smtClean="0">
                <a:solidFill>
                  <a:srgbClr val="7030A0"/>
                </a:solidFill>
                <a:cs typeface="Times New Roman" panose="02020603050405020304" pitchFamily="18" charset="0"/>
              </a:rPr>
              <a:t>kh</a:t>
            </a:r>
            <a:r>
              <a:rPr lang="en-US" sz="2800" dirty="0" err="1" smtClean="0">
                <a:solidFill>
                  <a:srgbClr val="7030A0"/>
                </a:solidFill>
                <a:cs typeface="Times New Roman" panose="02020603050405020304" pitchFamily="18" charset="0"/>
              </a:rPr>
              <a:t>ối</a:t>
            </a:r>
            <a:r>
              <a:rPr lang="vi-VN" sz="2800" dirty="0" smtClean="0">
                <a:solidFill>
                  <a:srgbClr val="7030A0"/>
                </a:solidFill>
                <a:cs typeface="Times New Roman" panose="02020603050405020304" pitchFamily="18" charset="0"/>
              </a:rPr>
              <a:t> </a:t>
            </a:r>
            <a:r>
              <a:rPr lang="vi-VN" sz="2800" dirty="0">
                <a:solidFill>
                  <a:srgbClr val="7030A0"/>
                </a:solidFill>
                <a:cs typeface="Times New Roman" panose="02020603050405020304" pitchFamily="18" charset="0"/>
              </a:rPr>
              <a:t>được bao bởi các hình đa giác phẳng</a:t>
            </a:r>
            <a:endParaRPr lang="en-US" sz="2800" dirty="0">
              <a:solidFill>
                <a:srgbClr val="7030A0"/>
              </a:solidFill>
              <a:cs typeface="Times New Roman" panose="02020603050405020304" pitchFamily="18" charset="0"/>
            </a:endParaRPr>
          </a:p>
          <a:p>
            <a:pPr marL="342900" indent="-342900">
              <a:buFont typeface="Sitka Small" panose="02000505000000020004" pitchFamily="2" charset="0"/>
              <a:buChar char="-"/>
            </a:pPr>
            <a:r>
              <a:rPr lang="vi-VN" sz="2800" dirty="0">
                <a:solidFill>
                  <a:srgbClr val="7030A0"/>
                </a:solidFill>
                <a:cs typeface="Times New Roman" panose="02020603050405020304" pitchFamily="18" charset="0"/>
              </a:rPr>
              <a:t>Khối đa diện thường gặp: Hình hộp chữ nhật, hình lăng trụ, hình chóp đều.</a:t>
            </a:r>
            <a:endParaRPr lang="en-US" altLang="vi-VN" sz="2800" b="0" dirty="0">
              <a:solidFill>
                <a:srgbClr val="7030A0"/>
              </a:solidFill>
            </a:endParaRPr>
          </a:p>
        </p:txBody>
      </p:sp>
      <p:pic>
        <p:nvPicPr>
          <p:cNvPr id="6157" name="Picture 90" descr="Cac_khoi_da_dien">
            <a:extLst>
              <a:ext uri="{FF2B5EF4-FFF2-40B4-BE49-F238E27FC236}">
                <a16:creationId xmlns:a16="http://schemas.microsoft.com/office/drawing/2014/main" id="{D8545491-469F-4B0C-80B3-C918CF81EB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208" y="1524002"/>
            <a:ext cx="7772400" cy="278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nodeType="withEffect">
                                  <p:stCondLst>
                                    <p:cond delay="1500"/>
                                  </p:stCondLst>
                                  <p:childTnLst>
                                    <p:animClr clrSpc="hsl" dir="cw">
                                      <p:cBhvr override="childStyle">
                                        <p:cTn id="6" dur="5000" fill="hold"/>
                                        <p:tgtEl>
                                          <p:spTgt spid="17413">
                                            <p:txEl>
                                              <p:pRg st="0" end="0"/>
                                            </p:txEl>
                                          </p:spTgt>
                                        </p:tgtEl>
                                        <p:attrNameLst>
                                          <p:attrName>style.color</p:attrName>
                                        </p:attrNameLst>
                                      </p:cBhvr>
                                      <p:by>
                                        <p:hsl h="-7200000" s="0" l="0"/>
                                      </p:by>
                                    </p:animClr>
                                    <p:animClr clrSpc="hsl" dir="cw">
                                      <p:cBhvr>
                                        <p:cTn id="7" dur="5000" fill="hold"/>
                                        <p:tgtEl>
                                          <p:spTgt spid="17413">
                                            <p:txEl>
                                              <p:pRg st="0" end="0"/>
                                            </p:txEl>
                                          </p:spTgt>
                                        </p:tgtEl>
                                        <p:attrNameLst>
                                          <p:attrName>fillcolor</p:attrName>
                                        </p:attrNameLst>
                                      </p:cBhvr>
                                      <p:by>
                                        <p:hsl h="-7200000" s="0" l="0"/>
                                      </p:by>
                                    </p:animClr>
                                    <p:animClr clrSpc="hsl" dir="cw">
                                      <p:cBhvr>
                                        <p:cTn id="8" dur="5000" fill="hold"/>
                                        <p:tgtEl>
                                          <p:spTgt spid="17413">
                                            <p:txEl>
                                              <p:pRg st="0" end="0"/>
                                            </p:txEl>
                                          </p:spTgt>
                                        </p:tgtEl>
                                        <p:attrNameLst>
                                          <p:attrName>stroke.color</p:attrName>
                                        </p:attrNameLst>
                                      </p:cBhvr>
                                      <p:by>
                                        <p:hsl h="-7200000" s="0" l="0"/>
                                      </p:by>
                                    </p:animClr>
                                    <p:set>
                                      <p:cBhvr>
                                        <p:cTn id="9" dur="5000" fill="hold"/>
                                        <p:tgtEl>
                                          <p:spTgt spid="1741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7414">
                                            <p:txEl>
                                              <p:pRg st="0" end="0"/>
                                            </p:txEl>
                                          </p:spTgt>
                                        </p:tgtEl>
                                        <p:attrNameLst>
                                          <p:attrName>style.visibility</p:attrName>
                                        </p:attrNameLst>
                                      </p:cBhvr>
                                      <p:to>
                                        <p:strVal val="visible"/>
                                      </p:to>
                                    </p:set>
                                    <p:animEffect transition="in" filter="fade">
                                      <p:cBhvr>
                                        <p:cTn id="14" dur="500"/>
                                        <p:tgtEl>
                                          <p:spTgt spid="17414">
                                            <p:txEl>
                                              <p:pRg st="0" end="0"/>
                                            </p:txEl>
                                          </p:spTgt>
                                        </p:tgtEl>
                                      </p:cBhvr>
                                    </p:animEffect>
                                    <p:anim calcmode="lin" valueType="num">
                                      <p:cBhvr>
                                        <p:cTn id="15" dur="500" fill="hold"/>
                                        <p:tgtEl>
                                          <p:spTgt spid="17414">
                                            <p:txEl>
                                              <p:pRg st="0" end="0"/>
                                            </p:txEl>
                                          </p:spTgt>
                                        </p:tgtEl>
                                        <p:attrNameLst>
                                          <p:attrName>ppt_x</p:attrName>
                                        </p:attrNameLst>
                                      </p:cBhvr>
                                      <p:tavLst>
                                        <p:tav tm="0">
                                          <p:val>
                                            <p:strVal val="#ppt_x-.1"/>
                                          </p:val>
                                        </p:tav>
                                        <p:tav tm="100000">
                                          <p:val>
                                            <p:strVal val="#ppt_x"/>
                                          </p:val>
                                        </p:tav>
                                      </p:tavLst>
                                    </p:anim>
                                    <p:anim calcmode="lin" valueType="num">
                                      <p:cBhvr>
                                        <p:cTn id="16" dur="500" fill="hold"/>
                                        <p:tgtEl>
                                          <p:spTgt spid="174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6157"/>
                                        </p:tgtEl>
                                        <p:attrNameLst>
                                          <p:attrName>style.visibility</p:attrName>
                                        </p:attrNameLst>
                                      </p:cBhvr>
                                      <p:to>
                                        <p:strVal val="visible"/>
                                      </p:to>
                                    </p:set>
                                    <p:anim calcmode="lin" valueType="num">
                                      <p:cBhvr>
                                        <p:cTn id="21" dur="1000" fill="hold"/>
                                        <p:tgtEl>
                                          <p:spTgt spid="6157"/>
                                        </p:tgtEl>
                                        <p:attrNameLst>
                                          <p:attrName>ppt_w</p:attrName>
                                        </p:attrNameLst>
                                      </p:cBhvr>
                                      <p:tavLst>
                                        <p:tav tm="0">
                                          <p:val>
                                            <p:strVal val="#ppt_w*0.70"/>
                                          </p:val>
                                        </p:tav>
                                        <p:tav tm="100000">
                                          <p:val>
                                            <p:strVal val="#ppt_w"/>
                                          </p:val>
                                        </p:tav>
                                      </p:tavLst>
                                    </p:anim>
                                    <p:anim calcmode="lin" valueType="num">
                                      <p:cBhvr>
                                        <p:cTn id="22" dur="1000" fill="hold"/>
                                        <p:tgtEl>
                                          <p:spTgt spid="6157"/>
                                        </p:tgtEl>
                                        <p:attrNameLst>
                                          <p:attrName>ppt_h</p:attrName>
                                        </p:attrNameLst>
                                      </p:cBhvr>
                                      <p:tavLst>
                                        <p:tav tm="0">
                                          <p:val>
                                            <p:strVal val="#ppt_h"/>
                                          </p:val>
                                        </p:tav>
                                        <p:tav tm="100000">
                                          <p:val>
                                            <p:strVal val="#ppt_h"/>
                                          </p:val>
                                        </p:tav>
                                      </p:tavLst>
                                    </p:anim>
                                    <p:animEffect transition="in" filter="fade">
                                      <p:cBhvr>
                                        <p:cTn id="23" dur="1000"/>
                                        <p:tgtEl>
                                          <p:spTgt spid="615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7419"/>
                                        </p:tgtEl>
                                        <p:attrNameLst>
                                          <p:attrName>style.visibility</p:attrName>
                                        </p:attrNameLst>
                                      </p:cBhvr>
                                      <p:to>
                                        <p:strVal val="visible"/>
                                      </p:to>
                                    </p:set>
                                    <p:animEffect transition="in" filter="box(in)">
                                      <p:cBhvr>
                                        <p:cTn id="28" dur="500"/>
                                        <p:tgtEl>
                                          <p:spTgt spid="17419"/>
                                        </p:tgtEl>
                                      </p:cBhvr>
                                    </p:animEffect>
                                  </p:childTnLst>
                                </p:cTn>
                              </p:par>
                              <p:par>
                                <p:cTn id="29" presetID="4" presetClass="entr" presetSubtype="16" fill="hold" nodeType="withEffect">
                                  <p:stCondLst>
                                    <p:cond delay="0"/>
                                  </p:stCondLst>
                                  <p:childTnLst>
                                    <p:set>
                                      <p:cBhvr>
                                        <p:cTn id="30" dur="1" fill="hold">
                                          <p:stCondLst>
                                            <p:cond delay="0"/>
                                          </p:stCondLst>
                                        </p:cTn>
                                        <p:tgtEl>
                                          <p:spTgt spid="17418"/>
                                        </p:tgtEl>
                                        <p:attrNameLst>
                                          <p:attrName>style.visibility</p:attrName>
                                        </p:attrNameLst>
                                      </p:cBhvr>
                                      <p:to>
                                        <p:strVal val="visible"/>
                                      </p:to>
                                    </p:set>
                                    <p:animEffect transition="in" filter="box(in)">
                                      <p:cBhvr>
                                        <p:cTn id="31"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build="p"/>
      <p:bldP spid="174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4F41B61A-D9B2-4772-86BE-77324F8A85A2}"/>
              </a:ext>
            </a:extLst>
          </p:cNvPr>
          <p:cNvSpPr>
            <a:spLocks noGrp="1" noChangeArrowheads="1"/>
          </p:cNvSpPr>
          <p:nvPr>
            <p:ph type="title"/>
          </p:nvPr>
        </p:nvSpPr>
        <p:spPr/>
        <p:txBody>
          <a:bodyPr/>
          <a:lstStyle/>
          <a:p>
            <a:pPr eaLnBrk="1" hangingPunct="1"/>
            <a:endParaRPr lang="vi-VN" altLang="vi-VN"/>
          </a:p>
        </p:txBody>
      </p:sp>
      <p:sp>
        <p:nvSpPr>
          <p:cNvPr id="97283" name="Rectangle 3">
            <a:extLst>
              <a:ext uri="{FF2B5EF4-FFF2-40B4-BE49-F238E27FC236}">
                <a16:creationId xmlns:a16="http://schemas.microsoft.com/office/drawing/2014/main" id="{4502629E-9EF5-4C0F-9E3F-9B9E5C648E2C}"/>
              </a:ext>
            </a:extLst>
          </p:cNvPr>
          <p:cNvSpPr>
            <a:spLocks noGrp="1" noChangeArrowheads="1"/>
          </p:cNvSpPr>
          <p:nvPr>
            <p:ph type="body" idx="1"/>
          </p:nvPr>
        </p:nvSpPr>
        <p:spPr>
          <a:xfrm>
            <a:off x="914400" y="1981200"/>
            <a:ext cx="8922543" cy="4114800"/>
          </a:xfrm>
        </p:spPr>
        <p:txBody>
          <a:bodyPr/>
          <a:lstStyle/>
          <a:p>
            <a:pPr eaLnBrk="1" hangingPunct="1"/>
            <a:endParaRPr lang="vi-VN" altLang="vi-VN" dirty="0"/>
          </a:p>
        </p:txBody>
      </p:sp>
      <p:pic>
        <p:nvPicPr>
          <p:cNvPr id="97284" name="Picture 4" descr="blue_geometry_prt">
            <a:extLst>
              <a:ext uri="{FF2B5EF4-FFF2-40B4-BE49-F238E27FC236}">
                <a16:creationId xmlns:a16="http://schemas.microsoft.com/office/drawing/2014/main" id="{AB24E3B7-361A-49D0-BA41-D534C8AD7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1" y="0"/>
            <a:ext cx="120190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5">
            <a:extLst>
              <a:ext uri="{FF2B5EF4-FFF2-40B4-BE49-F238E27FC236}">
                <a16:creationId xmlns:a16="http://schemas.microsoft.com/office/drawing/2014/main" id="{B926FB51-5AAA-4600-A4E2-8227C84AFD44}"/>
              </a:ext>
            </a:extLst>
          </p:cNvPr>
          <p:cNvSpPr>
            <a:spLocks noChangeArrowheads="1"/>
          </p:cNvSpPr>
          <p:nvPr/>
        </p:nvSpPr>
        <p:spPr bwMode="auto">
          <a:xfrm>
            <a:off x="298033" y="407050"/>
            <a:ext cx="579796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r>
              <a:rPr lang="en-US" altLang="vi-VN" sz="3200" b="0" dirty="0" smtClean="0">
                <a:solidFill>
                  <a:srgbClr val="339933"/>
                </a:solidFill>
                <a:latin typeface="Algerian" panose="04020705040A02060702" pitchFamily="82" charset="0"/>
              </a:rPr>
              <a:t>3.2 </a:t>
            </a:r>
            <a:r>
              <a:rPr lang="en-US" altLang="vi-VN" sz="3200" b="0" u="sng" dirty="0">
                <a:solidFill>
                  <a:srgbClr val="339933"/>
                </a:solidFill>
                <a:latin typeface="Algerian" panose="04020705040A02060702" pitchFamily="82" charset="0"/>
              </a:rPr>
              <a:t>HÌNH CHIẾU KHỐI ĐA DIỆN</a:t>
            </a:r>
            <a:br>
              <a:rPr lang="en-US" altLang="vi-VN" sz="3200" b="0" u="sng" dirty="0">
                <a:solidFill>
                  <a:srgbClr val="339933"/>
                </a:solidFill>
                <a:latin typeface="Algerian" panose="04020705040A02060702" pitchFamily="82" charset="0"/>
              </a:rPr>
            </a:br>
            <a:endParaRPr lang="en-US" altLang="vi-VN" sz="3200" b="0" u="sng" dirty="0">
              <a:solidFill>
                <a:srgbClr val="339933"/>
              </a:solidFill>
              <a:latin typeface="Algerian" panose="04020705040A02060702" pitchFamily="82" charset="0"/>
            </a:endParaRPr>
          </a:p>
        </p:txBody>
      </p:sp>
      <p:sp>
        <p:nvSpPr>
          <p:cNvPr id="30730" name="Rectangle 10">
            <a:extLst>
              <a:ext uri="{FF2B5EF4-FFF2-40B4-BE49-F238E27FC236}">
                <a16:creationId xmlns:a16="http://schemas.microsoft.com/office/drawing/2014/main" id="{7EE50A10-C0A1-491B-83CA-3691E8409222}"/>
              </a:ext>
            </a:extLst>
          </p:cNvPr>
          <p:cNvSpPr>
            <a:spLocks noChangeArrowheads="1"/>
          </p:cNvSpPr>
          <p:nvPr/>
        </p:nvSpPr>
        <p:spPr bwMode="auto">
          <a:xfrm>
            <a:off x="605388" y="3953406"/>
            <a:ext cx="663361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lnSpc>
                <a:spcPct val="90000"/>
              </a:lnSpc>
              <a:spcBef>
                <a:spcPct val="20000"/>
              </a:spcBef>
              <a:spcAft>
                <a:spcPct val="0"/>
              </a:spcAft>
            </a:pPr>
            <a:r>
              <a:rPr lang="en-US" altLang="vi-VN" sz="3200" b="0" dirty="0" err="1">
                <a:solidFill>
                  <a:srgbClr val="D60093"/>
                </a:solidFill>
              </a:rPr>
              <a:t>Hình</a:t>
            </a:r>
            <a:r>
              <a:rPr lang="en-US" altLang="vi-VN" sz="3200" b="0" dirty="0">
                <a:solidFill>
                  <a:srgbClr val="D60093"/>
                </a:solidFill>
              </a:rPr>
              <a:t> </a:t>
            </a:r>
            <a:r>
              <a:rPr lang="en-US" altLang="vi-VN" sz="3200" b="0" dirty="0" err="1">
                <a:solidFill>
                  <a:srgbClr val="D60093"/>
                </a:solidFill>
              </a:rPr>
              <a:t>hộp</a:t>
            </a:r>
            <a:r>
              <a:rPr lang="en-US" altLang="vi-VN" sz="3200" b="0" dirty="0">
                <a:solidFill>
                  <a:srgbClr val="D60093"/>
                </a:solidFill>
              </a:rPr>
              <a:t> </a:t>
            </a:r>
            <a:r>
              <a:rPr lang="en-US" altLang="vi-VN" sz="3200" b="0" dirty="0" err="1">
                <a:solidFill>
                  <a:srgbClr val="D60093"/>
                </a:solidFill>
              </a:rPr>
              <a:t>chữ</a:t>
            </a:r>
            <a:r>
              <a:rPr lang="en-US" altLang="vi-VN" sz="3200" b="0" dirty="0">
                <a:solidFill>
                  <a:srgbClr val="D60093"/>
                </a:solidFill>
              </a:rPr>
              <a:t> </a:t>
            </a:r>
            <a:r>
              <a:rPr lang="en-US" altLang="vi-VN" sz="3200" b="0" dirty="0" err="1">
                <a:solidFill>
                  <a:srgbClr val="D60093"/>
                </a:solidFill>
              </a:rPr>
              <a:t>nhật</a:t>
            </a:r>
            <a:r>
              <a:rPr lang="en-US" altLang="vi-VN" sz="3200" b="0" dirty="0">
                <a:solidFill>
                  <a:srgbClr val="D60093"/>
                </a:solidFill>
              </a:rPr>
              <a:t> </a:t>
            </a:r>
            <a:r>
              <a:rPr lang="en-US" altLang="vi-VN" sz="3200" b="0" dirty="0" err="1">
                <a:solidFill>
                  <a:srgbClr val="D60093"/>
                </a:solidFill>
              </a:rPr>
              <a:t>được</a:t>
            </a:r>
            <a:r>
              <a:rPr lang="en-US" altLang="vi-VN" sz="3200" b="0" dirty="0">
                <a:solidFill>
                  <a:srgbClr val="D60093"/>
                </a:solidFill>
              </a:rPr>
              <a:t> bao </a:t>
            </a:r>
            <a:r>
              <a:rPr lang="en-US" altLang="vi-VN" sz="3200" b="0" dirty="0" err="1">
                <a:solidFill>
                  <a:srgbClr val="D60093"/>
                </a:solidFill>
              </a:rPr>
              <a:t>bởi</a:t>
            </a:r>
            <a:r>
              <a:rPr lang="en-US" altLang="vi-VN" sz="3200" b="0" dirty="0">
                <a:solidFill>
                  <a:srgbClr val="D60093"/>
                </a:solidFill>
              </a:rPr>
              <a:t> </a:t>
            </a:r>
            <a:r>
              <a:rPr lang="en-US" altLang="vi-VN" sz="3200" b="0" dirty="0" err="1">
                <a:solidFill>
                  <a:srgbClr val="D60093"/>
                </a:solidFill>
              </a:rPr>
              <a:t>sáu</a:t>
            </a:r>
            <a:r>
              <a:rPr lang="en-US" altLang="vi-VN" sz="3200" b="0" dirty="0">
                <a:solidFill>
                  <a:srgbClr val="D60093"/>
                </a:solidFill>
              </a:rPr>
              <a:t> </a:t>
            </a:r>
            <a:r>
              <a:rPr lang="en-US" altLang="vi-VN" sz="3200" b="0" dirty="0" err="1">
                <a:solidFill>
                  <a:srgbClr val="D60093"/>
                </a:solidFill>
              </a:rPr>
              <a:t>hình</a:t>
            </a:r>
            <a:r>
              <a:rPr lang="en-US" altLang="vi-VN" sz="3200" b="0" dirty="0">
                <a:solidFill>
                  <a:srgbClr val="D60093"/>
                </a:solidFill>
              </a:rPr>
              <a:t> </a:t>
            </a:r>
            <a:r>
              <a:rPr lang="en-US" altLang="vi-VN" sz="3200" b="0" dirty="0" err="1">
                <a:solidFill>
                  <a:srgbClr val="D60093"/>
                </a:solidFill>
              </a:rPr>
              <a:t>chữ</a:t>
            </a:r>
            <a:r>
              <a:rPr lang="en-US" altLang="vi-VN" sz="3200" b="0" dirty="0">
                <a:solidFill>
                  <a:srgbClr val="D60093"/>
                </a:solidFill>
              </a:rPr>
              <a:t> </a:t>
            </a:r>
            <a:r>
              <a:rPr lang="en-US" altLang="vi-VN" sz="3200" b="0" dirty="0" err="1">
                <a:solidFill>
                  <a:srgbClr val="D60093"/>
                </a:solidFill>
              </a:rPr>
              <a:t>nhật</a:t>
            </a:r>
            <a:r>
              <a:rPr lang="en-US" altLang="vi-VN" sz="3200" b="0" dirty="0">
                <a:solidFill>
                  <a:srgbClr val="D60093"/>
                </a:solidFill>
              </a:rPr>
              <a:t>. </a:t>
            </a:r>
          </a:p>
        </p:txBody>
      </p:sp>
      <p:sp>
        <p:nvSpPr>
          <p:cNvPr id="30777" name="Text Box 57">
            <a:extLst>
              <a:ext uri="{FF2B5EF4-FFF2-40B4-BE49-F238E27FC236}">
                <a16:creationId xmlns:a16="http://schemas.microsoft.com/office/drawing/2014/main" id="{772ADD25-8020-4A1E-80C5-3CD79358C528}"/>
              </a:ext>
            </a:extLst>
          </p:cNvPr>
          <p:cNvSpPr txBox="1">
            <a:spLocks noChangeArrowheads="1"/>
          </p:cNvSpPr>
          <p:nvPr/>
        </p:nvSpPr>
        <p:spPr bwMode="auto">
          <a:xfrm>
            <a:off x="7789073" y="3366628"/>
            <a:ext cx="2833686"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vi-VN" sz="2000" dirty="0">
                <a:solidFill>
                  <a:srgbClr val="4D4D4D"/>
                </a:solidFill>
              </a:rPr>
              <a:t>H.2.8</a:t>
            </a:r>
            <a:r>
              <a:rPr lang="en-US" altLang="vi-VN" sz="2000" b="0" dirty="0">
                <a:solidFill>
                  <a:srgbClr val="4D4D4D"/>
                </a:solidFill>
              </a:rPr>
              <a:t> </a:t>
            </a:r>
            <a:r>
              <a:rPr lang="en-US" altLang="vi-VN" sz="2000" b="0" dirty="0" err="1">
                <a:solidFill>
                  <a:srgbClr val="4D4D4D"/>
                </a:solidFill>
              </a:rPr>
              <a:t>Hình</a:t>
            </a:r>
            <a:r>
              <a:rPr lang="en-US" altLang="vi-VN" sz="2000" b="0" dirty="0">
                <a:solidFill>
                  <a:srgbClr val="4D4D4D"/>
                </a:solidFill>
              </a:rPr>
              <a:t> </a:t>
            </a:r>
            <a:r>
              <a:rPr lang="en-US" altLang="vi-VN" sz="2000" b="0" dirty="0" err="1">
                <a:solidFill>
                  <a:srgbClr val="4D4D4D"/>
                </a:solidFill>
              </a:rPr>
              <a:t>hộp</a:t>
            </a:r>
            <a:r>
              <a:rPr lang="en-US" altLang="vi-VN" sz="2000" b="0" dirty="0">
                <a:solidFill>
                  <a:srgbClr val="4D4D4D"/>
                </a:solidFill>
              </a:rPr>
              <a:t> </a:t>
            </a:r>
            <a:r>
              <a:rPr lang="en-US" altLang="vi-VN" sz="2000" b="0" dirty="0" err="1">
                <a:solidFill>
                  <a:srgbClr val="4D4D4D"/>
                </a:solidFill>
              </a:rPr>
              <a:t>chữ</a:t>
            </a:r>
            <a:r>
              <a:rPr lang="en-US" altLang="vi-VN" sz="2000" b="0" dirty="0">
                <a:solidFill>
                  <a:srgbClr val="4D4D4D"/>
                </a:solidFill>
              </a:rPr>
              <a:t> </a:t>
            </a:r>
            <a:r>
              <a:rPr lang="en-US" altLang="vi-VN" sz="2000" b="0" dirty="0" err="1">
                <a:solidFill>
                  <a:srgbClr val="4D4D4D"/>
                </a:solidFill>
              </a:rPr>
              <a:t>nhật</a:t>
            </a:r>
            <a:endParaRPr lang="en-US" altLang="vi-VN" sz="2000" b="0" dirty="0">
              <a:solidFill>
                <a:srgbClr val="4D4D4D"/>
              </a:solidFill>
            </a:endParaRPr>
          </a:p>
        </p:txBody>
      </p:sp>
      <p:grpSp>
        <p:nvGrpSpPr>
          <p:cNvPr id="2" name="Group 58">
            <a:extLst>
              <a:ext uri="{FF2B5EF4-FFF2-40B4-BE49-F238E27FC236}">
                <a16:creationId xmlns:a16="http://schemas.microsoft.com/office/drawing/2014/main" id="{70E5D100-BAF7-47B1-A715-01CBB30735F6}"/>
              </a:ext>
            </a:extLst>
          </p:cNvPr>
          <p:cNvGrpSpPr>
            <a:grpSpLocks/>
          </p:cNvGrpSpPr>
          <p:nvPr/>
        </p:nvGrpSpPr>
        <p:grpSpPr bwMode="auto">
          <a:xfrm>
            <a:off x="7239000" y="1648718"/>
            <a:ext cx="3429000" cy="1752600"/>
            <a:chOff x="2832" y="912"/>
            <a:chExt cx="2160" cy="1104"/>
          </a:xfrm>
        </p:grpSpPr>
        <p:grpSp>
          <p:nvGrpSpPr>
            <p:cNvPr id="97298" name="Group 59">
              <a:extLst>
                <a:ext uri="{FF2B5EF4-FFF2-40B4-BE49-F238E27FC236}">
                  <a16:creationId xmlns:a16="http://schemas.microsoft.com/office/drawing/2014/main" id="{FC382B73-27A7-4E82-8865-8F7647D03378}"/>
                </a:ext>
              </a:extLst>
            </p:cNvPr>
            <p:cNvGrpSpPr>
              <a:grpSpLocks/>
            </p:cNvGrpSpPr>
            <p:nvPr/>
          </p:nvGrpSpPr>
          <p:grpSpPr bwMode="auto">
            <a:xfrm>
              <a:off x="2832" y="960"/>
              <a:ext cx="1632" cy="672"/>
              <a:chOff x="912" y="517"/>
              <a:chExt cx="2160" cy="923"/>
            </a:xfrm>
          </p:grpSpPr>
          <p:sp>
            <p:nvSpPr>
              <p:cNvPr id="97310" name="Rectangle 60">
                <a:extLst>
                  <a:ext uri="{FF2B5EF4-FFF2-40B4-BE49-F238E27FC236}">
                    <a16:creationId xmlns:a16="http://schemas.microsoft.com/office/drawing/2014/main" id="{16A860DD-CEFA-46D0-9A98-D0F705B86806}"/>
                  </a:ext>
                </a:extLst>
              </p:cNvPr>
              <p:cNvSpPr>
                <a:spLocks noChangeArrowheads="1"/>
              </p:cNvSpPr>
              <p:nvPr/>
            </p:nvSpPr>
            <p:spPr bwMode="auto">
              <a:xfrm>
                <a:off x="912" y="528"/>
                <a:ext cx="1398" cy="565"/>
              </a:xfrm>
              <a:prstGeom prst="rect">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7311" name="AutoShape 61">
                <a:extLst>
                  <a:ext uri="{FF2B5EF4-FFF2-40B4-BE49-F238E27FC236}">
                    <a16:creationId xmlns:a16="http://schemas.microsoft.com/office/drawing/2014/main" id="{389CBD5B-F113-4564-8329-033C7504614D}"/>
                  </a:ext>
                </a:extLst>
              </p:cNvPr>
              <p:cNvSpPr>
                <a:spLocks noChangeArrowheads="1"/>
              </p:cNvSpPr>
              <p:nvPr/>
            </p:nvSpPr>
            <p:spPr bwMode="auto">
              <a:xfrm flipV="1">
                <a:off x="912" y="1093"/>
                <a:ext cx="2160" cy="347"/>
              </a:xfrm>
              <a:prstGeom prst="parallelogram">
                <a:avLst>
                  <a:gd name="adj" fmla="val 217752"/>
                </a:avLst>
              </a:prstGeom>
              <a:gradFill rotWithShape="1">
                <a:gsLst>
                  <a:gs pos="0">
                    <a:srgbClr val="DDDDDD"/>
                  </a:gs>
                  <a:gs pos="100000">
                    <a:srgbClr val="5F5F5F"/>
                  </a:gs>
                </a:gsLst>
                <a:lin ang="0" scaled="1"/>
              </a:gradFill>
              <a:ln w="19050" algn="ctr">
                <a:solidFill>
                  <a:schemeClr val="tx1"/>
                </a:solidFill>
                <a:prstDash val="dash"/>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7312" name="AutoShape 62">
                <a:extLst>
                  <a:ext uri="{FF2B5EF4-FFF2-40B4-BE49-F238E27FC236}">
                    <a16:creationId xmlns:a16="http://schemas.microsoft.com/office/drawing/2014/main" id="{7CBDC0AF-2794-4C8D-856B-B6ADE109A1B6}"/>
                  </a:ext>
                </a:extLst>
              </p:cNvPr>
              <p:cNvSpPr>
                <a:spLocks noChangeArrowheads="1"/>
              </p:cNvSpPr>
              <p:nvPr/>
            </p:nvSpPr>
            <p:spPr bwMode="auto">
              <a:xfrm flipV="1">
                <a:off x="912" y="517"/>
                <a:ext cx="2160" cy="347"/>
              </a:xfrm>
              <a:prstGeom prst="parallelogram">
                <a:avLst>
                  <a:gd name="adj" fmla="val 217752"/>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7313" name="Rectangle 63">
                <a:extLst>
                  <a:ext uri="{FF2B5EF4-FFF2-40B4-BE49-F238E27FC236}">
                    <a16:creationId xmlns:a16="http://schemas.microsoft.com/office/drawing/2014/main" id="{EE49228D-0BF3-473D-BB00-C6B2BA1952F9}"/>
                  </a:ext>
                </a:extLst>
              </p:cNvPr>
              <p:cNvSpPr>
                <a:spLocks noChangeArrowheads="1"/>
              </p:cNvSpPr>
              <p:nvPr/>
            </p:nvSpPr>
            <p:spPr bwMode="auto">
              <a:xfrm>
                <a:off x="1680" y="864"/>
                <a:ext cx="1392" cy="576"/>
              </a:xfrm>
              <a:prstGeom prst="rect">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7314" name="Line 64">
                <a:extLst>
                  <a:ext uri="{FF2B5EF4-FFF2-40B4-BE49-F238E27FC236}">
                    <a16:creationId xmlns:a16="http://schemas.microsoft.com/office/drawing/2014/main" id="{D96D68C8-33E1-4252-BB63-58EF2DC9B729}"/>
                  </a:ext>
                </a:extLst>
              </p:cNvPr>
              <p:cNvSpPr>
                <a:spLocks noChangeShapeType="1"/>
              </p:cNvSpPr>
              <p:nvPr/>
            </p:nvSpPr>
            <p:spPr bwMode="auto">
              <a:xfrm>
                <a:off x="2304" y="528"/>
                <a:ext cx="0" cy="57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15" name="Line 65">
                <a:extLst>
                  <a:ext uri="{FF2B5EF4-FFF2-40B4-BE49-F238E27FC236}">
                    <a16:creationId xmlns:a16="http://schemas.microsoft.com/office/drawing/2014/main" id="{0A05B185-57FD-4B7A-A981-B3CC4F401844}"/>
                  </a:ext>
                </a:extLst>
              </p:cNvPr>
              <p:cNvSpPr>
                <a:spLocks noChangeShapeType="1"/>
              </p:cNvSpPr>
              <p:nvPr/>
            </p:nvSpPr>
            <p:spPr bwMode="auto">
              <a:xfrm>
                <a:off x="1680" y="1104"/>
                <a:ext cx="624"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16" name="Line 66">
                <a:extLst>
                  <a:ext uri="{FF2B5EF4-FFF2-40B4-BE49-F238E27FC236}">
                    <a16:creationId xmlns:a16="http://schemas.microsoft.com/office/drawing/2014/main" id="{C62E6596-A514-41C5-933F-8F2A63DDDF72}"/>
                  </a:ext>
                </a:extLst>
              </p:cNvPr>
              <p:cNvSpPr>
                <a:spLocks noChangeShapeType="1"/>
              </p:cNvSpPr>
              <p:nvPr/>
            </p:nvSpPr>
            <p:spPr bwMode="auto">
              <a:xfrm>
                <a:off x="2304" y="1104"/>
                <a:ext cx="768" cy="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17" name="Line 67">
                <a:extLst>
                  <a:ext uri="{FF2B5EF4-FFF2-40B4-BE49-F238E27FC236}">
                    <a16:creationId xmlns:a16="http://schemas.microsoft.com/office/drawing/2014/main" id="{527D7065-234A-4AE7-9AA1-A15953B38206}"/>
                  </a:ext>
                </a:extLst>
              </p:cNvPr>
              <p:cNvSpPr>
                <a:spLocks noChangeShapeType="1"/>
              </p:cNvSpPr>
              <p:nvPr/>
            </p:nvSpPr>
            <p:spPr bwMode="auto">
              <a:xfrm>
                <a:off x="912" y="1104"/>
                <a:ext cx="768"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grpSp>
        <p:sp>
          <p:nvSpPr>
            <p:cNvPr id="97299" name="Line 68">
              <a:extLst>
                <a:ext uri="{FF2B5EF4-FFF2-40B4-BE49-F238E27FC236}">
                  <a16:creationId xmlns:a16="http://schemas.microsoft.com/office/drawing/2014/main" id="{215A4F7C-A224-47E2-9E4C-A6EFB8BBA07C}"/>
                </a:ext>
              </a:extLst>
            </p:cNvPr>
            <p:cNvSpPr>
              <a:spLocks noChangeShapeType="1"/>
            </p:cNvSpPr>
            <p:nvPr/>
          </p:nvSpPr>
          <p:spPr bwMode="auto">
            <a:xfrm>
              <a:off x="4464" y="163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00" name="Line 69">
              <a:extLst>
                <a:ext uri="{FF2B5EF4-FFF2-40B4-BE49-F238E27FC236}">
                  <a16:creationId xmlns:a16="http://schemas.microsoft.com/office/drawing/2014/main" id="{D03759A2-22C0-47C9-A0C3-F0F9A94854F1}"/>
                </a:ext>
              </a:extLst>
            </p:cNvPr>
            <p:cNvSpPr>
              <a:spLocks noChangeShapeType="1"/>
            </p:cNvSpPr>
            <p:nvPr/>
          </p:nvSpPr>
          <p:spPr bwMode="auto">
            <a:xfrm>
              <a:off x="4416" y="120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01" name="Line 70">
              <a:extLst>
                <a:ext uri="{FF2B5EF4-FFF2-40B4-BE49-F238E27FC236}">
                  <a16:creationId xmlns:a16="http://schemas.microsoft.com/office/drawing/2014/main" id="{9B19A7F6-82CE-4FE0-8180-D9887AD7AEFA}"/>
                </a:ext>
              </a:extLst>
            </p:cNvPr>
            <p:cNvSpPr>
              <a:spLocks noChangeShapeType="1"/>
            </p:cNvSpPr>
            <p:nvPr/>
          </p:nvSpPr>
          <p:spPr bwMode="auto">
            <a:xfrm flipV="1">
              <a:off x="3888" y="960"/>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02" name="Line 71">
              <a:extLst>
                <a:ext uri="{FF2B5EF4-FFF2-40B4-BE49-F238E27FC236}">
                  <a16:creationId xmlns:a16="http://schemas.microsoft.com/office/drawing/2014/main" id="{E65C6BD5-ED91-4FE7-85EA-B3E7B22CD12B}"/>
                </a:ext>
              </a:extLst>
            </p:cNvPr>
            <p:cNvSpPr>
              <a:spLocks noChangeShapeType="1"/>
            </p:cNvSpPr>
            <p:nvPr/>
          </p:nvSpPr>
          <p:spPr bwMode="auto">
            <a:xfrm>
              <a:off x="4464" y="163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03" name="Line 72">
              <a:extLst>
                <a:ext uri="{FF2B5EF4-FFF2-40B4-BE49-F238E27FC236}">
                  <a16:creationId xmlns:a16="http://schemas.microsoft.com/office/drawing/2014/main" id="{EE3539AB-940D-4F34-A535-AB28D9F4762C}"/>
                </a:ext>
              </a:extLst>
            </p:cNvPr>
            <p:cNvSpPr>
              <a:spLocks noChangeShapeType="1"/>
            </p:cNvSpPr>
            <p:nvPr/>
          </p:nvSpPr>
          <p:spPr bwMode="auto">
            <a:xfrm>
              <a:off x="3408" y="163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04" name="Line 73">
              <a:extLst>
                <a:ext uri="{FF2B5EF4-FFF2-40B4-BE49-F238E27FC236}">
                  <a16:creationId xmlns:a16="http://schemas.microsoft.com/office/drawing/2014/main" id="{C0FE4E14-EE05-48A4-9872-31497DCC55FE}"/>
                </a:ext>
              </a:extLst>
            </p:cNvPr>
            <p:cNvSpPr>
              <a:spLocks noChangeShapeType="1"/>
            </p:cNvSpPr>
            <p:nvPr/>
          </p:nvSpPr>
          <p:spPr bwMode="auto">
            <a:xfrm>
              <a:off x="3408" y="1920"/>
              <a:ext cx="10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05" name="Line 74">
              <a:extLst>
                <a:ext uri="{FF2B5EF4-FFF2-40B4-BE49-F238E27FC236}">
                  <a16:creationId xmlns:a16="http://schemas.microsoft.com/office/drawing/2014/main" id="{A5ACD927-66B4-408D-9B3A-C7C1E46BFAC9}"/>
                </a:ext>
              </a:extLst>
            </p:cNvPr>
            <p:cNvSpPr>
              <a:spLocks noChangeShapeType="1"/>
            </p:cNvSpPr>
            <p:nvPr/>
          </p:nvSpPr>
          <p:spPr bwMode="auto">
            <a:xfrm>
              <a:off x="4848" y="1200"/>
              <a:ext cx="0" cy="4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06" name="Line 75">
              <a:extLst>
                <a:ext uri="{FF2B5EF4-FFF2-40B4-BE49-F238E27FC236}">
                  <a16:creationId xmlns:a16="http://schemas.microsoft.com/office/drawing/2014/main" id="{AD7E5C83-E07B-4F9F-91F0-D719696C489D}"/>
                </a:ext>
              </a:extLst>
            </p:cNvPr>
            <p:cNvSpPr>
              <a:spLocks noChangeShapeType="1"/>
            </p:cNvSpPr>
            <p:nvPr/>
          </p:nvSpPr>
          <p:spPr bwMode="auto">
            <a:xfrm>
              <a:off x="4368" y="960"/>
              <a:ext cx="480" cy="2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7307" name="Text Box 76">
              <a:extLst>
                <a:ext uri="{FF2B5EF4-FFF2-40B4-BE49-F238E27FC236}">
                  <a16:creationId xmlns:a16="http://schemas.microsoft.com/office/drawing/2014/main" id="{BEFD9C43-C569-437C-8200-BF5425F6F44B}"/>
                </a:ext>
              </a:extLst>
            </p:cNvPr>
            <p:cNvSpPr txBox="1">
              <a:spLocks noChangeArrowheads="1"/>
            </p:cNvSpPr>
            <p:nvPr/>
          </p:nvSpPr>
          <p:spPr bwMode="auto">
            <a:xfrm>
              <a:off x="3744" y="1689"/>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a</a:t>
              </a:r>
            </a:p>
          </p:txBody>
        </p:sp>
        <p:sp>
          <p:nvSpPr>
            <p:cNvPr id="97308" name="Text Box 77">
              <a:extLst>
                <a:ext uri="{FF2B5EF4-FFF2-40B4-BE49-F238E27FC236}">
                  <a16:creationId xmlns:a16="http://schemas.microsoft.com/office/drawing/2014/main" id="{BE6BB36A-E4F4-47CB-B840-C4728EEE853B}"/>
                </a:ext>
              </a:extLst>
            </p:cNvPr>
            <p:cNvSpPr txBox="1">
              <a:spLocks noChangeArrowheads="1"/>
            </p:cNvSpPr>
            <p:nvPr/>
          </p:nvSpPr>
          <p:spPr bwMode="auto">
            <a:xfrm rot="-5400000">
              <a:off x="4464" y="1296"/>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h</a:t>
              </a:r>
            </a:p>
          </p:txBody>
        </p:sp>
        <p:sp>
          <p:nvSpPr>
            <p:cNvPr id="97309" name="Text Box 78">
              <a:extLst>
                <a:ext uri="{FF2B5EF4-FFF2-40B4-BE49-F238E27FC236}">
                  <a16:creationId xmlns:a16="http://schemas.microsoft.com/office/drawing/2014/main" id="{CDD40166-2C11-458F-BDD9-D32E905F5B9A}"/>
                </a:ext>
              </a:extLst>
            </p:cNvPr>
            <p:cNvSpPr txBox="1">
              <a:spLocks noChangeArrowheads="1"/>
            </p:cNvSpPr>
            <p:nvPr/>
          </p:nvSpPr>
          <p:spPr bwMode="auto">
            <a:xfrm rot="2429740">
              <a:off x="4368" y="912"/>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b</a:t>
              </a:r>
            </a:p>
          </p:txBody>
        </p:sp>
      </p:grpSp>
      <p:sp>
        <p:nvSpPr>
          <p:cNvPr id="97296" name="Rectangle 85">
            <a:extLst>
              <a:ext uri="{FF2B5EF4-FFF2-40B4-BE49-F238E27FC236}">
                <a16:creationId xmlns:a16="http://schemas.microsoft.com/office/drawing/2014/main" id="{42A58E40-87F4-4103-8A6A-26D199E88454}"/>
              </a:ext>
            </a:extLst>
          </p:cNvPr>
          <p:cNvSpPr>
            <a:spLocks noChangeArrowheads="1"/>
          </p:cNvSpPr>
          <p:nvPr/>
        </p:nvSpPr>
        <p:spPr bwMode="auto">
          <a:xfrm>
            <a:off x="6934200" y="4343400"/>
            <a:ext cx="3505200" cy="2209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pic>
        <p:nvPicPr>
          <p:cNvPr id="30806" name="Picture 86" descr="1">
            <a:extLst>
              <a:ext uri="{FF2B5EF4-FFF2-40B4-BE49-F238E27FC236}">
                <a16:creationId xmlns:a16="http://schemas.microsoft.com/office/drawing/2014/main" id="{3E35D1CB-0BEC-48D9-B24F-9E15B0FD191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33876" y="3953406"/>
            <a:ext cx="4005136" cy="2495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Hộp Văn bản 2">
            <a:extLst>
              <a:ext uri="{FF2B5EF4-FFF2-40B4-BE49-F238E27FC236}">
                <a16:creationId xmlns:a16="http://schemas.microsoft.com/office/drawing/2014/main" id="{858C2FD9-BBED-0155-8155-7B0BD1844359}"/>
              </a:ext>
            </a:extLst>
          </p:cNvPr>
          <p:cNvSpPr txBox="1"/>
          <p:nvPr/>
        </p:nvSpPr>
        <p:spPr>
          <a:xfrm>
            <a:off x="607495" y="1240727"/>
            <a:ext cx="6103141" cy="2160591"/>
          </a:xfrm>
          <a:prstGeom prst="rect">
            <a:avLst/>
          </a:prstGeom>
          <a:noFill/>
        </p:spPr>
        <p:txBody>
          <a:bodyPr wrap="square">
            <a:spAutoFit/>
          </a:bodyPr>
          <a:lstStyle/>
          <a:p>
            <a:pPr defTabSz="914400" fontAlgn="base">
              <a:lnSpc>
                <a:spcPct val="90000"/>
              </a:lnSpc>
              <a:spcBef>
                <a:spcPct val="20000"/>
              </a:spcBef>
              <a:spcAft>
                <a:spcPct val="0"/>
              </a:spcAft>
            </a:pPr>
            <a:r>
              <a:rPr lang="en-US" altLang="vi-VN" sz="3200" dirty="0" err="1">
                <a:solidFill>
                  <a:srgbClr val="4D4D4D"/>
                </a:solidFill>
                <a:latin typeface="Times New Roman" panose="02020603050405020304" pitchFamily="18" charset="0"/>
              </a:rPr>
              <a:t>Hình</a:t>
            </a:r>
            <a:r>
              <a:rPr lang="en-US" altLang="vi-VN" sz="3200" dirty="0">
                <a:solidFill>
                  <a:srgbClr val="4D4D4D"/>
                </a:solidFill>
                <a:latin typeface="Times New Roman" panose="02020603050405020304" pitchFamily="18" charset="0"/>
              </a:rPr>
              <a:t> </a:t>
            </a:r>
            <a:r>
              <a:rPr lang="en-US" altLang="vi-VN" sz="3200" dirty="0" err="1">
                <a:solidFill>
                  <a:srgbClr val="4D4D4D"/>
                </a:solidFill>
                <a:latin typeface="Times New Roman" panose="02020603050405020304" pitchFamily="18" charset="0"/>
              </a:rPr>
              <a:t>hộp</a:t>
            </a:r>
            <a:r>
              <a:rPr lang="en-US" altLang="vi-VN" sz="3200" dirty="0">
                <a:solidFill>
                  <a:srgbClr val="4D4D4D"/>
                </a:solidFill>
                <a:latin typeface="Times New Roman" panose="02020603050405020304" pitchFamily="18" charset="0"/>
              </a:rPr>
              <a:t> </a:t>
            </a:r>
            <a:r>
              <a:rPr lang="en-US" altLang="vi-VN" sz="3200" dirty="0" err="1">
                <a:solidFill>
                  <a:srgbClr val="4D4D4D"/>
                </a:solidFill>
                <a:latin typeface="Times New Roman" panose="02020603050405020304" pitchFamily="18" charset="0"/>
              </a:rPr>
              <a:t>chữ</a:t>
            </a:r>
            <a:r>
              <a:rPr lang="en-US" altLang="vi-VN" sz="3200" dirty="0">
                <a:solidFill>
                  <a:srgbClr val="4D4D4D"/>
                </a:solidFill>
                <a:latin typeface="Times New Roman" panose="02020603050405020304" pitchFamily="18" charset="0"/>
              </a:rPr>
              <a:t> </a:t>
            </a:r>
            <a:r>
              <a:rPr lang="en-US" altLang="vi-VN" sz="3200" dirty="0" err="1">
                <a:solidFill>
                  <a:srgbClr val="4D4D4D"/>
                </a:solidFill>
                <a:latin typeface="Times New Roman" panose="02020603050405020304" pitchFamily="18" charset="0"/>
              </a:rPr>
              <a:t>nhật</a:t>
            </a:r>
            <a:r>
              <a:rPr lang="en-US" altLang="vi-VN" sz="3200" dirty="0">
                <a:solidFill>
                  <a:srgbClr val="4D4D4D"/>
                </a:solidFill>
                <a:latin typeface="Times New Roman" panose="02020603050405020304" pitchFamily="18" charset="0"/>
              </a:rPr>
              <a:t> </a:t>
            </a:r>
            <a:r>
              <a:rPr lang="en-US" altLang="vi-VN" sz="3200" dirty="0" err="1">
                <a:solidFill>
                  <a:srgbClr val="4D4D4D"/>
                </a:solidFill>
                <a:latin typeface="Times New Roman" panose="02020603050405020304" pitchFamily="18" charset="0"/>
              </a:rPr>
              <a:t>có</a:t>
            </a:r>
            <a:r>
              <a:rPr lang="en-US" altLang="vi-VN" sz="3200" dirty="0">
                <a:solidFill>
                  <a:srgbClr val="4D4D4D"/>
                </a:solidFill>
                <a:latin typeface="Times New Roman" panose="02020603050405020304" pitchFamily="18" charset="0"/>
              </a:rPr>
              <a:t> 3 </a:t>
            </a:r>
            <a:r>
              <a:rPr lang="en-US" altLang="vi-VN" sz="3200" dirty="0" err="1">
                <a:solidFill>
                  <a:srgbClr val="4D4D4D"/>
                </a:solidFill>
                <a:latin typeface="Times New Roman" panose="02020603050405020304" pitchFamily="18" charset="0"/>
              </a:rPr>
              <a:t>kích</a:t>
            </a:r>
            <a:r>
              <a:rPr lang="en-US" altLang="vi-VN" sz="3200" dirty="0">
                <a:solidFill>
                  <a:srgbClr val="4D4D4D"/>
                </a:solidFill>
                <a:latin typeface="Times New Roman" panose="02020603050405020304" pitchFamily="18" charset="0"/>
              </a:rPr>
              <a:t> </a:t>
            </a:r>
            <a:r>
              <a:rPr lang="en-US" altLang="vi-VN" sz="3200" dirty="0" err="1">
                <a:solidFill>
                  <a:srgbClr val="4D4D4D"/>
                </a:solidFill>
                <a:latin typeface="Times New Roman" panose="02020603050405020304" pitchFamily="18" charset="0"/>
              </a:rPr>
              <a:t>thước</a:t>
            </a:r>
            <a:r>
              <a:rPr lang="en-US" altLang="vi-VN" sz="3200" dirty="0">
                <a:solidFill>
                  <a:srgbClr val="4D4D4D"/>
                </a:solidFill>
                <a:latin typeface="Times New Roman" panose="02020603050405020304" pitchFamily="18" charset="0"/>
              </a:rPr>
              <a:t>:</a:t>
            </a:r>
          </a:p>
          <a:p>
            <a:pPr defTabSz="914400" fontAlgn="base">
              <a:lnSpc>
                <a:spcPct val="90000"/>
              </a:lnSpc>
              <a:spcBef>
                <a:spcPct val="20000"/>
              </a:spcBef>
              <a:spcAft>
                <a:spcPct val="0"/>
              </a:spcAft>
            </a:pPr>
            <a:r>
              <a:rPr lang="en-US" altLang="vi-VN" sz="3200" dirty="0">
                <a:solidFill>
                  <a:srgbClr val="4D4D4D"/>
                </a:solidFill>
                <a:latin typeface="Times New Roman" panose="02020603050405020304" pitchFamily="18" charset="0"/>
              </a:rPr>
              <a:t>a : </a:t>
            </a:r>
            <a:r>
              <a:rPr lang="en-US" altLang="vi-VN" sz="3200" dirty="0" err="1">
                <a:solidFill>
                  <a:srgbClr val="4D4D4D"/>
                </a:solidFill>
                <a:latin typeface="Times New Roman" panose="02020603050405020304" pitchFamily="18" charset="0"/>
              </a:rPr>
              <a:t>chiều</a:t>
            </a:r>
            <a:r>
              <a:rPr lang="en-US" altLang="vi-VN" sz="3200" dirty="0">
                <a:solidFill>
                  <a:srgbClr val="4D4D4D"/>
                </a:solidFill>
                <a:latin typeface="Times New Roman" panose="02020603050405020304" pitchFamily="18" charset="0"/>
              </a:rPr>
              <a:t> </a:t>
            </a:r>
            <a:r>
              <a:rPr lang="en-US" altLang="vi-VN" sz="3200" dirty="0" err="1">
                <a:solidFill>
                  <a:srgbClr val="4D4D4D"/>
                </a:solidFill>
                <a:latin typeface="Times New Roman" panose="02020603050405020304" pitchFamily="18" charset="0"/>
              </a:rPr>
              <a:t>dài</a:t>
            </a:r>
            <a:endParaRPr lang="en-US" altLang="vi-VN" sz="3200" dirty="0">
              <a:solidFill>
                <a:srgbClr val="4D4D4D"/>
              </a:solidFill>
              <a:latin typeface="Times New Roman" panose="02020603050405020304" pitchFamily="18" charset="0"/>
            </a:endParaRPr>
          </a:p>
          <a:p>
            <a:pPr defTabSz="914400" fontAlgn="base">
              <a:lnSpc>
                <a:spcPct val="90000"/>
              </a:lnSpc>
              <a:spcBef>
                <a:spcPct val="20000"/>
              </a:spcBef>
              <a:spcAft>
                <a:spcPct val="0"/>
              </a:spcAft>
            </a:pPr>
            <a:r>
              <a:rPr lang="en-US" altLang="vi-VN" sz="3200" dirty="0">
                <a:solidFill>
                  <a:srgbClr val="4D4D4D"/>
                </a:solidFill>
                <a:latin typeface="Times New Roman" panose="02020603050405020304" pitchFamily="18" charset="0"/>
              </a:rPr>
              <a:t>b : </a:t>
            </a:r>
            <a:r>
              <a:rPr lang="en-US" altLang="vi-VN" sz="3200" dirty="0" err="1">
                <a:solidFill>
                  <a:srgbClr val="4D4D4D"/>
                </a:solidFill>
                <a:latin typeface="Times New Roman" panose="02020603050405020304" pitchFamily="18" charset="0"/>
              </a:rPr>
              <a:t>chiều</a:t>
            </a:r>
            <a:r>
              <a:rPr lang="en-US" altLang="vi-VN" sz="3200" dirty="0">
                <a:solidFill>
                  <a:srgbClr val="4D4D4D"/>
                </a:solidFill>
                <a:latin typeface="Times New Roman" panose="02020603050405020304" pitchFamily="18" charset="0"/>
              </a:rPr>
              <a:t> </a:t>
            </a:r>
            <a:r>
              <a:rPr lang="en-US" altLang="vi-VN" sz="3200" dirty="0" err="1">
                <a:solidFill>
                  <a:srgbClr val="4D4D4D"/>
                </a:solidFill>
                <a:latin typeface="Times New Roman" panose="02020603050405020304" pitchFamily="18" charset="0"/>
              </a:rPr>
              <a:t>rộng</a:t>
            </a:r>
            <a:r>
              <a:rPr lang="en-US" altLang="vi-VN" sz="3200" dirty="0">
                <a:solidFill>
                  <a:srgbClr val="4D4D4D"/>
                </a:solidFill>
                <a:latin typeface="Times New Roman" panose="02020603050405020304" pitchFamily="18" charset="0"/>
              </a:rPr>
              <a:t> </a:t>
            </a:r>
          </a:p>
          <a:p>
            <a:pPr defTabSz="914400" fontAlgn="base">
              <a:lnSpc>
                <a:spcPct val="90000"/>
              </a:lnSpc>
              <a:spcBef>
                <a:spcPct val="20000"/>
              </a:spcBef>
              <a:spcAft>
                <a:spcPct val="0"/>
              </a:spcAft>
            </a:pPr>
            <a:r>
              <a:rPr lang="en-US" altLang="vi-VN" sz="3200" dirty="0">
                <a:solidFill>
                  <a:srgbClr val="4D4D4D"/>
                </a:solidFill>
                <a:latin typeface="Times New Roman" panose="02020603050405020304" pitchFamily="18" charset="0"/>
              </a:rPr>
              <a:t>h : </a:t>
            </a:r>
            <a:r>
              <a:rPr lang="en-US" altLang="vi-VN" sz="3200" dirty="0" err="1">
                <a:solidFill>
                  <a:srgbClr val="4D4D4D"/>
                </a:solidFill>
                <a:latin typeface="Times New Roman" panose="02020603050405020304" pitchFamily="18" charset="0"/>
              </a:rPr>
              <a:t>chiều</a:t>
            </a:r>
            <a:r>
              <a:rPr lang="en-US" altLang="vi-VN" sz="3200" dirty="0">
                <a:solidFill>
                  <a:srgbClr val="4D4D4D"/>
                </a:solidFill>
                <a:latin typeface="Times New Roman" panose="02020603050405020304" pitchFamily="18" charset="0"/>
              </a:rPr>
              <a:t> </a:t>
            </a:r>
            <a:r>
              <a:rPr lang="en-US" altLang="vi-VN" sz="3200" dirty="0" err="1">
                <a:solidFill>
                  <a:srgbClr val="4D4D4D"/>
                </a:solidFill>
                <a:latin typeface="Times New Roman" panose="02020603050405020304" pitchFamily="18" charset="0"/>
              </a:rPr>
              <a:t>cao</a:t>
            </a:r>
            <a:r>
              <a:rPr lang="en-US" altLang="vi-VN" sz="3200" dirty="0">
                <a:solidFill>
                  <a:srgbClr val="4D4D4D"/>
                </a:solidFill>
                <a:latin typeface="Times New Roman" panose="02020603050405020304" pitchFamily="18" charset="0"/>
              </a:rPr>
              <a:t>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77"/>
                                        </p:tgtEl>
                                        <p:attrNameLst>
                                          <p:attrName>style.visibility</p:attrName>
                                        </p:attrNameLst>
                                      </p:cBhvr>
                                      <p:to>
                                        <p:strVal val="visible"/>
                                      </p:to>
                                    </p:set>
                                    <p:anim calcmode="lin" valueType="num">
                                      <p:cBhvr>
                                        <p:cTn id="7" dur="2000" fill="hold"/>
                                        <p:tgtEl>
                                          <p:spTgt spid="30777"/>
                                        </p:tgtEl>
                                        <p:attrNameLst>
                                          <p:attrName>ppt_w</p:attrName>
                                        </p:attrNameLst>
                                      </p:cBhvr>
                                      <p:tavLst>
                                        <p:tav tm="0">
                                          <p:val>
                                            <p:fltVal val="0"/>
                                          </p:val>
                                        </p:tav>
                                        <p:tav tm="100000">
                                          <p:val>
                                            <p:strVal val="#ppt_w"/>
                                          </p:val>
                                        </p:tav>
                                      </p:tavLst>
                                    </p:anim>
                                    <p:anim calcmode="lin" valueType="num">
                                      <p:cBhvr>
                                        <p:cTn id="8" dur="2000" fill="hold"/>
                                        <p:tgtEl>
                                          <p:spTgt spid="30777"/>
                                        </p:tgtEl>
                                        <p:attrNameLst>
                                          <p:attrName>ppt_h</p:attrName>
                                        </p:attrNameLst>
                                      </p:cBhvr>
                                      <p:tavLst>
                                        <p:tav tm="0">
                                          <p:val>
                                            <p:flt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3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30806"/>
                                        </p:tgtEl>
                                        <p:attrNameLst>
                                          <p:attrName>style.visibility</p:attrName>
                                        </p:attrNameLst>
                                      </p:cBhvr>
                                      <p:to>
                                        <p:strVal val="visible"/>
                                      </p:to>
                                    </p:set>
                                    <p:anim calcmode="lin" valueType="num">
                                      <p:cBhvr>
                                        <p:cTn id="16" dur="3000" fill="hold"/>
                                        <p:tgtEl>
                                          <p:spTgt spid="30806"/>
                                        </p:tgtEl>
                                        <p:attrNameLst>
                                          <p:attrName>ppt_w</p:attrName>
                                        </p:attrNameLst>
                                      </p:cBhvr>
                                      <p:tavLst>
                                        <p:tav tm="0">
                                          <p:val>
                                            <p:fltVal val="0"/>
                                          </p:val>
                                        </p:tav>
                                        <p:tav tm="100000">
                                          <p:val>
                                            <p:strVal val="#ppt_w"/>
                                          </p:val>
                                        </p:tav>
                                      </p:tavLst>
                                    </p:anim>
                                    <p:anim calcmode="lin" valueType="num">
                                      <p:cBhvr>
                                        <p:cTn id="17" dur="3000" fill="hold"/>
                                        <p:tgtEl>
                                          <p:spTgt spid="3080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30"/>
                                        </p:tgtEl>
                                        <p:attrNameLst>
                                          <p:attrName>style.visibility</p:attrName>
                                        </p:attrNameLst>
                                      </p:cBhvr>
                                      <p:to>
                                        <p:strVal val="visible"/>
                                      </p:to>
                                    </p:set>
                                    <p:animEffect transition="in" filter="circle(in)">
                                      <p:cBhvr>
                                        <p:cTn id="22" dur="2000"/>
                                        <p:tgtEl>
                                          <p:spTgt spid="307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p:bldP spid="30777"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8002" name="Picture 2">
            <a:extLst>
              <a:ext uri="{FF2B5EF4-FFF2-40B4-BE49-F238E27FC236}">
                <a16:creationId xmlns:a16="http://schemas.microsoft.com/office/drawing/2014/main" id="{517D4AC5-123A-4C03-9E30-92C5CEB77F55}"/>
              </a:ext>
            </a:extLst>
          </p:cNvPr>
          <p:cNvPicPr>
            <a:picLocks noChangeAspect="1" noChangeArrowheads="1"/>
          </p:cNvPicPr>
          <p:nvPr/>
        </p:nvPicPr>
        <p:blipFill>
          <a:blip r:embed="rId2">
            <a:lum bright="8000" contrast="-3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8003" name="AutoShape 2">
            <a:extLst>
              <a:ext uri="{FF2B5EF4-FFF2-40B4-BE49-F238E27FC236}">
                <a16:creationId xmlns:a16="http://schemas.microsoft.com/office/drawing/2014/main" id="{82582176-FB3D-405F-8902-BFD4B2FF8325}"/>
              </a:ext>
            </a:extLst>
          </p:cNvPr>
          <p:cNvSpPr>
            <a:spLocks noGrp="1" noChangeArrowheads="1"/>
          </p:cNvSpPr>
          <p:nvPr>
            <p:ph type="ctrTitle"/>
          </p:nvPr>
        </p:nvSpPr>
        <p:spPr>
          <a:xfrm>
            <a:off x="624254" y="634409"/>
            <a:ext cx="11262946" cy="1676400"/>
          </a:xfrm>
        </p:spPr>
        <p:txBody>
          <a:bodyPr/>
          <a:lstStyle/>
          <a:p>
            <a:r>
              <a:rPr lang="en-US" altLang="vi-VN" sz="3200" u="sng" dirty="0" err="1"/>
              <a:t>Tiết</a:t>
            </a:r>
            <a:r>
              <a:rPr lang="en-US" altLang="vi-VN" sz="3200" u="sng" dirty="0"/>
              <a:t>:</a:t>
            </a:r>
            <a:r>
              <a:rPr lang="en-US" altLang="vi-VN" sz="3200" dirty="0"/>
              <a:t> </a:t>
            </a:r>
            <a:r>
              <a:rPr lang="en-US" altLang="vi-VN" sz="3200" dirty="0" smtClean="0"/>
              <a:t>1-5     </a:t>
            </a:r>
            <a:r>
              <a:rPr lang="en-US" altLang="vi-VN" sz="3200" u="sng" dirty="0" err="1"/>
              <a:t>Bài</a:t>
            </a:r>
            <a:r>
              <a:rPr lang="en-US" altLang="vi-VN" sz="3200" u="sng" dirty="0"/>
              <a:t>:</a:t>
            </a:r>
            <a:r>
              <a:rPr lang="en-US" altLang="vi-VN" sz="3200" dirty="0"/>
              <a:t> 2</a:t>
            </a:r>
            <a:br>
              <a:rPr lang="en-US" altLang="vi-VN" sz="3200" dirty="0"/>
            </a:br>
            <a:r>
              <a:rPr lang="en-US" altLang="vi-VN" sz="2800" dirty="0"/>
              <a:t/>
            </a:r>
            <a:br>
              <a:rPr lang="en-US" altLang="vi-VN" sz="2800" dirty="0"/>
            </a:br>
            <a:r>
              <a:rPr lang="en-US" altLang="vi-VN" sz="4400" b="1" dirty="0">
                <a:solidFill>
                  <a:schemeClr val="accent2"/>
                </a:solidFill>
              </a:rPr>
              <a:t>HÌNH CHIẾU VUÔNG GÓC</a:t>
            </a:r>
            <a:endParaRPr lang="vi-VN" altLang="vi-VN" sz="4400" b="1" dirty="0">
              <a:solidFill>
                <a:schemeClr val="accent2"/>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dissolve">
                                      <p:cBhvr>
                                        <p:cTn id="7"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0533" name="Picture 4" descr="midbackgnd6">
            <a:extLst>
              <a:ext uri="{FF2B5EF4-FFF2-40B4-BE49-F238E27FC236}">
                <a16:creationId xmlns:a16="http://schemas.microsoft.com/office/drawing/2014/main" id="{72A5EDC3-42B9-4438-91C4-CB5D338AACB2}"/>
              </a:ext>
            </a:extLst>
          </p:cNvPr>
          <p:cNvPicPr>
            <a:picLocks noChangeAspect="1" noChangeArrowheads="1"/>
          </p:cNvPicPr>
          <p:nvPr/>
        </p:nvPicPr>
        <p:blipFill>
          <a:blip r:embed="rId3">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Title 2">
            <a:extLst>
              <a:ext uri="{FF2B5EF4-FFF2-40B4-BE49-F238E27FC236}">
                <a16:creationId xmlns:a16="http://schemas.microsoft.com/office/drawing/2014/main" id="{A5E50CCF-B37F-44BE-A090-00C5C589CE0D}"/>
              </a:ext>
            </a:extLst>
          </p:cNvPr>
          <p:cNvSpPr>
            <a:spLocks noGrp="1"/>
          </p:cNvSpPr>
          <p:nvPr>
            <p:ph type="ctrTitle"/>
          </p:nvPr>
        </p:nvSpPr>
        <p:spPr>
          <a:xfrm>
            <a:off x="0" y="21456"/>
            <a:ext cx="9550400" cy="1222375"/>
          </a:xfrm>
        </p:spPr>
        <p:txBody>
          <a:bodyPr anchor="ctr"/>
          <a:lstStyle/>
          <a:p>
            <a:r>
              <a:rPr lang="vi-VN" altLang="vi-VN" sz="4400" b="1" dirty="0">
                <a:solidFill>
                  <a:srgbClr val="FF0000"/>
                </a:solidFill>
                <a:latin typeface="Times New Roman" panose="02020603050405020304" pitchFamily="18" charset="0"/>
                <a:cs typeface="Times New Roman" panose="02020603050405020304" pitchFamily="18" charset="0"/>
              </a:rPr>
              <a:t>3. HÌNH CHIẾU KHỐI ĐA DIỆN</a:t>
            </a:r>
          </a:p>
        </p:txBody>
      </p:sp>
      <p:sp>
        <p:nvSpPr>
          <p:cNvPr id="150532" name="Content Placeholder 3">
            <a:extLst>
              <a:ext uri="{FF2B5EF4-FFF2-40B4-BE49-F238E27FC236}">
                <a16:creationId xmlns:a16="http://schemas.microsoft.com/office/drawing/2014/main" id="{D19F0063-F1F5-4906-A41A-15DA09B64981}"/>
              </a:ext>
            </a:extLst>
          </p:cNvPr>
          <p:cNvSpPr>
            <a:spLocks noGrp="1"/>
          </p:cNvSpPr>
          <p:nvPr>
            <p:ph type="subTitle" idx="1"/>
          </p:nvPr>
        </p:nvSpPr>
        <p:spPr>
          <a:xfrm>
            <a:off x="0" y="1493319"/>
            <a:ext cx="12192000" cy="2453268"/>
          </a:xfrm>
        </p:spPr>
        <p:txBody>
          <a:bodyPr/>
          <a:lstStyle/>
          <a:p>
            <a:pPr marL="571500" indent="-571500" algn="l">
              <a:buFont typeface="Wingdings" panose="05000000000000000000" pitchFamily="2" charset="2"/>
              <a:buChar char="Ø"/>
            </a:pPr>
            <a:r>
              <a:rPr lang="vi-VN" sz="3400" dirty="0">
                <a:latin typeface="+mj-lt"/>
                <a:cs typeface="Times New Roman" panose="02020603050405020304" pitchFamily="18" charset="0"/>
              </a:rPr>
              <a:t>Khối đa diện là khối được bao bởi các hình đa giác </a:t>
            </a:r>
            <a:r>
              <a:rPr lang="vi-VN" sz="3400" dirty="0" err="1">
                <a:latin typeface="+mj-lt"/>
                <a:cs typeface="Times New Roman" panose="02020603050405020304" pitchFamily="18" charset="0"/>
              </a:rPr>
              <a:t>phẳng</a:t>
            </a:r>
            <a:r>
              <a:rPr lang="vi-VN" sz="3400" dirty="0">
                <a:latin typeface="+mj-lt"/>
                <a:cs typeface="Times New Roman" panose="02020603050405020304" pitchFamily="18" charset="0"/>
              </a:rPr>
              <a:t>.</a:t>
            </a:r>
            <a:endParaRPr lang="en-US" sz="3400" dirty="0">
              <a:latin typeface="+mj-lt"/>
              <a:cs typeface="Times New Roman" panose="02020603050405020304" pitchFamily="18" charset="0"/>
            </a:endParaRPr>
          </a:p>
          <a:p>
            <a:pPr marL="571500" indent="-571500" algn="l">
              <a:buFont typeface="Wingdings" panose="05000000000000000000" pitchFamily="2" charset="2"/>
              <a:buChar char="Ø"/>
            </a:pPr>
            <a:r>
              <a:rPr lang="vi-VN" sz="3400" dirty="0">
                <a:latin typeface="+mj-lt"/>
                <a:cs typeface="Times New Roman" panose="02020603050405020304" pitchFamily="18" charset="0"/>
              </a:rPr>
              <a:t>Khối đa diện thường gặp: Hình hộp chữ nhật, hình lăng trụ, hình chóp đều.</a:t>
            </a:r>
            <a:endParaRPr lang="en-US" sz="3400" dirty="0">
              <a:latin typeface="+mj-lt"/>
              <a:cs typeface="Times New Roman" panose="02020603050405020304" pitchFamily="18" charset="0"/>
            </a:endParaRPr>
          </a:p>
          <a:p>
            <a:pPr marL="571500" indent="-571500" algn="l">
              <a:buFont typeface="Wingdings" panose="05000000000000000000" pitchFamily="2" charset="2"/>
              <a:buChar char="Ø"/>
            </a:pPr>
            <a:r>
              <a:rPr lang="vi-VN" sz="3400" dirty="0">
                <a:cs typeface="Times New Roman" panose="02020603050405020304" pitchFamily="18" charset="0"/>
              </a:rPr>
              <a:t>Khối đa diện </a:t>
            </a:r>
            <a:r>
              <a:rPr lang="en-US" altLang="vi-VN" sz="3400" dirty="0" err="1">
                <a:latin typeface="+mj-lt"/>
              </a:rPr>
              <a:t>có</a:t>
            </a:r>
            <a:r>
              <a:rPr lang="en-US" altLang="vi-VN" sz="3400" dirty="0">
                <a:latin typeface="+mj-lt"/>
              </a:rPr>
              <a:t> 3 </a:t>
            </a:r>
            <a:r>
              <a:rPr lang="en-US" altLang="vi-VN" sz="3400" dirty="0" err="1">
                <a:latin typeface="+mj-lt"/>
              </a:rPr>
              <a:t>kích</a:t>
            </a:r>
            <a:r>
              <a:rPr lang="en-US" altLang="vi-VN" sz="3400" dirty="0">
                <a:latin typeface="+mj-lt"/>
              </a:rPr>
              <a:t> </a:t>
            </a:r>
            <a:r>
              <a:rPr lang="en-US" altLang="vi-VN" sz="3400" dirty="0" err="1">
                <a:latin typeface="+mj-lt"/>
              </a:rPr>
              <a:t>thước</a:t>
            </a:r>
            <a:r>
              <a:rPr lang="en-US" altLang="vi-VN" sz="3400" dirty="0">
                <a:latin typeface="+mj-lt"/>
              </a:rPr>
              <a:t>:</a:t>
            </a:r>
          </a:p>
          <a:p>
            <a:pPr marL="571500" indent="-571500" algn="l">
              <a:buFont typeface="Wingdings" panose="05000000000000000000" pitchFamily="2" charset="2"/>
              <a:buChar char="Ø"/>
            </a:pPr>
            <a:r>
              <a:rPr lang="vi-VN" altLang="vi-VN" sz="3400" dirty="0">
                <a:solidFill>
                  <a:srgbClr val="C00000"/>
                </a:solidFill>
                <a:latin typeface="+mj-lt"/>
              </a:rPr>
              <a:t>Lưu ý</a:t>
            </a:r>
            <a:endParaRPr lang="vi-VN" altLang="vi-VN" sz="3400" dirty="0">
              <a:latin typeface="+mj-lt"/>
            </a:endParaRPr>
          </a:p>
          <a:p>
            <a:pPr marL="571500" lvl="0" indent="-571500">
              <a:buFont typeface="Wingdings" panose="05000000000000000000" pitchFamily="2" charset="2"/>
              <a:buChar char="ü"/>
            </a:pPr>
            <a:r>
              <a:rPr lang="vi-VN" sz="3600" i="1" dirty="0"/>
              <a:t>Đối với hình vuông ghi ký hiệu </a:t>
            </a:r>
            <a:r>
              <a:rPr lang="vi-VN" sz="3600" b="1" dirty="0"/>
              <a:t>🗆 </a:t>
            </a:r>
            <a:r>
              <a:rPr lang="vi-VN" sz="3600" i="1" dirty="0"/>
              <a:t>(vuông) trước con số đo kích thước có thể ghi bên ngoài.</a:t>
            </a:r>
            <a:endParaRPr lang="vi-VN" sz="3600" dirty="0"/>
          </a:p>
          <a:p>
            <a:pPr algn="l"/>
            <a:endParaRPr lang="en-US" altLang="vi-VN" sz="3400" dirty="0">
              <a:latin typeface="+mj-lt"/>
            </a:endParaRPr>
          </a:p>
        </p:txBody>
      </p:sp>
      <p:pic>
        <p:nvPicPr>
          <p:cNvPr id="2" name="Picture 15">
            <a:extLst>
              <a:ext uri="{FF2B5EF4-FFF2-40B4-BE49-F238E27FC236}">
                <a16:creationId xmlns:a16="http://schemas.microsoft.com/office/drawing/2014/main" id="{965244E1-247F-1093-F9A5-CA31BF8F235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058323" y="249488"/>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a:extLst>
              <a:ext uri="{FF2B5EF4-FFF2-40B4-BE49-F238E27FC236}">
                <a16:creationId xmlns:a16="http://schemas.microsoft.com/office/drawing/2014/main" id="{081CA693-3911-A71B-6271-824BB316AA4A}"/>
              </a:ext>
            </a:extLst>
          </p:cNvPr>
          <p:cNvSpPr txBox="1">
            <a:spLocks/>
          </p:cNvSpPr>
          <p:nvPr/>
        </p:nvSpPr>
        <p:spPr bwMode="auto">
          <a:xfrm>
            <a:off x="-1178313" y="571606"/>
            <a:ext cx="95504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defTabSz="914400"/>
            <a:r>
              <a:rPr lang="vi-VN" altLang="vi-VN" sz="4400" b="1" dirty="0">
                <a:solidFill>
                  <a:srgbClr val="0000FF"/>
                </a:solidFill>
                <a:latin typeface="Times New Roman" panose="02020603050405020304" pitchFamily="18" charset="0"/>
                <a:cs typeface="Times New Roman" panose="02020603050405020304" pitchFamily="18" charset="0"/>
              </a:rPr>
              <a:t>3.1. Khối đa diện:</a:t>
            </a:r>
          </a:p>
        </p:txBody>
      </p:sp>
      <p:sp>
        <p:nvSpPr>
          <p:cNvPr id="5" name="Hộp Văn bản 4">
            <a:extLst>
              <a:ext uri="{FF2B5EF4-FFF2-40B4-BE49-F238E27FC236}">
                <a16:creationId xmlns:a16="http://schemas.microsoft.com/office/drawing/2014/main" id="{73D7AD1B-7D3F-F037-398F-3F7037428DC4}"/>
              </a:ext>
            </a:extLst>
          </p:cNvPr>
          <p:cNvSpPr txBox="1"/>
          <p:nvPr/>
        </p:nvSpPr>
        <p:spPr>
          <a:xfrm>
            <a:off x="6403458" y="2854822"/>
            <a:ext cx="2857501" cy="1588127"/>
          </a:xfrm>
          <a:prstGeom prst="rect">
            <a:avLst/>
          </a:prstGeom>
          <a:noFill/>
          <a:ln>
            <a:solidFill>
              <a:schemeClr val="tx1"/>
            </a:solidFill>
          </a:ln>
        </p:spPr>
        <p:txBody>
          <a:bodyPr wrap="square">
            <a:spAutoFit/>
          </a:bodyPr>
          <a:lstStyle/>
          <a:p>
            <a:pPr>
              <a:lnSpc>
                <a:spcPct val="90000"/>
              </a:lnSpc>
            </a:pPr>
            <a:r>
              <a:rPr lang="en-US" altLang="vi-VN" sz="3600" dirty="0">
                <a:solidFill>
                  <a:srgbClr val="C00000"/>
                </a:solidFill>
                <a:latin typeface="Times New Roman" panose="02020603050405020304" pitchFamily="18" charset="0"/>
              </a:rPr>
              <a:t>a : </a:t>
            </a:r>
            <a:r>
              <a:rPr lang="en-US" altLang="vi-VN" sz="3600" dirty="0" err="1">
                <a:solidFill>
                  <a:srgbClr val="C00000"/>
                </a:solidFill>
                <a:latin typeface="Times New Roman" panose="02020603050405020304" pitchFamily="18" charset="0"/>
              </a:rPr>
              <a:t>chiều</a:t>
            </a:r>
            <a:r>
              <a:rPr lang="en-US" altLang="vi-VN" sz="3600" dirty="0">
                <a:solidFill>
                  <a:srgbClr val="C00000"/>
                </a:solidFill>
                <a:latin typeface="Times New Roman" panose="02020603050405020304" pitchFamily="18" charset="0"/>
              </a:rPr>
              <a:t> </a:t>
            </a:r>
            <a:r>
              <a:rPr lang="en-US" altLang="vi-VN" sz="3600" dirty="0" err="1">
                <a:solidFill>
                  <a:srgbClr val="C00000"/>
                </a:solidFill>
                <a:latin typeface="Times New Roman" panose="02020603050405020304" pitchFamily="18" charset="0"/>
              </a:rPr>
              <a:t>dài</a:t>
            </a:r>
            <a:endParaRPr lang="en-US" altLang="vi-VN" sz="3600" dirty="0">
              <a:solidFill>
                <a:srgbClr val="C00000"/>
              </a:solidFill>
              <a:latin typeface="Times New Roman" panose="02020603050405020304" pitchFamily="18" charset="0"/>
            </a:endParaRPr>
          </a:p>
          <a:p>
            <a:pPr>
              <a:lnSpc>
                <a:spcPct val="90000"/>
              </a:lnSpc>
            </a:pPr>
            <a:r>
              <a:rPr lang="en-US" altLang="vi-VN" sz="3600" dirty="0">
                <a:solidFill>
                  <a:srgbClr val="C00000"/>
                </a:solidFill>
                <a:latin typeface="Times New Roman" panose="02020603050405020304" pitchFamily="18" charset="0"/>
              </a:rPr>
              <a:t>b : </a:t>
            </a:r>
            <a:r>
              <a:rPr lang="en-US" altLang="vi-VN" sz="3600" dirty="0" err="1">
                <a:solidFill>
                  <a:srgbClr val="C00000"/>
                </a:solidFill>
                <a:latin typeface="Times New Roman" panose="02020603050405020304" pitchFamily="18" charset="0"/>
              </a:rPr>
              <a:t>chiều</a:t>
            </a:r>
            <a:r>
              <a:rPr lang="en-US" altLang="vi-VN" sz="3600" dirty="0">
                <a:solidFill>
                  <a:srgbClr val="C00000"/>
                </a:solidFill>
                <a:latin typeface="Times New Roman" panose="02020603050405020304" pitchFamily="18" charset="0"/>
              </a:rPr>
              <a:t> </a:t>
            </a:r>
            <a:r>
              <a:rPr lang="en-US" altLang="vi-VN" sz="3600" dirty="0" err="1">
                <a:solidFill>
                  <a:srgbClr val="C00000"/>
                </a:solidFill>
                <a:latin typeface="Times New Roman" panose="02020603050405020304" pitchFamily="18" charset="0"/>
              </a:rPr>
              <a:t>rộng</a:t>
            </a:r>
            <a:r>
              <a:rPr lang="en-US" altLang="vi-VN" sz="3600" dirty="0">
                <a:solidFill>
                  <a:srgbClr val="C00000"/>
                </a:solidFill>
                <a:latin typeface="Times New Roman" panose="02020603050405020304" pitchFamily="18" charset="0"/>
              </a:rPr>
              <a:t> </a:t>
            </a:r>
          </a:p>
          <a:p>
            <a:pPr>
              <a:lnSpc>
                <a:spcPct val="90000"/>
              </a:lnSpc>
            </a:pPr>
            <a:r>
              <a:rPr lang="en-US" altLang="vi-VN" sz="3600" dirty="0">
                <a:solidFill>
                  <a:srgbClr val="C00000"/>
                </a:solidFill>
                <a:latin typeface="Times New Roman" panose="02020603050405020304" pitchFamily="18" charset="0"/>
              </a:rPr>
              <a:t>h : </a:t>
            </a:r>
            <a:r>
              <a:rPr lang="en-US" altLang="vi-VN" sz="3600" dirty="0" err="1">
                <a:solidFill>
                  <a:srgbClr val="C00000"/>
                </a:solidFill>
                <a:latin typeface="Times New Roman" panose="02020603050405020304" pitchFamily="18" charset="0"/>
              </a:rPr>
              <a:t>chiều</a:t>
            </a:r>
            <a:r>
              <a:rPr lang="en-US" altLang="vi-VN" sz="3600" dirty="0">
                <a:solidFill>
                  <a:srgbClr val="C00000"/>
                </a:solidFill>
                <a:latin typeface="Times New Roman" panose="02020603050405020304" pitchFamily="18" charset="0"/>
              </a:rPr>
              <a:t> </a:t>
            </a:r>
            <a:r>
              <a:rPr lang="en-US" altLang="vi-VN" sz="3600" dirty="0" err="1">
                <a:solidFill>
                  <a:srgbClr val="C00000"/>
                </a:solidFill>
                <a:latin typeface="Times New Roman" panose="02020603050405020304" pitchFamily="18" charset="0"/>
              </a:rPr>
              <a:t>cao</a:t>
            </a:r>
            <a:endParaRPr lang="en-US" altLang="vi-VN" sz="3600" dirty="0">
              <a:solidFill>
                <a:srgbClr val="C00000"/>
              </a:solidFill>
            </a:endParaRPr>
          </a:p>
        </p:txBody>
      </p:sp>
    </p:spTree>
    <p:extLst>
      <p:ext uri="{BB962C8B-B14F-4D97-AF65-F5344CB8AC3E}">
        <p14:creationId xmlns:p14="http://schemas.microsoft.com/office/powerpoint/2010/main" val="228313217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50531"/>
                                        </p:tgtEl>
                                        <p:attrNameLst>
                                          <p:attrName>style.visibility</p:attrName>
                                        </p:attrNameLst>
                                      </p:cBhvr>
                                      <p:to>
                                        <p:strVal val="visible"/>
                                      </p:to>
                                    </p:set>
                                    <p:animEffect transition="in" filter="fade">
                                      <p:cBhvr>
                                        <p:cTn id="7" dur="768" decel="100000"/>
                                        <p:tgtEl>
                                          <p:spTgt spid="150531"/>
                                        </p:tgtEl>
                                      </p:cBhvr>
                                    </p:animEffect>
                                    <p:animScale>
                                      <p:cBhvr>
                                        <p:cTn id="8" dur="768" decel="100000"/>
                                        <p:tgtEl>
                                          <p:spTgt spid="150531"/>
                                        </p:tgtEl>
                                      </p:cBhvr>
                                      <p:from x="10000" y="10000"/>
                                      <p:to x="200000" y="450000"/>
                                    </p:animScale>
                                    <p:animScale>
                                      <p:cBhvr>
                                        <p:cTn id="9" dur="1230" accel="100000" fill="hold">
                                          <p:stCondLst>
                                            <p:cond delay="768"/>
                                          </p:stCondLst>
                                        </p:cTn>
                                        <p:tgtEl>
                                          <p:spTgt spid="150531"/>
                                        </p:tgtEl>
                                      </p:cBhvr>
                                      <p:from x="200000" y="450000"/>
                                      <p:to x="100000" y="100000"/>
                                    </p:animScale>
                                    <p:set>
                                      <p:cBhvr>
                                        <p:cTn id="10" dur="768" fill="hold"/>
                                        <p:tgtEl>
                                          <p:spTgt spid="150531"/>
                                        </p:tgtEl>
                                        <p:attrNameLst>
                                          <p:attrName>ppt_x</p:attrName>
                                        </p:attrNameLst>
                                      </p:cBhvr>
                                      <p:to>
                                        <p:strVal val="(0.5)"/>
                                      </p:to>
                                    </p:set>
                                    <p:anim from="(0.5)" to="(#ppt_x)" calcmode="lin" valueType="num">
                                      <p:cBhvr>
                                        <p:cTn id="11" dur="1230" accel="100000" fill="hold">
                                          <p:stCondLst>
                                            <p:cond delay="768"/>
                                          </p:stCondLst>
                                        </p:cTn>
                                        <p:tgtEl>
                                          <p:spTgt spid="150531"/>
                                        </p:tgtEl>
                                        <p:attrNameLst>
                                          <p:attrName>ppt_x</p:attrName>
                                        </p:attrNameLst>
                                      </p:cBhvr>
                                    </p:anim>
                                    <p:set>
                                      <p:cBhvr>
                                        <p:cTn id="12" dur="768" fill="hold"/>
                                        <p:tgtEl>
                                          <p:spTgt spid="150531"/>
                                        </p:tgtEl>
                                        <p:attrNameLst>
                                          <p:attrName>ppt_y</p:attrName>
                                        </p:attrNameLst>
                                      </p:cBhvr>
                                      <p:to>
                                        <p:strVal val="(#ppt_y+0.4)"/>
                                      </p:to>
                                    </p:set>
                                    <p:anim from="(#ppt_y+0.4)" to="(#ppt_y)" calcmode="lin" valueType="num">
                                      <p:cBhvr>
                                        <p:cTn id="13" dur="1230" accel="100000" fill="hold">
                                          <p:stCondLst>
                                            <p:cond delay="768"/>
                                          </p:stCondLst>
                                        </p:cTn>
                                        <p:tgtEl>
                                          <p:spTgt spid="150531"/>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68" decel="100000"/>
                                        <p:tgtEl>
                                          <p:spTgt spid="4"/>
                                        </p:tgtEl>
                                      </p:cBhvr>
                                    </p:animEffect>
                                    <p:animScale>
                                      <p:cBhvr>
                                        <p:cTn id="17" dur="768" decel="100000"/>
                                        <p:tgtEl>
                                          <p:spTgt spid="4"/>
                                        </p:tgtEl>
                                      </p:cBhvr>
                                      <p:from x="10000" y="10000"/>
                                      <p:to x="200000" y="450000"/>
                                    </p:animScale>
                                    <p:animScale>
                                      <p:cBhvr>
                                        <p:cTn id="18" dur="1230" accel="100000" fill="hold">
                                          <p:stCondLst>
                                            <p:cond delay="768"/>
                                          </p:stCondLst>
                                        </p:cTn>
                                        <p:tgtEl>
                                          <p:spTgt spid="4"/>
                                        </p:tgtEl>
                                      </p:cBhvr>
                                      <p:from x="200000" y="450000"/>
                                      <p:to x="100000" y="100000"/>
                                    </p:animScale>
                                    <p:set>
                                      <p:cBhvr>
                                        <p:cTn id="19" dur="768" fill="hold"/>
                                        <p:tgtEl>
                                          <p:spTgt spid="4"/>
                                        </p:tgtEl>
                                        <p:attrNameLst>
                                          <p:attrName>ppt_x</p:attrName>
                                        </p:attrNameLst>
                                      </p:cBhvr>
                                      <p:to>
                                        <p:strVal val="(0.5)"/>
                                      </p:to>
                                    </p:set>
                                    <p:anim from="(0.5)" to="(#ppt_x)" calcmode="lin" valueType="num">
                                      <p:cBhvr>
                                        <p:cTn id="20" dur="1230" accel="100000" fill="hold">
                                          <p:stCondLst>
                                            <p:cond delay="768"/>
                                          </p:stCondLst>
                                        </p:cTn>
                                        <p:tgtEl>
                                          <p:spTgt spid="4"/>
                                        </p:tgtEl>
                                        <p:attrNameLst>
                                          <p:attrName>ppt_x</p:attrName>
                                        </p:attrNameLst>
                                      </p:cBhvr>
                                    </p:anim>
                                    <p:set>
                                      <p:cBhvr>
                                        <p:cTn id="21" dur="768" fill="hold"/>
                                        <p:tgtEl>
                                          <p:spTgt spid="4"/>
                                        </p:tgtEl>
                                        <p:attrNameLst>
                                          <p:attrName>ppt_y</p:attrName>
                                        </p:attrNameLst>
                                      </p:cBhvr>
                                      <p:to>
                                        <p:strVal val="(#ppt_y+0.4)"/>
                                      </p:to>
                                    </p:set>
                                    <p:anim from="(#ppt_y+0.4)" to="(#ppt_y)" calcmode="lin" valueType="num">
                                      <p:cBhvr>
                                        <p:cTn id="22" dur="1230" accel="100000" fill="hold">
                                          <p:stCondLst>
                                            <p:cond delay="768"/>
                                          </p:stCondLst>
                                        </p:cTn>
                                        <p:tgtEl>
                                          <p:spTgt spid="4"/>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50532">
                                            <p:txEl>
                                              <p:pRg st="0" end="0"/>
                                            </p:txEl>
                                          </p:spTgt>
                                        </p:tgtEl>
                                        <p:attrNameLst>
                                          <p:attrName>style.visibility</p:attrName>
                                        </p:attrNameLst>
                                      </p:cBhvr>
                                      <p:to>
                                        <p:strVal val="visible"/>
                                      </p:to>
                                    </p:set>
                                    <p:anim calcmode="lin" valueType="num">
                                      <p:cBhvr>
                                        <p:cTn id="27" dur="500" fill="hold"/>
                                        <p:tgtEl>
                                          <p:spTgt spid="150532">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150532">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1505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50532">
                                            <p:txEl>
                                              <p:pRg st="1" end="1"/>
                                            </p:txEl>
                                          </p:spTgt>
                                        </p:tgtEl>
                                        <p:attrNameLst>
                                          <p:attrName>style.visibility</p:attrName>
                                        </p:attrNameLst>
                                      </p:cBhvr>
                                      <p:to>
                                        <p:strVal val="visible"/>
                                      </p:to>
                                    </p:set>
                                    <p:anim calcmode="lin" valueType="num">
                                      <p:cBhvr>
                                        <p:cTn id="34" dur="500" fill="hold"/>
                                        <p:tgtEl>
                                          <p:spTgt spid="150532">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150532">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15053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50532">
                                            <p:txEl>
                                              <p:pRg st="2" end="2"/>
                                            </p:txEl>
                                          </p:spTgt>
                                        </p:tgtEl>
                                        <p:attrNameLst>
                                          <p:attrName>style.visibility</p:attrName>
                                        </p:attrNameLst>
                                      </p:cBhvr>
                                      <p:to>
                                        <p:strVal val="visible"/>
                                      </p:to>
                                    </p:set>
                                    <p:anim calcmode="lin" valueType="num">
                                      <p:cBhvr>
                                        <p:cTn id="41" dur="500" fill="hold"/>
                                        <p:tgtEl>
                                          <p:spTgt spid="150532">
                                            <p:txEl>
                                              <p:pRg st="2" end="2"/>
                                            </p:txEl>
                                          </p:spTgt>
                                        </p:tgtEl>
                                        <p:attrNameLst>
                                          <p:attrName>ppt_w</p:attrName>
                                        </p:attrNameLst>
                                      </p:cBhvr>
                                      <p:tavLst>
                                        <p:tav tm="0">
                                          <p:val>
                                            <p:fltVal val="0"/>
                                          </p:val>
                                        </p:tav>
                                        <p:tav tm="100000">
                                          <p:val>
                                            <p:strVal val="#ppt_w"/>
                                          </p:val>
                                        </p:tav>
                                      </p:tavLst>
                                    </p:anim>
                                    <p:anim calcmode="lin" valueType="num">
                                      <p:cBhvr>
                                        <p:cTn id="42" dur="500" fill="hold"/>
                                        <p:tgtEl>
                                          <p:spTgt spid="150532">
                                            <p:txEl>
                                              <p:pRg st="2" end="2"/>
                                            </p:txEl>
                                          </p:spTgt>
                                        </p:tgtEl>
                                        <p:attrNameLst>
                                          <p:attrName>ppt_h</p:attrName>
                                        </p:attrNameLst>
                                      </p:cBhvr>
                                      <p:tavLst>
                                        <p:tav tm="0">
                                          <p:val>
                                            <p:fltVal val="0"/>
                                          </p:val>
                                        </p:tav>
                                        <p:tav tm="100000">
                                          <p:val>
                                            <p:strVal val="#ppt_h"/>
                                          </p:val>
                                        </p:tav>
                                      </p:tavLst>
                                    </p:anim>
                                    <p:animEffect transition="in" filter="fade">
                                      <p:cBhvr>
                                        <p:cTn id="43" dur="500"/>
                                        <p:tgtEl>
                                          <p:spTgt spid="15053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heel(1)">
                                      <p:cBhvr>
                                        <p:cTn id="48" dur="2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50532">
                                            <p:txEl>
                                              <p:pRg st="3" end="3"/>
                                            </p:txEl>
                                          </p:spTgt>
                                        </p:tgtEl>
                                        <p:attrNameLst>
                                          <p:attrName>style.visibility</p:attrName>
                                        </p:attrNameLst>
                                      </p:cBhvr>
                                      <p:to>
                                        <p:strVal val="visible"/>
                                      </p:to>
                                    </p:set>
                                    <p:anim calcmode="lin" valueType="num">
                                      <p:cBhvr>
                                        <p:cTn id="53" dur="500" fill="hold"/>
                                        <p:tgtEl>
                                          <p:spTgt spid="150532">
                                            <p:txEl>
                                              <p:pRg st="3" end="3"/>
                                            </p:txEl>
                                          </p:spTgt>
                                        </p:tgtEl>
                                        <p:attrNameLst>
                                          <p:attrName>ppt_w</p:attrName>
                                        </p:attrNameLst>
                                      </p:cBhvr>
                                      <p:tavLst>
                                        <p:tav tm="0">
                                          <p:val>
                                            <p:fltVal val="0"/>
                                          </p:val>
                                        </p:tav>
                                        <p:tav tm="100000">
                                          <p:val>
                                            <p:strVal val="#ppt_w"/>
                                          </p:val>
                                        </p:tav>
                                      </p:tavLst>
                                    </p:anim>
                                    <p:anim calcmode="lin" valueType="num">
                                      <p:cBhvr>
                                        <p:cTn id="54" dur="500" fill="hold"/>
                                        <p:tgtEl>
                                          <p:spTgt spid="150532">
                                            <p:txEl>
                                              <p:pRg st="3" end="3"/>
                                            </p:txEl>
                                          </p:spTgt>
                                        </p:tgtEl>
                                        <p:attrNameLst>
                                          <p:attrName>ppt_h</p:attrName>
                                        </p:attrNameLst>
                                      </p:cBhvr>
                                      <p:tavLst>
                                        <p:tav tm="0">
                                          <p:val>
                                            <p:fltVal val="0"/>
                                          </p:val>
                                        </p:tav>
                                        <p:tav tm="100000">
                                          <p:val>
                                            <p:strVal val="#ppt_h"/>
                                          </p:val>
                                        </p:tav>
                                      </p:tavLst>
                                    </p:anim>
                                    <p:animEffect transition="in" filter="fade">
                                      <p:cBhvr>
                                        <p:cTn id="55" dur="500"/>
                                        <p:tgtEl>
                                          <p:spTgt spid="150532">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50532">
                                            <p:txEl>
                                              <p:pRg st="4" end="4"/>
                                            </p:txEl>
                                          </p:spTgt>
                                        </p:tgtEl>
                                        <p:attrNameLst>
                                          <p:attrName>style.visibility</p:attrName>
                                        </p:attrNameLst>
                                      </p:cBhvr>
                                      <p:to>
                                        <p:strVal val="visible"/>
                                      </p:to>
                                    </p:set>
                                    <p:anim calcmode="lin" valueType="num">
                                      <p:cBhvr>
                                        <p:cTn id="60" dur="500" fill="hold"/>
                                        <p:tgtEl>
                                          <p:spTgt spid="150532">
                                            <p:txEl>
                                              <p:pRg st="4" end="4"/>
                                            </p:txEl>
                                          </p:spTgt>
                                        </p:tgtEl>
                                        <p:attrNameLst>
                                          <p:attrName>ppt_w</p:attrName>
                                        </p:attrNameLst>
                                      </p:cBhvr>
                                      <p:tavLst>
                                        <p:tav tm="0">
                                          <p:val>
                                            <p:fltVal val="0"/>
                                          </p:val>
                                        </p:tav>
                                        <p:tav tm="100000">
                                          <p:val>
                                            <p:strVal val="#ppt_w"/>
                                          </p:val>
                                        </p:tav>
                                      </p:tavLst>
                                    </p:anim>
                                    <p:anim calcmode="lin" valueType="num">
                                      <p:cBhvr>
                                        <p:cTn id="61" dur="500" fill="hold"/>
                                        <p:tgtEl>
                                          <p:spTgt spid="150532">
                                            <p:txEl>
                                              <p:pRg st="4" end="4"/>
                                            </p:txEl>
                                          </p:spTgt>
                                        </p:tgtEl>
                                        <p:attrNameLst>
                                          <p:attrName>ppt_h</p:attrName>
                                        </p:attrNameLst>
                                      </p:cBhvr>
                                      <p:tavLst>
                                        <p:tav tm="0">
                                          <p:val>
                                            <p:fltVal val="0"/>
                                          </p:val>
                                        </p:tav>
                                        <p:tav tm="100000">
                                          <p:val>
                                            <p:strVal val="#ppt_h"/>
                                          </p:val>
                                        </p:tav>
                                      </p:tavLst>
                                    </p:anim>
                                    <p:animEffect transition="in" filter="fade">
                                      <p:cBhvr>
                                        <p:cTn id="62" dur="500"/>
                                        <p:tgtEl>
                                          <p:spTgt spid="15053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P spid="150532" grpId="0" uiExpand="1" build="p"/>
      <p:bldP spid="4"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939960EA-DA79-485D-810F-70EAB3B0AAC2}"/>
              </a:ext>
            </a:extLst>
          </p:cNvPr>
          <p:cNvSpPr>
            <a:spLocks noGrp="1" noChangeArrowheads="1"/>
          </p:cNvSpPr>
          <p:nvPr>
            <p:ph type="title"/>
          </p:nvPr>
        </p:nvSpPr>
        <p:spPr/>
        <p:txBody>
          <a:bodyPr/>
          <a:lstStyle/>
          <a:p>
            <a:pPr eaLnBrk="1" hangingPunct="1"/>
            <a:endParaRPr lang="vi-VN" altLang="vi-VN"/>
          </a:p>
        </p:txBody>
      </p:sp>
      <p:sp>
        <p:nvSpPr>
          <p:cNvPr id="99331" name="Rectangle 3">
            <a:extLst>
              <a:ext uri="{FF2B5EF4-FFF2-40B4-BE49-F238E27FC236}">
                <a16:creationId xmlns:a16="http://schemas.microsoft.com/office/drawing/2014/main" id="{E76084CF-DD1A-4E59-9B27-523F4D71044D}"/>
              </a:ext>
            </a:extLst>
          </p:cNvPr>
          <p:cNvSpPr>
            <a:spLocks noGrp="1" noChangeArrowheads="1"/>
          </p:cNvSpPr>
          <p:nvPr>
            <p:ph type="body" idx="1"/>
          </p:nvPr>
        </p:nvSpPr>
        <p:spPr/>
        <p:txBody>
          <a:bodyPr/>
          <a:lstStyle/>
          <a:p>
            <a:pPr eaLnBrk="1" hangingPunct="1"/>
            <a:endParaRPr lang="vi-VN" altLang="vi-VN"/>
          </a:p>
        </p:txBody>
      </p:sp>
      <p:pic>
        <p:nvPicPr>
          <p:cNvPr id="99332" name="Picture 4" descr="blue_geometry_prt">
            <a:extLst>
              <a:ext uri="{FF2B5EF4-FFF2-40B4-BE49-F238E27FC236}">
                <a16:creationId xmlns:a16="http://schemas.microsoft.com/office/drawing/2014/main" id="{739B3090-6E3E-445A-BEBB-70BEBE7D9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Rectangle 12">
            <a:extLst>
              <a:ext uri="{FF2B5EF4-FFF2-40B4-BE49-F238E27FC236}">
                <a16:creationId xmlns:a16="http://schemas.microsoft.com/office/drawing/2014/main" id="{38D556F7-7FB6-4D2B-817A-F077AAA4472D}"/>
              </a:ext>
            </a:extLst>
          </p:cNvPr>
          <p:cNvSpPr>
            <a:spLocks noChangeArrowheads="1"/>
          </p:cNvSpPr>
          <p:nvPr/>
        </p:nvSpPr>
        <p:spPr bwMode="auto">
          <a:xfrm>
            <a:off x="2133600" y="1981200"/>
            <a:ext cx="3803650" cy="2787650"/>
          </a:xfrm>
          <a:prstGeom prst="rect">
            <a:avLst/>
          </a:prstGeom>
          <a:solidFill>
            <a:srgbClr val="FFFFCC"/>
          </a:solidFill>
          <a:ln w="1270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53" name="Line 45">
            <a:extLst>
              <a:ext uri="{FF2B5EF4-FFF2-40B4-BE49-F238E27FC236}">
                <a16:creationId xmlns:a16="http://schemas.microsoft.com/office/drawing/2014/main" id="{241C937B-1104-4F9D-B36C-8FB1A3477F0B}"/>
              </a:ext>
            </a:extLst>
          </p:cNvPr>
          <p:cNvSpPr>
            <a:spLocks noChangeShapeType="1"/>
          </p:cNvSpPr>
          <p:nvPr/>
        </p:nvSpPr>
        <p:spPr bwMode="auto">
          <a:xfrm flipH="1" flipV="1">
            <a:off x="4038600" y="2971800"/>
            <a:ext cx="1752600" cy="7620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54" name="Rectangle 46">
            <a:extLst>
              <a:ext uri="{FF2B5EF4-FFF2-40B4-BE49-F238E27FC236}">
                <a16:creationId xmlns:a16="http://schemas.microsoft.com/office/drawing/2014/main" id="{D03A1729-E376-486E-901D-FB336F482738}"/>
              </a:ext>
            </a:extLst>
          </p:cNvPr>
          <p:cNvSpPr>
            <a:spLocks noChangeArrowheads="1"/>
          </p:cNvSpPr>
          <p:nvPr/>
        </p:nvSpPr>
        <p:spPr bwMode="auto">
          <a:xfrm>
            <a:off x="2362200" y="2971800"/>
            <a:ext cx="1676400" cy="685800"/>
          </a:xfrm>
          <a:prstGeom prst="rect">
            <a:avLst/>
          </a:prstGeom>
          <a:solidFill>
            <a:srgbClr val="0099CC"/>
          </a:solidFill>
          <a:ln w="19050">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52" name="Line 44">
            <a:extLst>
              <a:ext uri="{FF2B5EF4-FFF2-40B4-BE49-F238E27FC236}">
                <a16:creationId xmlns:a16="http://schemas.microsoft.com/office/drawing/2014/main" id="{926E8D3A-01EC-418D-AFA4-E3D13F4841C3}"/>
              </a:ext>
            </a:extLst>
          </p:cNvPr>
          <p:cNvSpPr>
            <a:spLocks noChangeShapeType="1"/>
          </p:cNvSpPr>
          <p:nvPr/>
        </p:nvSpPr>
        <p:spPr bwMode="auto">
          <a:xfrm flipH="1" flipV="1">
            <a:off x="4038600" y="3657600"/>
            <a:ext cx="1752600" cy="7620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51" name="Line 43">
            <a:extLst>
              <a:ext uri="{FF2B5EF4-FFF2-40B4-BE49-F238E27FC236}">
                <a16:creationId xmlns:a16="http://schemas.microsoft.com/office/drawing/2014/main" id="{A109B2C7-0BEA-44D2-8CFF-4B7A13BC5112}"/>
              </a:ext>
            </a:extLst>
          </p:cNvPr>
          <p:cNvSpPr>
            <a:spLocks noChangeShapeType="1"/>
          </p:cNvSpPr>
          <p:nvPr/>
        </p:nvSpPr>
        <p:spPr bwMode="auto">
          <a:xfrm flipH="1" flipV="1">
            <a:off x="2362200" y="3657600"/>
            <a:ext cx="1752600" cy="7620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47" name="Line 39">
            <a:extLst>
              <a:ext uri="{FF2B5EF4-FFF2-40B4-BE49-F238E27FC236}">
                <a16:creationId xmlns:a16="http://schemas.microsoft.com/office/drawing/2014/main" id="{8C2C067A-C3CE-4B60-8E2D-6BAEECC39B56}"/>
              </a:ext>
            </a:extLst>
          </p:cNvPr>
          <p:cNvSpPr>
            <a:spLocks noChangeShapeType="1"/>
          </p:cNvSpPr>
          <p:nvPr/>
        </p:nvSpPr>
        <p:spPr bwMode="auto">
          <a:xfrm flipH="1" flipV="1">
            <a:off x="2362200" y="2971800"/>
            <a:ext cx="1752600" cy="7620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73" name="Rectangle 65">
            <a:extLst>
              <a:ext uri="{FF2B5EF4-FFF2-40B4-BE49-F238E27FC236}">
                <a16:creationId xmlns:a16="http://schemas.microsoft.com/office/drawing/2014/main" id="{406CC15C-702B-4462-8B3C-3E09E7629416}"/>
              </a:ext>
            </a:extLst>
          </p:cNvPr>
          <p:cNvSpPr>
            <a:spLocks noChangeArrowheads="1"/>
          </p:cNvSpPr>
          <p:nvPr/>
        </p:nvSpPr>
        <p:spPr bwMode="auto">
          <a:xfrm>
            <a:off x="5943600" y="1981200"/>
            <a:ext cx="2819400" cy="2743200"/>
          </a:xfrm>
          <a:prstGeom prst="rect">
            <a:avLst/>
          </a:prstGeom>
          <a:solidFill>
            <a:srgbClr val="FFFFCC"/>
          </a:solidFill>
          <a:ln w="1270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74" name="Rectangle 66">
            <a:extLst>
              <a:ext uri="{FF2B5EF4-FFF2-40B4-BE49-F238E27FC236}">
                <a16:creationId xmlns:a16="http://schemas.microsoft.com/office/drawing/2014/main" id="{F6956835-2D1B-4AC0-B166-9A3CC6F6E85E}"/>
              </a:ext>
            </a:extLst>
          </p:cNvPr>
          <p:cNvSpPr>
            <a:spLocks noChangeArrowheads="1"/>
          </p:cNvSpPr>
          <p:nvPr/>
        </p:nvSpPr>
        <p:spPr bwMode="auto">
          <a:xfrm>
            <a:off x="2133600" y="4724400"/>
            <a:ext cx="3810000" cy="1828800"/>
          </a:xfrm>
          <a:prstGeom prst="rect">
            <a:avLst/>
          </a:prstGeom>
          <a:solidFill>
            <a:srgbClr val="FFFFCC"/>
          </a:solidFill>
          <a:ln w="1270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77" name="Rectangle 69">
            <a:extLst>
              <a:ext uri="{FF2B5EF4-FFF2-40B4-BE49-F238E27FC236}">
                <a16:creationId xmlns:a16="http://schemas.microsoft.com/office/drawing/2014/main" id="{49227EC8-39B1-4D2E-8800-D520D698C6BF}"/>
              </a:ext>
            </a:extLst>
          </p:cNvPr>
          <p:cNvSpPr>
            <a:spLocks noChangeArrowheads="1"/>
          </p:cNvSpPr>
          <p:nvPr/>
        </p:nvSpPr>
        <p:spPr bwMode="auto">
          <a:xfrm>
            <a:off x="2362200" y="5334000"/>
            <a:ext cx="1676400" cy="990600"/>
          </a:xfrm>
          <a:prstGeom prst="rect">
            <a:avLst/>
          </a:prstGeom>
          <a:solidFill>
            <a:srgbClr val="0099CC"/>
          </a:soli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75" name="Rectangle 67">
            <a:extLst>
              <a:ext uri="{FF2B5EF4-FFF2-40B4-BE49-F238E27FC236}">
                <a16:creationId xmlns:a16="http://schemas.microsoft.com/office/drawing/2014/main" id="{6903568C-F7E2-43C3-AC5D-CF3765980CFD}"/>
              </a:ext>
            </a:extLst>
          </p:cNvPr>
          <p:cNvSpPr>
            <a:spLocks noChangeArrowheads="1"/>
          </p:cNvSpPr>
          <p:nvPr/>
        </p:nvSpPr>
        <p:spPr bwMode="auto">
          <a:xfrm>
            <a:off x="7162800" y="2971800"/>
            <a:ext cx="1066800" cy="685800"/>
          </a:xfrm>
          <a:prstGeom prst="rect">
            <a:avLst/>
          </a:prstGeom>
          <a:solidFill>
            <a:srgbClr val="0099CC"/>
          </a:soli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57" name="Line 49">
            <a:extLst>
              <a:ext uri="{FF2B5EF4-FFF2-40B4-BE49-F238E27FC236}">
                <a16:creationId xmlns:a16="http://schemas.microsoft.com/office/drawing/2014/main" id="{CA1393CF-A49E-4EDC-BC41-8CE7992D3F36}"/>
              </a:ext>
            </a:extLst>
          </p:cNvPr>
          <p:cNvSpPr>
            <a:spLocks noChangeShapeType="1"/>
          </p:cNvSpPr>
          <p:nvPr/>
        </p:nvSpPr>
        <p:spPr bwMode="auto">
          <a:xfrm>
            <a:off x="6683375" y="4114800"/>
            <a:ext cx="1219200" cy="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80" name="Arc 72">
            <a:extLst>
              <a:ext uri="{FF2B5EF4-FFF2-40B4-BE49-F238E27FC236}">
                <a16:creationId xmlns:a16="http://schemas.microsoft.com/office/drawing/2014/main" id="{923DCF21-F5C5-42B2-973F-D3693D1812F4}"/>
              </a:ext>
            </a:extLst>
          </p:cNvPr>
          <p:cNvSpPr>
            <a:spLocks/>
          </p:cNvSpPr>
          <p:nvPr/>
        </p:nvSpPr>
        <p:spPr bwMode="auto">
          <a:xfrm flipV="1">
            <a:off x="8058150" y="1905000"/>
            <a:ext cx="704850" cy="990600"/>
          </a:xfrm>
          <a:custGeom>
            <a:avLst/>
            <a:gdLst>
              <a:gd name="T0" fmla="*/ 0 w 21844"/>
              <a:gd name="T1" fmla="*/ 2147483647 h 21600"/>
              <a:gd name="T2" fmla="*/ 2147483647 w 21844"/>
              <a:gd name="T3" fmla="*/ 2147483647 h 21600"/>
              <a:gd name="T4" fmla="*/ 2147483647 w 21844"/>
              <a:gd name="T5" fmla="*/ 2147483647 h 21600"/>
              <a:gd name="T6" fmla="*/ 0 60000 65536"/>
              <a:gd name="T7" fmla="*/ 0 60000 65536"/>
              <a:gd name="T8" fmla="*/ 0 60000 65536"/>
              <a:gd name="T9" fmla="*/ 0 w 21844"/>
              <a:gd name="T10" fmla="*/ 0 h 21600"/>
              <a:gd name="T11" fmla="*/ 21844 w 21844"/>
              <a:gd name="T12" fmla="*/ 21600 h 21600"/>
            </a:gdLst>
            <a:ahLst/>
            <a:cxnLst>
              <a:cxn ang="T6">
                <a:pos x="T0" y="T1"/>
              </a:cxn>
              <a:cxn ang="T7">
                <a:pos x="T2" y="T3"/>
              </a:cxn>
              <a:cxn ang="T8">
                <a:pos x="T4" y="T5"/>
              </a:cxn>
            </a:cxnLst>
            <a:rect l="T9" t="T10" r="T11" b="T12"/>
            <a:pathLst>
              <a:path w="21844" h="21600" fill="none" extrusionOk="0">
                <a:moveTo>
                  <a:pt x="-1" y="1"/>
                </a:moveTo>
                <a:cubicBezTo>
                  <a:pt x="87" y="0"/>
                  <a:pt x="175" y="-1"/>
                  <a:pt x="263" y="0"/>
                </a:cubicBezTo>
                <a:cubicBezTo>
                  <a:pt x="11843" y="0"/>
                  <a:pt x="21364" y="9133"/>
                  <a:pt x="21844" y="20703"/>
                </a:cubicBezTo>
              </a:path>
              <a:path w="21844" h="21600" stroke="0" extrusionOk="0">
                <a:moveTo>
                  <a:pt x="-1" y="1"/>
                </a:moveTo>
                <a:cubicBezTo>
                  <a:pt x="87" y="0"/>
                  <a:pt x="175" y="-1"/>
                  <a:pt x="263" y="0"/>
                </a:cubicBezTo>
                <a:cubicBezTo>
                  <a:pt x="11843" y="0"/>
                  <a:pt x="21364" y="9133"/>
                  <a:pt x="21844" y="20703"/>
                </a:cubicBezTo>
                <a:lnTo>
                  <a:pt x="263" y="21600"/>
                </a:lnTo>
                <a:lnTo>
                  <a:pt x="-1" y="1"/>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81" name="Arc 73">
            <a:extLst>
              <a:ext uri="{FF2B5EF4-FFF2-40B4-BE49-F238E27FC236}">
                <a16:creationId xmlns:a16="http://schemas.microsoft.com/office/drawing/2014/main" id="{C94A0065-2594-4A15-BB49-CA0C609F56A3}"/>
              </a:ext>
            </a:extLst>
          </p:cNvPr>
          <p:cNvSpPr>
            <a:spLocks/>
          </p:cNvSpPr>
          <p:nvPr/>
        </p:nvSpPr>
        <p:spPr bwMode="auto">
          <a:xfrm flipV="1">
            <a:off x="8077200" y="4648200"/>
            <a:ext cx="685800" cy="1143000"/>
          </a:xfrm>
          <a:custGeom>
            <a:avLst/>
            <a:gdLst>
              <a:gd name="T0" fmla="*/ 0 w 22032"/>
              <a:gd name="T1" fmla="*/ 2147483647 h 21600"/>
              <a:gd name="T2" fmla="*/ 2147483647 w 22032"/>
              <a:gd name="T3" fmla="*/ 2147483647 h 21600"/>
              <a:gd name="T4" fmla="*/ 2147483647 w 22032"/>
              <a:gd name="T5" fmla="*/ 2147483647 h 21600"/>
              <a:gd name="T6" fmla="*/ 0 60000 65536"/>
              <a:gd name="T7" fmla="*/ 0 60000 65536"/>
              <a:gd name="T8" fmla="*/ 0 60000 65536"/>
              <a:gd name="T9" fmla="*/ 0 w 22032"/>
              <a:gd name="T10" fmla="*/ 0 h 21600"/>
              <a:gd name="T11" fmla="*/ 22032 w 22032"/>
              <a:gd name="T12" fmla="*/ 21600 h 21600"/>
            </a:gdLst>
            <a:ahLst/>
            <a:cxnLst>
              <a:cxn ang="T6">
                <a:pos x="T0" y="T1"/>
              </a:cxn>
              <a:cxn ang="T7">
                <a:pos x="T2" y="T3"/>
              </a:cxn>
              <a:cxn ang="T8">
                <a:pos x="T4" y="T5"/>
              </a:cxn>
            </a:cxnLst>
            <a:rect l="T9" t="T10" r="T11" b="T12"/>
            <a:pathLst>
              <a:path w="22032" h="21600" fill="none" extrusionOk="0">
                <a:moveTo>
                  <a:pt x="0" y="4"/>
                </a:moveTo>
                <a:cubicBezTo>
                  <a:pt x="145" y="1"/>
                  <a:pt x="291" y="-1"/>
                  <a:pt x="438" y="0"/>
                </a:cubicBezTo>
                <a:cubicBezTo>
                  <a:pt x="12169" y="0"/>
                  <a:pt x="21756" y="9364"/>
                  <a:pt x="22032" y="21092"/>
                </a:cubicBezTo>
              </a:path>
              <a:path w="22032" h="21600" stroke="0" extrusionOk="0">
                <a:moveTo>
                  <a:pt x="0" y="4"/>
                </a:moveTo>
                <a:cubicBezTo>
                  <a:pt x="145" y="1"/>
                  <a:pt x="291" y="-1"/>
                  <a:pt x="438" y="0"/>
                </a:cubicBezTo>
                <a:cubicBezTo>
                  <a:pt x="12169" y="0"/>
                  <a:pt x="21756" y="9364"/>
                  <a:pt x="22032" y="21092"/>
                </a:cubicBezTo>
                <a:lnTo>
                  <a:pt x="438" y="21600"/>
                </a:lnTo>
                <a:lnTo>
                  <a:pt x="0" y="4"/>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82" name="Arc 74">
            <a:extLst>
              <a:ext uri="{FF2B5EF4-FFF2-40B4-BE49-F238E27FC236}">
                <a16:creationId xmlns:a16="http://schemas.microsoft.com/office/drawing/2014/main" id="{DA04F5D7-D8BD-4D10-BEB8-C8DDBBF5F2CB}"/>
              </a:ext>
            </a:extLst>
          </p:cNvPr>
          <p:cNvSpPr>
            <a:spLocks/>
          </p:cNvSpPr>
          <p:nvPr/>
        </p:nvSpPr>
        <p:spPr bwMode="auto">
          <a:xfrm flipV="1">
            <a:off x="2141538" y="5715000"/>
            <a:ext cx="2049462" cy="838200"/>
          </a:xfrm>
          <a:custGeom>
            <a:avLst/>
            <a:gdLst>
              <a:gd name="T0" fmla="*/ 0 w 26363"/>
              <a:gd name="T1" fmla="*/ 2147483647 h 21600"/>
              <a:gd name="T2" fmla="*/ 2147483647 w 26363"/>
              <a:gd name="T3" fmla="*/ 2147483647 h 21600"/>
              <a:gd name="T4" fmla="*/ 2147483647 w 26363"/>
              <a:gd name="T5" fmla="*/ 2147483647 h 21600"/>
              <a:gd name="T6" fmla="*/ 0 60000 65536"/>
              <a:gd name="T7" fmla="*/ 0 60000 65536"/>
              <a:gd name="T8" fmla="*/ 0 60000 65536"/>
              <a:gd name="T9" fmla="*/ 0 w 26363"/>
              <a:gd name="T10" fmla="*/ 0 h 21600"/>
              <a:gd name="T11" fmla="*/ 26363 w 26363"/>
              <a:gd name="T12" fmla="*/ 21600 h 21600"/>
            </a:gdLst>
            <a:ahLst/>
            <a:cxnLst>
              <a:cxn ang="T6">
                <a:pos x="T0" y="T1"/>
              </a:cxn>
              <a:cxn ang="T7">
                <a:pos x="T2" y="T3"/>
              </a:cxn>
              <a:cxn ang="T8">
                <a:pos x="T4" y="T5"/>
              </a:cxn>
            </a:cxnLst>
            <a:rect l="T9" t="T10" r="T11" b="T12"/>
            <a:pathLst>
              <a:path w="26363" h="21600" fill="none" extrusionOk="0">
                <a:moveTo>
                  <a:pt x="-1" y="540"/>
                </a:moveTo>
                <a:cubicBezTo>
                  <a:pt x="1576" y="181"/>
                  <a:pt x="3187" y="-1"/>
                  <a:pt x="4804" y="0"/>
                </a:cubicBezTo>
                <a:cubicBezTo>
                  <a:pt x="16217" y="0"/>
                  <a:pt x="25660" y="8879"/>
                  <a:pt x="26363" y="20270"/>
                </a:cubicBezTo>
              </a:path>
              <a:path w="26363" h="21600" stroke="0" extrusionOk="0">
                <a:moveTo>
                  <a:pt x="-1" y="540"/>
                </a:moveTo>
                <a:cubicBezTo>
                  <a:pt x="1576" y="181"/>
                  <a:pt x="3187" y="-1"/>
                  <a:pt x="4804" y="0"/>
                </a:cubicBezTo>
                <a:cubicBezTo>
                  <a:pt x="16217" y="0"/>
                  <a:pt x="25660" y="8879"/>
                  <a:pt x="26363" y="20270"/>
                </a:cubicBezTo>
                <a:lnTo>
                  <a:pt x="4804" y="21600"/>
                </a:lnTo>
                <a:lnTo>
                  <a:pt x="-1" y="540"/>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84" name="Arc 76">
            <a:extLst>
              <a:ext uri="{FF2B5EF4-FFF2-40B4-BE49-F238E27FC236}">
                <a16:creationId xmlns:a16="http://schemas.microsoft.com/office/drawing/2014/main" id="{64352097-41FC-4BB5-9084-FC5232641641}"/>
              </a:ext>
            </a:extLst>
          </p:cNvPr>
          <p:cNvSpPr>
            <a:spLocks/>
          </p:cNvSpPr>
          <p:nvPr/>
        </p:nvSpPr>
        <p:spPr bwMode="auto">
          <a:xfrm flipV="1">
            <a:off x="5894389" y="5715000"/>
            <a:ext cx="2174875" cy="838200"/>
          </a:xfrm>
          <a:custGeom>
            <a:avLst/>
            <a:gdLst>
              <a:gd name="T0" fmla="*/ 0 w 27973"/>
              <a:gd name="T1" fmla="*/ 2147483647 h 21600"/>
              <a:gd name="T2" fmla="*/ 2147483647 w 27973"/>
              <a:gd name="T3" fmla="*/ 2147483647 h 21600"/>
              <a:gd name="T4" fmla="*/ 2147483647 w 27973"/>
              <a:gd name="T5" fmla="*/ 2147483647 h 21600"/>
              <a:gd name="T6" fmla="*/ 0 60000 65536"/>
              <a:gd name="T7" fmla="*/ 0 60000 65536"/>
              <a:gd name="T8" fmla="*/ 0 60000 65536"/>
              <a:gd name="T9" fmla="*/ 0 w 27973"/>
              <a:gd name="T10" fmla="*/ 0 h 21600"/>
              <a:gd name="T11" fmla="*/ 27973 w 27973"/>
              <a:gd name="T12" fmla="*/ 21600 h 21600"/>
            </a:gdLst>
            <a:ahLst/>
            <a:cxnLst>
              <a:cxn ang="T6">
                <a:pos x="T0" y="T1"/>
              </a:cxn>
              <a:cxn ang="T7">
                <a:pos x="T2" y="T3"/>
              </a:cxn>
              <a:cxn ang="T8">
                <a:pos x="T4" y="T5"/>
              </a:cxn>
            </a:cxnLst>
            <a:rect l="T9" t="T10" r="T11" b="T12"/>
            <a:pathLst>
              <a:path w="27973" h="21600" fill="none" extrusionOk="0">
                <a:moveTo>
                  <a:pt x="0" y="974"/>
                </a:moveTo>
                <a:cubicBezTo>
                  <a:pt x="2076" y="328"/>
                  <a:pt x="4239" y="-1"/>
                  <a:pt x="6414" y="0"/>
                </a:cubicBezTo>
                <a:cubicBezTo>
                  <a:pt x="17827" y="0"/>
                  <a:pt x="27270" y="8879"/>
                  <a:pt x="27973" y="20270"/>
                </a:cubicBezTo>
              </a:path>
              <a:path w="27973" h="21600" stroke="0" extrusionOk="0">
                <a:moveTo>
                  <a:pt x="0" y="974"/>
                </a:moveTo>
                <a:cubicBezTo>
                  <a:pt x="2076" y="328"/>
                  <a:pt x="4239" y="-1"/>
                  <a:pt x="6414" y="0"/>
                </a:cubicBezTo>
                <a:cubicBezTo>
                  <a:pt x="17827" y="0"/>
                  <a:pt x="27270" y="8879"/>
                  <a:pt x="27973" y="20270"/>
                </a:cubicBezTo>
                <a:lnTo>
                  <a:pt x="6414" y="21600"/>
                </a:lnTo>
                <a:lnTo>
                  <a:pt x="0" y="974"/>
                </a:lnTo>
                <a:close/>
              </a:path>
            </a:pathLst>
          </a:custGeom>
          <a:noFill/>
          <a:ln w="9525">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9348" name="Text Box 78">
            <a:extLst>
              <a:ext uri="{FF2B5EF4-FFF2-40B4-BE49-F238E27FC236}">
                <a16:creationId xmlns:a16="http://schemas.microsoft.com/office/drawing/2014/main" id="{426050D6-8EAA-487A-8340-B37F3E5039AD}"/>
              </a:ext>
            </a:extLst>
          </p:cNvPr>
          <p:cNvSpPr txBox="1">
            <a:spLocks noChangeArrowheads="1"/>
          </p:cNvSpPr>
          <p:nvPr/>
        </p:nvSpPr>
        <p:spPr bwMode="auto">
          <a:xfrm>
            <a:off x="7848600" y="1600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50000"/>
              </a:spcBef>
              <a:spcAft>
                <a:spcPct val="0"/>
              </a:spcAft>
            </a:pPr>
            <a:endParaRPr lang="vi-VN" altLang="vi-VN" b="0">
              <a:solidFill>
                <a:srgbClr val="000000"/>
              </a:solidFill>
            </a:endParaRPr>
          </a:p>
        </p:txBody>
      </p:sp>
      <p:sp>
        <p:nvSpPr>
          <p:cNvPr id="68688" name="Line 80">
            <a:extLst>
              <a:ext uri="{FF2B5EF4-FFF2-40B4-BE49-F238E27FC236}">
                <a16:creationId xmlns:a16="http://schemas.microsoft.com/office/drawing/2014/main" id="{F47B6ABA-BF38-4DAB-A9A8-EF50933D9A61}"/>
              </a:ext>
            </a:extLst>
          </p:cNvPr>
          <p:cNvSpPr>
            <a:spLocks noChangeShapeType="1"/>
          </p:cNvSpPr>
          <p:nvPr/>
        </p:nvSpPr>
        <p:spPr bwMode="auto">
          <a:xfrm>
            <a:off x="4038600" y="2971800"/>
            <a:ext cx="3124200" cy="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89" name="Line 81">
            <a:extLst>
              <a:ext uri="{FF2B5EF4-FFF2-40B4-BE49-F238E27FC236}">
                <a16:creationId xmlns:a16="http://schemas.microsoft.com/office/drawing/2014/main" id="{50C3B952-1132-4D64-B37B-BD15E1F2ABB9}"/>
              </a:ext>
            </a:extLst>
          </p:cNvPr>
          <p:cNvSpPr>
            <a:spLocks noChangeShapeType="1"/>
          </p:cNvSpPr>
          <p:nvPr/>
        </p:nvSpPr>
        <p:spPr bwMode="auto">
          <a:xfrm>
            <a:off x="4038600" y="3657600"/>
            <a:ext cx="3124200" cy="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91" name="Line 83">
            <a:extLst>
              <a:ext uri="{FF2B5EF4-FFF2-40B4-BE49-F238E27FC236}">
                <a16:creationId xmlns:a16="http://schemas.microsoft.com/office/drawing/2014/main" id="{85EF5A36-13DF-48E1-8792-66480DFC37A4}"/>
              </a:ext>
            </a:extLst>
          </p:cNvPr>
          <p:cNvSpPr>
            <a:spLocks noChangeShapeType="1"/>
          </p:cNvSpPr>
          <p:nvPr/>
        </p:nvSpPr>
        <p:spPr bwMode="auto">
          <a:xfrm>
            <a:off x="2362200" y="3657600"/>
            <a:ext cx="0" cy="16764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92" name="Line 84">
            <a:extLst>
              <a:ext uri="{FF2B5EF4-FFF2-40B4-BE49-F238E27FC236}">
                <a16:creationId xmlns:a16="http://schemas.microsoft.com/office/drawing/2014/main" id="{DB3FD189-75BE-463D-B05A-CA7575336F7B}"/>
              </a:ext>
            </a:extLst>
          </p:cNvPr>
          <p:cNvSpPr>
            <a:spLocks noChangeShapeType="1"/>
          </p:cNvSpPr>
          <p:nvPr/>
        </p:nvSpPr>
        <p:spPr bwMode="auto">
          <a:xfrm>
            <a:off x="4038600" y="3657600"/>
            <a:ext cx="0" cy="167640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21" name="AutoShape 13">
            <a:extLst>
              <a:ext uri="{FF2B5EF4-FFF2-40B4-BE49-F238E27FC236}">
                <a16:creationId xmlns:a16="http://schemas.microsoft.com/office/drawing/2014/main" id="{9DC3DACA-F31C-49C2-BF2B-AA251507BDC1}"/>
              </a:ext>
            </a:extLst>
          </p:cNvPr>
          <p:cNvSpPr>
            <a:spLocks noChangeArrowheads="1"/>
          </p:cNvSpPr>
          <p:nvPr/>
        </p:nvSpPr>
        <p:spPr bwMode="auto">
          <a:xfrm rot="5400000">
            <a:off x="5105400" y="2819400"/>
            <a:ext cx="3810000" cy="2133600"/>
          </a:xfrm>
          <a:prstGeom prst="parallelogram">
            <a:avLst>
              <a:gd name="adj" fmla="val 44643"/>
            </a:avLst>
          </a:prstGeom>
          <a:gradFill rotWithShape="0">
            <a:gsLst>
              <a:gs pos="0">
                <a:srgbClr val="CCCC00"/>
              </a:gs>
              <a:gs pos="100000">
                <a:srgbClr val="FFFFCC"/>
              </a:gs>
            </a:gsLst>
            <a:lin ang="0" scaled="1"/>
          </a:gradFill>
          <a:ln w="12700" algn="ctr">
            <a:solidFill>
              <a:schemeClr val="tx1"/>
            </a:solidFill>
            <a:miter lim="800000"/>
            <a:headEnd/>
            <a:tailEnd/>
          </a:ln>
          <a:effectLst/>
        </p:spPr>
        <p:txBody>
          <a:bodyPr rot="10800000" vert="eaVert" wrap="none" anchor="ctr"/>
          <a:lstStyle/>
          <a:p>
            <a:pPr algn="ctr" defTabSz="914400" eaLnBrk="0" fontAlgn="base" hangingPunct="0">
              <a:spcBef>
                <a:spcPct val="50000"/>
              </a:spcBef>
              <a:spcAft>
                <a:spcPct val="0"/>
              </a:spcAft>
              <a:buClr>
                <a:srgbClr val="FF66FF"/>
              </a:buClr>
              <a:defRPr/>
            </a:pPr>
            <a:endParaRPr lang="en-US" sz="2400">
              <a:solidFill>
                <a:srgbClr val="000000"/>
              </a:solidFill>
              <a:effectLst>
                <a:outerShdw blurRad="38100" dist="38100" dir="2700000" algn="tl">
                  <a:srgbClr val="FFFFFF"/>
                </a:outerShdw>
              </a:effectLst>
              <a:latin typeface="VNI-Times" pitchFamily="2" charset="0"/>
            </a:endParaRPr>
          </a:p>
        </p:txBody>
      </p:sp>
      <p:sp>
        <p:nvSpPr>
          <p:cNvPr id="68658" name="Line 50">
            <a:extLst>
              <a:ext uri="{FF2B5EF4-FFF2-40B4-BE49-F238E27FC236}">
                <a16:creationId xmlns:a16="http://schemas.microsoft.com/office/drawing/2014/main" id="{BAB3E8EB-B886-4B0C-9D42-4159DFCF65D3}"/>
              </a:ext>
            </a:extLst>
          </p:cNvPr>
          <p:cNvSpPr>
            <a:spLocks noChangeShapeType="1"/>
          </p:cNvSpPr>
          <p:nvPr/>
        </p:nvSpPr>
        <p:spPr bwMode="auto">
          <a:xfrm>
            <a:off x="6705600" y="4800600"/>
            <a:ext cx="1219200" cy="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67" name="AutoShape 59">
            <a:extLst>
              <a:ext uri="{FF2B5EF4-FFF2-40B4-BE49-F238E27FC236}">
                <a16:creationId xmlns:a16="http://schemas.microsoft.com/office/drawing/2014/main" id="{44B8F145-3FD3-4FBC-A51D-34CE051F9E76}"/>
              </a:ext>
            </a:extLst>
          </p:cNvPr>
          <p:cNvSpPr>
            <a:spLocks noChangeArrowheads="1"/>
          </p:cNvSpPr>
          <p:nvPr/>
        </p:nvSpPr>
        <p:spPr bwMode="auto">
          <a:xfrm rot="5400000">
            <a:off x="6896100" y="3771900"/>
            <a:ext cx="1066800" cy="990600"/>
          </a:xfrm>
          <a:prstGeom prst="parallelogram">
            <a:avLst>
              <a:gd name="adj" fmla="val 37672"/>
            </a:avLst>
          </a:prstGeom>
          <a:solidFill>
            <a:srgbClr val="0099CC"/>
          </a:soli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56" name="Line 48">
            <a:extLst>
              <a:ext uri="{FF2B5EF4-FFF2-40B4-BE49-F238E27FC236}">
                <a16:creationId xmlns:a16="http://schemas.microsoft.com/office/drawing/2014/main" id="{D2584420-FF7E-41D2-B6A1-5852E7ACB9FB}"/>
              </a:ext>
            </a:extLst>
          </p:cNvPr>
          <p:cNvSpPr>
            <a:spLocks noChangeShapeType="1"/>
          </p:cNvSpPr>
          <p:nvPr/>
        </p:nvSpPr>
        <p:spPr bwMode="auto">
          <a:xfrm>
            <a:off x="5768975" y="3733800"/>
            <a:ext cx="1143000" cy="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55" name="Line 47">
            <a:extLst>
              <a:ext uri="{FF2B5EF4-FFF2-40B4-BE49-F238E27FC236}">
                <a16:creationId xmlns:a16="http://schemas.microsoft.com/office/drawing/2014/main" id="{6BAFB7DD-DFED-4B5E-8489-60D4D7B2CC8C}"/>
              </a:ext>
            </a:extLst>
          </p:cNvPr>
          <p:cNvSpPr>
            <a:spLocks noChangeShapeType="1"/>
          </p:cNvSpPr>
          <p:nvPr/>
        </p:nvSpPr>
        <p:spPr bwMode="auto">
          <a:xfrm>
            <a:off x="5791200" y="4419600"/>
            <a:ext cx="1143000" cy="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22" name="AutoShape 14">
            <a:extLst>
              <a:ext uri="{FF2B5EF4-FFF2-40B4-BE49-F238E27FC236}">
                <a16:creationId xmlns:a16="http://schemas.microsoft.com/office/drawing/2014/main" id="{98ECBDA0-EDCB-46C3-8178-DF3E9F1B2E88}"/>
              </a:ext>
            </a:extLst>
          </p:cNvPr>
          <p:cNvSpPr>
            <a:spLocks noChangeArrowheads="1"/>
          </p:cNvSpPr>
          <p:nvPr/>
        </p:nvSpPr>
        <p:spPr bwMode="auto">
          <a:xfrm flipV="1">
            <a:off x="2133600" y="4724400"/>
            <a:ext cx="5943600" cy="1066800"/>
          </a:xfrm>
          <a:prstGeom prst="parallelogram">
            <a:avLst>
              <a:gd name="adj" fmla="val 194897"/>
            </a:avLst>
          </a:prstGeom>
          <a:gradFill rotWithShape="0">
            <a:gsLst>
              <a:gs pos="0">
                <a:srgbClr val="CCCC00"/>
              </a:gs>
              <a:gs pos="100000">
                <a:srgbClr val="FFFFCC"/>
              </a:gs>
            </a:gsLst>
            <a:lin ang="540000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62" name="Line 54">
            <a:extLst>
              <a:ext uri="{FF2B5EF4-FFF2-40B4-BE49-F238E27FC236}">
                <a16:creationId xmlns:a16="http://schemas.microsoft.com/office/drawing/2014/main" id="{DAFD0290-986C-414D-BE72-D7BBEC0D7665}"/>
              </a:ext>
            </a:extLst>
          </p:cNvPr>
          <p:cNvSpPr>
            <a:spLocks noChangeShapeType="1"/>
          </p:cNvSpPr>
          <p:nvPr/>
        </p:nvSpPr>
        <p:spPr bwMode="auto">
          <a:xfrm>
            <a:off x="5768975" y="4419600"/>
            <a:ext cx="0" cy="838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61" name="AutoShape 53">
            <a:extLst>
              <a:ext uri="{FF2B5EF4-FFF2-40B4-BE49-F238E27FC236}">
                <a16:creationId xmlns:a16="http://schemas.microsoft.com/office/drawing/2014/main" id="{8A8C2ADB-97F7-472C-93BC-043ECF931F55}"/>
              </a:ext>
            </a:extLst>
          </p:cNvPr>
          <p:cNvSpPr>
            <a:spLocks noChangeArrowheads="1"/>
          </p:cNvSpPr>
          <p:nvPr/>
        </p:nvSpPr>
        <p:spPr bwMode="auto">
          <a:xfrm flipV="1">
            <a:off x="4114800" y="5257800"/>
            <a:ext cx="2590800" cy="401638"/>
          </a:xfrm>
          <a:prstGeom prst="parallelogram">
            <a:avLst>
              <a:gd name="adj" fmla="val 225651"/>
            </a:avLst>
          </a:prstGeom>
          <a:solidFill>
            <a:srgbClr val="0099CC"/>
          </a:soli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68665" name="Line 57">
            <a:extLst>
              <a:ext uri="{FF2B5EF4-FFF2-40B4-BE49-F238E27FC236}">
                <a16:creationId xmlns:a16="http://schemas.microsoft.com/office/drawing/2014/main" id="{C010B41D-292E-4B90-9E86-C4482FF381E8}"/>
              </a:ext>
            </a:extLst>
          </p:cNvPr>
          <p:cNvSpPr>
            <a:spLocks noChangeShapeType="1"/>
          </p:cNvSpPr>
          <p:nvPr/>
        </p:nvSpPr>
        <p:spPr bwMode="auto">
          <a:xfrm>
            <a:off x="5006975" y="4800600"/>
            <a:ext cx="0" cy="838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68664" name="Line 56">
            <a:extLst>
              <a:ext uri="{FF2B5EF4-FFF2-40B4-BE49-F238E27FC236}">
                <a16:creationId xmlns:a16="http://schemas.microsoft.com/office/drawing/2014/main" id="{D04FE2E5-E4C0-4257-B11B-5C101F23A676}"/>
              </a:ext>
            </a:extLst>
          </p:cNvPr>
          <p:cNvSpPr>
            <a:spLocks noChangeShapeType="1"/>
          </p:cNvSpPr>
          <p:nvPr/>
        </p:nvSpPr>
        <p:spPr bwMode="auto">
          <a:xfrm>
            <a:off x="6683375" y="4800600"/>
            <a:ext cx="0" cy="838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grpSp>
        <p:nvGrpSpPr>
          <p:cNvPr id="2" name="Group 15">
            <a:extLst>
              <a:ext uri="{FF2B5EF4-FFF2-40B4-BE49-F238E27FC236}">
                <a16:creationId xmlns:a16="http://schemas.microsoft.com/office/drawing/2014/main" id="{CCC5D0F9-7DC1-4E9D-9C65-99571BAC7EC2}"/>
              </a:ext>
            </a:extLst>
          </p:cNvPr>
          <p:cNvGrpSpPr>
            <a:grpSpLocks/>
          </p:cNvGrpSpPr>
          <p:nvPr/>
        </p:nvGrpSpPr>
        <p:grpSpPr bwMode="auto">
          <a:xfrm>
            <a:off x="4114800" y="3733800"/>
            <a:ext cx="2590800" cy="1066800"/>
            <a:chOff x="912" y="517"/>
            <a:chExt cx="2160" cy="923"/>
          </a:xfrm>
        </p:grpSpPr>
        <p:sp>
          <p:nvSpPr>
            <p:cNvPr id="99368" name="Rectangle 16">
              <a:extLst>
                <a:ext uri="{FF2B5EF4-FFF2-40B4-BE49-F238E27FC236}">
                  <a16:creationId xmlns:a16="http://schemas.microsoft.com/office/drawing/2014/main" id="{29879F0C-D0A7-4373-AB63-1B4C6A7DA282}"/>
                </a:ext>
              </a:extLst>
            </p:cNvPr>
            <p:cNvSpPr>
              <a:spLocks noChangeArrowheads="1"/>
            </p:cNvSpPr>
            <p:nvPr/>
          </p:nvSpPr>
          <p:spPr bwMode="auto">
            <a:xfrm>
              <a:off x="912" y="528"/>
              <a:ext cx="1398" cy="565"/>
            </a:xfrm>
            <a:prstGeom prst="rect">
              <a:avLst/>
            </a:prstGeom>
            <a:gradFill rotWithShape="1">
              <a:gsLst>
                <a:gs pos="0">
                  <a:schemeClr val="accent1"/>
                </a:gs>
                <a:gs pos="100000">
                  <a:schemeClr val="bg2"/>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9369" name="AutoShape 17">
              <a:extLst>
                <a:ext uri="{FF2B5EF4-FFF2-40B4-BE49-F238E27FC236}">
                  <a16:creationId xmlns:a16="http://schemas.microsoft.com/office/drawing/2014/main" id="{70B6E182-7440-4021-8D36-2DA40E8E9D32}"/>
                </a:ext>
              </a:extLst>
            </p:cNvPr>
            <p:cNvSpPr>
              <a:spLocks noChangeArrowheads="1"/>
            </p:cNvSpPr>
            <p:nvPr/>
          </p:nvSpPr>
          <p:spPr bwMode="auto">
            <a:xfrm flipV="1">
              <a:off x="912" y="1093"/>
              <a:ext cx="2160" cy="347"/>
            </a:xfrm>
            <a:prstGeom prst="parallelogram">
              <a:avLst>
                <a:gd name="adj" fmla="val 217752"/>
              </a:avLst>
            </a:prstGeom>
            <a:gradFill rotWithShape="1">
              <a:gsLst>
                <a:gs pos="0">
                  <a:schemeClr val="accent1"/>
                </a:gs>
                <a:gs pos="100000">
                  <a:schemeClr val="bg2"/>
                </a:gs>
              </a:gsLst>
              <a:lin ang="0" scaled="1"/>
            </a:gradFill>
            <a:ln w="19050" algn="ctr">
              <a:solidFill>
                <a:schemeClr val="tx1"/>
              </a:solidFill>
              <a:prstDash val="dash"/>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9370" name="AutoShape 18">
              <a:extLst>
                <a:ext uri="{FF2B5EF4-FFF2-40B4-BE49-F238E27FC236}">
                  <a16:creationId xmlns:a16="http://schemas.microsoft.com/office/drawing/2014/main" id="{D7CB0160-29C2-4BC4-8C56-836570072B40}"/>
                </a:ext>
              </a:extLst>
            </p:cNvPr>
            <p:cNvSpPr>
              <a:spLocks noChangeArrowheads="1"/>
            </p:cNvSpPr>
            <p:nvPr/>
          </p:nvSpPr>
          <p:spPr bwMode="auto">
            <a:xfrm flipV="1">
              <a:off x="912" y="517"/>
              <a:ext cx="2160" cy="347"/>
            </a:xfrm>
            <a:prstGeom prst="parallelogram">
              <a:avLst>
                <a:gd name="adj" fmla="val 217752"/>
              </a:avLst>
            </a:prstGeom>
            <a:gradFill rotWithShape="1">
              <a:gsLst>
                <a:gs pos="0">
                  <a:schemeClr val="accent1"/>
                </a:gs>
                <a:gs pos="100000">
                  <a:schemeClr val="bg2"/>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9371" name="Rectangle 19">
              <a:extLst>
                <a:ext uri="{FF2B5EF4-FFF2-40B4-BE49-F238E27FC236}">
                  <a16:creationId xmlns:a16="http://schemas.microsoft.com/office/drawing/2014/main" id="{9B83ADDF-8056-4A32-841E-C1642991A548}"/>
                </a:ext>
              </a:extLst>
            </p:cNvPr>
            <p:cNvSpPr>
              <a:spLocks noChangeArrowheads="1"/>
            </p:cNvSpPr>
            <p:nvPr/>
          </p:nvSpPr>
          <p:spPr bwMode="auto">
            <a:xfrm>
              <a:off x="1680" y="864"/>
              <a:ext cx="1392" cy="576"/>
            </a:xfrm>
            <a:prstGeom prst="rect">
              <a:avLst/>
            </a:prstGeom>
            <a:gradFill rotWithShape="1">
              <a:gsLst>
                <a:gs pos="0">
                  <a:schemeClr val="accent1"/>
                </a:gs>
                <a:gs pos="100000">
                  <a:schemeClr val="bg2"/>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9372" name="Line 20">
              <a:extLst>
                <a:ext uri="{FF2B5EF4-FFF2-40B4-BE49-F238E27FC236}">
                  <a16:creationId xmlns:a16="http://schemas.microsoft.com/office/drawing/2014/main" id="{FEF18F0A-9E03-44ED-BF7F-315CBA625985}"/>
                </a:ext>
              </a:extLst>
            </p:cNvPr>
            <p:cNvSpPr>
              <a:spLocks noChangeShapeType="1"/>
            </p:cNvSpPr>
            <p:nvPr/>
          </p:nvSpPr>
          <p:spPr bwMode="auto">
            <a:xfrm>
              <a:off x="2304" y="528"/>
              <a:ext cx="0" cy="57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9373" name="Line 21">
              <a:extLst>
                <a:ext uri="{FF2B5EF4-FFF2-40B4-BE49-F238E27FC236}">
                  <a16:creationId xmlns:a16="http://schemas.microsoft.com/office/drawing/2014/main" id="{C319840C-5363-421B-AD52-ABBA4A556166}"/>
                </a:ext>
              </a:extLst>
            </p:cNvPr>
            <p:cNvSpPr>
              <a:spLocks noChangeShapeType="1"/>
            </p:cNvSpPr>
            <p:nvPr/>
          </p:nvSpPr>
          <p:spPr bwMode="auto">
            <a:xfrm>
              <a:off x="1680" y="1104"/>
              <a:ext cx="624"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9374" name="Line 22">
              <a:extLst>
                <a:ext uri="{FF2B5EF4-FFF2-40B4-BE49-F238E27FC236}">
                  <a16:creationId xmlns:a16="http://schemas.microsoft.com/office/drawing/2014/main" id="{2750EEB1-FFEB-47D1-A678-C4B8AEDE656A}"/>
                </a:ext>
              </a:extLst>
            </p:cNvPr>
            <p:cNvSpPr>
              <a:spLocks noChangeShapeType="1"/>
            </p:cNvSpPr>
            <p:nvPr/>
          </p:nvSpPr>
          <p:spPr bwMode="auto">
            <a:xfrm>
              <a:off x="2304" y="1104"/>
              <a:ext cx="768" cy="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9375" name="Line 23">
              <a:extLst>
                <a:ext uri="{FF2B5EF4-FFF2-40B4-BE49-F238E27FC236}">
                  <a16:creationId xmlns:a16="http://schemas.microsoft.com/office/drawing/2014/main" id="{B6137599-DDBD-4E72-8B75-E19A1CE6DB3C}"/>
                </a:ext>
              </a:extLst>
            </p:cNvPr>
            <p:cNvSpPr>
              <a:spLocks noChangeShapeType="1"/>
            </p:cNvSpPr>
            <p:nvPr/>
          </p:nvSpPr>
          <p:spPr bwMode="auto">
            <a:xfrm>
              <a:off x="912" y="1104"/>
              <a:ext cx="768"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grpSp>
      <p:sp>
        <p:nvSpPr>
          <p:cNvPr id="68663" name="Line 55">
            <a:extLst>
              <a:ext uri="{FF2B5EF4-FFF2-40B4-BE49-F238E27FC236}">
                <a16:creationId xmlns:a16="http://schemas.microsoft.com/office/drawing/2014/main" id="{1FCFC05E-2EE9-4C79-A277-8174783EB538}"/>
              </a:ext>
            </a:extLst>
          </p:cNvPr>
          <p:cNvSpPr>
            <a:spLocks noChangeShapeType="1"/>
          </p:cNvSpPr>
          <p:nvPr/>
        </p:nvSpPr>
        <p:spPr bwMode="auto">
          <a:xfrm>
            <a:off x="4114800" y="4419600"/>
            <a:ext cx="0" cy="8382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20"/>
                                        </p:tgtEl>
                                        <p:attrNameLst>
                                          <p:attrName>style.visibility</p:attrName>
                                        </p:attrNameLst>
                                      </p:cBhvr>
                                      <p:to>
                                        <p:strVal val="visible"/>
                                      </p:to>
                                    </p:set>
                                    <p:animEffect transition="in" filter="fade">
                                      <p:cBhvr>
                                        <p:cTn id="7" dur="2000"/>
                                        <p:tgtEl>
                                          <p:spTgt spid="68620"/>
                                        </p:tgtEl>
                                      </p:cBhvr>
                                    </p:animEffect>
                                  </p:childTnLst>
                                </p:cTn>
                              </p:par>
                              <p:par>
                                <p:cTn id="8" presetID="10" presetClass="entr" presetSubtype="0" fill="hold" nodeType="withEffect">
                                  <p:stCondLst>
                                    <p:cond delay="0"/>
                                  </p:stCondLst>
                                  <p:childTnLst>
                                    <p:set>
                                      <p:cBhvr>
                                        <p:cTn id="9" dur="1" fill="hold">
                                          <p:stCondLst>
                                            <p:cond delay="0"/>
                                          </p:stCondLst>
                                        </p:cTn>
                                        <p:tgtEl>
                                          <p:spTgt spid="68621"/>
                                        </p:tgtEl>
                                        <p:attrNameLst>
                                          <p:attrName>style.visibility</p:attrName>
                                        </p:attrNameLst>
                                      </p:cBhvr>
                                      <p:to>
                                        <p:strVal val="visible"/>
                                      </p:to>
                                    </p:set>
                                    <p:animEffect transition="in" filter="fade">
                                      <p:cBhvr>
                                        <p:cTn id="10" dur="2000"/>
                                        <p:tgtEl>
                                          <p:spTgt spid="686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8622"/>
                                        </p:tgtEl>
                                        <p:attrNameLst>
                                          <p:attrName>style.visibility</p:attrName>
                                        </p:attrNameLst>
                                      </p:cBhvr>
                                      <p:to>
                                        <p:strVal val="visible"/>
                                      </p:to>
                                    </p:set>
                                    <p:animEffect transition="in" filter="fade">
                                      <p:cBhvr>
                                        <p:cTn id="13" dur="2000"/>
                                        <p:tgtEl>
                                          <p:spTgt spid="68622"/>
                                        </p:tgtEl>
                                      </p:cBhvr>
                                    </p:animEffect>
                                  </p:childTnLst>
                                </p:cTn>
                              </p:par>
                            </p:childTnLst>
                          </p:cTn>
                        </p:par>
                        <p:par>
                          <p:cTn id="14" fill="hold" nodeType="afterGroup">
                            <p:stCondLst>
                              <p:cond delay="2000"/>
                            </p:stCondLst>
                            <p:childTnLst>
                              <p:par>
                                <p:cTn id="15" presetID="5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68647"/>
                                        </p:tgtEl>
                                        <p:attrNameLst>
                                          <p:attrName>style.visibility</p:attrName>
                                        </p:attrNameLst>
                                      </p:cBhvr>
                                      <p:to>
                                        <p:strVal val="visible"/>
                                      </p:to>
                                    </p:set>
                                    <p:animEffect transition="in" filter="wipe(down)">
                                      <p:cBhvr>
                                        <p:cTn id="24" dur="2000"/>
                                        <p:tgtEl>
                                          <p:spTgt spid="68647"/>
                                        </p:tgtEl>
                                      </p:cBhvr>
                                    </p:animEffect>
                                  </p:childTnLst>
                                </p:cTn>
                              </p:par>
                              <p:par>
                                <p:cTn id="25" presetID="22" presetClass="entr" presetSubtype="4" fill="hold" nodeType="withEffect">
                                  <p:stCondLst>
                                    <p:cond delay="0"/>
                                  </p:stCondLst>
                                  <p:childTnLst>
                                    <p:set>
                                      <p:cBhvr>
                                        <p:cTn id="26" dur="1" fill="hold">
                                          <p:stCondLst>
                                            <p:cond delay="0"/>
                                          </p:stCondLst>
                                        </p:cTn>
                                        <p:tgtEl>
                                          <p:spTgt spid="68651"/>
                                        </p:tgtEl>
                                        <p:attrNameLst>
                                          <p:attrName>style.visibility</p:attrName>
                                        </p:attrNameLst>
                                      </p:cBhvr>
                                      <p:to>
                                        <p:strVal val="visible"/>
                                      </p:to>
                                    </p:set>
                                    <p:animEffect transition="in" filter="wipe(down)">
                                      <p:cBhvr>
                                        <p:cTn id="27" dur="2000"/>
                                        <p:tgtEl>
                                          <p:spTgt spid="68651"/>
                                        </p:tgtEl>
                                      </p:cBhvr>
                                    </p:animEffect>
                                  </p:childTnLst>
                                </p:cTn>
                              </p:par>
                              <p:par>
                                <p:cTn id="28" presetID="22" presetClass="entr" presetSubtype="4" fill="hold" nodeType="withEffect">
                                  <p:stCondLst>
                                    <p:cond delay="0"/>
                                  </p:stCondLst>
                                  <p:childTnLst>
                                    <p:set>
                                      <p:cBhvr>
                                        <p:cTn id="29" dur="1" fill="hold">
                                          <p:stCondLst>
                                            <p:cond delay="0"/>
                                          </p:stCondLst>
                                        </p:cTn>
                                        <p:tgtEl>
                                          <p:spTgt spid="68652"/>
                                        </p:tgtEl>
                                        <p:attrNameLst>
                                          <p:attrName>style.visibility</p:attrName>
                                        </p:attrNameLst>
                                      </p:cBhvr>
                                      <p:to>
                                        <p:strVal val="visible"/>
                                      </p:to>
                                    </p:set>
                                    <p:animEffect transition="in" filter="wipe(down)">
                                      <p:cBhvr>
                                        <p:cTn id="30" dur="2000"/>
                                        <p:tgtEl>
                                          <p:spTgt spid="68652"/>
                                        </p:tgtEl>
                                      </p:cBhvr>
                                    </p:animEffect>
                                  </p:childTnLst>
                                </p:cTn>
                              </p:par>
                              <p:par>
                                <p:cTn id="31" presetID="22" presetClass="entr" presetSubtype="4" fill="hold" nodeType="withEffect">
                                  <p:stCondLst>
                                    <p:cond delay="0"/>
                                  </p:stCondLst>
                                  <p:childTnLst>
                                    <p:set>
                                      <p:cBhvr>
                                        <p:cTn id="32" dur="1" fill="hold">
                                          <p:stCondLst>
                                            <p:cond delay="0"/>
                                          </p:stCondLst>
                                        </p:cTn>
                                        <p:tgtEl>
                                          <p:spTgt spid="68653"/>
                                        </p:tgtEl>
                                        <p:attrNameLst>
                                          <p:attrName>style.visibility</p:attrName>
                                        </p:attrNameLst>
                                      </p:cBhvr>
                                      <p:to>
                                        <p:strVal val="visible"/>
                                      </p:to>
                                    </p:set>
                                    <p:animEffect transition="in" filter="wipe(down)">
                                      <p:cBhvr>
                                        <p:cTn id="33" dur="2000"/>
                                        <p:tgtEl>
                                          <p:spTgt spid="68653"/>
                                        </p:tgtEl>
                                      </p:cBhvr>
                                    </p:animEffect>
                                  </p:childTnLst>
                                </p:cTn>
                              </p:par>
                              <p:par>
                                <p:cTn id="34" presetID="22" presetClass="entr" presetSubtype="4" fill="hold" nodeType="withEffect">
                                  <p:stCondLst>
                                    <p:cond delay="0"/>
                                  </p:stCondLst>
                                  <p:childTnLst>
                                    <p:set>
                                      <p:cBhvr>
                                        <p:cTn id="35" dur="1" fill="hold">
                                          <p:stCondLst>
                                            <p:cond delay="0"/>
                                          </p:stCondLst>
                                        </p:cTn>
                                        <p:tgtEl>
                                          <p:spTgt spid="68655"/>
                                        </p:tgtEl>
                                        <p:attrNameLst>
                                          <p:attrName>style.visibility</p:attrName>
                                        </p:attrNameLst>
                                      </p:cBhvr>
                                      <p:to>
                                        <p:strVal val="visible"/>
                                      </p:to>
                                    </p:set>
                                    <p:animEffect transition="in" filter="wipe(down)">
                                      <p:cBhvr>
                                        <p:cTn id="36" dur="2000"/>
                                        <p:tgtEl>
                                          <p:spTgt spid="68655"/>
                                        </p:tgtEl>
                                      </p:cBhvr>
                                    </p:animEffect>
                                  </p:childTnLst>
                                </p:cTn>
                              </p:par>
                              <p:par>
                                <p:cTn id="37" presetID="22" presetClass="entr" presetSubtype="4" fill="hold" nodeType="withEffect">
                                  <p:stCondLst>
                                    <p:cond delay="0"/>
                                  </p:stCondLst>
                                  <p:childTnLst>
                                    <p:set>
                                      <p:cBhvr>
                                        <p:cTn id="38" dur="1" fill="hold">
                                          <p:stCondLst>
                                            <p:cond delay="0"/>
                                          </p:stCondLst>
                                        </p:cTn>
                                        <p:tgtEl>
                                          <p:spTgt spid="68656"/>
                                        </p:tgtEl>
                                        <p:attrNameLst>
                                          <p:attrName>style.visibility</p:attrName>
                                        </p:attrNameLst>
                                      </p:cBhvr>
                                      <p:to>
                                        <p:strVal val="visible"/>
                                      </p:to>
                                    </p:set>
                                    <p:animEffect transition="in" filter="wipe(down)">
                                      <p:cBhvr>
                                        <p:cTn id="39" dur="1000"/>
                                        <p:tgtEl>
                                          <p:spTgt spid="68656"/>
                                        </p:tgtEl>
                                      </p:cBhvr>
                                    </p:animEffect>
                                  </p:childTnLst>
                                </p:cTn>
                              </p:par>
                              <p:par>
                                <p:cTn id="40" presetID="22" presetClass="entr" presetSubtype="4" fill="hold" nodeType="withEffect">
                                  <p:stCondLst>
                                    <p:cond delay="0"/>
                                  </p:stCondLst>
                                  <p:childTnLst>
                                    <p:set>
                                      <p:cBhvr>
                                        <p:cTn id="41" dur="1" fill="hold">
                                          <p:stCondLst>
                                            <p:cond delay="0"/>
                                          </p:stCondLst>
                                        </p:cTn>
                                        <p:tgtEl>
                                          <p:spTgt spid="68657"/>
                                        </p:tgtEl>
                                        <p:attrNameLst>
                                          <p:attrName>style.visibility</p:attrName>
                                        </p:attrNameLst>
                                      </p:cBhvr>
                                      <p:to>
                                        <p:strVal val="visible"/>
                                      </p:to>
                                    </p:set>
                                    <p:animEffect transition="in" filter="wipe(down)">
                                      <p:cBhvr>
                                        <p:cTn id="42" dur="2000"/>
                                        <p:tgtEl>
                                          <p:spTgt spid="68657"/>
                                        </p:tgtEl>
                                      </p:cBhvr>
                                    </p:animEffect>
                                  </p:childTnLst>
                                </p:cTn>
                              </p:par>
                              <p:par>
                                <p:cTn id="43" presetID="22" presetClass="entr" presetSubtype="4" fill="hold" nodeType="withEffect">
                                  <p:stCondLst>
                                    <p:cond delay="0"/>
                                  </p:stCondLst>
                                  <p:childTnLst>
                                    <p:set>
                                      <p:cBhvr>
                                        <p:cTn id="44" dur="1" fill="hold">
                                          <p:stCondLst>
                                            <p:cond delay="0"/>
                                          </p:stCondLst>
                                        </p:cTn>
                                        <p:tgtEl>
                                          <p:spTgt spid="68658"/>
                                        </p:tgtEl>
                                        <p:attrNameLst>
                                          <p:attrName>style.visibility</p:attrName>
                                        </p:attrNameLst>
                                      </p:cBhvr>
                                      <p:to>
                                        <p:strVal val="visible"/>
                                      </p:to>
                                    </p:set>
                                    <p:animEffect transition="in" filter="wipe(down)">
                                      <p:cBhvr>
                                        <p:cTn id="45" dur="2000"/>
                                        <p:tgtEl>
                                          <p:spTgt spid="68658"/>
                                        </p:tgtEl>
                                      </p:cBhvr>
                                    </p:animEffect>
                                  </p:childTnLst>
                                </p:cTn>
                              </p:par>
                              <p:par>
                                <p:cTn id="46" presetID="22" presetClass="entr" presetSubtype="4" fill="hold" nodeType="withEffect">
                                  <p:stCondLst>
                                    <p:cond delay="0"/>
                                  </p:stCondLst>
                                  <p:childTnLst>
                                    <p:set>
                                      <p:cBhvr>
                                        <p:cTn id="47" dur="1" fill="hold">
                                          <p:stCondLst>
                                            <p:cond delay="0"/>
                                          </p:stCondLst>
                                        </p:cTn>
                                        <p:tgtEl>
                                          <p:spTgt spid="68662"/>
                                        </p:tgtEl>
                                        <p:attrNameLst>
                                          <p:attrName>style.visibility</p:attrName>
                                        </p:attrNameLst>
                                      </p:cBhvr>
                                      <p:to>
                                        <p:strVal val="visible"/>
                                      </p:to>
                                    </p:set>
                                    <p:animEffect transition="in" filter="wipe(down)">
                                      <p:cBhvr>
                                        <p:cTn id="48" dur="2000"/>
                                        <p:tgtEl>
                                          <p:spTgt spid="68662"/>
                                        </p:tgtEl>
                                      </p:cBhvr>
                                    </p:animEffect>
                                  </p:childTnLst>
                                </p:cTn>
                              </p:par>
                              <p:par>
                                <p:cTn id="49" presetID="22" presetClass="entr" presetSubtype="4" fill="hold" nodeType="withEffect">
                                  <p:stCondLst>
                                    <p:cond delay="0"/>
                                  </p:stCondLst>
                                  <p:childTnLst>
                                    <p:set>
                                      <p:cBhvr>
                                        <p:cTn id="50" dur="1" fill="hold">
                                          <p:stCondLst>
                                            <p:cond delay="0"/>
                                          </p:stCondLst>
                                        </p:cTn>
                                        <p:tgtEl>
                                          <p:spTgt spid="68663"/>
                                        </p:tgtEl>
                                        <p:attrNameLst>
                                          <p:attrName>style.visibility</p:attrName>
                                        </p:attrNameLst>
                                      </p:cBhvr>
                                      <p:to>
                                        <p:strVal val="visible"/>
                                      </p:to>
                                    </p:set>
                                    <p:animEffect transition="in" filter="wipe(down)">
                                      <p:cBhvr>
                                        <p:cTn id="51" dur="2000"/>
                                        <p:tgtEl>
                                          <p:spTgt spid="68663"/>
                                        </p:tgtEl>
                                      </p:cBhvr>
                                    </p:animEffect>
                                  </p:childTnLst>
                                </p:cTn>
                              </p:par>
                              <p:par>
                                <p:cTn id="52" presetID="22" presetClass="entr" presetSubtype="4" fill="hold" nodeType="withEffect">
                                  <p:stCondLst>
                                    <p:cond delay="0"/>
                                  </p:stCondLst>
                                  <p:childTnLst>
                                    <p:set>
                                      <p:cBhvr>
                                        <p:cTn id="53" dur="1" fill="hold">
                                          <p:stCondLst>
                                            <p:cond delay="0"/>
                                          </p:stCondLst>
                                        </p:cTn>
                                        <p:tgtEl>
                                          <p:spTgt spid="68664"/>
                                        </p:tgtEl>
                                        <p:attrNameLst>
                                          <p:attrName>style.visibility</p:attrName>
                                        </p:attrNameLst>
                                      </p:cBhvr>
                                      <p:to>
                                        <p:strVal val="visible"/>
                                      </p:to>
                                    </p:set>
                                    <p:animEffect transition="in" filter="wipe(down)">
                                      <p:cBhvr>
                                        <p:cTn id="54" dur="2000"/>
                                        <p:tgtEl>
                                          <p:spTgt spid="68664"/>
                                        </p:tgtEl>
                                      </p:cBhvr>
                                    </p:animEffect>
                                  </p:childTnLst>
                                </p:cTn>
                              </p:par>
                              <p:par>
                                <p:cTn id="55" presetID="22" presetClass="entr" presetSubtype="4" fill="hold" nodeType="withEffect">
                                  <p:stCondLst>
                                    <p:cond delay="0"/>
                                  </p:stCondLst>
                                  <p:childTnLst>
                                    <p:set>
                                      <p:cBhvr>
                                        <p:cTn id="56" dur="1" fill="hold">
                                          <p:stCondLst>
                                            <p:cond delay="0"/>
                                          </p:stCondLst>
                                        </p:cTn>
                                        <p:tgtEl>
                                          <p:spTgt spid="68665"/>
                                        </p:tgtEl>
                                        <p:attrNameLst>
                                          <p:attrName>style.visibility</p:attrName>
                                        </p:attrNameLst>
                                      </p:cBhvr>
                                      <p:to>
                                        <p:strVal val="visible"/>
                                      </p:to>
                                    </p:set>
                                    <p:animEffect transition="in" filter="wipe(down)">
                                      <p:cBhvr>
                                        <p:cTn id="57" dur="2000"/>
                                        <p:tgtEl>
                                          <p:spTgt spid="68665"/>
                                        </p:tgtEl>
                                      </p:cBhvr>
                                    </p:animEffect>
                                  </p:childTnLst>
                                </p:cTn>
                              </p:par>
                            </p:childTnLst>
                          </p:cTn>
                        </p:par>
                        <p:par>
                          <p:cTn id="58" fill="hold" nodeType="afterGroup">
                            <p:stCondLst>
                              <p:cond delay="2000"/>
                            </p:stCondLst>
                            <p:childTnLst>
                              <p:par>
                                <p:cTn id="59" presetID="14" presetClass="entr" presetSubtype="10" fill="hold" grpId="0" nodeType="afterEffect">
                                  <p:stCondLst>
                                    <p:cond delay="0"/>
                                  </p:stCondLst>
                                  <p:childTnLst>
                                    <p:set>
                                      <p:cBhvr>
                                        <p:cTn id="60" dur="1" fill="hold">
                                          <p:stCondLst>
                                            <p:cond delay="0"/>
                                          </p:stCondLst>
                                        </p:cTn>
                                        <p:tgtEl>
                                          <p:spTgt spid="68654"/>
                                        </p:tgtEl>
                                        <p:attrNameLst>
                                          <p:attrName>style.visibility</p:attrName>
                                        </p:attrNameLst>
                                      </p:cBhvr>
                                      <p:to>
                                        <p:strVal val="visible"/>
                                      </p:to>
                                    </p:set>
                                    <p:animEffect transition="in" filter="randombar(horizontal)">
                                      <p:cBhvr>
                                        <p:cTn id="61" dur="2000"/>
                                        <p:tgtEl>
                                          <p:spTgt spid="6865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68667"/>
                                        </p:tgtEl>
                                        <p:attrNameLst>
                                          <p:attrName>style.visibility</p:attrName>
                                        </p:attrNameLst>
                                      </p:cBhvr>
                                      <p:to>
                                        <p:strVal val="visible"/>
                                      </p:to>
                                    </p:set>
                                    <p:animEffect transition="in" filter="randombar(horizontal)">
                                      <p:cBhvr>
                                        <p:cTn id="64" dur="2000"/>
                                        <p:tgtEl>
                                          <p:spTgt spid="68667"/>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68661"/>
                                        </p:tgtEl>
                                        <p:attrNameLst>
                                          <p:attrName>style.visibility</p:attrName>
                                        </p:attrNameLst>
                                      </p:cBhvr>
                                      <p:to>
                                        <p:strVal val="visible"/>
                                      </p:to>
                                    </p:set>
                                    <p:animEffect transition="in" filter="randombar(horizontal)">
                                      <p:cBhvr>
                                        <p:cTn id="67" dur="2000"/>
                                        <p:tgtEl>
                                          <p:spTgt spid="68661"/>
                                        </p:tgtEl>
                                      </p:cBhvr>
                                    </p:animEffect>
                                  </p:childTnLst>
                                </p:cTn>
                              </p:par>
                            </p:childTnLst>
                          </p:cTn>
                        </p:par>
                        <p:par>
                          <p:cTn id="68" fill="hold" nodeType="afterGroup">
                            <p:stCondLst>
                              <p:cond delay="4000"/>
                            </p:stCondLst>
                            <p:childTnLst>
                              <p:par>
                                <p:cTn id="69" presetID="22" presetClass="entr" presetSubtype="4" fill="hold" nodeType="afterEffect">
                                  <p:stCondLst>
                                    <p:cond delay="0"/>
                                  </p:stCondLst>
                                  <p:childTnLst>
                                    <p:set>
                                      <p:cBhvr>
                                        <p:cTn id="70" dur="1" fill="hold">
                                          <p:stCondLst>
                                            <p:cond delay="0"/>
                                          </p:stCondLst>
                                        </p:cTn>
                                        <p:tgtEl>
                                          <p:spTgt spid="68680"/>
                                        </p:tgtEl>
                                        <p:attrNameLst>
                                          <p:attrName>style.visibility</p:attrName>
                                        </p:attrNameLst>
                                      </p:cBhvr>
                                      <p:to>
                                        <p:strVal val="visible"/>
                                      </p:to>
                                    </p:set>
                                    <p:animEffect transition="in" filter="wipe(down)">
                                      <p:cBhvr>
                                        <p:cTn id="71" dur="2000"/>
                                        <p:tgtEl>
                                          <p:spTgt spid="68680"/>
                                        </p:tgtEl>
                                      </p:cBhvr>
                                    </p:animEffect>
                                  </p:childTnLst>
                                </p:cTn>
                              </p:par>
                              <p:par>
                                <p:cTn id="72" presetID="22" presetClass="entr" presetSubtype="4" fill="hold" nodeType="withEffect">
                                  <p:stCondLst>
                                    <p:cond delay="0"/>
                                  </p:stCondLst>
                                  <p:childTnLst>
                                    <p:set>
                                      <p:cBhvr>
                                        <p:cTn id="73" dur="1" fill="hold">
                                          <p:stCondLst>
                                            <p:cond delay="0"/>
                                          </p:stCondLst>
                                        </p:cTn>
                                        <p:tgtEl>
                                          <p:spTgt spid="68681"/>
                                        </p:tgtEl>
                                        <p:attrNameLst>
                                          <p:attrName>style.visibility</p:attrName>
                                        </p:attrNameLst>
                                      </p:cBhvr>
                                      <p:to>
                                        <p:strVal val="visible"/>
                                      </p:to>
                                    </p:set>
                                    <p:animEffect transition="in" filter="wipe(down)">
                                      <p:cBhvr>
                                        <p:cTn id="74" dur="2000"/>
                                        <p:tgtEl>
                                          <p:spTgt spid="68681"/>
                                        </p:tgtEl>
                                      </p:cBhvr>
                                    </p:animEffect>
                                  </p:childTnLst>
                                </p:cTn>
                              </p:par>
                              <p:par>
                                <p:cTn id="75" presetID="22" presetClass="entr" presetSubtype="4" fill="hold" nodeType="withEffect">
                                  <p:stCondLst>
                                    <p:cond delay="0"/>
                                  </p:stCondLst>
                                  <p:childTnLst>
                                    <p:set>
                                      <p:cBhvr>
                                        <p:cTn id="76" dur="1" fill="hold">
                                          <p:stCondLst>
                                            <p:cond delay="0"/>
                                          </p:stCondLst>
                                        </p:cTn>
                                        <p:tgtEl>
                                          <p:spTgt spid="68682"/>
                                        </p:tgtEl>
                                        <p:attrNameLst>
                                          <p:attrName>style.visibility</p:attrName>
                                        </p:attrNameLst>
                                      </p:cBhvr>
                                      <p:to>
                                        <p:strVal val="visible"/>
                                      </p:to>
                                    </p:set>
                                    <p:animEffect transition="in" filter="wipe(down)">
                                      <p:cBhvr>
                                        <p:cTn id="77" dur="2000"/>
                                        <p:tgtEl>
                                          <p:spTgt spid="68682"/>
                                        </p:tgtEl>
                                      </p:cBhvr>
                                    </p:animEffect>
                                  </p:childTnLst>
                                </p:cTn>
                              </p:par>
                              <p:par>
                                <p:cTn id="78" presetID="22" presetClass="entr" presetSubtype="4" fill="hold" nodeType="withEffect">
                                  <p:stCondLst>
                                    <p:cond delay="0"/>
                                  </p:stCondLst>
                                  <p:childTnLst>
                                    <p:set>
                                      <p:cBhvr>
                                        <p:cTn id="79" dur="1" fill="hold">
                                          <p:stCondLst>
                                            <p:cond delay="0"/>
                                          </p:stCondLst>
                                        </p:cTn>
                                        <p:tgtEl>
                                          <p:spTgt spid="68684"/>
                                        </p:tgtEl>
                                        <p:attrNameLst>
                                          <p:attrName>style.visibility</p:attrName>
                                        </p:attrNameLst>
                                      </p:cBhvr>
                                      <p:to>
                                        <p:strVal val="visible"/>
                                      </p:to>
                                    </p:set>
                                    <p:animEffect transition="in" filter="wipe(down)">
                                      <p:cBhvr>
                                        <p:cTn id="80" dur="2000"/>
                                        <p:tgtEl>
                                          <p:spTgt spid="68684"/>
                                        </p:tgtEl>
                                      </p:cBhvr>
                                    </p:animEffect>
                                  </p:childTnLst>
                                </p:cTn>
                              </p:par>
                            </p:childTnLst>
                          </p:cTn>
                        </p:par>
                        <p:par>
                          <p:cTn id="81" fill="hold" nodeType="afterGroup">
                            <p:stCondLst>
                              <p:cond delay="6000"/>
                            </p:stCondLst>
                            <p:childTnLst>
                              <p:par>
                                <p:cTn id="82" presetID="10" presetClass="exit" presetSubtype="0" fill="hold" nodeType="afterEffect">
                                  <p:stCondLst>
                                    <p:cond delay="0"/>
                                  </p:stCondLst>
                                  <p:childTnLst>
                                    <p:animEffect transition="out" filter="fade">
                                      <p:cBhvr>
                                        <p:cTn id="83" dur="2000"/>
                                        <p:tgtEl>
                                          <p:spTgt spid="68621"/>
                                        </p:tgtEl>
                                      </p:cBhvr>
                                    </p:animEffect>
                                    <p:set>
                                      <p:cBhvr>
                                        <p:cTn id="84" dur="1" fill="hold">
                                          <p:stCondLst>
                                            <p:cond delay="1999"/>
                                          </p:stCondLst>
                                        </p:cTn>
                                        <p:tgtEl>
                                          <p:spTgt spid="68621"/>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68622"/>
                                        </p:tgtEl>
                                      </p:cBhvr>
                                    </p:animEffect>
                                    <p:set>
                                      <p:cBhvr>
                                        <p:cTn id="87" dur="1" fill="hold">
                                          <p:stCondLst>
                                            <p:cond delay="1999"/>
                                          </p:stCondLst>
                                        </p:cTn>
                                        <p:tgtEl>
                                          <p:spTgt spid="6862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68657"/>
                                        </p:tgtEl>
                                      </p:cBhvr>
                                    </p:animEffect>
                                    <p:set>
                                      <p:cBhvr>
                                        <p:cTn id="90" dur="1" fill="hold">
                                          <p:stCondLst>
                                            <p:cond delay="1999"/>
                                          </p:stCondLst>
                                        </p:cTn>
                                        <p:tgtEl>
                                          <p:spTgt spid="68657"/>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000"/>
                                        <p:tgtEl>
                                          <p:spTgt spid="68656"/>
                                        </p:tgtEl>
                                      </p:cBhvr>
                                    </p:animEffect>
                                    <p:set>
                                      <p:cBhvr>
                                        <p:cTn id="93" dur="1" fill="hold">
                                          <p:stCondLst>
                                            <p:cond delay="1999"/>
                                          </p:stCondLst>
                                        </p:cTn>
                                        <p:tgtEl>
                                          <p:spTgt spid="68656"/>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68655"/>
                                        </p:tgtEl>
                                      </p:cBhvr>
                                    </p:animEffect>
                                    <p:set>
                                      <p:cBhvr>
                                        <p:cTn id="96" dur="1" fill="hold">
                                          <p:stCondLst>
                                            <p:cond delay="1999"/>
                                          </p:stCondLst>
                                        </p:cTn>
                                        <p:tgtEl>
                                          <p:spTgt spid="68655"/>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68667"/>
                                        </p:tgtEl>
                                      </p:cBhvr>
                                    </p:animEffect>
                                    <p:set>
                                      <p:cBhvr>
                                        <p:cTn id="99" dur="1" fill="hold">
                                          <p:stCondLst>
                                            <p:cond delay="1999"/>
                                          </p:stCondLst>
                                        </p:cTn>
                                        <p:tgtEl>
                                          <p:spTgt spid="68667"/>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2"/>
                                        </p:tgtEl>
                                      </p:cBhvr>
                                    </p:animEffect>
                                    <p:set>
                                      <p:cBhvr>
                                        <p:cTn id="102" dur="1" fill="hold">
                                          <p:stCondLst>
                                            <p:cond delay="1999"/>
                                          </p:stCondLst>
                                        </p:cTn>
                                        <p:tgtEl>
                                          <p:spTgt spid="2"/>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2000"/>
                                        <p:tgtEl>
                                          <p:spTgt spid="68663"/>
                                        </p:tgtEl>
                                      </p:cBhvr>
                                    </p:animEffect>
                                    <p:set>
                                      <p:cBhvr>
                                        <p:cTn id="105" dur="1" fill="hold">
                                          <p:stCondLst>
                                            <p:cond delay="1999"/>
                                          </p:stCondLst>
                                        </p:cTn>
                                        <p:tgtEl>
                                          <p:spTgt spid="68663"/>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2000"/>
                                        <p:tgtEl>
                                          <p:spTgt spid="68665"/>
                                        </p:tgtEl>
                                      </p:cBhvr>
                                    </p:animEffect>
                                    <p:set>
                                      <p:cBhvr>
                                        <p:cTn id="108" dur="1" fill="hold">
                                          <p:stCondLst>
                                            <p:cond delay="1999"/>
                                          </p:stCondLst>
                                        </p:cTn>
                                        <p:tgtEl>
                                          <p:spTgt spid="68665"/>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2000"/>
                                        <p:tgtEl>
                                          <p:spTgt spid="68662"/>
                                        </p:tgtEl>
                                      </p:cBhvr>
                                    </p:animEffect>
                                    <p:set>
                                      <p:cBhvr>
                                        <p:cTn id="111" dur="1" fill="hold">
                                          <p:stCondLst>
                                            <p:cond delay="1999"/>
                                          </p:stCondLst>
                                        </p:cTn>
                                        <p:tgtEl>
                                          <p:spTgt spid="68662"/>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68658"/>
                                        </p:tgtEl>
                                      </p:cBhvr>
                                    </p:animEffect>
                                    <p:set>
                                      <p:cBhvr>
                                        <p:cTn id="114" dur="1" fill="hold">
                                          <p:stCondLst>
                                            <p:cond delay="1999"/>
                                          </p:stCondLst>
                                        </p:cTn>
                                        <p:tgtEl>
                                          <p:spTgt spid="68658"/>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68653"/>
                                        </p:tgtEl>
                                      </p:cBhvr>
                                    </p:animEffect>
                                    <p:set>
                                      <p:cBhvr>
                                        <p:cTn id="117" dur="1" fill="hold">
                                          <p:stCondLst>
                                            <p:cond delay="1999"/>
                                          </p:stCondLst>
                                        </p:cTn>
                                        <p:tgtEl>
                                          <p:spTgt spid="68653"/>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0"/>
                                        <p:tgtEl>
                                          <p:spTgt spid="68647"/>
                                        </p:tgtEl>
                                      </p:cBhvr>
                                    </p:animEffect>
                                    <p:set>
                                      <p:cBhvr>
                                        <p:cTn id="120" dur="1" fill="hold">
                                          <p:stCondLst>
                                            <p:cond delay="1999"/>
                                          </p:stCondLst>
                                        </p:cTn>
                                        <p:tgtEl>
                                          <p:spTgt spid="6864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68664"/>
                                        </p:tgtEl>
                                      </p:cBhvr>
                                    </p:animEffect>
                                    <p:set>
                                      <p:cBhvr>
                                        <p:cTn id="123" dur="1" fill="hold">
                                          <p:stCondLst>
                                            <p:cond delay="1999"/>
                                          </p:stCondLst>
                                        </p:cTn>
                                        <p:tgtEl>
                                          <p:spTgt spid="68664"/>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2000"/>
                                        <p:tgtEl>
                                          <p:spTgt spid="68651"/>
                                        </p:tgtEl>
                                      </p:cBhvr>
                                    </p:animEffect>
                                    <p:set>
                                      <p:cBhvr>
                                        <p:cTn id="126" dur="1" fill="hold">
                                          <p:stCondLst>
                                            <p:cond delay="1999"/>
                                          </p:stCondLst>
                                        </p:cTn>
                                        <p:tgtEl>
                                          <p:spTgt spid="68651"/>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2000"/>
                                        <p:tgtEl>
                                          <p:spTgt spid="68652"/>
                                        </p:tgtEl>
                                      </p:cBhvr>
                                    </p:animEffect>
                                    <p:set>
                                      <p:cBhvr>
                                        <p:cTn id="129" dur="1" fill="hold">
                                          <p:stCondLst>
                                            <p:cond delay="1999"/>
                                          </p:stCondLst>
                                        </p:cTn>
                                        <p:tgtEl>
                                          <p:spTgt spid="6865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2000"/>
                                        <p:tgtEl>
                                          <p:spTgt spid="68661"/>
                                        </p:tgtEl>
                                      </p:cBhvr>
                                    </p:animEffect>
                                    <p:set>
                                      <p:cBhvr>
                                        <p:cTn id="132" dur="1" fill="hold">
                                          <p:stCondLst>
                                            <p:cond delay="1999"/>
                                          </p:stCondLst>
                                        </p:cTn>
                                        <p:tgtEl>
                                          <p:spTgt spid="68661"/>
                                        </p:tgtEl>
                                        <p:attrNameLst>
                                          <p:attrName>style.visibility</p:attrName>
                                        </p:attrNameLst>
                                      </p:cBhvr>
                                      <p:to>
                                        <p:strVal val="hidden"/>
                                      </p:to>
                                    </p:set>
                                  </p:childTnLst>
                                </p:cTn>
                              </p:par>
                              <p:par>
                                <p:cTn id="133" presetID="21" presetClass="exit" presetSubtype="4" fill="hold" nodeType="withEffect">
                                  <p:stCondLst>
                                    <p:cond delay="0"/>
                                  </p:stCondLst>
                                  <p:childTnLst>
                                    <p:animEffect transition="out" filter="wheel(4)">
                                      <p:cBhvr>
                                        <p:cTn id="134" dur="2000"/>
                                        <p:tgtEl>
                                          <p:spTgt spid="68680"/>
                                        </p:tgtEl>
                                      </p:cBhvr>
                                    </p:animEffect>
                                    <p:set>
                                      <p:cBhvr>
                                        <p:cTn id="135" dur="1" fill="hold">
                                          <p:stCondLst>
                                            <p:cond delay="1999"/>
                                          </p:stCondLst>
                                        </p:cTn>
                                        <p:tgtEl>
                                          <p:spTgt spid="68680"/>
                                        </p:tgtEl>
                                        <p:attrNameLst>
                                          <p:attrName>style.visibility</p:attrName>
                                        </p:attrNameLst>
                                      </p:cBhvr>
                                      <p:to>
                                        <p:strVal val="hidden"/>
                                      </p:to>
                                    </p:set>
                                  </p:childTnLst>
                                </p:cTn>
                              </p:par>
                              <p:par>
                                <p:cTn id="136" presetID="21" presetClass="exit" presetSubtype="4" fill="hold" nodeType="withEffect">
                                  <p:stCondLst>
                                    <p:cond delay="0"/>
                                  </p:stCondLst>
                                  <p:childTnLst>
                                    <p:animEffect transition="out" filter="wheel(4)">
                                      <p:cBhvr>
                                        <p:cTn id="137" dur="2000"/>
                                        <p:tgtEl>
                                          <p:spTgt spid="68681"/>
                                        </p:tgtEl>
                                      </p:cBhvr>
                                    </p:animEffect>
                                    <p:set>
                                      <p:cBhvr>
                                        <p:cTn id="138" dur="1" fill="hold">
                                          <p:stCondLst>
                                            <p:cond delay="1999"/>
                                          </p:stCondLst>
                                        </p:cTn>
                                        <p:tgtEl>
                                          <p:spTgt spid="68681"/>
                                        </p:tgtEl>
                                        <p:attrNameLst>
                                          <p:attrName>style.visibility</p:attrName>
                                        </p:attrNameLst>
                                      </p:cBhvr>
                                      <p:to>
                                        <p:strVal val="hidden"/>
                                      </p:to>
                                    </p:set>
                                  </p:childTnLst>
                                </p:cTn>
                              </p:par>
                              <p:par>
                                <p:cTn id="139" presetID="21" presetClass="exit" presetSubtype="4" fill="hold" nodeType="withEffect">
                                  <p:stCondLst>
                                    <p:cond delay="0"/>
                                  </p:stCondLst>
                                  <p:childTnLst>
                                    <p:animEffect transition="out" filter="wheel(4)">
                                      <p:cBhvr>
                                        <p:cTn id="140" dur="2000"/>
                                        <p:tgtEl>
                                          <p:spTgt spid="68684"/>
                                        </p:tgtEl>
                                      </p:cBhvr>
                                    </p:animEffect>
                                    <p:set>
                                      <p:cBhvr>
                                        <p:cTn id="141" dur="1" fill="hold">
                                          <p:stCondLst>
                                            <p:cond delay="1999"/>
                                          </p:stCondLst>
                                        </p:cTn>
                                        <p:tgtEl>
                                          <p:spTgt spid="68684"/>
                                        </p:tgtEl>
                                        <p:attrNameLst>
                                          <p:attrName>style.visibility</p:attrName>
                                        </p:attrNameLst>
                                      </p:cBhvr>
                                      <p:to>
                                        <p:strVal val="hidden"/>
                                      </p:to>
                                    </p:set>
                                  </p:childTnLst>
                                </p:cTn>
                              </p:par>
                              <p:par>
                                <p:cTn id="142" presetID="21" presetClass="exit" presetSubtype="4" fill="hold" nodeType="withEffect">
                                  <p:stCondLst>
                                    <p:cond delay="0"/>
                                  </p:stCondLst>
                                  <p:childTnLst>
                                    <p:animEffect transition="out" filter="wheel(4)">
                                      <p:cBhvr>
                                        <p:cTn id="143" dur="2000"/>
                                        <p:tgtEl>
                                          <p:spTgt spid="68682"/>
                                        </p:tgtEl>
                                      </p:cBhvr>
                                    </p:animEffect>
                                    <p:set>
                                      <p:cBhvr>
                                        <p:cTn id="144" dur="1" fill="hold">
                                          <p:stCondLst>
                                            <p:cond delay="1999"/>
                                          </p:stCondLst>
                                        </p:cTn>
                                        <p:tgtEl>
                                          <p:spTgt spid="68682"/>
                                        </p:tgtEl>
                                        <p:attrNameLst>
                                          <p:attrName>style.visibility</p:attrName>
                                        </p:attrNameLst>
                                      </p:cBhvr>
                                      <p:to>
                                        <p:strVal val="hidden"/>
                                      </p:to>
                                    </p:set>
                                  </p:childTnLst>
                                </p:cTn>
                              </p:par>
                              <p:par>
                                <p:cTn id="145" presetID="10" presetClass="entr" presetSubtype="0" fill="hold" grpId="0" nodeType="withEffect">
                                  <p:stCondLst>
                                    <p:cond delay="0"/>
                                  </p:stCondLst>
                                  <p:childTnLst>
                                    <p:set>
                                      <p:cBhvr>
                                        <p:cTn id="146" dur="1" fill="hold">
                                          <p:stCondLst>
                                            <p:cond delay="0"/>
                                          </p:stCondLst>
                                        </p:cTn>
                                        <p:tgtEl>
                                          <p:spTgt spid="68673"/>
                                        </p:tgtEl>
                                        <p:attrNameLst>
                                          <p:attrName>style.visibility</p:attrName>
                                        </p:attrNameLst>
                                      </p:cBhvr>
                                      <p:to>
                                        <p:strVal val="visible"/>
                                      </p:to>
                                    </p:set>
                                    <p:animEffect transition="in" filter="fade">
                                      <p:cBhvr>
                                        <p:cTn id="147" dur="2000"/>
                                        <p:tgtEl>
                                          <p:spTgt spid="6867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68677"/>
                                        </p:tgtEl>
                                        <p:attrNameLst>
                                          <p:attrName>style.visibility</p:attrName>
                                        </p:attrNameLst>
                                      </p:cBhvr>
                                      <p:to>
                                        <p:strVal val="visible"/>
                                      </p:to>
                                    </p:set>
                                    <p:animEffect transition="in" filter="fade">
                                      <p:cBhvr>
                                        <p:cTn id="150" dur="2000"/>
                                        <p:tgtEl>
                                          <p:spTgt spid="68677"/>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8675"/>
                                        </p:tgtEl>
                                        <p:attrNameLst>
                                          <p:attrName>style.visibility</p:attrName>
                                        </p:attrNameLst>
                                      </p:cBhvr>
                                      <p:to>
                                        <p:strVal val="visible"/>
                                      </p:to>
                                    </p:set>
                                    <p:animEffect transition="in" filter="fade">
                                      <p:cBhvr>
                                        <p:cTn id="153" dur="2000"/>
                                        <p:tgtEl>
                                          <p:spTgt spid="6867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8674"/>
                                        </p:tgtEl>
                                        <p:attrNameLst>
                                          <p:attrName>style.visibility</p:attrName>
                                        </p:attrNameLst>
                                      </p:cBhvr>
                                      <p:to>
                                        <p:strVal val="visible"/>
                                      </p:to>
                                    </p:set>
                                    <p:animEffect transition="in" filter="fade">
                                      <p:cBhvr>
                                        <p:cTn id="156" dur="2000"/>
                                        <p:tgtEl>
                                          <p:spTgt spid="68674"/>
                                        </p:tgtEl>
                                      </p:cBhvr>
                                    </p:animEffect>
                                  </p:childTnLst>
                                </p:cTn>
                              </p:par>
                              <p:par>
                                <p:cTn id="157" presetID="55" presetClass="entr" presetSubtype="0" fill="hold" nodeType="withEffect">
                                  <p:stCondLst>
                                    <p:cond delay="0"/>
                                  </p:stCondLst>
                                  <p:childTnLst>
                                    <p:set>
                                      <p:cBhvr>
                                        <p:cTn id="158" dur="1" fill="hold">
                                          <p:stCondLst>
                                            <p:cond delay="0"/>
                                          </p:stCondLst>
                                        </p:cTn>
                                        <p:tgtEl>
                                          <p:spTgt spid="68692"/>
                                        </p:tgtEl>
                                        <p:attrNameLst>
                                          <p:attrName>style.visibility</p:attrName>
                                        </p:attrNameLst>
                                      </p:cBhvr>
                                      <p:to>
                                        <p:strVal val="visible"/>
                                      </p:to>
                                    </p:set>
                                    <p:anim calcmode="lin" valueType="num">
                                      <p:cBhvr>
                                        <p:cTn id="159" dur="1000" fill="hold"/>
                                        <p:tgtEl>
                                          <p:spTgt spid="68692"/>
                                        </p:tgtEl>
                                        <p:attrNameLst>
                                          <p:attrName>ppt_w</p:attrName>
                                        </p:attrNameLst>
                                      </p:cBhvr>
                                      <p:tavLst>
                                        <p:tav tm="0">
                                          <p:val>
                                            <p:strVal val="#ppt_w*0.70"/>
                                          </p:val>
                                        </p:tav>
                                        <p:tav tm="100000">
                                          <p:val>
                                            <p:strVal val="#ppt_w"/>
                                          </p:val>
                                        </p:tav>
                                      </p:tavLst>
                                    </p:anim>
                                    <p:anim calcmode="lin" valueType="num">
                                      <p:cBhvr>
                                        <p:cTn id="160" dur="1000" fill="hold"/>
                                        <p:tgtEl>
                                          <p:spTgt spid="68692"/>
                                        </p:tgtEl>
                                        <p:attrNameLst>
                                          <p:attrName>ppt_h</p:attrName>
                                        </p:attrNameLst>
                                      </p:cBhvr>
                                      <p:tavLst>
                                        <p:tav tm="0">
                                          <p:val>
                                            <p:strVal val="#ppt_h"/>
                                          </p:val>
                                        </p:tav>
                                        <p:tav tm="100000">
                                          <p:val>
                                            <p:strVal val="#ppt_h"/>
                                          </p:val>
                                        </p:tav>
                                      </p:tavLst>
                                    </p:anim>
                                    <p:animEffect transition="in" filter="fade">
                                      <p:cBhvr>
                                        <p:cTn id="161" dur="1000"/>
                                        <p:tgtEl>
                                          <p:spTgt spid="68692"/>
                                        </p:tgtEl>
                                      </p:cBhvr>
                                    </p:animEffect>
                                  </p:childTnLst>
                                </p:cTn>
                              </p:par>
                              <p:par>
                                <p:cTn id="162" presetID="55" presetClass="entr" presetSubtype="0" fill="hold" nodeType="withEffect">
                                  <p:stCondLst>
                                    <p:cond delay="0"/>
                                  </p:stCondLst>
                                  <p:childTnLst>
                                    <p:set>
                                      <p:cBhvr>
                                        <p:cTn id="163" dur="1" fill="hold">
                                          <p:stCondLst>
                                            <p:cond delay="0"/>
                                          </p:stCondLst>
                                        </p:cTn>
                                        <p:tgtEl>
                                          <p:spTgt spid="68689"/>
                                        </p:tgtEl>
                                        <p:attrNameLst>
                                          <p:attrName>style.visibility</p:attrName>
                                        </p:attrNameLst>
                                      </p:cBhvr>
                                      <p:to>
                                        <p:strVal val="visible"/>
                                      </p:to>
                                    </p:set>
                                    <p:anim calcmode="lin" valueType="num">
                                      <p:cBhvr>
                                        <p:cTn id="164" dur="1000" fill="hold"/>
                                        <p:tgtEl>
                                          <p:spTgt spid="68689"/>
                                        </p:tgtEl>
                                        <p:attrNameLst>
                                          <p:attrName>ppt_w</p:attrName>
                                        </p:attrNameLst>
                                      </p:cBhvr>
                                      <p:tavLst>
                                        <p:tav tm="0">
                                          <p:val>
                                            <p:strVal val="#ppt_w*0.70"/>
                                          </p:val>
                                        </p:tav>
                                        <p:tav tm="100000">
                                          <p:val>
                                            <p:strVal val="#ppt_w"/>
                                          </p:val>
                                        </p:tav>
                                      </p:tavLst>
                                    </p:anim>
                                    <p:anim calcmode="lin" valueType="num">
                                      <p:cBhvr>
                                        <p:cTn id="165" dur="1000" fill="hold"/>
                                        <p:tgtEl>
                                          <p:spTgt spid="68689"/>
                                        </p:tgtEl>
                                        <p:attrNameLst>
                                          <p:attrName>ppt_h</p:attrName>
                                        </p:attrNameLst>
                                      </p:cBhvr>
                                      <p:tavLst>
                                        <p:tav tm="0">
                                          <p:val>
                                            <p:strVal val="#ppt_h"/>
                                          </p:val>
                                        </p:tav>
                                        <p:tav tm="100000">
                                          <p:val>
                                            <p:strVal val="#ppt_h"/>
                                          </p:val>
                                        </p:tav>
                                      </p:tavLst>
                                    </p:anim>
                                    <p:animEffect transition="in" filter="fade">
                                      <p:cBhvr>
                                        <p:cTn id="166" dur="1000"/>
                                        <p:tgtEl>
                                          <p:spTgt spid="68689"/>
                                        </p:tgtEl>
                                      </p:cBhvr>
                                    </p:animEffect>
                                  </p:childTnLst>
                                </p:cTn>
                              </p:par>
                              <p:par>
                                <p:cTn id="167" presetID="55" presetClass="entr" presetSubtype="0" fill="hold" nodeType="withEffect">
                                  <p:stCondLst>
                                    <p:cond delay="0"/>
                                  </p:stCondLst>
                                  <p:childTnLst>
                                    <p:set>
                                      <p:cBhvr>
                                        <p:cTn id="168" dur="1" fill="hold">
                                          <p:stCondLst>
                                            <p:cond delay="0"/>
                                          </p:stCondLst>
                                        </p:cTn>
                                        <p:tgtEl>
                                          <p:spTgt spid="68688"/>
                                        </p:tgtEl>
                                        <p:attrNameLst>
                                          <p:attrName>style.visibility</p:attrName>
                                        </p:attrNameLst>
                                      </p:cBhvr>
                                      <p:to>
                                        <p:strVal val="visible"/>
                                      </p:to>
                                    </p:set>
                                    <p:anim calcmode="lin" valueType="num">
                                      <p:cBhvr>
                                        <p:cTn id="169" dur="1000" fill="hold"/>
                                        <p:tgtEl>
                                          <p:spTgt spid="68688"/>
                                        </p:tgtEl>
                                        <p:attrNameLst>
                                          <p:attrName>ppt_w</p:attrName>
                                        </p:attrNameLst>
                                      </p:cBhvr>
                                      <p:tavLst>
                                        <p:tav tm="0">
                                          <p:val>
                                            <p:strVal val="#ppt_w*0.70"/>
                                          </p:val>
                                        </p:tav>
                                        <p:tav tm="100000">
                                          <p:val>
                                            <p:strVal val="#ppt_w"/>
                                          </p:val>
                                        </p:tav>
                                      </p:tavLst>
                                    </p:anim>
                                    <p:anim calcmode="lin" valueType="num">
                                      <p:cBhvr>
                                        <p:cTn id="170" dur="1000" fill="hold"/>
                                        <p:tgtEl>
                                          <p:spTgt spid="68688"/>
                                        </p:tgtEl>
                                        <p:attrNameLst>
                                          <p:attrName>ppt_h</p:attrName>
                                        </p:attrNameLst>
                                      </p:cBhvr>
                                      <p:tavLst>
                                        <p:tav tm="0">
                                          <p:val>
                                            <p:strVal val="#ppt_h"/>
                                          </p:val>
                                        </p:tav>
                                        <p:tav tm="100000">
                                          <p:val>
                                            <p:strVal val="#ppt_h"/>
                                          </p:val>
                                        </p:tav>
                                      </p:tavLst>
                                    </p:anim>
                                    <p:animEffect transition="in" filter="fade">
                                      <p:cBhvr>
                                        <p:cTn id="171" dur="1000"/>
                                        <p:tgtEl>
                                          <p:spTgt spid="68688"/>
                                        </p:tgtEl>
                                      </p:cBhvr>
                                    </p:animEffect>
                                  </p:childTnLst>
                                </p:cTn>
                              </p:par>
                              <p:par>
                                <p:cTn id="172" presetID="55" presetClass="entr" presetSubtype="0" fill="hold" nodeType="withEffect">
                                  <p:stCondLst>
                                    <p:cond delay="0"/>
                                  </p:stCondLst>
                                  <p:childTnLst>
                                    <p:set>
                                      <p:cBhvr>
                                        <p:cTn id="173" dur="1" fill="hold">
                                          <p:stCondLst>
                                            <p:cond delay="0"/>
                                          </p:stCondLst>
                                        </p:cTn>
                                        <p:tgtEl>
                                          <p:spTgt spid="68691"/>
                                        </p:tgtEl>
                                        <p:attrNameLst>
                                          <p:attrName>style.visibility</p:attrName>
                                        </p:attrNameLst>
                                      </p:cBhvr>
                                      <p:to>
                                        <p:strVal val="visible"/>
                                      </p:to>
                                    </p:set>
                                    <p:anim calcmode="lin" valueType="num">
                                      <p:cBhvr>
                                        <p:cTn id="174" dur="1000" fill="hold"/>
                                        <p:tgtEl>
                                          <p:spTgt spid="68691"/>
                                        </p:tgtEl>
                                        <p:attrNameLst>
                                          <p:attrName>ppt_w</p:attrName>
                                        </p:attrNameLst>
                                      </p:cBhvr>
                                      <p:tavLst>
                                        <p:tav tm="0">
                                          <p:val>
                                            <p:strVal val="#ppt_w*0.70"/>
                                          </p:val>
                                        </p:tav>
                                        <p:tav tm="100000">
                                          <p:val>
                                            <p:strVal val="#ppt_w"/>
                                          </p:val>
                                        </p:tav>
                                      </p:tavLst>
                                    </p:anim>
                                    <p:anim calcmode="lin" valueType="num">
                                      <p:cBhvr>
                                        <p:cTn id="175" dur="1000" fill="hold"/>
                                        <p:tgtEl>
                                          <p:spTgt spid="68691"/>
                                        </p:tgtEl>
                                        <p:attrNameLst>
                                          <p:attrName>ppt_h</p:attrName>
                                        </p:attrNameLst>
                                      </p:cBhvr>
                                      <p:tavLst>
                                        <p:tav tm="0">
                                          <p:val>
                                            <p:strVal val="#ppt_h"/>
                                          </p:val>
                                        </p:tav>
                                        <p:tav tm="100000">
                                          <p:val>
                                            <p:strVal val="#ppt_h"/>
                                          </p:val>
                                        </p:tav>
                                      </p:tavLst>
                                    </p:anim>
                                    <p:animEffect transition="in" filter="fade">
                                      <p:cBhvr>
                                        <p:cTn id="176" dur="1000"/>
                                        <p:tgtEl>
                                          <p:spTgt spid="6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0" animBg="1"/>
      <p:bldP spid="68654" grpId="0" animBg="1"/>
      <p:bldP spid="68673" grpId="0" animBg="1"/>
      <p:bldP spid="68674" grpId="0" animBg="1"/>
      <p:bldP spid="68677" grpId="0" animBg="1"/>
      <p:bldP spid="68675" grpId="0" animBg="1"/>
      <p:bldP spid="68667" grpId="0" animBg="1"/>
      <p:bldP spid="68667" grpId="1" animBg="1"/>
      <p:bldP spid="68622" grpId="0" animBg="1"/>
      <p:bldP spid="68622" grpId="1" animBg="1"/>
      <p:bldP spid="68661" grpId="0" animBg="1"/>
      <p:bldP spid="6866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8" name="Text Box 57">
            <a:extLst>
              <a:ext uri="{FF2B5EF4-FFF2-40B4-BE49-F238E27FC236}">
                <a16:creationId xmlns:a16="http://schemas.microsoft.com/office/drawing/2014/main" id="{8E418152-ECE0-433E-83D9-AD83148FF7D9}"/>
              </a:ext>
            </a:extLst>
          </p:cNvPr>
          <p:cNvSpPr txBox="1">
            <a:spLocks noChangeArrowheads="1"/>
          </p:cNvSpPr>
          <p:nvPr/>
        </p:nvSpPr>
        <p:spPr bwMode="auto">
          <a:xfrm>
            <a:off x="1074323" y="4740524"/>
            <a:ext cx="52261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3600" dirty="0">
                <a:solidFill>
                  <a:srgbClr val="4D4D4D"/>
                </a:solidFill>
              </a:rPr>
              <a:t>H.2.8</a:t>
            </a:r>
            <a:r>
              <a:rPr lang="en-US" altLang="vi-VN" sz="3600" b="0" dirty="0">
                <a:solidFill>
                  <a:srgbClr val="4D4D4D"/>
                </a:solidFill>
              </a:rPr>
              <a:t> </a:t>
            </a:r>
            <a:r>
              <a:rPr lang="en-US" altLang="vi-VN" sz="3600" b="0" dirty="0" err="1">
                <a:solidFill>
                  <a:srgbClr val="4D4D4D"/>
                </a:solidFill>
              </a:rPr>
              <a:t>Hình</a:t>
            </a:r>
            <a:r>
              <a:rPr lang="en-US" altLang="vi-VN" sz="3600" b="0" dirty="0">
                <a:solidFill>
                  <a:srgbClr val="4D4D4D"/>
                </a:solidFill>
              </a:rPr>
              <a:t> </a:t>
            </a:r>
            <a:r>
              <a:rPr lang="en-US" altLang="vi-VN" sz="3600" b="0" dirty="0" err="1">
                <a:solidFill>
                  <a:srgbClr val="4D4D4D"/>
                </a:solidFill>
              </a:rPr>
              <a:t>hộp</a:t>
            </a:r>
            <a:r>
              <a:rPr lang="en-US" altLang="vi-VN" sz="3600" b="0" dirty="0">
                <a:solidFill>
                  <a:srgbClr val="4D4D4D"/>
                </a:solidFill>
              </a:rPr>
              <a:t> </a:t>
            </a:r>
            <a:r>
              <a:rPr lang="en-US" altLang="vi-VN" sz="3600" b="0" dirty="0" err="1">
                <a:solidFill>
                  <a:srgbClr val="4D4D4D"/>
                </a:solidFill>
              </a:rPr>
              <a:t>chữ</a:t>
            </a:r>
            <a:r>
              <a:rPr lang="en-US" altLang="vi-VN" sz="3600" b="0" dirty="0">
                <a:solidFill>
                  <a:srgbClr val="4D4D4D"/>
                </a:solidFill>
              </a:rPr>
              <a:t> </a:t>
            </a:r>
            <a:r>
              <a:rPr lang="en-US" altLang="vi-VN" sz="3600" b="0" dirty="0" err="1">
                <a:solidFill>
                  <a:srgbClr val="4D4D4D"/>
                </a:solidFill>
              </a:rPr>
              <a:t>nhật</a:t>
            </a:r>
            <a:endParaRPr lang="en-US" altLang="vi-VN" sz="3600" b="0" dirty="0">
              <a:solidFill>
                <a:srgbClr val="4D4D4D"/>
              </a:solidFill>
            </a:endParaRPr>
          </a:p>
        </p:txBody>
      </p:sp>
      <p:grpSp>
        <p:nvGrpSpPr>
          <p:cNvPr id="39" name="Group 58">
            <a:extLst>
              <a:ext uri="{FF2B5EF4-FFF2-40B4-BE49-F238E27FC236}">
                <a16:creationId xmlns:a16="http://schemas.microsoft.com/office/drawing/2014/main" id="{29FA525E-8199-4D62-AD75-50FDA3FF0066}"/>
              </a:ext>
            </a:extLst>
          </p:cNvPr>
          <p:cNvGrpSpPr>
            <a:grpSpLocks/>
          </p:cNvGrpSpPr>
          <p:nvPr/>
        </p:nvGrpSpPr>
        <p:grpSpPr bwMode="auto">
          <a:xfrm>
            <a:off x="591687" y="1719511"/>
            <a:ext cx="5344891" cy="3009505"/>
            <a:chOff x="2832" y="912"/>
            <a:chExt cx="2160" cy="1104"/>
          </a:xfrm>
        </p:grpSpPr>
        <p:grpSp>
          <p:nvGrpSpPr>
            <p:cNvPr id="98308" name="Group 59">
              <a:extLst>
                <a:ext uri="{FF2B5EF4-FFF2-40B4-BE49-F238E27FC236}">
                  <a16:creationId xmlns:a16="http://schemas.microsoft.com/office/drawing/2014/main" id="{645FB347-0740-4B0B-B740-5F4E12D771F8}"/>
                </a:ext>
              </a:extLst>
            </p:cNvPr>
            <p:cNvGrpSpPr>
              <a:grpSpLocks/>
            </p:cNvGrpSpPr>
            <p:nvPr/>
          </p:nvGrpSpPr>
          <p:grpSpPr bwMode="auto">
            <a:xfrm>
              <a:off x="2832" y="960"/>
              <a:ext cx="1632" cy="672"/>
              <a:chOff x="912" y="517"/>
              <a:chExt cx="2160" cy="923"/>
            </a:xfrm>
          </p:grpSpPr>
          <p:sp>
            <p:nvSpPr>
              <p:cNvPr id="98320" name="Rectangle 60">
                <a:extLst>
                  <a:ext uri="{FF2B5EF4-FFF2-40B4-BE49-F238E27FC236}">
                    <a16:creationId xmlns:a16="http://schemas.microsoft.com/office/drawing/2014/main" id="{5ACA3532-E9AE-4B68-9AFC-E3EA10474139}"/>
                  </a:ext>
                </a:extLst>
              </p:cNvPr>
              <p:cNvSpPr>
                <a:spLocks noChangeArrowheads="1"/>
              </p:cNvSpPr>
              <p:nvPr/>
            </p:nvSpPr>
            <p:spPr bwMode="auto">
              <a:xfrm>
                <a:off x="912" y="528"/>
                <a:ext cx="1398" cy="565"/>
              </a:xfrm>
              <a:prstGeom prst="rect">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8321" name="AutoShape 61">
                <a:extLst>
                  <a:ext uri="{FF2B5EF4-FFF2-40B4-BE49-F238E27FC236}">
                    <a16:creationId xmlns:a16="http://schemas.microsoft.com/office/drawing/2014/main" id="{C6082C31-5164-4C60-8630-DFA6F6D14260}"/>
                  </a:ext>
                </a:extLst>
              </p:cNvPr>
              <p:cNvSpPr>
                <a:spLocks noChangeArrowheads="1"/>
              </p:cNvSpPr>
              <p:nvPr/>
            </p:nvSpPr>
            <p:spPr bwMode="auto">
              <a:xfrm flipV="1">
                <a:off x="912" y="1093"/>
                <a:ext cx="2160" cy="347"/>
              </a:xfrm>
              <a:prstGeom prst="parallelogram">
                <a:avLst>
                  <a:gd name="adj" fmla="val 217752"/>
                </a:avLst>
              </a:prstGeom>
              <a:gradFill rotWithShape="1">
                <a:gsLst>
                  <a:gs pos="0">
                    <a:srgbClr val="DDDDDD"/>
                  </a:gs>
                  <a:gs pos="100000">
                    <a:srgbClr val="5F5F5F"/>
                  </a:gs>
                </a:gsLst>
                <a:lin ang="0" scaled="1"/>
              </a:gradFill>
              <a:ln w="19050" algn="ctr">
                <a:solidFill>
                  <a:schemeClr val="tx1"/>
                </a:solidFill>
                <a:prstDash val="dash"/>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8322" name="AutoShape 62">
                <a:extLst>
                  <a:ext uri="{FF2B5EF4-FFF2-40B4-BE49-F238E27FC236}">
                    <a16:creationId xmlns:a16="http://schemas.microsoft.com/office/drawing/2014/main" id="{E22D02FB-08FE-4D21-B0BA-12BEAB3783AA}"/>
                  </a:ext>
                </a:extLst>
              </p:cNvPr>
              <p:cNvSpPr>
                <a:spLocks noChangeArrowheads="1"/>
              </p:cNvSpPr>
              <p:nvPr/>
            </p:nvSpPr>
            <p:spPr bwMode="auto">
              <a:xfrm flipV="1">
                <a:off x="912" y="517"/>
                <a:ext cx="2160" cy="347"/>
              </a:xfrm>
              <a:prstGeom prst="parallelogram">
                <a:avLst>
                  <a:gd name="adj" fmla="val 217752"/>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8323" name="Rectangle 63">
                <a:extLst>
                  <a:ext uri="{FF2B5EF4-FFF2-40B4-BE49-F238E27FC236}">
                    <a16:creationId xmlns:a16="http://schemas.microsoft.com/office/drawing/2014/main" id="{006AEC39-8CFB-435F-B783-914156F65479}"/>
                  </a:ext>
                </a:extLst>
              </p:cNvPr>
              <p:cNvSpPr>
                <a:spLocks noChangeArrowheads="1"/>
              </p:cNvSpPr>
              <p:nvPr/>
            </p:nvSpPr>
            <p:spPr bwMode="auto">
              <a:xfrm>
                <a:off x="1680" y="864"/>
                <a:ext cx="1392" cy="576"/>
              </a:xfrm>
              <a:prstGeom prst="rect">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98324" name="Line 64">
                <a:extLst>
                  <a:ext uri="{FF2B5EF4-FFF2-40B4-BE49-F238E27FC236}">
                    <a16:creationId xmlns:a16="http://schemas.microsoft.com/office/drawing/2014/main" id="{B8B7DB62-42FD-47A1-BA6F-CA7C75C37789}"/>
                  </a:ext>
                </a:extLst>
              </p:cNvPr>
              <p:cNvSpPr>
                <a:spLocks noChangeShapeType="1"/>
              </p:cNvSpPr>
              <p:nvPr/>
            </p:nvSpPr>
            <p:spPr bwMode="auto">
              <a:xfrm>
                <a:off x="2304" y="528"/>
                <a:ext cx="0" cy="57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25" name="Line 65">
                <a:extLst>
                  <a:ext uri="{FF2B5EF4-FFF2-40B4-BE49-F238E27FC236}">
                    <a16:creationId xmlns:a16="http://schemas.microsoft.com/office/drawing/2014/main" id="{472F1008-5B96-47F8-9E09-884404076359}"/>
                  </a:ext>
                </a:extLst>
              </p:cNvPr>
              <p:cNvSpPr>
                <a:spLocks noChangeShapeType="1"/>
              </p:cNvSpPr>
              <p:nvPr/>
            </p:nvSpPr>
            <p:spPr bwMode="auto">
              <a:xfrm>
                <a:off x="1680" y="1104"/>
                <a:ext cx="624"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26" name="Line 66">
                <a:extLst>
                  <a:ext uri="{FF2B5EF4-FFF2-40B4-BE49-F238E27FC236}">
                    <a16:creationId xmlns:a16="http://schemas.microsoft.com/office/drawing/2014/main" id="{7D2B414D-B5B5-49A7-8CEC-09380296D290}"/>
                  </a:ext>
                </a:extLst>
              </p:cNvPr>
              <p:cNvSpPr>
                <a:spLocks noChangeShapeType="1"/>
              </p:cNvSpPr>
              <p:nvPr/>
            </p:nvSpPr>
            <p:spPr bwMode="auto">
              <a:xfrm>
                <a:off x="2304" y="1104"/>
                <a:ext cx="768" cy="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27" name="Line 67">
                <a:extLst>
                  <a:ext uri="{FF2B5EF4-FFF2-40B4-BE49-F238E27FC236}">
                    <a16:creationId xmlns:a16="http://schemas.microsoft.com/office/drawing/2014/main" id="{1E2F83E3-24B3-4B29-A1EC-30544A738D31}"/>
                  </a:ext>
                </a:extLst>
              </p:cNvPr>
              <p:cNvSpPr>
                <a:spLocks noChangeShapeType="1"/>
              </p:cNvSpPr>
              <p:nvPr/>
            </p:nvSpPr>
            <p:spPr bwMode="auto">
              <a:xfrm>
                <a:off x="912" y="1104"/>
                <a:ext cx="768"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grpSp>
        <p:sp>
          <p:nvSpPr>
            <p:cNvPr id="98309" name="Line 68">
              <a:extLst>
                <a:ext uri="{FF2B5EF4-FFF2-40B4-BE49-F238E27FC236}">
                  <a16:creationId xmlns:a16="http://schemas.microsoft.com/office/drawing/2014/main" id="{E7AC076F-7328-43EF-A99A-FE08F3E18C8C}"/>
                </a:ext>
              </a:extLst>
            </p:cNvPr>
            <p:cNvSpPr>
              <a:spLocks noChangeShapeType="1"/>
            </p:cNvSpPr>
            <p:nvPr/>
          </p:nvSpPr>
          <p:spPr bwMode="auto">
            <a:xfrm>
              <a:off x="4464" y="163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10" name="Line 69">
              <a:extLst>
                <a:ext uri="{FF2B5EF4-FFF2-40B4-BE49-F238E27FC236}">
                  <a16:creationId xmlns:a16="http://schemas.microsoft.com/office/drawing/2014/main" id="{4E44B9A5-CF2C-4A2E-A29A-08CA8E7D8878}"/>
                </a:ext>
              </a:extLst>
            </p:cNvPr>
            <p:cNvSpPr>
              <a:spLocks noChangeShapeType="1"/>
            </p:cNvSpPr>
            <p:nvPr/>
          </p:nvSpPr>
          <p:spPr bwMode="auto">
            <a:xfrm>
              <a:off x="4416" y="120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11" name="Line 70">
              <a:extLst>
                <a:ext uri="{FF2B5EF4-FFF2-40B4-BE49-F238E27FC236}">
                  <a16:creationId xmlns:a16="http://schemas.microsoft.com/office/drawing/2014/main" id="{820BAEA3-3E1B-454A-A016-6138C62B0D34}"/>
                </a:ext>
              </a:extLst>
            </p:cNvPr>
            <p:cNvSpPr>
              <a:spLocks noChangeShapeType="1"/>
            </p:cNvSpPr>
            <p:nvPr/>
          </p:nvSpPr>
          <p:spPr bwMode="auto">
            <a:xfrm flipV="1">
              <a:off x="3888" y="960"/>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12" name="Line 71">
              <a:extLst>
                <a:ext uri="{FF2B5EF4-FFF2-40B4-BE49-F238E27FC236}">
                  <a16:creationId xmlns:a16="http://schemas.microsoft.com/office/drawing/2014/main" id="{4DBEA335-F874-498D-A57F-F89FD871368A}"/>
                </a:ext>
              </a:extLst>
            </p:cNvPr>
            <p:cNvSpPr>
              <a:spLocks noChangeShapeType="1"/>
            </p:cNvSpPr>
            <p:nvPr/>
          </p:nvSpPr>
          <p:spPr bwMode="auto">
            <a:xfrm>
              <a:off x="4464" y="163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13" name="Line 72">
              <a:extLst>
                <a:ext uri="{FF2B5EF4-FFF2-40B4-BE49-F238E27FC236}">
                  <a16:creationId xmlns:a16="http://schemas.microsoft.com/office/drawing/2014/main" id="{B5B9FD6A-A6C3-43B3-A250-BF35FF2BCDF0}"/>
                </a:ext>
              </a:extLst>
            </p:cNvPr>
            <p:cNvSpPr>
              <a:spLocks noChangeShapeType="1"/>
            </p:cNvSpPr>
            <p:nvPr/>
          </p:nvSpPr>
          <p:spPr bwMode="auto">
            <a:xfrm>
              <a:off x="3408" y="163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14" name="Line 73">
              <a:extLst>
                <a:ext uri="{FF2B5EF4-FFF2-40B4-BE49-F238E27FC236}">
                  <a16:creationId xmlns:a16="http://schemas.microsoft.com/office/drawing/2014/main" id="{DA9F3AC9-9AFA-4E35-8A2D-AB9047B71245}"/>
                </a:ext>
              </a:extLst>
            </p:cNvPr>
            <p:cNvSpPr>
              <a:spLocks noChangeShapeType="1"/>
            </p:cNvSpPr>
            <p:nvPr/>
          </p:nvSpPr>
          <p:spPr bwMode="auto">
            <a:xfrm>
              <a:off x="3408" y="1920"/>
              <a:ext cx="10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15" name="Line 74">
              <a:extLst>
                <a:ext uri="{FF2B5EF4-FFF2-40B4-BE49-F238E27FC236}">
                  <a16:creationId xmlns:a16="http://schemas.microsoft.com/office/drawing/2014/main" id="{2CCF641D-7614-42F0-BBEE-F71B71B4C9C1}"/>
                </a:ext>
              </a:extLst>
            </p:cNvPr>
            <p:cNvSpPr>
              <a:spLocks noChangeShapeType="1"/>
            </p:cNvSpPr>
            <p:nvPr/>
          </p:nvSpPr>
          <p:spPr bwMode="auto">
            <a:xfrm>
              <a:off x="4848" y="1200"/>
              <a:ext cx="0" cy="4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16" name="Line 75">
              <a:extLst>
                <a:ext uri="{FF2B5EF4-FFF2-40B4-BE49-F238E27FC236}">
                  <a16:creationId xmlns:a16="http://schemas.microsoft.com/office/drawing/2014/main" id="{D6A9C786-FC42-4E39-95C0-2389D9A985FC}"/>
                </a:ext>
              </a:extLst>
            </p:cNvPr>
            <p:cNvSpPr>
              <a:spLocks noChangeShapeType="1"/>
            </p:cNvSpPr>
            <p:nvPr/>
          </p:nvSpPr>
          <p:spPr bwMode="auto">
            <a:xfrm>
              <a:off x="4368" y="960"/>
              <a:ext cx="480" cy="2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98317" name="Text Box 76">
              <a:extLst>
                <a:ext uri="{FF2B5EF4-FFF2-40B4-BE49-F238E27FC236}">
                  <a16:creationId xmlns:a16="http://schemas.microsoft.com/office/drawing/2014/main" id="{EC1D7F26-6BC9-435C-81D5-7D661A3A902A}"/>
                </a:ext>
              </a:extLst>
            </p:cNvPr>
            <p:cNvSpPr txBox="1">
              <a:spLocks noChangeArrowheads="1"/>
            </p:cNvSpPr>
            <p:nvPr/>
          </p:nvSpPr>
          <p:spPr bwMode="auto">
            <a:xfrm>
              <a:off x="3744" y="1689"/>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a</a:t>
              </a:r>
            </a:p>
          </p:txBody>
        </p:sp>
        <p:sp>
          <p:nvSpPr>
            <p:cNvPr id="98318" name="Text Box 77">
              <a:extLst>
                <a:ext uri="{FF2B5EF4-FFF2-40B4-BE49-F238E27FC236}">
                  <a16:creationId xmlns:a16="http://schemas.microsoft.com/office/drawing/2014/main" id="{D9975EA7-74BA-426B-A408-CC3BB9A84C41}"/>
                </a:ext>
              </a:extLst>
            </p:cNvPr>
            <p:cNvSpPr txBox="1">
              <a:spLocks noChangeArrowheads="1"/>
            </p:cNvSpPr>
            <p:nvPr/>
          </p:nvSpPr>
          <p:spPr bwMode="auto">
            <a:xfrm rot="-5400000">
              <a:off x="4464" y="1296"/>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h</a:t>
              </a:r>
            </a:p>
          </p:txBody>
        </p:sp>
        <p:sp>
          <p:nvSpPr>
            <p:cNvPr id="98319" name="Text Box 78">
              <a:extLst>
                <a:ext uri="{FF2B5EF4-FFF2-40B4-BE49-F238E27FC236}">
                  <a16:creationId xmlns:a16="http://schemas.microsoft.com/office/drawing/2014/main" id="{C31AA0BD-3BC0-46F9-9770-4EEAF7E29763}"/>
                </a:ext>
              </a:extLst>
            </p:cNvPr>
            <p:cNvSpPr txBox="1">
              <a:spLocks noChangeArrowheads="1"/>
            </p:cNvSpPr>
            <p:nvPr/>
          </p:nvSpPr>
          <p:spPr bwMode="auto">
            <a:xfrm rot="2429740">
              <a:off x="4368" y="912"/>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b</a:t>
              </a:r>
            </a:p>
          </p:txBody>
        </p:sp>
      </p:grpSp>
      <p:grpSp>
        <p:nvGrpSpPr>
          <p:cNvPr id="4" name="Nhóm 3">
            <a:extLst>
              <a:ext uri="{FF2B5EF4-FFF2-40B4-BE49-F238E27FC236}">
                <a16:creationId xmlns:a16="http://schemas.microsoft.com/office/drawing/2014/main" id="{1C471F23-EA34-E575-D8A2-B87E90822099}"/>
              </a:ext>
            </a:extLst>
          </p:cNvPr>
          <p:cNvGrpSpPr/>
          <p:nvPr/>
        </p:nvGrpSpPr>
        <p:grpSpPr>
          <a:xfrm rot="13403650">
            <a:off x="4493868" y="3961228"/>
            <a:ext cx="1197391" cy="700590"/>
            <a:chOff x="7136780" y="4683512"/>
            <a:chExt cx="1177880" cy="656137"/>
          </a:xfrm>
        </p:grpSpPr>
        <p:sp>
          <p:nvSpPr>
            <p:cNvPr id="2" name="Mũi tên: Phải 1" descr="A">
              <a:extLst>
                <a:ext uri="{FF2B5EF4-FFF2-40B4-BE49-F238E27FC236}">
                  <a16:creationId xmlns:a16="http://schemas.microsoft.com/office/drawing/2014/main" id="{1C823F31-8527-98C4-C163-1F34B843907E}"/>
                </a:ext>
                <a:ext uri="{C183D7F6-B498-43B3-948B-1728B52AA6E4}">
                  <adec:decorative xmlns="" xmlns:adec="http://schemas.microsoft.com/office/drawing/2017/decorative" val="0"/>
                </a:ext>
              </a:extLst>
            </p:cNvPr>
            <p:cNvSpPr/>
            <p:nvPr/>
          </p:nvSpPr>
          <p:spPr bwMode="auto">
            <a:xfrm>
              <a:off x="7136780" y="4683512"/>
              <a:ext cx="1177880" cy="65613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3" name="Hộp Văn bản 2">
              <a:extLst>
                <a:ext uri="{FF2B5EF4-FFF2-40B4-BE49-F238E27FC236}">
                  <a16:creationId xmlns:a16="http://schemas.microsoft.com/office/drawing/2014/main" id="{10CC5355-4E3D-DF09-AFC2-74C2DBEAFA57}"/>
                </a:ext>
              </a:extLst>
            </p:cNvPr>
            <p:cNvSpPr txBox="1"/>
            <p:nvPr/>
          </p:nvSpPr>
          <p:spPr>
            <a:xfrm rot="8196350">
              <a:off x="7519132" y="4728055"/>
              <a:ext cx="297712" cy="523220"/>
            </a:xfrm>
            <a:prstGeom prst="rect">
              <a:avLst/>
            </a:prstGeom>
            <a:noFill/>
          </p:spPr>
          <p:txBody>
            <a:bodyPr wrap="square" rtlCol="0">
              <a:spAutoFit/>
            </a:bodyPr>
            <a:lstStyle/>
            <a:p>
              <a:r>
                <a:rPr lang="en-US" sz="2800" b="1" dirty="0">
                  <a:solidFill>
                    <a:srgbClr val="FF0000"/>
                  </a:solidFill>
                </a:rPr>
                <a:t>A</a:t>
              </a:r>
              <a:endParaRPr lang="vi-VN" sz="2800" b="1" dirty="0">
                <a:solidFill>
                  <a:srgbClr val="FF0000"/>
                </a:solidFill>
              </a:endParaRPr>
            </a:p>
          </p:txBody>
        </p:sp>
      </p:grpSp>
      <p:grpSp>
        <p:nvGrpSpPr>
          <p:cNvPr id="5" name="Nhóm 4">
            <a:extLst>
              <a:ext uri="{FF2B5EF4-FFF2-40B4-BE49-F238E27FC236}">
                <a16:creationId xmlns:a16="http://schemas.microsoft.com/office/drawing/2014/main" id="{BE4D8DD9-5CA9-FBD5-7503-68480337CBD3}"/>
              </a:ext>
            </a:extLst>
          </p:cNvPr>
          <p:cNvGrpSpPr/>
          <p:nvPr/>
        </p:nvGrpSpPr>
        <p:grpSpPr>
          <a:xfrm rot="19839305">
            <a:off x="66238" y="3431763"/>
            <a:ext cx="1197391" cy="700590"/>
            <a:chOff x="7136780" y="4683512"/>
            <a:chExt cx="1177880" cy="656137"/>
          </a:xfrm>
        </p:grpSpPr>
        <p:sp>
          <p:nvSpPr>
            <p:cNvPr id="6" name="Mũi tên: Phải 5" descr="A">
              <a:extLst>
                <a:ext uri="{FF2B5EF4-FFF2-40B4-BE49-F238E27FC236}">
                  <a16:creationId xmlns:a16="http://schemas.microsoft.com/office/drawing/2014/main" id="{4EEEBDC7-2181-818F-EBC6-FFEC2A559343}"/>
                </a:ext>
                <a:ext uri="{C183D7F6-B498-43B3-948B-1728B52AA6E4}">
                  <adec:decorative xmlns="" xmlns:adec="http://schemas.microsoft.com/office/drawing/2017/decorative" val="0"/>
                </a:ext>
              </a:extLst>
            </p:cNvPr>
            <p:cNvSpPr/>
            <p:nvPr/>
          </p:nvSpPr>
          <p:spPr bwMode="auto">
            <a:xfrm>
              <a:off x="7136780" y="4683512"/>
              <a:ext cx="1177880" cy="65613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7" name="Hộp Văn bản 6">
              <a:extLst>
                <a:ext uri="{FF2B5EF4-FFF2-40B4-BE49-F238E27FC236}">
                  <a16:creationId xmlns:a16="http://schemas.microsoft.com/office/drawing/2014/main" id="{73C7BE09-A201-AE8A-F548-08767ADF21DA}"/>
                </a:ext>
              </a:extLst>
            </p:cNvPr>
            <p:cNvSpPr txBox="1"/>
            <p:nvPr/>
          </p:nvSpPr>
          <p:spPr>
            <a:xfrm>
              <a:off x="7495953" y="4749970"/>
              <a:ext cx="297712" cy="523220"/>
            </a:xfrm>
            <a:prstGeom prst="rect">
              <a:avLst/>
            </a:prstGeom>
            <a:noFill/>
          </p:spPr>
          <p:txBody>
            <a:bodyPr wrap="square" rtlCol="0">
              <a:spAutoFit/>
            </a:bodyPr>
            <a:lstStyle/>
            <a:p>
              <a:r>
                <a:rPr lang="en-US" sz="2800" b="1" dirty="0">
                  <a:solidFill>
                    <a:srgbClr val="FF0000"/>
                  </a:solidFill>
                </a:rPr>
                <a:t>C</a:t>
              </a:r>
              <a:endParaRPr lang="vi-VN" sz="2800" b="1" dirty="0">
                <a:solidFill>
                  <a:srgbClr val="FF0000"/>
                </a:solidFill>
              </a:endParaRPr>
            </a:p>
          </p:txBody>
        </p:sp>
      </p:grpSp>
      <p:grpSp>
        <p:nvGrpSpPr>
          <p:cNvPr id="8" name="Nhóm 7">
            <a:extLst>
              <a:ext uri="{FF2B5EF4-FFF2-40B4-BE49-F238E27FC236}">
                <a16:creationId xmlns:a16="http://schemas.microsoft.com/office/drawing/2014/main" id="{4CA07F77-4164-533F-04EE-C4059EEED7D0}"/>
              </a:ext>
            </a:extLst>
          </p:cNvPr>
          <p:cNvGrpSpPr/>
          <p:nvPr/>
        </p:nvGrpSpPr>
        <p:grpSpPr>
          <a:xfrm rot="5400000">
            <a:off x="1599300" y="649421"/>
            <a:ext cx="1257684" cy="667005"/>
            <a:chOff x="7136780" y="4683512"/>
            <a:chExt cx="1177880" cy="656137"/>
          </a:xfrm>
        </p:grpSpPr>
        <p:sp>
          <p:nvSpPr>
            <p:cNvPr id="9" name="Mũi tên: Phải 8" descr="A">
              <a:extLst>
                <a:ext uri="{FF2B5EF4-FFF2-40B4-BE49-F238E27FC236}">
                  <a16:creationId xmlns:a16="http://schemas.microsoft.com/office/drawing/2014/main" id="{38929043-AA03-E6E2-BF29-F9B1A9DE9CB6}"/>
                </a:ext>
                <a:ext uri="{C183D7F6-B498-43B3-948B-1728B52AA6E4}">
                  <adec:decorative xmlns="" xmlns:adec="http://schemas.microsoft.com/office/drawing/2017/decorative" val="0"/>
                </a:ext>
              </a:extLst>
            </p:cNvPr>
            <p:cNvSpPr/>
            <p:nvPr/>
          </p:nvSpPr>
          <p:spPr bwMode="auto">
            <a:xfrm>
              <a:off x="7136780" y="4683512"/>
              <a:ext cx="1177880" cy="65613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vi-VN" sz="2400" i="0" u="none" strike="noStrike" normalizeH="0" baseline="0">
                <a:ln w="0"/>
                <a:effectLst>
                  <a:outerShdw blurRad="38100" dist="19050" dir="2700000" algn="tl" rotWithShape="0">
                    <a:schemeClr val="dk1">
                      <a:alpha val="40000"/>
                    </a:schemeClr>
                  </a:outerShdw>
                </a:effectLst>
                <a:latin typeface="Times New Roman" pitchFamily="18" charset="0"/>
              </a:endParaRPr>
            </a:p>
          </p:txBody>
        </p:sp>
        <p:sp>
          <p:nvSpPr>
            <p:cNvPr id="10" name="Hộp Văn bản 9">
              <a:extLst>
                <a:ext uri="{FF2B5EF4-FFF2-40B4-BE49-F238E27FC236}">
                  <a16:creationId xmlns:a16="http://schemas.microsoft.com/office/drawing/2014/main" id="{A2AFE86A-0442-5232-FAB3-DFD555F6ABEE}"/>
                </a:ext>
              </a:extLst>
            </p:cNvPr>
            <p:cNvSpPr txBox="1"/>
            <p:nvPr/>
          </p:nvSpPr>
          <p:spPr>
            <a:xfrm rot="16200000">
              <a:off x="7495958" y="4792497"/>
              <a:ext cx="297712" cy="523220"/>
            </a:xfrm>
            <a:prstGeom prst="rect">
              <a:avLst/>
            </a:prstGeom>
            <a:noFill/>
          </p:spPr>
          <p:txBody>
            <a:bodyPr wrap="square" rtlCol="0">
              <a:spAutoFit/>
            </a:bodyPr>
            <a:lstStyle/>
            <a:p>
              <a:r>
                <a:rPr lang="en-US" sz="2800" b="1" dirty="0">
                  <a:solidFill>
                    <a:srgbClr val="FF0000"/>
                  </a:solidFill>
                </a:rPr>
                <a:t>B</a:t>
              </a:r>
              <a:endParaRPr lang="vi-VN" sz="2800" b="1" dirty="0">
                <a:solidFill>
                  <a:srgbClr val="FF0000"/>
                </a:solidFill>
              </a:endParaRPr>
            </a:p>
          </p:txBody>
        </p:sp>
      </p:grpSp>
      <p:graphicFrame>
        <p:nvGraphicFramePr>
          <p:cNvPr id="11" name="Bảng 11">
            <a:extLst>
              <a:ext uri="{FF2B5EF4-FFF2-40B4-BE49-F238E27FC236}">
                <a16:creationId xmlns:a16="http://schemas.microsoft.com/office/drawing/2014/main" id="{1450BFA0-4BCB-ED04-48CD-26024514EB37}"/>
              </a:ext>
            </a:extLst>
          </p:cNvPr>
          <p:cNvGraphicFramePr>
            <a:graphicFrameLocks noGrp="1"/>
          </p:cNvGraphicFramePr>
          <p:nvPr>
            <p:extLst>
              <p:ext uri="{D42A27DB-BD31-4B8C-83A1-F6EECF244321}">
                <p14:modId xmlns:p14="http://schemas.microsoft.com/office/powerpoint/2010/main" val="4163083742"/>
              </p:ext>
            </p:extLst>
          </p:nvPr>
        </p:nvGraphicFramePr>
        <p:xfrm>
          <a:off x="5873484" y="1736489"/>
          <a:ext cx="6318516" cy="2377440"/>
        </p:xfrm>
        <a:graphic>
          <a:graphicData uri="http://schemas.openxmlformats.org/drawingml/2006/table">
            <a:tbl>
              <a:tblPr firstRow="1" bandRow="1">
                <a:tableStyleId>{5C22544A-7EE6-4342-B048-85BDC9FD1C3A}</a:tableStyleId>
              </a:tblPr>
              <a:tblGrid>
                <a:gridCol w="828398">
                  <a:extLst>
                    <a:ext uri="{9D8B030D-6E8A-4147-A177-3AD203B41FA5}">
                      <a16:colId xmlns:a16="http://schemas.microsoft.com/office/drawing/2014/main" val="1178138216"/>
                    </a:ext>
                  </a:extLst>
                </a:gridCol>
                <a:gridCol w="2676293">
                  <a:extLst>
                    <a:ext uri="{9D8B030D-6E8A-4147-A177-3AD203B41FA5}">
                      <a16:colId xmlns:a16="http://schemas.microsoft.com/office/drawing/2014/main" val="2959482461"/>
                    </a:ext>
                  </a:extLst>
                </a:gridCol>
                <a:gridCol w="2813825">
                  <a:extLst>
                    <a:ext uri="{9D8B030D-6E8A-4147-A177-3AD203B41FA5}">
                      <a16:colId xmlns:a16="http://schemas.microsoft.com/office/drawing/2014/main" val="1000277740"/>
                    </a:ext>
                  </a:extLst>
                </a:gridCol>
              </a:tblGrid>
              <a:tr h="778238">
                <a:tc>
                  <a:txBody>
                    <a:bodyPr/>
                    <a:lstStyle/>
                    <a:p>
                      <a:pPr algn="ctr"/>
                      <a:endParaRPr lang="vi-VN"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FF0000"/>
                          </a:solidFill>
                        </a:rPr>
                        <a:t>Hướng</a:t>
                      </a:r>
                      <a:r>
                        <a:rPr lang="en-US" sz="2400" dirty="0">
                          <a:solidFill>
                            <a:srgbClr val="FF0000"/>
                          </a:solidFill>
                        </a:rPr>
                        <a:t> </a:t>
                      </a:r>
                      <a:r>
                        <a:rPr lang="en-US" sz="2400" dirty="0" err="1">
                          <a:solidFill>
                            <a:srgbClr val="FF0000"/>
                          </a:solidFill>
                        </a:rPr>
                        <a:t>quan</a:t>
                      </a:r>
                      <a:r>
                        <a:rPr lang="en-US" sz="2400" dirty="0">
                          <a:solidFill>
                            <a:srgbClr val="FF0000"/>
                          </a:solidFill>
                        </a:rPr>
                        <a:t> </a:t>
                      </a:r>
                      <a:r>
                        <a:rPr lang="en-US" sz="2400" dirty="0" err="1">
                          <a:solidFill>
                            <a:srgbClr val="FF0000"/>
                          </a:solidFill>
                        </a:rPr>
                        <a:t>sát</a:t>
                      </a:r>
                      <a:endParaRPr lang="vi-VN" sz="2400" dirty="0">
                        <a:solidFill>
                          <a:srgbClr val="FF0000"/>
                        </a:solidFill>
                      </a:endParaRPr>
                    </a:p>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solidFill>
                            <a:srgbClr val="FF0000"/>
                          </a:solidFill>
                        </a:rPr>
                        <a:t>Tên</a:t>
                      </a:r>
                      <a:r>
                        <a:rPr lang="en-US" sz="2400" dirty="0">
                          <a:solidFill>
                            <a:srgbClr val="FF0000"/>
                          </a:solidFill>
                        </a:rPr>
                        <a:t> </a:t>
                      </a:r>
                      <a:r>
                        <a:rPr lang="en-US" sz="2400" dirty="0" err="1">
                          <a:solidFill>
                            <a:srgbClr val="FF0000"/>
                          </a:solidFill>
                        </a:rPr>
                        <a:t>gọi</a:t>
                      </a:r>
                      <a:r>
                        <a:rPr lang="en-US" sz="2400" dirty="0">
                          <a:solidFill>
                            <a:srgbClr val="FF0000"/>
                          </a:solidFill>
                        </a:rPr>
                        <a:t> </a:t>
                      </a:r>
                      <a:r>
                        <a:rPr lang="en-US" sz="2400" dirty="0" err="1">
                          <a:solidFill>
                            <a:srgbClr val="FF0000"/>
                          </a:solidFill>
                        </a:rPr>
                        <a:t>hình</a:t>
                      </a:r>
                      <a:r>
                        <a:rPr lang="en-US" sz="2400" dirty="0">
                          <a:solidFill>
                            <a:srgbClr val="FF0000"/>
                          </a:solidFill>
                        </a:rPr>
                        <a:t> </a:t>
                      </a:r>
                      <a:r>
                        <a:rPr lang="en-US" sz="2400" dirty="0" err="1">
                          <a:solidFill>
                            <a:srgbClr val="FF0000"/>
                          </a:solidFill>
                        </a:rPr>
                        <a:t>chiếu</a:t>
                      </a:r>
                      <a:r>
                        <a:rPr lang="en-US" sz="2400" dirty="0">
                          <a:solidFill>
                            <a:srgbClr val="FF0000"/>
                          </a:solidFill>
                        </a:rPr>
                        <a:t> </a:t>
                      </a:r>
                      <a:r>
                        <a:rPr lang="en-US" sz="2400" dirty="0" err="1">
                          <a:solidFill>
                            <a:srgbClr val="FF0000"/>
                          </a:solidFill>
                        </a:rPr>
                        <a:t>tương</a:t>
                      </a:r>
                      <a:r>
                        <a:rPr lang="en-US" sz="2400" dirty="0">
                          <a:solidFill>
                            <a:srgbClr val="FF0000"/>
                          </a:solidFill>
                        </a:rPr>
                        <a:t> </a:t>
                      </a:r>
                      <a:r>
                        <a:rPr lang="en-US" sz="2400" dirty="0" err="1">
                          <a:solidFill>
                            <a:srgbClr val="FF0000"/>
                          </a:solidFill>
                        </a:rPr>
                        <a:t>ứng</a:t>
                      </a:r>
                      <a:endParaRPr lang="vi-VN" sz="2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152412"/>
                  </a:ext>
                </a:extLst>
              </a:tr>
              <a:tr h="444708">
                <a:tc>
                  <a:txBody>
                    <a:bodyPr/>
                    <a:lstStyle/>
                    <a:p>
                      <a:pPr algn="ctr"/>
                      <a:r>
                        <a:rPr lang="en-US" sz="2800" b="1" dirty="0"/>
                        <a:t>A</a:t>
                      </a:r>
                      <a:endParaRPr lang="vi-VN"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8038660"/>
                  </a:ext>
                </a:extLst>
              </a:tr>
              <a:tr h="444708">
                <a:tc>
                  <a:txBody>
                    <a:bodyPr/>
                    <a:lstStyle/>
                    <a:p>
                      <a:pPr algn="ctr"/>
                      <a:r>
                        <a:rPr lang="en-US" sz="2800" b="1" dirty="0"/>
                        <a:t>B</a:t>
                      </a:r>
                      <a:endParaRPr lang="vi-VN"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0748188"/>
                  </a:ext>
                </a:extLst>
              </a:tr>
              <a:tr h="444708">
                <a:tc>
                  <a:txBody>
                    <a:bodyPr/>
                    <a:lstStyle/>
                    <a:p>
                      <a:pPr algn="ctr"/>
                      <a:r>
                        <a:rPr lang="en-US" sz="2800" b="1" dirty="0"/>
                        <a:t>C</a:t>
                      </a:r>
                      <a:endParaRPr lang="vi-VN"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512575"/>
                  </a:ext>
                </a:extLst>
              </a:tr>
            </a:tbl>
          </a:graphicData>
        </a:graphic>
      </p:graphicFrame>
      <p:sp>
        <p:nvSpPr>
          <p:cNvPr id="12" name="Hộp Văn bản 11">
            <a:extLst>
              <a:ext uri="{FF2B5EF4-FFF2-40B4-BE49-F238E27FC236}">
                <a16:creationId xmlns:a16="http://schemas.microsoft.com/office/drawing/2014/main" id="{8F0A3D23-F45E-CD43-3078-C96BC40E1C96}"/>
              </a:ext>
            </a:extLst>
          </p:cNvPr>
          <p:cNvSpPr txBox="1"/>
          <p:nvPr/>
        </p:nvSpPr>
        <p:spPr>
          <a:xfrm>
            <a:off x="9483878" y="2548198"/>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đứng</a:t>
            </a:r>
            <a:endParaRPr lang="vi-VN" sz="2400" dirty="0"/>
          </a:p>
        </p:txBody>
      </p:sp>
      <p:sp>
        <p:nvSpPr>
          <p:cNvPr id="13" name="Hộp Văn bản 12">
            <a:extLst>
              <a:ext uri="{FF2B5EF4-FFF2-40B4-BE49-F238E27FC236}">
                <a16:creationId xmlns:a16="http://schemas.microsoft.com/office/drawing/2014/main" id="{B2D93647-EF86-20E2-A568-E54CE79FDF9B}"/>
              </a:ext>
            </a:extLst>
          </p:cNvPr>
          <p:cNvSpPr txBox="1"/>
          <p:nvPr/>
        </p:nvSpPr>
        <p:spPr>
          <a:xfrm>
            <a:off x="9483878" y="3620983"/>
            <a:ext cx="2425625" cy="461665"/>
          </a:xfrm>
          <a:prstGeom prst="rect">
            <a:avLst/>
          </a:prstGeom>
          <a:noFill/>
        </p:spPr>
        <p:txBody>
          <a:bodyPr wrap="square">
            <a:spAutoFit/>
          </a:bodyPr>
          <a:lstStyle/>
          <a:p>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cạnh</a:t>
            </a:r>
            <a:endParaRPr lang="vi-VN" sz="2400" dirty="0"/>
          </a:p>
        </p:txBody>
      </p:sp>
      <p:sp>
        <p:nvSpPr>
          <p:cNvPr id="14" name="Hộp Văn bản 13">
            <a:extLst>
              <a:ext uri="{FF2B5EF4-FFF2-40B4-BE49-F238E27FC236}">
                <a16:creationId xmlns:a16="http://schemas.microsoft.com/office/drawing/2014/main" id="{F057AEF7-D927-891D-02A2-63FC26AEC5A3}"/>
              </a:ext>
            </a:extLst>
          </p:cNvPr>
          <p:cNvSpPr txBox="1"/>
          <p:nvPr/>
        </p:nvSpPr>
        <p:spPr>
          <a:xfrm>
            <a:off x="9483878" y="3044460"/>
            <a:ext cx="2425625" cy="461665"/>
          </a:xfrm>
          <a:prstGeom prst="rect">
            <a:avLst/>
          </a:prstGeom>
          <a:noFill/>
        </p:spPr>
        <p:txBody>
          <a:bodyPr wrap="square">
            <a:spAutoFit/>
          </a:bodyPr>
          <a:lstStyle/>
          <a:p>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bằng</a:t>
            </a:r>
            <a:endParaRPr lang="vi-VN" sz="2400" dirty="0"/>
          </a:p>
        </p:txBody>
      </p:sp>
      <p:sp>
        <p:nvSpPr>
          <p:cNvPr id="15" name="Hộp Văn bản 14">
            <a:extLst>
              <a:ext uri="{FF2B5EF4-FFF2-40B4-BE49-F238E27FC236}">
                <a16:creationId xmlns:a16="http://schemas.microsoft.com/office/drawing/2014/main" id="{FBF72B7C-55CB-6D38-B8E3-A1D44B082190}"/>
              </a:ext>
            </a:extLst>
          </p:cNvPr>
          <p:cNvSpPr txBox="1"/>
          <p:nvPr/>
        </p:nvSpPr>
        <p:spPr>
          <a:xfrm>
            <a:off x="6865518" y="3620982"/>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Từ</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bên</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trái</a:t>
            </a:r>
            <a:endParaRPr lang="vi-VN" sz="2400" dirty="0"/>
          </a:p>
        </p:txBody>
      </p:sp>
      <p:sp>
        <p:nvSpPr>
          <p:cNvPr id="16" name="Hộp Văn bản 15">
            <a:extLst>
              <a:ext uri="{FF2B5EF4-FFF2-40B4-BE49-F238E27FC236}">
                <a16:creationId xmlns:a16="http://schemas.microsoft.com/office/drawing/2014/main" id="{0DE2575F-8CC6-7942-286C-F085AC2919E0}"/>
              </a:ext>
            </a:extLst>
          </p:cNvPr>
          <p:cNvSpPr txBox="1"/>
          <p:nvPr/>
        </p:nvSpPr>
        <p:spPr>
          <a:xfrm>
            <a:off x="6876477" y="3128035"/>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Từ</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bên</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trên</a:t>
            </a:r>
            <a:endParaRPr lang="vi-VN" sz="2400" dirty="0"/>
          </a:p>
        </p:txBody>
      </p:sp>
      <p:sp>
        <p:nvSpPr>
          <p:cNvPr id="17" name="Hộp Văn bản 16">
            <a:extLst>
              <a:ext uri="{FF2B5EF4-FFF2-40B4-BE49-F238E27FC236}">
                <a16:creationId xmlns:a16="http://schemas.microsoft.com/office/drawing/2014/main" id="{BEE0D350-D3D9-1A17-E68A-B9B31C632C20}"/>
              </a:ext>
            </a:extLst>
          </p:cNvPr>
          <p:cNvSpPr txBox="1"/>
          <p:nvPr/>
        </p:nvSpPr>
        <p:spPr>
          <a:xfrm>
            <a:off x="6892132" y="2603806"/>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Từ</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bên</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trước</a:t>
            </a:r>
            <a:endParaRPr lang="vi-VN" sz="2400" dirty="0"/>
          </a:p>
        </p:txBody>
      </p:sp>
      <p:sp>
        <p:nvSpPr>
          <p:cNvPr id="18" name="Title 2">
            <a:extLst>
              <a:ext uri="{FF2B5EF4-FFF2-40B4-BE49-F238E27FC236}">
                <a16:creationId xmlns:a16="http://schemas.microsoft.com/office/drawing/2014/main" id="{C5ADE3B1-1483-5A90-E40C-99C69E11924A}"/>
              </a:ext>
            </a:extLst>
          </p:cNvPr>
          <p:cNvSpPr txBox="1">
            <a:spLocks/>
          </p:cNvSpPr>
          <p:nvPr/>
        </p:nvSpPr>
        <p:spPr bwMode="auto">
          <a:xfrm>
            <a:off x="343107" y="5372193"/>
            <a:ext cx="11994014" cy="12223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FFFF99"/>
                </a:solidFill>
                <a:latin typeface="+mj-lt"/>
                <a:ea typeface="+mj-ea"/>
                <a:cs typeface="+mj-cs"/>
              </a:defRPr>
            </a:lvl1pPr>
            <a:lvl2pPr algn="ctr" rtl="0" eaLnBrk="0" fontAlgn="base" hangingPunct="0">
              <a:spcBef>
                <a:spcPct val="0"/>
              </a:spcBef>
              <a:spcAft>
                <a:spcPct val="0"/>
              </a:spcAft>
              <a:defRPr sz="4400" b="1">
                <a:solidFill>
                  <a:srgbClr val="FFFF99"/>
                </a:solidFill>
                <a:latin typeface="Arial" pitchFamily="34" charset="0"/>
              </a:defRPr>
            </a:lvl2pPr>
            <a:lvl3pPr algn="ctr" rtl="0" eaLnBrk="0" fontAlgn="base" hangingPunct="0">
              <a:spcBef>
                <a:spcPct val="0"/>
              </a:spcBef>
              <a:spcAft>
                <a:spcPct val="0"/>
              </a:spcAft>
              <a:defRPr sz="4400" b="1">
                <a:solidFill>
                  <a:srgbClr val="FFFF99"/>
                </a:solidFill>
                <a:latin typeface="Arial" pitchFamily="34" charset="0"/>
              </a:defRPr>
            </a:lvl3pPr>
            <a:lvl4pPr algn="ctr" rtl="0" eaLnBrk="0" fontAlgn="base" hangingPunct="0">
              <a:spcBef>
                <a:spcPct val="0"/>
              </a:spcBef>
              <a:spcAft>
                <a:spcPct val="0"/>
              </a:spcAft>
              <a:defRPr sz="4400" b="1">
                <a:solidFill>
                  <a:srgbClr val="FFFF99"/>
                </a:solidFill>
                <a:latin typeface="Arial" pitchFamily="34" charset="0"/>
              </a:defRPr>
            </a:lvl4pPr>
            <a:lvl5pPr algn="ctr" rtl="0" eaLnBrk="0" fontAlgn="base" hangingPunct="0">
              <a:spcBef>
                <a:spcPct val="0"/>
              </a:spcBef>
              <a:spcAft>
                <a:spcPct val="0"/>
              </a:spcAft>
              <a:defRPr sz="4400" b="1">
                <a:solidFill>
                  <a:srgbClr val="FFFF99"/>
                </a:solidFill>
                <a:latin typeface="Arial" pitchFamily="34" charset="0"/>
              </a:defRPr>
            </a:lvl5pPr>
            <a:lvl6pPr marL="457200" algn="ctr" rtl="0" fontAlgn="base">
              <a:spcBef>
                <a:spcPct val="0"/>
              </a:spcBef>
              <a:spcAft>
                <a:spcPct val="0"/>
              </a:spcAft>
              <a:defRPr sz="4400" b="1">
                <a:solidFill>
                  <a:srgbClr val="FFFF99"/>
                </a:solidFill>
                <a:latin typeface="Arial" pitchFamily="34" charset="0"/>
              </a:defRPr>
            </a:lvl6pPr>
            <a:lvl7pPr marL="914400" algn="ctr" rtl="0" fontAlgn="base">
              <a:spcBef>
                <a:spcPct val="0"/>
              </a:spcBef>
              <a:spcAft>
                <a:spcPct val="0"/>
              </a:spcAft>
              <a:defRPr sz="4400" b="1">
                <a:solidFill>
                  <a:srgbClr val="FFFF99"/>
                </a:solidFill>
                <a:latin typeface="Arial" pitchFamily="34" charset="0"/>
              </a:defRPr>
            </a:lvl7pPr>
            <a:lvl8pPr marL="1371600" algn="ctr" rtl="0" fontAlgn="base">
              <a:spcBef>
                <a:spcPct val="0"/>
              </a:spcBef>
              <a:spcAft>
                <a:spcPct val="0"/>
              </a:spcAft>
              <a:defRPr sz="4400" b="1">
                <a:solidFill>
                  <a:srgbClr val="FFFF99"/>
                </a:solidFill>
                <a:latin typeface="Arial" pitchFamily="34" charset="0"/>
              </a:defRPr>
            </a:lvl8pPr>
            <a:lvl9pPr marL="1828800" algn="ctr" rtl="0" fontAlgn="base">
              <a:spcBef>
                <a:spcPct val="0"/>
              </a:spcBef>
              <a:spcAft>
                <a:spcPct val="0"/>
              </a:spcAft>
              <a:defRPr sz="4400" b="1">
                <a:solidFill>
                  <a:srgbClr val="FFFF99"/>
                </a:solidFill>
                <a:latin typeface="Arial" pitchFamily="34" charset="0"/>
              </a:defRPr>
            </a:lvl9pPr>
          </a:lstStyle>
          <a:p>
            <a:pPr defTabSz="914400"/>
            <a:r>
              <a:rPr lang="vi-VN" altLang="vi-VN" kern="0" dirty="0">
                <a:solidFill>
                  <a:srgbClr val="FF0000"/>
                </a:solidFill>
                <a:latin typeface="Times New Roman" panose="02020603050405020304" pitchFamily="18" charset="0"/>
                <a:cs typeface="Times New Roman" panose="02020603050405020304" pitchFamily="18" charset="0"/>
              </a:rPr>
              <a:t>Hãy xác định hướng quan sát </a:t>
            </a:r>
          </a:p>
          <a:p>
            <a:pPr defTabSz="914400"/>
            <a:r>
              <a:rPr lang="vi-VN" altLang="vi-VN" kern="0" dirty="0">
                <a:solidFill>
                  <a:srgbClr val="FF0000"/>
                </a:solidFill>
                <a:latin typeface="Times New Roman" panose="02020603050405020304" pitchFamily="18" charset="0"/>
                <a:cs typeface="Times New Roman" panose="02020603050405020304" pitchFamily="18" charset="0"/>
              </a:rPr>
              <a:t>và tên gọi hình chiếu tương ứng ?</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68" decel="100000"/>
                                        <p:tgtEl>
                                          <p:spTgt spid="18"/>
                                        </p:tgtEl>
                                      </p:cBhvr>
                                    </p:animEffect>
                                    <p:animScale>
                                      <p:cBhvr>
                                        <p:cTn id="8" dur="768" decel="100000"/>
                                        <p:tgtEl>
                                          <p:spTgt spid="18"/>
                                        </p:tgtEl>
                                      </p:cBhvr>
                                      <p:from x="10000" y="10000"/>
                                      <p:to x="200000" y="450000"/>
                                    </p:animScale>
                                    <p:animScale>
                                      <p:cBhvr>
                                        <p:cTn id="9" dur="1230" accel="100000" fill="hold">
                                          <p:stCondLst>
                                            <p:cond delay="768"/>
                                          </p:stCondLst>
                                        </p:cTn>
                                        <p:tgtEl>
                                          <p:spTgt spid="18"/>
                                        </p:tgtEl>
                                      </p:cBhvr>
                                      <p:from x="200000" y="450000"/>
                                      <p:to x="100000" y="100000"/>
                                    </p:animScale>
                                    <p:set>
                                      <p:cBhvr>
                                        <p:cTn id="10" dur="768" fill="hold"/>
                                        <p:tgtEl>
                                          <p:spTgt spid="18"/>
                                        </p:tgtEl>
                                        <p:attrNameLst>
                                          <p:attrName>ppt_x</p:attrName>
                                        </p:attrNameLst>
                                      </p:cBhvr>
                                      <p:to>
                                        <p:strVal val="(0.5)"/>
                                      </p:to>
                                    </p:set>
                                    <p:anim from="(0.5)" to="(#ppt_x)" calcmode="lin" valueType="num">
                                      <p:cBhvr>
                                        <p:cTn id="11" dur="1230" accel="100000" fill="hold">
                                          <p:stCondLst>
                                            <p:cond delay="768"/>
                                          </p:stCondLst>
                                        </p:cTn>
                                        <p:tgtEl>
                                          <p:spTgt spid="18"/>
                                        </p:tgtEl>
                                        <p:attrNameLst>
                                          <p:attrName>ppt_x</p:attrName>
                                        </p:attrNameLst>
                                      </p:cBhvr>
                                    </p:anim>
                                    <p:set>
                                      <p:cBhvr>
                                        <p:cTn id="12" dur="768" fill="hold"/>
                                        <p:tgtEl>
                                          <p:spTgt spid="18"/>
                                        </p:tgtEl>
                                        <p:attrNameLst>
                                          <p:attrName>ppt_y</p:attrName>
                                        </p:attrNameLst>
                                      </p:cBhvr>
                                      <p:to>
                                        <p:strVal val="(#ppt_y+0.4)"/>
                                      </p:to>
                                    </p:set>
                                    <p:anim from="(#ppt_y+0.4)" to="(#ppt_y)" calcmode="lin" valueType="num">
                                      <p:cBhvr>
                                        <p:cTn id="13" dur="1230" accel="100000" fill="hold">
                                          <p:stCondLst>
                                            <p:cond delay="768"/>
                                          </p:stCondLst>
                                        </p:cTn>
                                        <p:tgtEl>
                                          <p:spTgt spid="18"/>
                                        </p:tgtEl>
                                        <p:attrNameLst>
                                          <p:attrName>ppt_y</p:attrName>
                                        </p:attrNameLst>
                                      </p:cBhvr>
                                    </p:anim>
                                  </p:childTnLst>
                                </p:cTn>
                              </p:par>
                              <p:par>
                                <p:cTn id="14" presetID="23" presetClass="entr" presetSubtype="16"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2000" fill="hold"/>
                                        <p:tgtEl>
                                          <p:spTgt spid="38"/>
                                        </p:tgtEl>
                                        <p:attrNameLst>
                                          <p:attrName>ppt_w</p:attrName>
                                        </p:attrNameLst>
                                      </p:cBhvr>
                                      <p:tavLst>
                                        <p:tav tm="0">
                                          <p:val>
                                            <p:fltVal val="0"/>
                                          </p:val>
                                        </p:tav>
                                        <p:tav tm="100000">
                                          <p:val>
                                            <p:strVal val="#ppt_w"/>
                                          </p:val>
                                        </p:tav>
                                      </p:tavLst>
                                    </p:anim>
                                    <p:anim calcmode="lin" valueType="num">
                                      <p:cBhvr>
                                        <p:cTn id="17" dur="2000" fill="hold"/>
                                        <p:tgtEl>
                                          <p:spTgt spid="38"/>
                                        </p:tgtEl>
                                        <p:attrNameLst>
                                          <p:attrName>ppt_h</p:attrName>
                                        </p:attrNameLst>
                                      </p:cBhvr>
                                      <p:tavLst>
                                        <p:tav tm="0">
                                          <p:val>
                                            <p:fltVal val="0"/>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30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circle(in)">
                                      <p:cBhvr>
                                        <p:cTn id="49" dur="20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circle(in)">
                                      <p:cBhvr>
                                        <p:cTn id="54" dur="2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circle(in)">
                                      <p:cBhvr>
                                        <p:cTn id="5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12" grpId="0"/>
      <p:bldP spid="13" grpId="0"/>
      <p:bldP spid="14" grpId="0"/>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91">
            <a:extLst>
              <a:ext uri="{FF2B5EF4-FFF2-40B4-BE49-F238E27FC236}">
                <a16:creationId xmlns:a16="http://schemas.microsoft.com/office/drawing/2014/main" id="{AFE13225-5CE4-4926-A11B-2AA3E0621FE1}"/>
              </a:ext>
            </a:extLst>
          </p:cNvPr>
          <p:cNvSpPr>
            <a:spLocks noGrp="1" noChangeArrowheads="1"/>
          </p:cNvSpPr>
          <p:nvPr>
            <p:ph type="title"/>
          </p:nvPr>
        </p:nvSpPr>
        <p:spPr/>
        <p:txBody>
          <a:bodyPr/>
          <a:lstStyle/>
          <a:p>
            <a:pPr eaLnBrk="1" hangingPunct="1"/>
            <a:endParaRPr lang="vi-VN" altLang="vi-VN" dirty="0"/>
          </a:p>
        </p:txBody>
      </p:sp>
      <p:grpSp>
        <p:nvGrpSpPr>
          <p:cNvPr id="101380" name="Group 6">
            <a:extLst>
              <a:ext uri="{FF2B5EF4-FFF2-40B4-BE49-F238E27FC236}">
                <a16:creationId xmlns:a16="http://schemas.microsoft.com/office/drawing/2014/main" id="{BF1D6DF8-B741-4B8E-B9A9-887D76ED85C1}"/>
              </a:ext>
            </a:extLst>
          </p:cNvPr>
          <p:cNvGrpSpPr>
            <a:grpSpLocks/>
          </p:cNvGrpSpPr>
          <p:nvPr/>
        </p:nvGrpSpPr>
        <p:grpSpPr bwMode="auto">
          <a:xfrm>
            <a:off x="1828800" y="1524000"/>
            <a:ext cx="3429000" cy="1752600"/>
            <a:chOff x="2832" y="912"/>
            <a:chExt cx="2160" cy="1104"/>
          </a:xfrm>
        </p:grpSpPr>
        <p:grpSp>
          <p:nvGrpSpPr>
            <p:cNvPr id="101437" name="Group 7">
              <a:extLst>
                <a:ext uri="{FF2B5EF4-FFF2-40B4-BE49-F238E27FC236}">
                  <a16:creationId xmlns:a16="http://schemas.microsoft.com/office/drawing/2014/main" id="{359ADE2F-5560-4253-9A3A-0F7BEA5FEDD2}"/>
                </a:ext>
              </a:extLst>
            </p:cNvPr>
            <p:cNvGrpSpPr>
              <a:grpSpLocks/>
            </p:cNvGrpSpPr>
            <p:nvPr/>
          </p:nvGrpSpPr>
          <p:grpSpPr bwMode="auto">
            <a:xfrm>
              <a:off x="2832" y="960"/>
              <a:ext cx="1632" cy="672"/>
              <a:chOff x="912" y="517"/>
              <a:chExt cx="2160" cy="923"/>
            </a:xfrm>
          </p:grpSpPr>
          <p:sp>
            <p:nvSpPr>
              <p:cNvPr id="101449" name="Rectangle 8">
                <a:extLst>
                  <a:ext uri="{FF2B5EF4-FFF2-40B4-BE49-F238E27FC236}">
                    <a16:creationId xmlns:a16="http://schemas.microsoft.com/office/drawing/2014/main" id="{C3257CC7-9366-4467-A459-9BB347838DAF}"/>
                  </a:ext>
                </a:extLst>
              </p:cNvPr>
              <p:cNvSpPr>
                <a:spLocks noChangeArrowheads="1"/>
              </p:cNvSpPr>
              <p:nvPr/>
            </p:nvSpPr>
            <p:spPr bwMode="auto">
              <a:xfrm>
                <a:off x="912" y="528"/>
                <a:ext cx="1398" cy="565"/>
              </a:xfrm>
              <a:prstGeom prst="rect">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101450" name="AutoShape 9">
                <a:extLst>
                  <a:ext uri="{FF2B5EF4-FFF2-40B4-BE49-F238E27FC236}">
                    <a16:creationId xmlns:a16="http://schemas.microsoft.com/office/drawing/2014/main" id="{89C6FFD2-4AA5-4D86-8565-A50E08B2159E}"/>
                  </a:ext>
                </a:extLst>
              </p:cNvPr>
              <p:cNvSpPr>
                <a:spLocks noChangeArrowheads="1"/>
              </p:cNvSpPr>
              <p:nvPr/>
            </p:nvSpPr>
            <p:spPr bwMode="auto">
              <a:xfrm flipV="1">
                <a:off x="912" y="1093"/>
                <a:ext cx="2160" cy="347"/>
              </a:xfrm>
              <a:prstGeom prst="parallelogram">
                <a:avLst>
                  <a:gd name="adj" fmla="val 217752"/>
                </a:avLst>
              </a:prstGeom>
              <a:gradFill rotWithShape="1">
                <a:gsLst>
                  <a:gs pos="0">
                    <a:srgbClr val="DDDDDD"/>
                  </a:gs>
                  <a:gs pos="100000">
                    <a:srgbClr val="5F5F5F"/>
                  </a:gs>
                </a:gsLst>
                <a:lin ang="0" scaled="1"/>
              </a:gradFill>
              <a:ln w="19050" algn="ctr">
                <a:solidFill>
                  <a:schemeClr val="tx1"/>
                </a:solidFill>
                <a:prstDash val="dash"/>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101451" name="AutoShape 10">
                <a:extLst>
                  <a:ext uri="{FF2B5EF4-FFF2-40B4-BE49-F238E27FC236}">
                    <a16:creationId xmlns:a16="http://schemas.microsoft.com/office/drawing/2014/main" id="{BCCEBD36-B4CB-4C6A-90E2-00403808BDFB}"/>
                  </a:ext>
                </a:extLst>
              </p:cNvPr>
              <p:cNvSpPr>
                <a:spLocks noChangeArrowheads="1"/>
              </p:cNvSpPr>
              <p:nvPr/>
            </p:nvSpPr>
            <p:spPr bwMode="auto">
              <a:xfrm flipV="1">
                <a:off x="912" y="517"/>
                <a:ext cx="2160" cy="347"/>
              </a:xfrm>
              <a:prstGeom prst="parallelogram">
                <a:avLst>
                  <a:gd name="adj" fmla="val 217752"/>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101452" name="Rectangle 11">
                <a:extLst>
                  <a:ext uri="{FF2B5EF4-FFF2-40B4-BE49-F238E27FC236}">
                    <a16:creationId xmlns:a16="http://schemas.microsoft.com/office/drawing/2014/main" id="{3F56E15C-D3CC-4A26-8637-BB39F084DE0C}"/>
                  </a:ext>
                </a:extLst>
              </p:cNvPr>
              <p:cNvSpPr>
                <a:spLocks noChangeArrowheads="1"/>
              </p:cNvSpPr>
              <p:nvPr/>
            </p:nvSpPr>
            <p:spPr bwMode="auto">
              <a:xfrm>
                <a:off x="1680" y="864"/>
                <a:ext cx="1392" cy="576"/>
              </a:xfrm>
              <a:prstGeom prst="rect">
                <a:avLst/>
              </a:prstGeom>
              <a:gradFill rotWithShape="1">
                <a:gsLst>
                  <a:gs pos="0">
                    <a:srgbClr val="DDDDDD"/>
                  </a:gs>
                  <a:gs pos="100000">
                    <a:srgbClr val="5F5F5F"/>
                  </a:gs>
                </a:gsLst>
                <a:lin ang="0" scaled="1"/>
              </a:gra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101453" name="Line 12">
                <a:extLst>
                  <a:ext uri="{FF2B5EF4-FFF2-40B4-BE49-F238E27FC236}">
                    <a16:creationId xmlns:a16="http://schemas.microsoft.com/office/drawing/2014/main" id="{B346B27D-FE33-4D78-846F-C7AC8E224D55}"/>
                  </a:ext>
                </a:extLst>
              </p:cNvPr>
              <p:cNvSpPr>
                <a:spLocks noChangeShapeType="1"/>
              </p:cNvSpPr>
              <p:nvPr/>
            </p:nvSpPr>
            <p:spPr bwMode="auto">
              <a:xfrm>
                <a:off x="2304" y="528"/>
                <a:ext cx="0" cy="57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54" name="Line 13">
                <a:extLst>
                  <a:ext uri="{FF2B5EF4-FFF2-40B4-BE49-F238E27FC236}">
                    <a16:creationId xmlns:a16="http://schemas.microsoft.com/office/drawing/2014/main" id="{F62B578D-10C8-4982-9740-B7BD9B51360C}"/>
                  </a:ext>
                </a:extLst>
              </p:cNvPr>
              <p:cNvSpPr>
                <a:spLocks noChangeShapeType="1"/>
              </p:cNvSpPr>
              <p:nvPr/>
            </p:nvSpPr>
            <p:spPr bwMode="auto">
              <a:xfrm>
                <a:off x="1680" y="1104"/>
                <a:ext cx="624"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55" name="Line 14">
                <a:extLst>
                  <a:ext uri="{FF2B5EF4-FFF2-40B4-BE49-F238E27FC236}">
                    <a16:creationId xmlns:a16="http://schemas.microsoft.com/office/drawing/2014/main" id="{7CEF7A92-2CA8-4348-B0B4-62388F2A7DBE}"/>
                  </a:ext>
                </a:extLst>
              </p:cNvPr>
              <p:cNvSpPr>
                <a:spLocks noChangeShapeType="1"/>
              </p:cNvSpPr>
              <p:nvPr/>
            </p:nvSpPr>
            <p:spPr bwMode="auto">
              <a:xfrm>
                <a:off x="2304" y="1104"/>
                <a:ext cx="768" cy="336"/>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56" name="Line 15">
                <a:extLst>
                  <a:ext uri="{FF2B5EF4-FFF2-40B4-BE49-F238E27FC236}">
                    <a16:creationId xmlns:a16="http://schemas.microsoft.com/office/drawing/2014/main" id="{5D82F96A-47B6-4AF3-AC50-91FBE34304D2}"/>
                  </a:ext>
                </a:extLst>
              </p:cNvPr>
              <p:cNvSpPr>
                <a:spLocks noChangeShapeType="1"/>
              </p:cNvSpPr>
              <p:nvPr/>
            </p:nvSpPr>
            <p:spPr bwMode="auto">
              <a:xfrm>
                <a:off x="912" y="1104"/>
                <a:ext cx="768" cy="3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grpSp>
        <p:sp>
          <p:nvSpPr>
            <p:cNvPr id="101438" name="Line 16">
              <a:extLst>
                <a:ext uri="{FF2B5EF4-FFF2-40B4-BE49-F238E27FC236}">
                  <a16:creationId xmlns:a16="http://schemas.microsoft.com/office/drawing/2014/main" id="{9F855410-A9EA-49F1-B712-B3B15958EC42}"/>
                </a:ext>
              </a:extLst>
            </p:cNvPr>
            <p:cNvSpPr>
              <a:spLocks noChangeShapeType="1"/>
            </p:cNvSpPr>
            <p:nvPr/>
          </p:nvSpPr>
          <p:spPr bwMode="auto">
            <a:xfrm>
              <a:off x="4464" y="163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39" name="Line 17">
              <a:extLst>
                <a:ext uri="{FF2B5EF4-FFF2-40B4-BE49-F238E27FC236}">
                  <a16:creationId xmlns:a16="http://schemas.microsoft.com/office/drawing/2014/main" id="{FA9348EC-22B7-44F1-857F-6ABED3E1F4AD}"/>
                </a:ext>
              </a:extLst>
            </p:cNvPr>
            <p:cNvSpPr>
              <a:spLocks noChangeShapeType="1"/>
            </p:cNvSpPr>
            <p:nvPr/>
          </p:nvSpPr>
          <p:spPr bwMode="auto">
            <a:xfrm>
              <a:off x="4416" y="1200"/>
              <a:ext cx="5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40" name="Line 18">
              <a:extLst>
                <a:ext uri="{FF2B5EF4-FFF2-40B4-BE49-F238E27FC236}">
                  <a16:creationId xmlns:a16="http://schemas.microsoft.com/office/drawing/2014/main" id="{2EFFBBE1-08E1-4103-B58B-61A7FB81B6E5}"/>
                </a:ext>
              </a:extLst>
            </p:cNvPr>
            <p:cNvSpPr>
              <a:spLocks noChangeShapeType="1"/>
            </p:cNvSpPr>
            <p:nvPr/>
          </p:nvSpPr>
          <p:spPr bwMode="auto">
            <a:xfrm flipV="1">
              <a:off x="3888" y="960"/>
              <a:ext cx="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41" name="Line 19">
              <a:extLst>
                <a:ext uri="{FF2B5EF4-FFF2-40B4-BE49-F238E27FC236}">
                  <a16:creationId xmlns:a16="http://schemas.microsoft.com/office/drawing/2014/main" id="{381C054C-AD9B-4D8E-9452-C81D40DDF89C}"/>
                </a:ext>
              </a:extLst>
            </p:cNvPr>
            <p:cNvSpPr>
              <a:spLocks noChangeShapeType="1"/>
            </p:cNvSpPr>
            <p:nvPr/>
          </p:nvSpPr>
          <p:spPr bwMode="auto">
            <a:xfrm>
              <a:off x="4464" y="163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42" name="Line 20">
              <a:extLst>
                <a:ext uri="{FF2B5EF4-FFF2-40B4-BE49-F238E27FC236}">
                  <a16:creationId xmlns:a16="http://schemas.microsoft.com/office/drawing/2014/main" id="{54A66DF9-7A70-4D7E-AC90-98723B528A7A}"/>
                </a:ext>
              </a:extLst>
            </p:cNvPr>
            <p:cNvSpPr>
              <a:spLocks noChangeShapeType="1"/>
            </p:cNvSpPr>
            <p:nvPr/>
          </p:nvSpPr>
          <p:spPr bwMode="auto">
            <a:xfrm>
              <a:off x="3408" y="1632"/>
              <a:ext cx="0"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43" name="Line 21">
              <a:extLst>
                <a:ext uri="{FF2B5EF4-FFF2-40B4-BE49-F238E27FC236}">
                  <a16:creationId xmlns:a16="http://schemas.microsoft.com/office/drawing/2014/main" id="{6D12796D-B4A6-4942-9A86-324CBB62140C}"/>
                </a:ext>
              </a:extLst>
            </p:cNvPr>
            <p:cNvSpPr>
              <a:spLocks noChangeShapeType="1"/>
            </p:cNvSpPr>
            <p:nvPr/>
          </p:nvSpPr>
          <p:spPr bwMode="auto">
            <a:xfrm>
              <a:off x="3408" y="1920"/>
              <a:ext cx="1056"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44" name="Line 22">
              <a:extLst>
                <a:ext uri="{FF2B5EF4-FFF2-40B4-BE49-F238E27FC236}">
                  <a16:creationId xmlns:a16="http://schemas.microsoft.com/office/drawing/2014/main" id="{FDFE2A03-2E99-42D0-A356-44B1163D149C}"/>
                </a:ext>
              </a:extLst>
            </p:cNvPr>
            <p:cNvSpPr>
              <a:spLocks noChangeShapeType="1"/>
            </p:cNvSpPr>
            <p:nvPr/>
          </p:nvSpPr>
          <p:spPr bwMode="auto">
            <a:xfrm>
              <a:off x="4848" y="1200"/>
              <a:ext cx="0" cy="43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45" name="Line 23">
              <a:extLst>
                <a:ext uri="{FF2B5EF4-FFF2-40B4-BE49-F238E27FC236}">
                  <a16:creationId xmlns:a16="http://schemas.microsoft.com/office/drawing/2014/main" id="{BF0D1887-C704-4AA8-9F8A-26442546511D}"/>
                </a:ext>
              </a:extLst>
            </p:cNvPr>
            <p:cNvSpPr>
              <a:spLocks noChangeShapeType="1"/>
            </p:cNvSpPr>
            <p:nvPr/>
          </p:nvSpPr>
          <p:spPr bwMode="auto">
            <a:xfrm>
              <a:off x="4368" y="960"/>
              <a:ext cx="480" cy="2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46" name="Text Box 24">
              <a:extLst>
                <a:ext uri="{FF2B5EF4-FFF2-40B4-BE49-F238E27FC236}">
                  <a16:creationId xmlns:a16="http://schemas.microsoft.com/office/drawing/2014/main" id="{6959AA94-55D8-4F4B-8B5C-C33E295BA21F}"/>
                </a:ext>
              </a:extLst>
            </p:cNvPr>
            <p:cNvSpPr txBox="1">
              <a:spLocks noChangeArrowheads="1"/>
            </p:cNvSpPr>
            <p:nvPr/>
          </p:nvSpPr>
          <p:spPr bwMode="auto">
            <a:xfrm>
              <a:off x="3744" y="1689"/>
              <a:ext cx="4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a</a:t>
              </a:r>
            </a:p>
          </p:txBody>
        </p:sp>
        <p:sp>
          <p:nvSpPr>
            <p:cNvPr id="101447" name="Text Box 25">
              <a:extLst>
                <a:ext uri="{FF2B5EF4-FFF2-40B4-BE49-F238E27FC236}">
                  <a16:creationId xmlns:a16="http://schemas.microsoft.com/office/drawing/2014/main" id="{7B61AD6B-39F6-4F48-938D-F551C0FBD019}"/>
                </a:ext>
              </a:extLst>
            </p:cNvPr>
            <p:cNvSpPr txBox="1">
              <a:spLocks noChangeArrowheads="1"/>
            </p:cNvSpPr>
            <p:nvPr/>
          </p:nvSpPr>
          <p:spPr bwMode="auto">
            <a:xfrm rot="-5400000">
              <a:off x="4464" y="1296"/>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h</a:t>
              </a:r>
            </a:p>
          </p:txBody>
        </p:sp>
        <p:sp>
          <p:nvSpPr>
            <p:cNvPr id="101448" name="Text Box 26">
              <a:extLst>
                <a:ext uri="{FF2B5EF4-FFF2-40B4-BE49-F238E27FC236}">
                  <a16:creationId xmlns:a16="http://schemas.microsoft.com/office/drawing/2014/main" id="{5184F408-4D67-4A7F-9F63-DDCB63562982}"/>
                </a:ext>
              </a:extLst>
            </p:cNvPr>
            <p:cNvSpPr txBox="1">
              <a:spLocks noChangeArrowheads="1"/>
            </p:cNvSpPr>
            <p:nvPr/>
          </p:nvSpPr>
          <p:spPr bwMode="auto">
            <a:xfrm rot="2429740">
              <a:off x="4368" y="912"/>
              <a:ext cx="6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defTabSz="914400" eaLnBrk="1" fontAlgn="base" hangingPunct="1">
                <a:spcBef>
                  <a:spcPct val="50000"/>
                </a:spcBef>
                <a:spcAft>
                  <a:spcPct val="0"/>
                </a:spcAft>
              </a:pPr>
              <a:r>
                <a:rPr lang="en-US" altLang="vi-VN" sz="1800" b="0">
                  <a:solidFill>
                    <a:srgbClr val="000000"/>
                  </a:solidFill>
                  <a:latin typeface="Arial" panose="020B0604020202020204" pitchFamily="34" charset="0"/>
                </a:rPr>
                <a:t>b</a:t>
              </a:r>
            </a:p>
          </p:txBody>
        </p:sp>
      </p:grpSp>
      <p:sp>
        <p:nvSpPr>
          <p:cNvPr id="101381" name="Text Box 30">
            <a:extLst>
              <a:ext uri="{FF2B5EF4-FFF2-40B4-BE49-F238E27FC236}">
                <a16:creationId xmlns:a16="http://schemas.microsoft.com/office/drawing/2014/main" id="{6C792D2C-BCD8-4A96-80A4-D49E3894A97F}"/>
              </a:ext>
            </a:extLst>
          </p:cNvPr>
          <p:cNvSpPr txBox="1">
            <a:spLocks noChangeArrowheads="1"/>
          </p:cNvSpPr>
          <p:nvPr/>
        </p:nvSpPr>
        <p:spPr bwMode="auto">
          <a:xfrm>
            <a:off x="6476576" y="1155714"/>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50000"/>
              </a:spcBef>
              <a:spcAft>
                <a:spcPct val="0"/>
              </a:spcAft>
            </a:pPr>
            <a:endParaRPr lang="vi-VN" altLang="vi-VN" b="0">
              <a:solidFill>
                <a:srgbClr val="000000"/>
              </a:solidFill>
            </a:endParaRPr>
          </a:p>
        </p:txBody>
      </p:sp>
      <p:sp>
        <p:nvSpPr>
          <p:cNvPr id="101382" name="Rectangle 31" descr="5%">
            <a:extLst>
              <a:ext uri="{FF2B5EF4-FFF2-40B4-BE49-F238E27FC236}">
                <a16:creationId xmlns:a16="http://schemas.microsoft.com/office/drawing/2014/main" id="{7452414C-0B71-4812-9A12-025716A78AEE}"/>
              </a:ext>
            </a:extLst>
          </p:cNvPr>
          <p:cNvSpPr>
            <a:spLocks noChangeArrowheads="1"/>
          </p:cNvSpPr>
          <p:nvPr/>
        </p:nvSpPr>
        <p:spPr bwMode="auto">
          <a:xfrm>
            <a:off x="6476576" y="1003314"/>
            <a:ext cx="4876800" cy="3200400"/>
          </a:xfrm>
          <a:prstGeom prst="rect">
            <a:avLst/>
          </a:prstGeom>
          <a:pattFill prst="pct5">
            <a:fgClr>
              <a:srgbClr val="FF33CC"/>
            </a:fgClr>
            <a:bgClr>
              <a:schemeClr val="bg1"/>
            </a:bgClr>
          </a:pattFill>
          <a:ln w="19050">
            <a:pattFill prst="weave">
              <a:fgClr>
                <a:srgbClr val="0099CC"/>
              </a:fgClr>
              <a:bgClr>
                <a:srgbClr val="FF0066"/>
              </a:bgClr>
            </a:patt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101383" name="Rectangle 27">
            <a:extLst>
              <a:ext uri="{FF2B5EF4-FFF2-40B4-BE49-F238E27FC236}">
                <a16:creationId xmlns:a16="http://schemas.microsoft.com/office/drawing/2014/main" id="{03A0AF5B-D7A0-418F-B923-7810D4D49E36}"/>
              </a:ext>
            </a:extLst>
          </p:cNvPr>
          <p:cNvSpPr>
            <a:spLocks noChangeArrowheads="1"/>
          </p:cNvSpPr>
          <p:nvPr/>
        </p:nvSpPr>
        <p:spPr bwMode="auto">
          <a:xfrm>
            <a:off x="7086176" y="1612914"/>
            <a:ext cx="1676400" cy="685800"/>
          </a:xfrm>
          <a:prstGeom prst="rect">
            <a:avLst/>
          </a:prstGeom>
          <a:solidFill>
            <a:srgbClr val="0099CC"/>
          </a:solidFill>
          <a:ln w="19050">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101384" name="Rectangle 28">
            <a:extLst>
              <a:ext uri="{FF2B5EF4-FFF2-40B4-BE49-F238E27FC236}">
                <a16:creationId xmlns:a16="http://schemas.microsoft.com/office/drawing/2014/main" id="{6D048E52-E4FC-4569-BA7C-765893AC31AF}"/>
              </a:ext>
            </a:extLst>
          </p:cNvPr>
          <p:cNvSpPr>
            <a:spLocks noChangeArrowheads="1"/>
          </p:cNvSpPr>
          <p:nvPr/>
        </p:nvSpPr>
        <p:spPr bwMode="auto">
          <a:xfrm>
            <a:off x="10057976" y="1612914"/>
            <a:ext cx="1066800" cy="685800"/>
          </a:xfrm>
          <a:prstGeom prst="rect">
            <a:avLst/>
          </a:prstGeom>
          <a:solidFill>
            <a:srgbClr val="0099CC"/>
          </a:soli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101385" name="Rectangle 29">
            <a:extLst>
              <a:ext uri="{FF2B5EF4-FFF2-40B4-BE49-F238E27FC236}">
                <a16:creationId xmlns:a16="http://schemas.microsoft.com/office/drawing/2014/main" id="{6704053C-8D0F-44E5-A289-BA320F98E045}"/>
              </a:ext>
            </a:extLst>
          </p:cNvPr>
          <p:cNvSpPr>
            <a:spLocks noChangeArrowheads="1"/>
          </p:cNvSpPr>
          <p:nvPr/>
        </p:nvSpPr>
        <p:spPr bwMode="auto">
          <a:xfrm>
            <a:off x="7086176" y="3060714"/>
            <a:ext cx="1676400" cy="990600"/>
          </a:xfrm>
          <a:prstGeom prst="rect">
            <a:avLst/>
          </a:prstGeom>
          <a:solidFill>
            <a:srgbClr val="0099CC"/>
          </a:solidFill>
          <a:ln w="19050" algn="ctr">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0"/>
              </a:spcBef>
              <a:spcAft>
                <a:spcPct val="0"/>
              </a:spcAft>
            </a:pPr>
            <a:endParaRPr lang="vi-VN" altLang="vi-VN">
              <a:solidFill>
                <a:srgbClr val="000000"/>
              </a:solidFill>
            </a:endParaRPr>
          </a:p>
        </p:txBody>
      </p:sp>
      <p:sp>
        <p:nvSpPr>
          <p:cNvPr id="101386" name="Line 32">
            <a:extLst>
              <a:ext uri="{FF2B5EF4-FFF2-40B4-BE49-F238E27FC236}">
                <a16:creationId xmlns:a16="http://schemas.microsoft.com/office/drawing/2014/main" id="{F19A12AF-76DB-4B4E-9863-F1A6AF5F9714}"/>
              </a:ext>
            </a:extLst>
          </p:cNvPr>
          <p:cNvSpPr>
            <a:spLocks noChangeShapeType="1"/>
          </p:cNvSpPr>
          <p:nvPr/>
        </p:nvSpPr>
        <p:spPr bwMode="auto">
          <a:xfrm>
            <a:off x="8762576" y="1612914"/>
            <a:ext cx="457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87" name="Line 33">
            <a:extLst>
              <a:ext uri="{FF2B5EF4-FFF2-40B4-BE49-F238E27FC236}">
                <a16:creationId xmlns:a16="http://schemas.microsoft.com/office/drawing/2014/main" id="{01602278-98CC-4AC9-868D-CDCBEB47562C}"/>
              </a:ext>
            </a:extLst>
          </p:cNvPr>
          <p:cNvSpPr>
            <a:spLocks noChangeShapeType="1"/>
          </p:cNvSpPr>
          <p:nvPr/>
        </p:nvSpPr>
        <p:spPr bwMode="auto">
          <a:xfrm>
            <a:off x="8762576" y="2298714"/>
            <a:ext cx="457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88" name="Line 34">
            <a:extLst>
              <a:ext uri="{FF2B5EF4-FFF2-40B4-BE49-F238E27FC236}">
                <a16:creationId xmlns:a16="http://schemas.microsoft.com/office/drawing/2014/main" id="{5DDE1009-4999-41FF-BF80-5AD36200D3BA}"/>
              </a:ext>
            </a:extLst>
          </p:cNvPr>
          <p:cNvSpPr>
            <a:spLocks noChangeShapeType="1"/>
          </p:cNvSpPr>
          <p:nvPr/>
        </p:nvSpPr>
        <p:spPr bwMode="auto">
          <a:xfrm>
            <a:off x="8762576" y="3060714"/>
            <a:ext cx="457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89" name="Line 35">
            <a:extLst>
              <a:ext uri="{FF2B5EF4-FFF2-40B4-BE49-F238E27FC236}">
                <a16:creationId xmlns:a16="http://schemas.microsoft.com/office/drawing/2014/main" id="{49B8935C-5F05-43ED-8070-59A1FCD8237D}"/>
              </a:ext>
            </a:extLst>
          </p:cNvPr>
          <p:cNvSpPr>
            <a:spLocks noChangeShapeType="1"/>
          </p:cNvSpPr>
          <p:nvPr/>
        </p:nvSpPr>
        <p:spPr bwMode="auto">
          <a:xfrm>
            <a:off x="8762576" y="4051314"/>
            <a:ext cx="4572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90" name="Line 36">
            <a:extLst>
              <a:ext uri="{FF2B5EF4-FFF2-40B4-BE49-F238E27FC236}">
                <a16:creationId xmlns:a16="http://schemas.microsoft.com/office/drawing/2014/main" id="{22326340-5595-4649-856A-769A0B8D6C9E}"/>
              </a:ext>
            </a:extLst>
          </p:cNvPr>
          <p:cNvSpPr>
            <a:spLocks noChangeShapeType="1"/>
          </p:cNvSpPr>
          <p:nvPr/>
        </p:nvSpPr>
        <p:spPr bwMode="auto">
          <a:xfrm>
            <a:off x="7086176" y="2298714"/>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91" name="Line 37">
            <a:extLst>
              <a:ext uri="{FF2B5EF4-FFF2-40B4-BE49-F238E27FC236}">
                <a16:creationId xmlns:a16="http://schemas.microsoft.com/office/drawing/2014/main" id="{FDE8F724-BC79-4528-B476-7B3F2D3F872F}"/>
              </a:ext>
            </a:extLst>
          </p:cNvPr>
          <p:cNvSpPr>
            <a:spLocks noChangeShapeType="1"/>
          </p:cNvSpPr>
          <p:nvPr/>
        </p:nvSpPr>
        <p:spPr bwMode="auto">
          <a:xfrm>
            <a:off x="8762576" y="2298714"/>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92" name="Line 38">
            <a:extLst>
              <a:ext uri="{FF2B5EF4-FFF2-40B4-BE49-F238E27FC236}">
                <a16:creationId xmlns:a16="http://schemas.microsoft.com/office/drawing/2014/main" id="{900187EE-5714-4D53-814C-EBD4369951DD}"/>
              </a:ext>
            </a:extLst>
          </p:cNvPr>
          <p:cNvSpPr>
            <a:spLocks noChangeShapeType="1"/>
          </p:cNvSpPr>
          <p:nvPr/>
        </p:nvSpPr>
        <p:spPr bwMode="auto">
          <a:xfrm>
            <a:off x="9143576" y="1612914"/>
            <a:ext cx="0" cy="6858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93" name="Line 39">
            <a:extLst>
              <a:ext uri="{FF2B5EF4-FFF2-40B4-BE49-F238E27FC236}">
                <a16:creationId xmlns:a16="http://schemas.microsoft.com/office/drawing/2014/main" id="{9E8F0FEB-B910-4791-8CA4-FF6681862A9E}"/>
              </a:ext>
            </a:extLst>
          </p:cNvPr>
          <p:cNvSpPr>
            <a:spLocks noChangeShapeType="1"/>
          </p:cNvSpPr>
          <p:nvPr/>
        </p:nvSpPr>
        <p:spPr bwMode="auto">
          <a:xfrm>
            <a:off x="7086176" y="2679714"/>
            <a:ext cx="16764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94" name="Line 40">
            <a:extLst>
              <a:ext uri="{FF2B5EF4-FFF2-40B4-BE49-F238E27FC236}">
                <a16:creationId xmlns:a16="http://schemas.microsoft.com/office/drawing/2014/main" id="{7C6E05E7-E9BC-4500-AD5E-FD07763B837E}"/>
              </a:ext>
            </a:extLst>
          </p:cNvPr>
          <p:cNvSpPr>
            <a:spLocks noChangeShapeType="1"/>
          </p:cNvSpPr>
          <p:nvPr/>
        </p:nvSpPr>
        <p:spPr bwMode="auto">
          <a:xfrm>
            <a:off x="9143576" y="3060714"/>
            <a:ext cx="0" cy="990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395" name="Text Box 41">
            <a:extLst>
              <a:ext uri="{FF2B5EF4-FFF2-40B4-BE49-F238E27FC236}">
                <a16:creationId xmlns:a16="http://schemas.microsoft.com/office/drawing/2014/main" id="{598AE94E-D8AB-4BD9-9FDD-B55CABC00DB2}"/>
              </a:ext>
            </a:extLst>
          </p:cNvPr>
          <p:cNvSpPr txBox="1">
            <a:spLocks noChangeArrowheads="1"/>
          </p:cNvSpPr>
          <p:nvPr/>
        </p:nvSpPr>
        <p:spPr bwMode="auto">
          <a:xfrm rot="-5400000">
            <a:off x="8564933" y="1505758"/>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vi-VN" sz="1800" b="0">
                <a:solidFill>
                  <a:srgbClr val="000000"/>
                </a:solidFill>
                <a:latin typeface="Arial" panose="020B0604020202020204" pitchFamily="34" charset="0"/>
              </a:rPr>
              <a:t>h</a:t>
            </a:r>
          </a:p>
        </p:txBody>
      </p:sp>
      <p:sp>
        <p:nvSpPr>
          <p:cNvPr id="101396" name="Text Box 42">
            <a:extLst>
              <a:ext uri="{FF2B5EF4-FFF2-40B4-BE49-F238E27FC236}">
                <a16:creationId xmlns:a16="http://schemas.microsoft.com/office/drawing/2014/main" id="{F68A0A4E-319D-4DBB-89C9-0232CC33DE8E}"/>
              </a:ext>
            </a:extLst>
          </p:cNvPr>
          <p:cNvSpPr txBox="1">
            <a:spLocks noChangeArrowheads="1"/>
          </p:cNvSpPr>
          <p:nvPr/>
        </p:nvSpPr>
        <p:spPr bwMode="auto">
          <a:xfrm>
            <a:off x="7848176" y="2298715"/>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vi-VN" sz="1800" b="0">
                <a:solidFill>
                  <a:srgbClr val="000000"/>
                </a:solidFill>
                <a:latin typeface="Arial" panose="020B0604020202020204" pitchFamily="34" charset="0"/>
              </a:rPr>
              <a:t>a</a:t>
            </a:r>
          </a:p>
        </p:txBody>
      </p:sp>
      <p:sp>
        <p:nvSpPr>
          <p:cNvPr id="101397" name="Text Box 44">
            <a:extLst>
              <a:ext uri="{FF2B5EF4-FFF2-40B4-BE49-F238E27FC236}">
                <a16:creationId xmlns:a16="http://schemas.microsoft.com/office/drawing/2014/main" id="{04CBB4CC-8F31-4407-A52B-702A45B01E55}"/>
              </a:ext>
            </a:extLst>
          </p:cNvPr>
          <p:cNvSpPr txBox="1">
            <a:spLocks noChangeArrowheads="1"/>
          </p:cNvSpPr>
          <p:nvPr/>
        </p:nvSpPr>
        <p:spPr bwMode="auto">
          <a:xfrm rot="-5400000">
            <a:off x="8488733" y="310437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vi-VN" sz="1800" b="0">
                <a:solidFill>
                  <a:srgbClr val="000000"/>
                </a:solidFill>
                <a:latin typeface="Arial" panose="020B0604020202020204" pitchFamily="34" charset="0"/>
              </a:rPr>
              <a:t>b</a:t>
            </a:r>
          </a:p>
        </p:txBody>
      </p:sp>
      <p:sp>
        <p:nvSpPr>
          <p:cNvPr id="101398" name="Text Box 46">
            <a:extLst>
              <a:ext uri="{FF2B5EF4-FFF2-40B4-BE49-F238E27FC236}">
                <a16:creationId xmlns:a16="http://schemas.microsoft.com/office/drawing/2014/main" id="{8E1C501D-B678-47E9-B122-877D0F8E44B4}"/>
              </a:ext>
            </a:extLst>
          </p:cNvPr>
          <p:cNvSpPr txBox="1">
            <a:spLocks noChangeArrowheads="1"/>
          </p:cNvSpPr>
          <p:nvPr/>
        </p:nvSpPr>
        <p:spPr bwMode="auto">
          <a:xfrm>
            <a:off x="2971800" y="3200401"/>
            <a:ext cx="1066800" cy="4667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vi-VN">
                <a:solidFill>
                  <a:srgbClr val="4D4D4D"/>
                </a:solidFill>
              </a:rPr>
              <a:t>H 4.2</a:t>
            </a:r>
          </a:p>
        </p:txBody>
      </p:sp>
      <p:sp>
        <p:nvSpPr>
          <p:cNvPr id="101399" name="Text Box 47">
            <a:extLst>
              <a:ext uri="{FF2B5EF4-FFF2-40B4-BE49-F238E27FC236}">
                <a16:creationId xmlns:a16="http://schemas.microsoft.com/office/drawing/2014/main" id="{B61EC85C-0284-4E1D-8855-617E2E5125EB}"/>
              </a:ext>
            </a:extLst>
          </p:cNvPr>
          <p:cNvSpPr txBox="1">
            <a:spLocks noChangeArrowheads="1"/>
          </p:cNvSpPr>
          <p:nvPr/>
        </p:nvSpPr>
        <p:spPr bwMode="auto">
          <a:xfrm>
            <a:off x="10057976" y="3584590"/>
            <a:ext cx="914400" cy="466725"/>
          </a:xfrm>
          <a:prstGeom prst="rect">
            <a:avLst/>
          </a:prstGeom>
          <a:solidFill>
            <a:schemeClr val="bg1"/>
          </a:solidFill>
          <a:ln w="9525">
            <a:solidFill>
              <a:schemeClr val="bg1"/>
            </a:solidFill>
            <a:miter lim="800000"/>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defTabSz="914400" eaLnBrk="1" fontAlgn="base" hangingPunct="1">
              <a:spcBef>
                <a:spcPct val="50000"/>
              </a:spcBef>
              <a:spcAft>
                <a:spcPct val="0"/>
              </a:spcAft>
            </a:pPr>
            <a:r>
              <a:rPr lang="en-US" altLang="vi-VN">
                <a:solidFill>
                  <a:srgbClr val="4D4D4D"/>
                </a:solidFill>
              </a:rPr>
              <a:t>H 4.3</a:t>
            </a:r>
            <a:endParaRPr lang="en-US" altLang="vi-VN" b="0">
              <a:solidFill>
                <a:srgbClr val="4D4D4D"/>
              </a:solidFill>
            </a:endParaRPr>
          </a:p>
        </p:txBody>
      </p:sp>
      <p:sp>
        <p:nvSpPr>
          <p:cNvPr id="101400" name="Line 48">
            <a:extLst>
              <a:ext uri="{FF2B5EF4-FFF2-40B4-BE49-F238E27FC236}">
                <a16:creationId xmlns:a16="http://schemas.microsoft.com/office/drawing/2014/main" id="{8D31F806-D709-44DF-956B-35357D97A972}"/>
              </a:ext>
            </a:extLst>
          </p:cNvPr>
          <p:cNvSpPr>
            <a:spLocks noChangeShapeType="1"/>
          </p:cNvSpPr>
          <p:nvPr/>
        </p:nvSpPr>
        <p:spPr bwMode="auto">
          <a:xfrm flipH="1" flipV="1">
            <a:off x="7619576" y="1384314"/>
            <a:ext cx="228600" cy="457200"/>
          </a:xfrm>
          <a:prstGeom prst="line">
            <a:avLst/>
          </a:prstGeom>
          <a:noFill/>
          <a:ln w="9525">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01" name="Line 49">
            <a:extLst>
              <a:ext uri="{FF2B5EF4-FFF2-40B4-BE49-F238E27FC236}">
                <a16:creationId xmlns:a16="http://schemas.microsoft.com/office/drawing/2014/main" id="{EF6BE85F-3332-455A-8CD7-DF6D86564803}"/>
              </a:ext>
            </a:extLst>
          </p:cNvPr>
          <p:cNvSpPr>
            <a:spLocks noChangeShapeType="1"/>
          </p:cNvSpPr>
          <p:nvPr/>
        </p:nvSpPr>
        <p:spPr bwMode="auto">
          <a:xfrm flipH="1" flipV="1">
            <a:off x="10286576" y="1384314"/>
            <a:ext cx="304800" cy="457200"/>
          </a:xfrm>
          <a:prstGeom prst="line">
            <a:avLst/>
          </a:prstGeom>
          <a:noFill/>
          <a:ln w="9525">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sp>
        <p:nvSpPr>
          <p:cNvPr id="101402" name="Line 50">
            <a:extLst>
              <a:ext uri="{FF2B5EF4-FFF2-40B4-BE49-F238E27FC236}">
                <a16:creationId xmlns:a16="http://schemas.microsoft.com/office/drawing/2014/main" id="{70267E3B-F8EC-43A3-BBBD-0B5AE004E73D}"/>
              </a:ext>
            </a:extLst>
          </p:cNvPr>
          <p:cNvSpPr>
            <a:spLocks noChangeShapeType="1"/>
          </p:cNvSpPr>
          <p:nvPr/>
        </p:nvSpPr>
        <p:spPr bwMode="auto">
          <a:xfrm flipH="1" flipV="1">
            <a:off x="6857576" y="3136914"/>
            <a:ext cx="457200" cy="381000"/>
          </a:xfrm>
          <a:prstGeom prst="line">
            <a:avLst/>
          </a:prstGeom>
          <a:noFill/>
          <a:ln w="9525">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a:lstStyle/>
          <a:p>
            <a:pPr defTabSz="914400" fontAlgn="base">
              <a:spcBef>
                <a:spcPct val="0"/>
              </a:spcBef>
              <a:spcAft>
                <a:spcPct val="0"/>
              </a:spcAft>
            </a:pPr>
            <a:endParaRPr lang="vi-VN" sz="2400" b="1">
              <a:solidFill>
                <a:srgbClr val="000000"/>
              </a:solidFill>
              <a:latin typeface="Times New Roman" panose="02020603050405020304" pitchFamily="18" charset="0"/>
            </a:endParaRPr>
          </a:p>
        </p:txBody>
      </p:sp>
      <p:pic>
        <p:nvPicPr>
          <p:cNvPr id="101403" name="Picture 52" descr="num1">
            <a:extLst>
              <a:ext uri="{FF2B5EF4-FFF2-40B4-BE49-F238E27FC236}">
                <a16:creationId xmlns:a16="http://schemas.microsoft.com/office/drawing/2014/main" id="{C987B138-D1D9-44BE-8F81-B6F095CC2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176" y="1079514"/>
            <a:ext cx="166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4" name="Picture 53" descr="num2">
            <a:extLst>
              <a:ext uri="{FF2B5EF4-FFF2-40B4-BE49-F238E27FC236}">
                <a16:creationId xmlns:a16="http://schemas.microsoft.com/office/drawing/2014/main" id="{2CC2AEC5-9EC7-4094-A956-5B540918A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977" y="2832114"/>
            <a:ext cx="207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405" name="Picture 54" descr="num3">
            <a:extLst>
              <a:ext uri="{FF2B5EF4-FFF2-40B4-BE49-F238E27FC236}">
                <a16:creationId xmlns:a16="http://schemas.microsoft.com/office/drawing/2014/main" id="{C9FDC972-E2D8-48CE-9989-600C2367C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7976" y="1079514"/>
            <a:ext cx="2111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0903" name="Group 247">
            <a:extLst>
              <a:ext uri="{FF2B5EF4-FFF2-40B4-BE49-F238E27FC236}">
                <a16:creationId xmlns:a16="http://schemas.microsoft.com/office/drawing/2014/main" id="{5BC9413B-8B09-4962-B1DB-AA876B57FCC3}"/>
              </a:ext>
            </a:extLst>
          </p:cNvPr>
          <p:cNvGraphicFramePr>
            <a:graphicFrameLocks noGrp="1"/>
          </p:cNvGraphicFramePr>
          <p:nvPr>
            <p:ph idx="1"/>
            <p:extLst>
              <p:ext uri="{D42A27DB-BD31-4B8C-83A1-F6EECF244321}">
                <p14:modId xmlns:p14="http://schemas.microsoft.com/office/powerpoint/2010/main" val="2934012072"/>
              </p:ext>
            </p:extLst>
          </p:nvPr>
        </p:nvGraphicFramePr>
        <p:xfrm>
          <a:off x="2040672" y="4294202"/>
          <a:ext cx="8329961" cy="2057401"/>
        </p:xfrm>
        <a:graphic>
          <a:graphicData uri="http://schemas.openxmlformats.org/drawingml/2006/table">
            <a:tbl>
              <a:tblPr/>
              <a:tblGrid>
                <a:gridCol w="1219020">
                  <a:extLst>
                    <a:ext uri="{9D8B030D-6E8A-4147-A177-3AD203B41FA5}">
                      <a16:colId xmlns:a16="http://schemas.microsoft.com/office/drawing/2014/main" val="20000"/>
                    </a:ext>
                  </a:extLst>
                </a:gridCol>
                <a:gridCol w="2497148">
                  <a:extLst>
                    <a:ext uri="{9D8B030D-6E8A-4147-A177-3AD203B41FA5}">
                      <a16:colId xmlns:a16="http://schemas.microsoft.com/office/drawing/2014/main" val="20001"/>
                    </a:ext>
                  </a:extLst>
                </a:gridCol>
                <a:gridCol w="2417004">
                  <a:extLst>
                    <a:ext uri="{9D8B030D-6E8A-4147-A177-3AD203B41FA5}">
                      <a16:colId xmlns:a16="http://schemas.microsoft.com/office/drawing/2014/main" val="20002"/>
                    </a:ext>
                  </a:extLst>
                </a:gridCol>
                <a:gridCol w="2196789">
                  <a:extLst>
                    <a:ext uri="{9D8B030D-6E8A-4147-A177-3AD203B41FA5}">
                      <a16:colId xmlns:a16="http://schemas.microsoft.com/office/drawing/2014/main" val="20003"/>
                    </a:ext>
                  </a:extLst>
                </a:gridCol>
              </a:tblGrid>
              <a:tr h="763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rPr>
                        <a:t>Hình</a:t>
                      </a:r>
                      <a:endParaRPr kumimoji="0" lang="en-US" sz="2000" b="1"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rgbClr val="FF0000"/>
                          </a:solidFill>
                        </a:rPr>
                        <a:t>Hướng</a:t>
                      </a:r>
                      <a:r>
                        <a:rPr lang="en-US" sz="2000" dirty="0">
                          <a:solidFill>
                            <a:srgbClr val="FF0000"/>
                          </a:solidFill>
                        </a:rPr>
                        <a:t> </a:t>
                      </a:r>
                      <a:r>
                        <a:rPr lang="en-US" sz="2000" dirty="0" err="1">
                          <a:solidFill>
                            <a:srgbClr val="FF0000"/>
                          </a:solidFill>
                        </a:rPr>
                        <a:t>quan</a:t>
                      </a:r>
                      <a:r>
                        <a:rPr lang="en-US" sz="2000" dirty="0">
                          <a:solidFill>
                            <a:srgbClr val="FF0000"/>
                          </a:solidFill>
                        </a:rPr>
                        <a:t> </a:t>
                      </a:r>
                      <a:r>
                        <a:rPr lang="en-US" sz="2000" dirty="0" err="1">
                          <a:solidFill>
                            <a:srgbClr val="FF0000"/>
                          </a:solidFill>
                        </a:rPr>
                        <a:t>sát</a:t>
                      </a:r>
                      <a:endParaRPr lang="vi-VN"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rgbClr val="FF0000"/>
                          </a:solidFill>
                        </a:rPr>
                        <a:t>Tên</a:t>
                      </a:r>
                      <a:r>
                        <a:rPr lang="en-US" sz="2000" dirty="0">
                          <a:solidFill>
                            <a:srgbClr val="FF0000"/>
                          </a:solidFill>
                        </a:rPr>
                        <a:t> </a:t>
                      </a:r>
                      <a:r>
                        <a:rPr lang="en-US" sz="2000" dirty="0" err="1">
                          <a:solidFill>
                            <a:srgbClr val="FF0000"/>
                          </a:solidFill>
                        </a:rPr>
                        <a:t>gọi</a:t>
                      </a:r>
                      <a:r>
                        <a:rPr lang="en-US" sz="2000" dirty="0">
                          <a:solidFill>
                            <a:srgbClr val="FF0000"/>
                          </a:solidFill>
                        </a:rPr>
                        <a:t> </a:t>
                      </a:r>
                      <a:r>
                        <a:rPr lang="en-US" sz="2000" dirty="0" err="1">
                          <a:solidFill>
                            <a:srgbClr val="FF0000"/>
                          </a:solidFill>
                        </a:rPr>
                        <a:t>hình</a:t>
                      </a:r>
                      <a:r>
                        <a:rPr lang="en-US" sz="2000" dirty="0">
                          <a:solidFill>
                            <a:srgbClr val="FF0000"/>
                          </a:solidFill>
                        </a:rPr>
                        <a:t> </a:t>
                      </a:r>
                      <a:r>
                        <a:rPr lang="en-US" sz="2000" dirty="0" err="1">
                          <a:solidFill>
                            <a:srgbClr val="FF0000"/>
                          </a:solidFill>
                        </a:rPr>
                        <a:t>chiếu</a:t>
                      </a:r>
                      <a:r>
                        <a:rPr lang="en-US" sz="2000" dirty="0">
                          <a:solidFill>
                            <a:srgbClr val="FF0000"/>
                          </a:solidFill>
                        </a:rPr>
                        <a:t> </a:t>
                      </a:r>
                      <a:r>
                        <a:rPr lang="en-US" sz="2000" dirty="0" err="1">
                          <a:solidFill>
                            <a:srgbClr val="FF0000"/>
                          </a:solidFill>
                        </a:rPr>
                        <a:t>tương</a:t>
                      </a:r>
                      <a:r>
                        <a:rPr lang="en-US" sz="2000" dirty="0">
                          <a:solidFill>
                            <a:srgbClr val="FF0000"/>
                          </a:solidFill>
                        </a:rPr>
                        <a:t> </a:t>
                      </a:r>
                      <a:r>
                        <a:rPr lang="en-US" sz="2000" dirty="0" err="1">
                          <a:solidFill>
                            <a:srgbClr val="FF0000"/>
                          </a:solidFill>
                        </a:rPr>
                        <a:t>ứng</a:t>
                      </a:r>
                      <a:endParaRPr lang="vi-VN"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solidFill>
                            <a:srgbClr val="FF0000"/>
                          </a:solidFill>
                        </a:rPr>
                        <a:t>Vị</a:t>
                      </a:r>
                      <a:r>
                        <a:rPr lang="en-US" sz="2000" dirty="0">
                          <a:solidFill>
                            <a:srgbClr val="FF0000"/>
                          </a:solidFill>
                        </a:rPr>
                        <a:t> </a:t>
                      </a:r>
                      <a:r>
                        <a:rPr lang="en-US" sz="2000" dirty="0" err="1">
                          <a:solidFill>
                            <a:srgbClr val="FF0000"/>
                          </a:solidFill>
                        </a:rPr>
                        <a:t>trí</a:t>
                      </a:r>
                      <a:r>
                        <a:rPr lang="en-US" sz="2000" dirty="0">
                          <a:solidFill>
                            <a:srgbClr val="FF0000"/>
                          </a:solidFill>
                        </a:rPr>
                        <a:t> </a:t>
                      </a:r>
                      <a:r>
                        <a:rPr lang="en-US" sz="2000" dirty="0" err="1">
                          <a:solidFill>
                            <a:srgbClr val="FF0000"/>
                          </a:solidFill>
                        </a:rPr>
                        <a:t>hình</a:t>
                      </a:r>
                      <a:r>
                        <a:rPr lang="en-US" sz="2000" dirty="0">
                          <a:solidFill>
                            <a:srgbClr val="FF0000"/>
                          </a:solidFill>
                        </a:rPr>
                        <a:t> </a:t>
                      </a:r>
                      <a:r>
                        <a:rPr lang="en-US" sz="2000" dirty="0" err="1">
                          <a:solidFill>
                            <a:srgbClr val="FF0000"/>
                          </a:solidFill>
                        </a:rPr>
                        <a:t>chiếu</a:t>
                      </a:r>
                      <a:r>
                        <a:rPr lang="en-US" sz="2000" dirty="0">
                          <a:solidFill>
                            <a:srgbClr val="FF0000"/>
                          </a:solidFill>
                        </a:rPr>
                        <a:t> </a:t>
                      </a:r>
                      <a:r>
                        <a:rPr lang="en-US" sz="2000" dirty="0" err="1">
                          <a:solidFill>
                            <a:srgbClr val="FF0000"/>
                          </a:solidFill>
                        </a:rPr>
                        <a:t>tương</a:t>
                      </a:r>
                      <a:r>
                        <a:rPr lang="en-US" sz="2000" dirty="0">
                          <a:solidFill>
                            <a:srgbClr val="FF0000"/>
                          </a:solidFill>
                        </a:rPr>
                        <a:t> </a:t>
                      </a:r>
                      <a:r>
                        <a:rPr lang="en-US" sz="2000" dirty="0" err="1">
                          <a:solidFill>
                            <a:srgbClr val="FF0000"/>
                          </a:solidFill>
                        </a:rPr>
                        <a:t>ứng</a:t>
                      </a:r>
                      <a:endParaRPr lang="vi-VN" sz="2000" dirty="0">
                        <a:solidFill>
                          <a:srgbClr val="FF0000"/>
                        </a:solidFil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lgerian" pitchFamily="82"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lgerian" pitchFamily="82"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lgerian" pitchFamily="82"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2" name="Hộp Văn bản 1">
            <a:extLst>
              <a:ext uri="{FF2B5EF4-FFF2-40B4-BE49-F238E27FC236}">
                <a16:creationId xmlns:a16="http://schemas.microsoft.com/office/drawing/2014/main" id="{90D4A661-3CB1-F490-F55C-0488A917219B}"/>
              </a:ext>
            </a:extLst>
          </p:cNvPr>
          <p:cNvSpPr txBox="1"/>
          <p:nvPr/>
        </p:nvSpPr>
        <p:spPr>
          <a:xfrm>
            <a:off x="5722332" y="5014253"/>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đứng</a:t>
            </a:r>
            <a:endParaRPr lang="vi-VN" sz="2400" dirty="0"/>
          </a:p>
        </p:txBody>
      </p:sp>
      <p:sp>
        <p:nvSpPr>
          <p:cNvPr id="3" name="Hộp Văn bản 2">
            <a:extLst>
              <a:ext uri="{FF2B5EF4-FFF2-40B4-BE49-F238E27FC236}">
                <a16:creationId xmlns:a16="http://schemas.microsoft.com/office/drawing/2014/main" id="{7656C7D1-5CEA-6EA2-E744-9F87F7BA3F84}"/>
              </a:ext>
            </a:extLst>
          </p:cNvPr>
          <p:cNvSpPr txBox="1"/>
          <p:nvPr/>
        </p:nvSpPr>
        <p:spPr>
          <a:xfrm>
            <a:off x="5765451" y="5920112"/>
            <a:ext cx="2425625" cy="461665"/>
          </a:xfrm>
          <a:prstGeom prst="rect">
            <a:avLst/>
          </a:prstGeom>
          <a:noFill/>
        </p:spPr>
        <p:txBody>
          <a:bodyPr wrap="square">
            <a:spAutoFit/>
          </a:bodyPr>
          <a:lstStyle/>
          <a:p>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cạnh</a:t>
            </a:r>
            <a:endParaRPr lang="vi-VN" sz="2400" dirty="0"/>
          </a:p>
        </p:txBody>
      </p:sp>
      <p:sp>
        <p:nvSpPr>
          <p:cNvPr id="4" name="Hộp Văn bản 3">
            <a:extLst>
              <a:ext uri="{FF2B5EF4-FFF2-40B4-BE49-F238E27FC236}">
                <a16:creationId xmlns:a16="http://schemas.microsoft.com/office/drawing/2014/main" id="{5B36924E-A149-63F8-DA13-2AADB028E6F3}"/>
              </a:ext>
            </a:extLst>
          </p:cNvPr>
          <p:cNvSpPr txBox="1"/>
          <p:nvPr/>
        </p:nvSpPr>
        <p:spPr>
          <a:xfrm>
            <a:off x="5765451" y="5475918"/>
            <a:ext cx="2425625" cy="461665"/>
          </a:xfrm>
          <a:prstGeom prst="rect">
            <a:avLst/>
          </a:prstGeom>
          <a:noFill/>
        </p:spPr>
        <p:txBody>
          <a:bodyPr wrap="square">
            <a:spAutoFit/>
          </a:bodyPr>
          <a:lstStyle/>
          <a:p>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hình</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chiếu</a:t>
            </a:r>
            <a:r>
              <a:rPr lang="fr-FR"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2400" dirty="0" err="1">
                <a:solidFill>
                  <a:srgbClr val="FF0000"/>
                </a:solidFill>
                <a:latin typeface="Arial" panose="020B0604020202020204" pitchFamily="34" charset="0"/>
                <a:ea typeface="Calibri" panose="020F0502020204030204" pitchFamily="34" charset="0"/>
                <a:cs typeface="Arial" panose="020B0604020202020204" pitchFamily="34" charset="0"/>
              </a:rPr>
              <a:t>bằng</a:t>
            </a:r>
            <a:endParaRPr lang="vi-VN" sz="2400" dirty="0"/>
          </a:p>
        </p:txBody>
      </p:sp>
      <p:sp>
        <p:nvSpPr>
          <p:cNvPr id="5" name="Hộp Văn bản 4">
            <a:extLst>
              <a:ext uri="{FF2B5EF4-FFF2-40B4-BE49-F238E27FC236}">
                <a16:creationId xmlns:a16="http://schemas.microsoft.com/office/drawing/2014/main" id="{68423A7C-F9FA-0713-89DA-530B338D9438}"/>
              </a:ext>
            </a:extLst>
          </p:cNvPr>
          <p:cNvSpPr txBox="1"/>
          <p:nvPr/>
        </p:nvSpPr>
        <p:spPr>
          <a:xfrm>
            <a:off x="3435386" y="5930885"/>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Từ</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bên</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trái</a:t>
            </a:r>
            <a:endParaRPr lang="vi-VN" sz="2400" dirty="0"/>
          </a:p>
        </p:txBody>
      </p:sp>
      <p:sp>
        <p:nvSpPr>
          <p:cNvPr id="6" name="Hộp Văn bản 5">
            <a:extLst>
              <a:ext uri="{FF2B5EF4-FFF2-40B4-BE49-F238E27FC236}">
                <a16:creationId xmlns:a16="http://schemas.microsoft.com/office/drawing/2014/main" id="{99E783F0-2776-7287-A071-26741E38B744}"/>
              </a:ext>
            </a:extLst>
          </p:cNvPr>
          <p:cNvSpPr txBox="1"/>
          <p:nvPr/>
        </p:nvSpPr>
        <p:spPr>
          <a:xfrm>
            <a:off x="3435387" y="5442430"/>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Từ</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bên</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trên</a:t>
            </a:r>
            <a:endParaRPr lang="vi-VN" sz="2400" dirty="0"/>
          </a:p>
        </p:txBody>
      </p:sp>
      <p:sp>
        <p:nvSpPr>
          <p:cNvPr id="7" name="Hộp Văn bản 6">
            <a:extLst>
              <a:ext uri="{FF2B5EF4-FFF2-40B4-BE49-F238E27FC236}">
                <a16:creationId xmlns:a16="http://schemas.microsoft.com/office/drawing/2014/main" id="{B8263394-836D-1EBD-44FA-6DFCC6B13493}"/>
              </a:ext>
            </a:extLst>
          </p:cNvPr>
          <p:cNvSpPr txBox="1"/>
          <p:nvPr/>
        </p:nvSpPr>
        <p:spPr>
          <a:xfrm>
            <a:off x="3359187" y="4979704"/>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Từ</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phía</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trước</a:t>
            </a:r>
            <a:endParaRPr lang="vi-VN" sz="2400" dirty="0"/>
          </a:p>
        </p:txBody>
      </p:sp>
      <p:sp>
        <p:nvSpPr>
          <p:cNvPr id="8" name="Hộp Văn bản 7">
            <a:extLst>
              <a:ext uri="{FF2B5EF4-FFF2-40B4-BE49-F238E27FC236}">
                <a16:creationId xmlns:a16="http://schemas.microsoft.com/office/drawing/2014/main" id="{AAEFA9B6-5C94-C483-309F-3A05B6C2CD6D}"/>
              </a:ext>
            </a:extLst>
          </p:cNvPr>
          <p:cNvSpPr txBox="1"/>
          <p:nvPr/>
        </p:nvSpPr>
        <p:spPr>
          <a:xfrm>
            <a:off x="8300355" y="5917981"/>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Đặt</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bên</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phải</a:t>
            </a:r>
            <a:endParaRPr lang="vi-VN" sz="2400" dirty="0"/>
          </a:p>
        </p:txBody>
      </p:sp>
      <p:sp>
        <p:nvSpPr>
          <p:cNvPr id="9" name="Hộp Văn bản 8">
            <a:extLst>
              <a:ext uri="{FF2B5EF4-FFF2-40B4-BE49-F238E27FC236}">
                <a16:creationId xmlns:a16="http://schemas.microsoft.com/office/drawing/2014/main" id="{8D76BD0E-4472-9125-2D2F-E8AF1AD416FF}"/>
              </a:ext>
            </a:extLst>
          </p:cNvPr>
          <p:cNvSpPr txBox="1"/>
          <p:nvPr/>
        </p:nvSpPr>
        <p:spPr>
          <a:xfrm>
            <a:off x="8300356" y="5429526"/>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Đặt</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bên</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dưới</a:t>
            </a:r>
            <a:endParaRPr lang="vi-VN" sz="2400" dirty="0"/>
          </a:p>
        </p:txBody>
      </p:sp>
      <p:sp>
        <p:nvSpPr>
          <p:cNvPr id="10" name="Hộp Văn bản 9">
            <a:extLst>
              <a:ext uri="{FF2B5EF4-FFF2-40B4-BE49-F238E27FC236}">
                <a16:creationId xmlns:a16="http://schemas.microsoft.com/office/drawing/2014/main" id="{C44D3581-9267-33F6-723B-EE8C3A9C13B9}"/>
              </a:ext>
            </a:extLst>
          </p:cNvPr>
          <p:cNvSpPr txBox="1"/>
          <p:nvPr/>
        </p:nvSpPr>
        <p:spPr>
          <a:xfrm>
            <a:off x="8224157" y="5046293"/>
            <a:ext cx="2425625" cy="461665"/>
          </a:xfrm>
          <a:prstGeom prst="rect">
            <a:avLst/>
          </a:prstGeom>
          <a:noFill/>
        </p:spPr>
        <p:txBody>
          <a:bodyPr wrap="square">
            <a:spAutoFit/>
          </a:bodyPr>
          <a:lstStyle/>
          <a:p>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Làm</a:t>
            </a:r>
            <a:r>
              <a:rPr lang="en-US" sz="2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FF0000"/>
                </a:solidFill>
                <a:latin typeface="Arial" panose="020B0604020202020204" pitchFamily="34" charset="0"/>
                <a:ea typeface="Calibri" panose="020F0502020204030204" pitchFamily="34" charset="0"/>
                <a:cs typeface="Arial" panose="020B0604020202020204" pitchFamily="34" charset="0"/>
              </a:rPr>
              <a:t>chuẩn</a:t>
            </a:r>
            <a:endParaRPr lang="vi-VN" sz="2400"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ircle(in)">
                                      <p:cBhvr>
                                        <p:cTn id="37" dur="2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20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circle(in)">
                                      <p:cBhvr>
                                        <p:cTn id="4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3" y="134925"/>
            <a:ext cx="1147460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Hãy nhận xét hình dạng của hình phẳng (đường gạch chéo) ở mỗi trường hợp trong hình 2.9.</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2" name="Picture 1"/>
          <p:cNvPicPr>
            <a:picLocks noChangeAspect="1"/>
          </p:cNvPicPr>
          <p:nvPr/>
        </p:nvPicPr>
        <p:blipFill>
          <a:blip r:embed="rId4"/>
          <a:stretch>
            <a:fillRect/>
          </a:stretch>
        </p:blipFill>
        <p:spPr>
          <a:xfrm>
            <a:off x="1" y="1089031"/>
            <a:ext cx="12192000" cy="5768969"/>
          </a:xfrm>
          <a:prstGeom prst="rect">
            <a:avLst/>
          </a:prstGeom>
        </p:spPr>
      </p:pic>
    </p:spTree>
    <p:extLst>
      <p:ext uri="{BB962C8B-B14F-4D97-AF65-F5344CB8AC3E}">
        <p14:creationId xmlns:p14="http://schemas.microsoft.com/office/powerpoint/2010/main" val="49480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211874" y="134925"/>
            <a:ext cx="11851172" cy="954107"/>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chéo</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2.9.</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2" name="Picture 1"/>
          <p:cNvPicPr>
            <a:picLocks noChangeAspect="1"/>
          </p:cNvPicPr>
          <p:nvPr/>
        </p:nvPicPr>
        <p:blipFill>
          <a:blip r:embed="rId4"/>
          <a:stretch>
            <a:fillRect/>
          </a:stretch>
        </p:blipFill>
        <p:spPr>
          <a:xfrm>
            <a:off x="211874" y="1102200"/>
            <a:ext cx="7931380" cy="4893008"/>
          </a:xfrm>
          <a:prstGeom prst="rect">
            <a:avLst/>
          </a:prstGeom>
        </p:spPr>
      </p:pic>
      <p:sp>
        <p:nvSpPr>
          <p:cNvPr id="4" name="Rectangle 3"/>
          <p:cNvSpPr/>
          <p:nvPr/>
        </p:nvSpPr>
        <p:spPr>
          <a:xfrm>
            <a:off x="8143254" y="2502264"/>
            <a:ext cx="3983431" cy="1661993"/>
          </a:xfrm>
          <a:prstGeom prst="rect">
            <a:avLst/>
          </a:prstGeom>
        </p:spPr>
        <p:txBody>
          <a:bodyPr wrap="square">
            <a:spAutoFit/>
          </a:bodyPr>
          <a:lstStyle/>
          <a:p>
            <a:endParaRPr lang="en-US" dirty="0"/>
          </a:p>
          <a:p>
            <a:r>
              <a:rPr lang="en-US" sz="2800" b="1" dirty="0">
                <a:solidFill>
                  <a:srgbClr val="FF0000"/>
                </a:solidFill>
                <a:latin typeface="Times New Roman" panose="02020603050405020304" pitchFamily="18" charset="0"/>
                <a:cs typeface="Times New Roman" panose="02020603050405020304" pitchFamily="18" charset="0"/>
              </a:rPr>
              <a:t>a)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nhật</a:t>
            </a:r>
            <a:r>
              <a:rPr lang="en-US" sz="2800" b="1" dirty="0">
                <a:solidFill>
                  <a:srgbClr val="FF0000"/>
                </a:solidFill>
                <a:latin typeface="Times New Roman" panose="02020603050405020304" pitchFamily="18" charset="0"/>
                <a:cs typeface="Times New Roman" panose="02020603050405020304" pitchFamily="18" charset="0"/>
              </a:rPr>
              <a:t>.</a:t>
            </a:r>
          </a:p>
          <a:p>
            <a:r>
              <a:rPr lang="en-US" sz="2800" b="1" dirty="0">
                <a:solidFill>
                  <a:srgbClr val="FF0000"/>
                </a:solidFill>
                <a:latin typeface="Times New Roman" panose="02020603050405020304" pitchFamily="18" charset="0"/>
                <a:cs typeface="Times New Roman" panose="02020603050405020304" pitchFamily="18" charset="0"/>
              </a:rPr>
              <a:t>b) </a:t>
            </a:r>
            <a:r>
              <a:rPr lang="en-US" sz="2800" b="1" dirty="0" err="1">
                <a:solidFill>
                  <a:srgbClr val="FF0000"/>
                </a:solidFill>
                <a:latin typeface="Times New Roman" panose="02020603050405020304" pitchFamily="18" charset="0"/>
                <a:cs typeface="Times New Roman" panose="02020603050405020304" pitchFamily="18" charset="0"/>
              </a:rPr>
              <a:t>Hình</a:t>
            </a:r>
            <a:r>
              <a:rPr lang="en-US" sz="2800" b="1" dirty="0">
                <a:solidFill>
                  <a:srgbClr val="FF0000"/>
                </a:solidFill>
                <a:latin typeface="Times New Roman" panose="02020603050405020304" pitchFamily="18" charset="0"/>
                <a:cs typeface="Times New Roman" panose="02020603050405020304" pitchFamily="18" charset="0"/>
              </a:rPr>
              <a:t> tam </a:t>
            </a:r>
            <a:r>
              <a:rPr lang="en-US" sz="2800" b="1" dirty="0" err="1" smtClean="0">
                <a:solidFill>
                  <a:srgbClr val="FF0000"/>
                </a:solidFill>
                <a:latin typeface="Times New Roman" panose="02020603050405020304" pitchFamily="18" charset="0"/>
                <a:cs typeface="Times New Roman" panose="02020603050405020304" pitchFamily="18" charset="0"/>
              </a:rPr>
              <a:t>giác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vuông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smtClean="0">
                <a:solidFill>
                  <a:srgbClr val="FF0000"/>
                </a:solidFill>
                <a:latin typeface="Times New Roman" panose="02020603050405020304" pitchFamily="18" charset="0"/>
                <a:cs typeface="Times New Roman" panose="02020603050405020304" pitchFamily="18" charset="0"/>
              </a:rPr>
              <a:t>Nửa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hình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tròn</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093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788" name="Text Box 28">
            <a:hlinkClick r:id="rId3" action="ppaction://hlinksldjump"/>
            <a:extLst>
              <a:ext uri="{FF2B5EF4-FFF2-40B4-BE49-F238E27FC236}">
                <a16:creationId xmlns:a16="http://schemas.microsoft.com/office/drawing/2014/main" id="{BA83AFD4-C21B-4C0A-B90C-90D08A33FCB3}"/>
              </a:ext>
            </a:extLst>
          </p:cNvPr>
          <p:cNvSpPr txBox="1">
            <a:spLocks noChangeArrowheads="1"/>
          </p:cNvSpPr>
          <p:nvPr/>
        </p:nvSpPr>
        <p:spPr bwMode="auto">
          <a:xfrm>
            <a:off x="1204546" y="4150501"/>
            <a:ext cx="2233246" cy="719137"/>
          </a:xfrm>
          <a:prstGeom prst="rect">
            <a:avLst/>
          </a:prstGeom>
          <a:gradFill rotWithShape="1">
            <a:gsLst>
              <a:gs pos="0">
                <a:srgbClr val="FFFFCC"/>
              </a:gs>
              <a:gs pos="100000">
                <a:srgbClr val="C1C19A"/>
              </a:gs>
            </a:gsLst>
            <a:lin ang="5400000" scaled="1"/>
          </a:gra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FFFFCC"/>
            </a:extrusionClr>
            <a:contourClr>
              <a:srgbClr val="FFFFCC"/>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r>
              <a:rPr lang="en-US" altLang="vi-VN" sz="3200" b="1" dirty="0">
                <a:solidFill>
                  <a:srgbClr val="669900"/>
                </a:solidFill>
                <a:latin typeface="VNI-Auchon" pitchFamily="2" charset="0"/>
              </a:rPr>
              <a:t>a) </a:t>
            </a:r>
            <a:r>
              <a:rPr lang="en-US" altLang="vi-VN" sz="3200" b="1" dirty="0" err="1">
                <a:solidFill>
                  <a:srgbClr val="669900"/>
                </a:solidFill>
                <a:latin typeface="Times New Roman" panose="02020603050405020304" pitchFamily="18" charset="0"/>
                <a:cs typeface="Times New Roman" panose="02020603050405020304" pitchFamily="18" charset="0"/>
              </a:rPr>
              <a:t>Hình</a:t>
            </a:r>
            <a:r>
              <a:rPr lang="en-US" altLang="vi-VN" sz="3200" b="1" dirty="0">
                <a:solidFill>
                  <a:srgbClr val="669900"/>
                </a:solidFill>
                <a:latin typeface="Times New Roman" panose="02020603050405020304" pitchFamily="18" charset="0"/>
                <a:cs typeface="Times New Roman" panose="02020603050405020304" pitchFamily="18" charset="0"/>
              </a:rPr>
              <a:t> </a:t>
            </a:r>
            <a:r>
              <a:rPr lang="en-US" altLang="vi-VN" sz="3200" b="1" dirty="0" err="1" smtClean="0">
                <a:solidFill>
                  <a:srgbClr val="669900"/>
                </a:solidFill>
                <a:latin typeface="Times New Roman" panose="02020603050405020304" pitchFamily="18" charset="0"/>
                <a:cs typeface="Times New Roman" panose="02020603050405020304" pitchFamily="18" charset="0"/>
              </a:rPr>
              <a:t>trụ</a:t>
            </a:r>
            <a:r>
              <a:rPr lang="en-US" altLang="vi-VN" sz="3200" b="1" dirty="0" smtClean="0">
                <a:solidFill>
                  <a:srgbClr val="669900"/>
                </a:solidFill>
                <a:latin typeface="Times New Roman" panose="02020603050405020304" pitchFamily="18" charset="0"/>
                <a:cs typeface="Times New Roman" panose="02020603050405020304" pitchFamily="18" charset="0"/>
              </a:rPr>
              <a:t> </a:t>
            </a:r>
            <a:endParaRPr lang="en-US" altLang="vi-VN" sz="3200" b="1" dirty="0">
              <a:solidFill>
                <a:srgbClr val="669900"/>
              </a:solidFill>
              <a:latin typeface="Times New Roman" panose="02020603050405020304" pitchFamily="18" charset="0"/>
              <a:cs typeface="Times New Roman" panose="02020603050405020304" pitchFamily="18" charset="0"/>
            </a:endParaRPr>
          </a:p>
        </p:txBody>
      </p:sp>
      <p:sp>
        <p:nvSpPr>
          <p:cNvPr id="117792" name="Text Box 32">
            <a:hlinkClick r:id="rId4" action="ppaction://hlinksldjump"/>
            <a:extLst>
              <a:ext uri="{FF2B5EF4-FFF2-40B4-BE49-F238E27FC236}">
                <a16:creationId xmlns:a16="http://schemas.microsoft.com/office/drawing/2014/main" id="{A757580D-C2FE-415E-A2AC-B5C16C1DD0B1}"/>
              </a:ext>
            </a:extLst>
          </p:cNvPr>
          <p:cNvSpPr txBox="1">
            <a:spLocks noChangeArrowheads="1"/>
          </p:cNvSpPr>
          <p:nvPr/>
        </p:nvSpPr>
        <p:spPr bwMode="auto">
          <a:xfrm>
            <a:off x="8973466" y="3999767"/>
            <a:ext cx="2931983" cy="719137"/>
          </a:xfrm>
          <a:prstGeom prst="rect">
            <a:avLst/>
          </a:prstGeom>
          <a:gradFill rotWithShape="1">
            <a:gsLst>
              <a:gs pos="0">
                <a:schemeClr val="accent1"/>
              </a:gs>
              <a:gs pos="100000">
                <a:schemeClr val="accent1">
                  <a:gamma/>
                  <a:shade val="66275"/>
                  <a:invGamma/>
                </a:schemeClr>
              </a:gs>
            </a:gsLst>
            <a:lin ang="5400000" scaled="1"/>
          </a:gradFill>
          <a:ln w="28575" algn="ctr">
            <a:miter lim="800000"/>
            <a:headEnd/>
            <a:tailEnd/>
          </a:ln>
          <a:effectLst/>
          <a:scene3d>
            <a:camera prst="legacyPerspectiveBottomLeft"/>
            <a:lightRig rig="legacyFlat3" dir="t"/>
          </a:scene3d>
          <a:sp3d extrusionH="887400" prstMaterial="legacyMatte">
            <a:bevelT w="13500" h="13500" prst="angle"/>
            <a:bevelB w="13500" h="13500" prst="angle"/>
            <a:extrusionClr>
              <a:schemeClr val="accent1"/>
            </a:extrusionClr>
          </a:sp3d>
        </p:spPr>
        <p:txBody>
          <a:bodyPr>
            <a:flatTx/>
          </a:bodyPr>
          <a:lstStyle/>
          <a:p>
            <a:pPr algn="ctr" defTabSz="914400" fontAlgn="base">
              <a:spcBef>
                <a:spcPct val="50000"/>
              </a:spcBef>
              <a:spcAft>
                <a:spcPct val="0"/>
              </a:spcAft>
              <a:defRPr/>
            </a:pPr>
            <a:r>
              <a:rPr lang="en-US" sz="3200" b="1" dirty="0">
                <a:solidFill>
                  <a:srgbClr val="FF5050"/>
                </a:solidFill>
                <a:latin typeface="VNI-Auchon" pitchFamily="2" charset="0"/>
              </a:rPr>
              <a:t>c) </a:t>
            </a:r>
            <a:r>
              <a:rPr lang="en-US" sz="3200" b="1" dirty="0" err="1">
                <a:solidFill>
                  <a:srgbClr val="FF5050"/>
                </a:solidFill>
                <a:latin typeface="VNI-Auchon" pitchFamily="2" charset="0"/>
              </a:rPr>
              <a:t>Hình</a:t>
            </a:r>
            <a:r>
              <a:rPr lang="en-US" sz="3200" b="1" dirty="0">
                <a:solidFill>
                  <a:srgbClr val="FF5050"/>
                </a:solidFill>
                <a:latin typeface="VNI-Auchon" pitchFamily="2" charset="0"/>
              </a:rPr>
              <a:t> </a:t>
            </a:r>
            <a:r>
              <a:rPr lang="en-US" sz="3200" b="1" dirty="0" err="1" smtClean="0">
                <a:solidFill>
                  <a:srgbClr val="FF5050"/>
                </a:solidFill>
                <a:latin typeface="VNI-Auchon" pitchFamily="2" charset="0"/>
              </a:rPr>
              <a:t>cầu</a:t>
            </a:r>
            <a:r>
              <a:rPr lang="en-US" sz="3200" b="1" dirty="0" smtClean="0">
                <a:solidFill>
                  <a:srgbClr val="669900"/>
                </a:solidFill>
                <a:latin typeface="VNI-Auchon" pitchFamily="2" charset="0"/>
              </a:rPr>
              <a:t>  </a:t>
            </a:r>
            <a:endParaRPr lang="en-US" sz="3200" b="1" dirty="0">
              <a:solidFill>
                <a:srgbClr val="669900"/>
              </a:solidFill>
              <a:latin typeface="VNI-Auchon" pitchFamily="2" charset="0"/>
            </a:endParaRPr>
          </a:p>
        </p:txBody>
      </p:sp>
      <p:sp>
        <p:nvSpPr>
          <p:cNvPr id="117791" name="Text Box 31">
            <a:hlinkClick r:id="rId5" action="ppaction://hlinksldjump"/>
            <a:extLst>
              <a:ext uri="{FF2B5EF4-FFF2-40B4-BE49-F238E27FC236}">
                <a16:creationId xmlns:a16="http://schemas.microsoft.com/office/drawing/2014/main" id="{C50CD290-165A-4D88-AD83-795C620D51F3}"/>
              </a:ext>
            </a:extLst>
          </p:cNvPr>
          <p:cNvSpPr txBox="1">
            <a:spLocks noChangeArrowheads="1"/>
          </p:cNvSpPr>
          <p:nvPr/>
        </p:nvSpPr>
        <p:spPr bwMode="auto">
          <a:xfrm>
            <a:off x="4707362" y="3999767"/>
            <a:ext cx="2845229" cy="719138"/>
          </a:xfrm>
          <a:prstGeom prst="rect">
            <a:avLst/>
          </a:prstGeom>
          <a:gradFill rotWithShape="1">
            <a:gsLst>
              <a:gs pos="0">
                <a:srgbClr val="00CCFF"/>
              </a:gs>
              <a:gs pos="100000">
                <a:srgbClr val="0087A9"/>
              </a:gs>
            </a:gsLst>
            <a:lin ang="5400000" scaled="1"/>
          </a:gradFill>
          <a:ln w="9525">
            <a:miter lim="800000"/>
            <a:headEnd/>
            <a:tailEnd/>
          </a:ln>
          <a:effectLst/>
          <a:scene3d>
            <a:camera prst="legacyPerspectiveBottomLeft"/>
            <a:lightRig rig="legacyFlat3" dir="t"/>
          </a:scene3d>
          <a:sp3d extrusionH="887400" prstMaterial="legacyMatte">
            <a:bevelT w="13500" h="13500" prst="angle"/>
            <a:bevelB w="13500" h="13500" prst="angle"/>
            <a:extrusionClr>
              <a:srgbClr val="00CCFF"/>
            </a:extrusionClr>
            <a:contourClr>
              <a:srgbClr val="00CC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r>
              <a:rPr lang="en-US" altLang="vi-VN" sz="3200" b="1" dirty="0">
                <a:solidFill>
                  <a:srgbClr val="FF9900"/>
                </a:solidFill>
                <a:latin typeface="VNI-Auchon" pitchFamily="2" charset="0"/>
              </a:rPr>
              <a:t>b) </a:t>
            </a:r>
            <a:r>
              <a:rPr lang="en-US" altLang="vi-VN" sz="3200" b="1" dirty="0" err="1">
                <a:solidFill>
                  <a:srgbClr val="FF9900"/>
                </a:solidFill>
                <a:latin typeface="VNI-Auchon" pitchFamily="2" charset="0"/>
              </a:rPr>
              <a:t>Hình</a:t>
            </a:r>
            <a:r>
              <a:rPr lang="en-US" altLang="vi-VN" sz="3200" b="1" dirty="0">
                <a:solidFill>
                  <a:srgbClr val="FF9900"/>
                </a:solidFill>
                <a:latin typeface="VNI-Auchon" pitchFamily="2" charset="0"/>
              </a:rPr>
              <a:t> </a:t>
            </a:r>
            <a:r>
              <a:rPr lang="en-US" altLang="vi-VN" sz="3200" b="1" dirty="0" err="1" smtClean="0">
                <a:solidFill>
                  <a:srgbClr val="FF9900"/>
                </a:solidFill>
                <a:latin typeface="VNI-Auchon" pitchFamily="2" charset="0"/>
              </a:rPr>
              <a:t>nón</a:t>
            </a:r>
            <a:r>
              <a:rPr lang="en-US" altLang="vi-VN" sz="3200" b="1" dirty="0" smtClean="0">
                <a:solidFill>
                  <a:srgbClr val="669900"/>
                </a:solidFill>
                <a:latin typeface="VNI-Auchon" pitchFamily="2" charset="0"/>
              </a:rPr>
              <a:t> </a:t>
            </a:r>
            <a:endParaRPr lang="en-US" altLang="vi-VN" sz="3200" b="1" dirty="0">
              <a:solidFill>
                <a:srgbClr val="669900"/>
              </a:solidFill>
              <a:latin typeface="VNI-Auchon" pitchFamily="2" charset="0"/>
            </a:endParaRPr>
          </a:p>
        </p:txBody>
      </p:sp>
      <p:pic>
        <p:nvPicPr>
          <p:cNvPr id="2" name="Picture 113" descr="6-2">
            <a:extLst>
              <a:ext uri="{FF2B5EF4-FFF2-40B4-BE49-F238E27FC236}">
                <a16:creationId xmlns:a16="http://schemas.microsoft.com/office/drawing/2014/main" id="{911BF3AA-9AAD-07A9-1CBF-D82B1BEFB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5179" y="1626905"/>
            <a:ext cx="1852613"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2" descr="6-4">
            <a:extLst>
              <a:ext uri="{FF2B5EF4-FFF2-40B4-BE49-F238E27FC236}">
                <a16:creationId xmlns:a16="http://schemas.microsoft.com/office/drawing/2014/main" id="{70E36E4D-C474-3A1A-EE5C-4FB39C397F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6906" y="1482442"/>
            <a:ext cx="20161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9" descr="6-6">
            <a:extLst>
              <a:ext uri="{FF2B5EF4-FFF2-40B4-BE49-F238E27FC236}">
                <a16:creationId xmlns:a16="http://schemas.microsoft.com/office/drawing/2014/main" id="{8471A490-79F1-90CA-172C-E4119176AD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4481" y="1395413"/>
            <a:ext cx="217328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1441938" y="122238"/>
            <a:ext cx="9226062" cy="755243"/>
          </a:xfrm>
        </p:spPr>
        <p:txBody>
          <a:bodyPr/>
          <a:lstStyle/>
          <a:p>
            <a:r>
              <a:rPr lang="en-US" dirty="0" smtClean="0"/>
              <a:t>4. </a:t>
            </a:r>
            <a:r>
              <a:rPr lang="en-US" u="sng" dirty="0" smtClean="0"/>
              <a:t>HÌNH CHIẾU KHỐI TRÒN XOAY</a:t>
            </a:r>
            <a:endParaRPr lang="en-US" u="sng" dirty="0"/>
          </a:p>
        </p:txBody>
      </p:sp>
      <p:sp>
        <p:nvSpPr>
          <p:cNvPr id="18" name="Title 4"/>
          <p:cNvSpPr txBox="1">
            <a:spLocks/>
          </p:cNvSpPr>
          <p:nvPr/>
        </p:nvSpPr>
        <p:spPr bwMode="auto">
          <a:xfrm>
            <a:off x="1441937" y="758826"/>
            <a:ext cx="9226062" cy="75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defTabSz="914400"/>
            <a:r>
              <a:rPr lang="en-US" kern="0" dirty="0" smtClean="0"/>
              <a:t>4.1 </a:t>
            </a:r>
            <a:r>
              <a:rPr lang="en-US" kern="0" dirty="0" err="1" smtClean="0"/>
              <a:t>Khối</a:t>
            </a:r>
            <a:r>
              <a:rPr lang="en-US" kern="0" dirty="0" smtClean="0"/>
              <a:t> </a:t>
            </a:r>
            <a:r>
              <a:rPr lang="en-US" kern="0" dirty="0" err="1" smtClean="0"/>
              <a:t>tròn</a:t>
            </a:r>
            <a:r>
              <a:rPr lang="en-US" kern="0" dirty="0" smtClean="0"/>
              <a:t> </a:t>
            </a:r>
            <a:r>
              <a:rPr lang="en-US" kern="0" dirty="0" err="1" smtClean="0"/>
              <a:t>xoay</a:t>
            </a:r>
            <a:r>
              <a:rPr lang="en-US" kern="0" dirty="0" smtClean="0"/>
              <a:t>:</a:t>
            </a:r>
            <a:endParaRPr lang="en-US" u="sng"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7788"/>
                                        </p:tgtEl>
                                        <p:attrNameLst>
                                          <p:attrName>style.visibility</p:attrName>
                                        </p:attrNameLst>
                                      </p:cBhvr>
                                      <p:to>
                                        <p:strVal val="visible"/>
                                      </p:to>
                                    </p:set>
                                    <p:anim calcmode="lin" valueType="num">
                                      <p:cBhvr>
                                        <p:cTn id="7" dur="500" fill="hold"/>
                                        <p:tgtEl>
                                          <p:spTgt spid="117788"/>
                                        </p:tgtEl>
                                        <p:attrNameLst>
                                          <p:attrName>ppt_w</p:attrName>
                                        </p:attrNameLst>
                                      </p:cBhvr>
                                      <p:tavLst>
                                        <p:tav tm="0">
                                          <p:val>
                                            <p:fltVal val="0"/>
                                          </p:val>
                                        </p:tav>
                                        <p:tav tm="100000">
                                          <p:val>
                                            <p:strVal val="#ppt_w"/>
                                          </p:val>
                                        </p:tav>
                                      </p:tavLst>
                                    </p:anim>
                                    <p:anim calcmode="lin" valueType="num">
                                      <p:cBhvr>
                                        <p:cTn id="8" dur="500" fill="hold"/>
                                        <p:tgtEl>
                                          <p:spTgt spid="117788"/>
                                        </p:tgtEl>
                                        <p:attrNameLst>
                                          <p:attrName>ppt_h</p:attrName>
                                        </p:attrNameLst>
                                      </p:cBhvr>
                                      <p:tavLst>
                                        <p:tav tm="0">
                                          <p:val>
                                            <p:fltVal val="0"/>
                                          </p:val>
                                        </p:tav>
                                        <p:tav tm="100000">
                                          <p:val>
                                            <p:strVal val="#ppt_h"/>
                                          </p:val>
                                        </p:tav>
                                      </p:tavLst>
                                    </p:anim>
                                    <p:animEffect transition="in" filter="fade">
                                      <p:cBhvr>
                                        <p:cTn id="9" dur="500"/>
                                        <p:tgtEl>
                                          <p:spTgt spid="117788"/>
                                        </p:tgtEl>
                                      </p:cBhvr>
                                    </p:animEffect>
                                  </p:childTnLst>
                                </p:cTn>
                              </p:par>
                              <p:par>
                                <p:cTn id="10" presetID="31" presetClass="entr" presetSubtype="0" fill="hold" grpId="0" nodeType="withEffect">
                                  <p:stCondLst>
                                    <p:cond delay="0"/>
                                  </p:stCondLst>
                                  <p:iterate type="lt">
                                    <p:tmPct val="5000"/>
                                  </p:iterate>
                                  <p:childTnLst>
                                    <p:set>
                                      <p:cBhvr>
                                        <p:cTn id="11" dur="1" fill="hold">
                                          <p:stCondLst>
                                            <p:cond delay="0"/>
                                          </p:stCondLst>
                                        </p:cTn>
                                        <p:tgtEl>
                                          <p:spTgt spid="117791"/>
                                        </p:tgtEl>
                                        <p:attrNameLst>
                                          <p:attrName>style.visibility</p:attrName>
                                        </p:attrNameLst>
                                      </p:cBhvr>
                                      <p:to>
                                        <p:strVal val="visible"/>
                                      </p:to>
                                    </p:set>
                                    <p:anim calcmode="lin" valueType="num">
                                      <p:cBhvr>
                                        <p:cTn id="12" dur="1000" fill="hold"/>
                                        <p:tgtEl>
                                          <p:spTgt spid="117791"/>
                                        </p:tgtEl>
                                        <p:attrNameLst>
                                          <p:attrName>ppt_w</p:attrName>
                                        </p:attrNameLst>
                                      </p:cBhvr>
                                      <p:tavLst>
                                        <p:tav tm="0">
                                          <p:val>
                                            <p:fltVal val="0"/>
                                          </p:val>
                                        </p:tav>
                                        <p:tav tm="100000">
                                          <p:val>
                                            <p:strVal val="#ppt_w"/>
                                          </p:val>
                                        </p:tav>
                                      </p:tavLst>
                                    </p:anim>
                                    <p:anim calcmode="lin" valueType="num">
                                      <p:cBhvr>
                                        <p:cTn id="13" dur="1000" fill="hold"/>
                                        <p:tgtEl>
                                          <p:spTgt spid="117791"/>
                                        </p:tgtEl>
                                        <p:attrNameLst>
                                          <p:attrName>ppt_h</p:attrName>
                                        </p:attrNameLst>
                                      </p:cBhvr>
                                      <p:tavLst>
                                        <p:tav tm="0">
                                          <p:val>
                                            <p:fltVal val="0"/>
                                          </p:val>
                                        </p:tav>
                                        <p:tav tm="100000">
                                          <p:val>
                                            <p:strVal val="#ppt_h"/>
                                          </p:val>
                                        </p:tav>
                                      </p:tavLst>
                                    </p:anim>
                                    <p:anim calcmode="lin" valueType="num">
                                      <p:cBhvr>
                                        <p:cTn id="14" dur="1000" fill="hold"/>
                                        <p:tgtEl>
                                          <p:spTgt spid="117791"/>
                                        </p:tgtEl>
                                        <p:attrNameLst>
                                          <p:attrName>style.rotation</p:attrName>
                                        </p:attrNameLst>
                                      </p:cBhvr>
                                      <p:tavLst>
                                        <p:tav tm="0">
                                          <p:val>
                                            <p:fltVal val="90"/>
                                          </p:val>
                                        </p:tav>
                                        <p:tav tm="100000">
                                          <p:val>
                                            <p:fltVal val="0"/>
                                          </p:val>
                                        </p:tav>
                                      </p:tavLst>
                                    </p:anim>
                                    <p:animEffect transition="in" filter="fade">
                                      <p:cBhvr>
                                        <p:cTn id="15" dur="1000"/>
                                        <p:tgtEl>
                                          <p:spTgt spid="117791"/>
                                        </p:tgtEl>
                                      </p:cBhvr>
                                    </p:animEffect>
                                  </p:childTnLst>
                                </p:cTn>
                              </p:par>
                              <p:par>
                                <p:cTn id="16" presetID="25" presetClass="entr" presetSubtype="0" fill="hold" grpId="0" nodeType="withEffect">
                                  <p:stCondLst>
                                    <p:cond delay="0"/>
                                  </p:stCondLst>
                                  <p:childTnLst>
                                    <p:set>
                                      <p:cBhvr>
                                        <p:cTn id="17" dur="1" fill="hold">
                                          <p:stCondLst>
                                            <p:cond delay="0"/>
                                          </p:stCondLst>
                                        </p:cTn>
                                        <p:tgtEl>
                                          <p:spTgt spid="117792"/>
                                        </p:tgtEl>
                                        <p:attrNameLst>
                                          <p:attrName>style.visibility</p:attrName>
                                        </p:attrNameLst>
                                      </p:cBhvr>
                                      <p:to>
                                        <p:strVal val="visible"/>
                                      </p:to>
                                    </p:set>
                                    <p:anim calcmode="lin" valueType="num">
                                      <p:cBhvr>
                                        <p:cTn id="18" dur="500" decel="50000" fill="hold">
                                          <p:stCondLst>
                                            <p:cond delay="0"/>
                                          </p:stCondLst>
                                        </p:cTn>
                                        <p:tgtEl>
                                          <p:spTgt spid="117792"/>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17792"/>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17792"/>
                                        </p:tgtEl>
                                        <p:attrNameLst>
                                          <p:attrName>ppt_w</p:attrName>
                                        </p:attrNameLst>
                                      </p:cBhvr>
                                      <p:tavLst>
                                        <p:tav tm="0">
                                          <p:val>
                                            <p:strVal val="#ppt_w*.05"/>
                                          </p:val>
                                        </p:tav>
                                        <p:tav tm="100000">
                                          <p:val>
                                            <p:strVal val="#ppt_w"/>
                                          </p:val>
                                        </p:tav>
                                      </p:tavLst>
                                    </p:anim>
                                    <p:anim calcmode="lin" valueType="num">
                                      <p:cBhvr>
                                        <p:cTn id="21" dur="1000" fill="hold"/>
                                        <p:tgtEl>
                                          <p:spTgt spid="117792"/>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17792"/>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17792"/>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17792"/>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17792"/>
                                        </p:tgtEl>
                                      </p:cBhvr>
                                    </p:animEffect>
                                  </p:childTnLst>
                                </p:cTn>
                              </p:par>
                              <p:par>
                                <p:cTn id="26" presetID="3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800" decel="100000"/>
                                        <p:tgtEl>
                                          <p:spTgt spid="2"/>
                                        </p:tgtEl>
                                      </p:cBhvr>
                                    </p:animEffect>
                                    <p:anim calcmode="lin" valueType="num">
                                      <p:cBhvr>
                                        <p:cTn id="29" dur="800" decel="100000" fill="hold"/>
                                        <p:tgtEl>
                                          <p:spTgt spid="2"/>
                                        </p:tgtEl>
                                        <p:attrNameLst>
                                          <p:attrName>style.rotation</p:attrName>
                                        </p:attrNameLst>
                                      </p:cBhvr>
                                      <p:tavLst>
                                        <p:tav tm="0">
                                          <p:val>
                                            <p:fltVal val="-90"/>
                                          </p:val>
                                        </p:tav>
                                        <p:tav tm="100000">
                                          <p:val>
                                            <p:fltVal val="0"/>
                                          </p:val>
                                        </p:tav>
                                      </p:tavLst>
                                    </p:anim>
                                    <p:anim calcmode="lin" valueType="num">
                                      <p:cBhvr>
                                        <p:cTn id="30" dur="800" decel="100000" fill="hold"/>
                                        <p:tgtEl>
                                          <p:spTgt spid="2"/>
                                        </p:tgtEl>
                                        <p:attrNameLst>
                                          <p:attrName>ppt_x</p:attrName>
                                        </p:attrNameLst>
                                      </p:cBhvr>
                                      <p:tavLst>
                                        <p:tav tm="0">
                                          <p:val>
                                            <p:strVal val="#ppt_x+0.4"/>
                                          </p:val>
                                        </p:tav>
                                        <p:tav tm="100000">
                                          <p:val>
                                            <p:strVal val="#ppt_x-0.05"/>
                                          </p:val>
                                        </p:tav>
                                      </p:tavLst>
                                    </p:anim>
                                    <p:anim calcmode="lin" valueType="num">
                                      <p:cBhvr>
                                        <p:cTn id="31" dur="800" decel="100000" fill="hold"/>
                                        <p:tgtEl>
                                          <p:spTgt spid="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34" presetID="25"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9" dur="1000" fill="hold"/>
                                        <p:tgtEl>
                                          <p:spTgt spid="4"/>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4"/>
                                        </p:tgtEl>
                                      </p:cBhvr>
                                    </p:animEffect>
                                  </p:childTnLst>
                                </p:cTn>
                              </p:par>
                              <p:par>
                                <p:cTn id="44" presetID="42"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1000"/>
                                        <p:tgtEl>
                                          <p:spTgt spid="3"/>
                                        </p:tgtEl>
                                      </p:cBhvr>
                                    </p:animEffect>
                                    <p:anim calcmode="lin" valueType="num">
                                      <p:cBhvr>
                                        <p:cTn id="47" dur="1000" fill="hold"/>
                                        <p:tgtEl>
                                          <p:spTgt spid="3"/>
                                        </p:tgtEl>
                                        <p:attrNameLst>
                                          <p:attrName>ppt_x</p:attrName>
                                        </p:attrNameLst>
                                      </p:cBhvr>
                                      <p:tavLst>
                                        <p:tav tm="0">
                                          <p:val>
                                            <p:strVal val="#ppt_x"/>
                                          </p:val>
                                        </p:tav>
                                        <p:tav tm="100000">
                                          <p:val>
                                            <p:strVal val="#ppt_x"/>
                                          </p:val>
                                        </p:tav>
                                      </p:tavLst>
                                    </p:anim>
                                    <p:anim calcmode="lin" valueType="num">
                                      <p:cBhvr>
                                        <p:cTn id="4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8" grpId="0" animBg="1"/>
      <p:bldP spid="117792" grpId="0" animBg="1"/>
      <p:bldP spid="117791"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CCCFF"/>
            </a:gs>
            <a:gs pos="100000">
              <a:srgbClr val="72728F"/>
            </a:gs>
          </a:gsLst>
          <a:path path="rect">
            <a:fillToRect r="100000" b="100000"/>
          </a:path>
        </a:gradFill>
        <a:effectLst/>
      </p:bgPr>
    </p:bg>
    <p:spTree>
      <p:nvGrpSpPr>
        <p:cNvPr id="1" name=""/>
        <p:cNvGrpSpPr/>
        <p:nvPr/>
      </p:nvGrpSpPr>
      <p:grpSpPr>
        <a:xfrm>
          <a:off x="0" y="0"/>
          <a:ext cx="0" cy="0"/>
          <a:chOff x="0" y="0"/>
          <a:chExt cx="0" cy="0"/>
        </a:xfrm>
      </p:grpSpPr>
      <p:pic>
        <p:nvPicPr>
          <p:cNvPr id="10242" name="Picture 41" descr="khoitru">
            <a:extLst>
              <a:ext uri="{FF2B5EF4-FFF2-40B4-BE49-F238E27FC236}">
                <a16:creationId xmlns:a16="http://schemas.microsoft.com/office/drawing/2014/main" id="{D2F510E0-E51F-4CAE-AA0D-E01DC0FA377B}"/>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7102476" y="1919288"/>
            <a:ext cx="2881313" cy="3814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75" name="Picture 43" descr="tru xoay">
            <a:extLst>
              <a:ext uri="{FF2B5EF4-FFF2-40B4-BE49-F238E27FC236}">
                <a16:creationId xmlns:a16="http://schemas.microsoft.com/office/drawing/2014/main" id="{0B7DFDFB-484F-4D3E-BC6F-556EB00A2543}"/>
              </a:ext>
            </a:extLst>
          </p:cNvPr>
          <p:cNvPicPr>
            <a:picLocks noGrp="1" noChangeArrowheads="1" noCrop="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7104064" y="1831976"/>
            <a:ext cx="2879725"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a:extLst>
              <a:ext uri="{FF2B5EF4-FFF2-40B4-BE49-F238E27FC236}">
                <a16:creationId xmlns:a16="http://schemas.microsoft.com/office/drawing/2014/main" id="{43C50FD7-8E8B-4522-A98F-FA1384825D17}"/>
              </a:ext>
            </a:extLst>
          </p:cNvPr>
          <p:cNvSpPr>
            <a:spLocks noGrp="1" noChangeArrowheads="1"/>
          </p:cNvSpPr>
          <p:nvPr>
            <p:ph type="title"/>
          </p:nvPr>
        </p:nvSpPr>
        <p:spPr/>
        <p:txBody>
          <a:bodyPr/>
          <a:lstStyle/>
          <a:p>
            <a:pPr eaLnBrk="1" hangingPunct="1"/>
            <a:r>
              <a:rPr lang="en-US" altLang="vi-VN">
                <a:solidFill>
                  <a:srgbClr val="990099"/>
                </a:solidFill>
                <a:latin typeface="VNI-Times" pitchFamily="2" charset="0"/>
              </a:rPr>
              <a:t>Hình truï  </a:t>
            </a:r>
          </a:p>
        </p:txBody>
      </p:sp>
      <p:sp>
        <p:nvSpPr>
          <p:cNvPr id="18437" name="Rectangle 5">
            <a:extLst>
              <a:ext uri="{FF2B5EF4-FFF2-40B4-BE49-F238E27FC236}">
                <a16:creationId xmlns:a16="http://schemas.microsoft.com/office/drawing/2014/main" id="{80CDA073-8168-44C5-BD83-37FA7E80159B}"/>
              </a:ext>
            </a:extLst>
          </p:cNvPr>
          <p:cNvSpPr>
            <a:spLocks noGrp="1" noChangeArrowheads="1"/>
          </p:cNvSpPr>
          <p:nvPr>
            <p:ph type="body" sz="half" idx="1"/>
          </p:nvPr>
        </p:nvSpPr>
        <p:spPr>
          <a:xfrm>
            <a:off x="316522" y="1447803"/>
            <a:ext cx="6427177" cy="3133724"/>
          </a:xfrm>
        </p:spPr>
        <p:txBody>
          <a:bodyPr/>
          <a:lstStyle/>
          <a:p>
            <a:pPr algn="just" eaLnBrk="1" hangingPunct="1"/>
            <a:r>
              <a:rPr lang="en-US" altLang="vi-VN" sz="3600" dirty="0" err="1" smtClean="0">
                <a:solidFill>
                  <a:srgbClr val="996633"/>
                </a:solidFill>
                <a:latin typeface="Times New Roman" panose="02020603050405020304" pitchFamily="18" charset="0"/>
                <a:cs typeface="Times New Roman" panose="02020603050405020304" pitchFamily="18" charset="0"/>
              </a:rPr>
              <a:t>Hình</a:t>
            </a:r>
            <a:r>
              <a:rPr lang="en-US" altLang="vi-VN" sz="3600" dirty="0" smtClean="0">
                <a:solidFill>
                  <a:srgbClr val="996633"/>
                </a:solidFill>
                <a:latin typeface="Times New Roman" panose="02020603050405020304" pitchFamily="18" charset="0"/>
                <a:cs typeface="Times New Roman" panose="02020603050405020304" pitchFamily="18" charset="0"/>
              </a:rPr>
              <a:t> </a:t>
            </a:r>
            <a:r>
              <a:rPr lang="en-US" altLang="vi-VN" sz="3600" dirty="0" err="1" smtClean="0">
                <a:solidFill>
                  <a:srgbClr val="996633"/>
                </a:solidFill>
                <a:latin typeface="Times New Roman" panose="02020603050405020304" pitchFamily="18" charset="0"/>
                <a:cs typeface="Times New Roman" panose="02020603050405020304" pitchFamily="18" charset="0"/>
              </a:rPr>
              <a:t>trụ</a:t>
            </a:r>
            <a:r>
              <a:rPr lang="en-US" altLang="vi-VN" sz="3600" dirty="0" smtClean="0">
                <a:solidFill>
                  <a:srgbClr val="996633"/>
                </a:solidFill>
                <a:latin typeface="Times New Roman" panose="02020603050405020304" pitchFamily="18" charset="0"/>
                <a:cs typeface="Times New Roman" panose="02020603050405020304" pitchFamily="18" charset="0"/>
              </a:rPr>
              <a:t> </a:t>
            </a:r>
            <a:r>
              <a:rPr lang="en-US" altLang="vi-VN" sz="3600" dirty="0" err="1" smtClean="0">
                <a:solidFill>
                  <a:srgbClr val="996633"/>
                </a:solidFill>
                <a:latin typeface="Times New Roman" panose="02020603050405020304" pitchFamily="18" charset="0"/>
                <a:cs typeface="Times New Roman" panose="02020603050405020304" pitchFamily="18" charset="0"/>
              </a:rPr>
              <a:t>được</a:t>
            </a:r>
            <a:r>
              <a:rPr lang="en-US" altLang="vi-VN" sz="3600" dirty="0" smtClean="0">
                <a:solidFill>
                  <a:srgbClr val="996633"/>
                </a:solidFill>
                <a:latin typeface="Times New Roman" panose="02020603050405020304" pitchFamily="18" charset="0"/>
                <a:cs typeface="Times New Roman" panose="02020603050405020304" pitchFamily="18" charset="0"/>
              </a:rPr>
              <a:t> </a:t>
            </a:r>
            <a:r>
              <a:rPr lang="en-US" altLang="vi-VN" sz="3600" dirty="0" err="1" smtClean="0">
                <a:solidFill>
                  <a:srgbClr val="996633"/>
                </a:solidFill>
                <a:latin typeface="Times New Roman" panose="02020603050405020304" pitchFamily="18" charset="0"/>
                <a:cs typeface="Times New Roman" panose="02020603050405020304" pitchFamily="18" charset="0"/>
              </a:rPr>
              <a:t>tạo</a:t>
            </a:r>
            <a:r>
              <a:rPr lang="en-US" altLang="vi-VN" sz="3600" dirty="0" smtClean="0">
                <a:solidFill>
                  <a:srgbClr val="996633"/>
                </a:solidFill>
                <a:latin typeface="Times New Roman" panose="02020603050405020304" pitchFamily="18" charset="0"/>
                <a:cs typeface="Times New Roman" panose="02020603050405020304" pitchFamily="18" charset="0"/>
              </a:rPr>
              <a:t> </a:t>
            </a:r>
            <a:r>
              <a:rPr lang="en-US" altLang="vi-VN" sz="3600" dirty="0" err="1" smtClean="0">
                <a:solidFill>
                  <a:srgbClr val="996633"/>
                </a:solidFill>
                <a:latin typeface="Times New Roman" panose="02020603050405020304" pitchFamily="18" charset="0"/>
                <a:cs typeface="Times New Roman" panose="02020603050405020304" pitchFamily="18" charset="0"/>
              </a:rPr>
              <a:t>thành</a:t>
            </a:r>
            <a:r>
              <a:rPr lang="en-US" altLang="vi-VN" sz="3600" dirty="0" smtClean="0">
                <a:solidFill>
                  <a:srgbClr val="996633"/>
                </a:solidFill>
                <a:latin typeface="Times New Roman" panose="02020603050405020304" pitchFamily="18" charset="0"/>
                <a:cs typeface="Times New Roman" panose="02020603050405020304" pitchFamily="18" charset="0"/>
              </a:rPr>
              <a:t> </a:t>
            </a:r>
            <a:r>
              <a:rPr lang="en-US" altLang="vi-VN" sz="3600" dirty="0" err="1" smtClean="0">
                <a:solidFill>
                  <a:srgbClr val="996633"/>
                </a:solidFill>
                <a:latin typeface="Times New Roman" panose="02020603050405020304" pitchFamily="18" charset="0"/>
                <a:cs typeface="Times New Roman" panose="02020603050405020304" pitchFamily="18" charset="0"/>
              </a:rPr>
              <a:t>như</a:t>
            </a:r>
            <a:r>
              <a:rPr lang="en-US" altLang="vi-VN" sz="3600" dirty="0" smtClean="0">
                <a:solidFill>
                  <a:srgbClr val="996633"/>
                </a:solidFill>
                <a:latin typeface="Times New Roman" panose="02020603050405020304" pitchFamily="18" charset="0"/>
                <a:cs typeface="Times New Roman" panose="02020603050405020304" pitchFamily="18" charset="0"/>
              </a:rPr>
              <a:t> </a:t>
            </a:r>
            <a:r>
              <a:rPr lang="en-US" altLang="vi-VN" sz="3600" dirty="0" err="1" smtClean="0">
                <a:solidFill>
                  <a:srgbClr val="996633"/>
                </a:solidFill>
                <a:latin typeface="Times New Roman" panose="02020603050405020304" pitchFamily="18" charset="0"/>
                <a:cs typeface="Times New Roman" panose="02020603050405020304" pitchFamily="18" charset="0"/>
              </a:rPr>
              <a:t>thế</a:t>
            </a:r>
            <a:r>
              <a:rPr lang="en-US" altLang="vi-VN" sz="3600" dirty="0" smtClean="0">
                <a:solidFill>
                  <a:srgbClr val="996633"/>
                </a:solidFill>
                <a:latin typeface="Times New Roman" panose="02020603050405020304" pitchFamily="18" charset="0"/>
                <a:cs typeface="Times New Roman" panose="02020603050405020304" pitchFamily="18" charset="0"/>
              </a:rPr>
              <a:t> </a:t>
            </a:r>
            <a:r>
              <a:rPr lang="en-US" altLang="vi-VN" sz="3600" dirty="0" err="1" smtClean="0">
                <a:solidFill>
                  <a:srgbClr val="996633"/>
                </a:solidFill>
                <a:latin typeface="Times New Roman" panose="02020603050405020304" pitchFamily="18" charset="0"/>
                <a:cs typeface="Times New Roman" panose="02020603050405020304" pitchFamily="18" charset="0"/>
              </a:rPr>
              <a:t>nào</a:t>
            </a:r>
            <a:r>
              <a:rPr lang="en-US" altLang="vi-VN" sz="3600" dirty="0" smtClean="0">
                <a:solidFill>
                  <a:srgbClr val="996633"/>
                </a:solidFill>
                <a:latin typeface="Times New Roman" panose="02020603050405020304" pitchFamily="18" charset="0"/>
                <a:cs typeface="Times New Roman" panose="02020603050405020304" pitchFamily="18" charset="0"/>
              </a:rPr>
              <a:t>?</a:t>
            </a:r>
          </a:p>
          <a:p>
            <a:pPr algn="just" eaLnBrk="1" hangingPunct="1"/>
            <a:r>
              <a:rPr lang="en-US" altLang="vi-VN" sz="4800" dirty="0" err="1" smtClean="0">
                <a:solidFill>
                  <a:srgbClr val="0000FF"/>
                </a:solidFill>
                <a:latin typeface="Times New Roman" panose="02020603050405020304" pitchFamily="18" charset="0"/>
                <a:cs typeface="Times New Roman" panose="02020603050405020304" pitchFamily="18" charset="0"/>
              </a:rPr>
              <a:t>Khi</a:t>
            </a:r>
            <a:r>
              <a:rPr lang="en-US" altLang="vi-VN" sz="4800" dirty="0" smtClean="0">
                <a:solidFill>
                  <a:srgbClr val="0000FF"/>
                </a:solidFill>
                <a:latin typeface="Times New Roman" panose="02020603050405020304" pitchFamily="18" charset="0"/>
                <a:cs typeface="Times New Roman" panose="02020603050405020304" pitchFamily="18" charset="0"/>
              </a:rPr>
              <a:t> quay </a:t>
            </a:r>
            <a:r>
              <a:rPr lang="en-US" altLang="vi-VN" sz="4800" dirty="0" err="1" smtClean="0">
                <a:solidFill>
                  <a:srgbClr val="0000FF"/>
                </a:solidFill>
                <a:latin typeface="Times New Roman" panose="02020603050405020304" pitchFamily="18" charset="0"/>
                <a:cs typeface="Times New Roman" panose="02020603050405020304" pitchFamily="18" charset="0"/>
              </a:rPr>
              <a:t>một</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hình</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chữ</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nhật</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một</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vòng</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quanh</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một</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cạnh</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cố</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định</a:t>
            </a:r>
            <a:r>
              <a:rPr lang="en-US" altLang="vi-VN" sz="4800" dirty="0" smtClean="0">
                <a:solidFill>
                  <a:srgbClr val="0000FF"/>
                </a:solidFill>
                <a:latin typeface="Times New Roman" panose="02020603050405020304" pitchFamily="18" charset="0"/>
                <a:cs typeface="Times New Roman" panose="02020603050405020304" pitchFamily="18" charset="0"/>
              </a:rPr>
              <a:t>, ta </a:t>
            </a:r>
            <a:r>
              <a:rPr lang="en-US" altLang="vi-VN" sz="4800" dirty="0" err="1" smtClean="0">
                <a:solidFill>
                  <a:srgbClr val="0000FF"/>
                </a:solidFill>
                <a:latin typeface="Times New Roman" panose="02020603050405020304" pitchFamily="18" charset="0"/>
                <a:cs typeface="Times New Roman" panose="02020603050405020304" pitchFamily="18" charset="0"/>
              </a:rPr>
              <a:t>được</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hình</a:t>
            </a:r>
            <a:r>
              <a:rPr lang="en-US" altLang="vi-VN" sz="4800" dirty="0" smtClean="0">
                <a:solidFill>
                  <a:srgbClr val="0000FF"/>
                </a:solidFill>
                <a:latin typeface="Times New Roman" panose="02020603050405020304" pitchFamily="18" charset="0"/>
                <a:cs typeface="Times New Roman" panose="02020603050405020304" pitchFamily="18" charset="0"/>
              </a:rPr>
              <a:t> </a:t>
            </a:r>
            <a:r>
              <a:rPr lang="en-US" altLang="vi-VN" sz="4800" dirty="0" err="1" smtClean="0">
                <a:solidFill>
                  <a:srgbClr val="0000FF"/>
                </a:solidFill>
                <a:latin typeface="Times New Roman" panose="02020603050405020304" pitchFamily="18" charset="0"/>
                <a:cs typeface="Times New Roman" panose="02020603050405020304" pitchFamily="18" charset="0"/>
              </a:rPr>
              <a:t>trụ</a:t>
            </a:r>
            <a:endParaRPr lang="en-US" altLang="vi-VN" sz="4800" dirty="0">
              <a:latin typeface="Times New Roman" panose="02020603050405020304" pitchFamily="18" charset="0"/>
              <a:cs typeface="Times New Roman" panose="02020603050405020304" pitchFamily="18" charset="0"/>
            </a:endParaRPr>
          </a:p>
        </p:txBody>
      </p:sp>
      <p:sp>
        <p:nvSpPr>
          <p:cNvPr id="10246" name="Text Box 10">
            <a:hlinkClick r:id="rId6" action="ppaction://hlinksldjump"/>
            <a:extLst>
              <a:ext uri="{FF2B5EF4-FFF2-40B4-BE49-F238E27FC236}">
                <a16:creationId xmlns:a16="http://schemas.microsoft.com/office/drawing/2014/main" id="{FAE78860-0F39-4D74-8333-B76286EBADAC}"/>
              </a:ext>
            </a:extLst>
          </p:cNvPr>
          <p:cNvSpPr txBox="1">
            <a:spLocks noChangeArrowheads="1"/>
          </p:cNvSpPr>
          <p:nvPr/>
        </p:nvSpPr>
        <p:spPr bwMode="auto">
          <a:xfrm>
            <a:off x="5591175" y="6583364"/>
            <a:ext cx="793750" cy="274637"/>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r>
              <a:rPr lang="en-US" altLang="vi-VN" sz="1200" b="1">
                <a:solidFill>
                  <a:srgbClr val="000000"/>
                </a:solidFill>
                <a:latin typeface="VNI-Bodon-Poster" pitchFamily="2" charset="0"/>
              </a:rPr>
              <a:t>HOME</a:t>
            </a:r>
          </a:p>
        </p:txBody>
      </p:sp>
      <p:sp>
        <p:nvSpPr>
          <p:cNvPr id="10247" name="Text Box 12">
            <a:hlinkClick r:id="rId6" action="ppaction://hlinksldjump"/>
            <a:extLst>
              <a:ext uri="{FF2B5EF4-FFF2-40B4-BE49-F238E27FC236}">
                <a16:creationId xmlns:a16="http://schemas.microsoft.com/office/drawing/2014/main" id="{3D52A6FE-06B9-486F-8D01-A5F6D5835C2B}"/>
              </a:ext>
            </a:extLst>
          </p:cNvPr>
          <p:cNvSpPr txBox="1">
            <a:spLocks noChangeArrowheads="1"/>
          </p:cNvSpPr>
          <p:nvPr/>
        </p:nvSpPr>
        <p:spPr bwMode="auto">
          <a:xfrm>
            <a:off x="9874250" y="6583364"/>
            <a:ext cx="793750" cy="27463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r>
              <a:rPr lang="en-US" altLang="vi-VN" sz="1200" b="1">
                <a:solidFill>
                  <a:srgbClr val="000000"/>
                </a:solidFill>
                <a:latin typeface="VNI-Bodon-Poster" pitchFamily="2" charset="0"/>
              </a:rPr>
              <a:t>NEXT</a:t>
            </a:r>
          </a:p>
        </p:txBody>
      </p:sp>
      <p:sp>
        <p:nvSpPr>
          <p:cNvPr id="10248" name="Text Box 34">
            <a:extLst>
              <a:ext uri="{FF2B5EF4-FFF2-40B4-BE49-F238E27FC236}">
                <a16:creationId xmlns:a16="http://schemas.microsoft.com/office/drawing/2014/main" id="{A696A2BA-DCD7-418E-9C15-1CA4C2B3338C}"/>
              </a:ext>
            </a:extLst>
          </p:cNvPr>
          <p:cNvSpPr txBox="1">
            <a:spLocks noChangeArrowheads="1"/>
          </p:cNvSpPr>
          <p:nvPr/>
        </p:nvSpPr>
        <p:spPr bwMode="auto">
          <a:xfrm>
            <a:off x="6600825" y="3213100"/>
            <a:ext cx="30241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endParaRPr lang="vi-VN" altLang="vi-VN" sz="1200" b="1">
              <a:solidFill>
                <a:srgbClr val="000000"/>
              </a:solidFill>
              <a:latin typeface="VNI-Bodon-Poster" pitchFamily="2" charset="0"/>
            </a:endParaRPr>
          </a:p>
        </p:txBody>
      </p:sp>
      <p:sp>
        <p:nvSpPr>
          <p:cNvPr id="18480" name="Line 48">
            <a:extLst>
              <a:ext uri="{FF2B5EF4-FFF2-40B4-BE49-F238E27FC236}">
                <a16:creationId xmlns:a16="http://schemas.microsoft.com/office/drawing/2014/main" id="{4765985B-BBD8-4170-B931-64070B6E61D8}"/>
              </a:ext>
            </a:extLst>
          </p:cNvPr>
          <p:cNvSpPr>
            <a:spLocks noChangeShapeType="1"/>
          </p:cNvSpPr>
          <p:nvPr/>
        </p:nvSpPr>
        <p:spPr bwMode="auto">
          <a:xfrm>
            <a:off x="8480425" y="2420939"/>
            <a:ext cx="0" cy="3095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vi-VN" sz="1200" b="1">
              <a:solidFill>
                <a:srgbClr val="000000"/>
              </a:solidFill>
            </a:endParaRPr>
          </a:p>
        </p:txBody>
      </p:sp>
      <p:pic>
        <p:nvPicPr>
          <p:cNvPr id="18485" name="71-SOUND EFFECTS 6.mp3">
            <a:hlinkClick r:id="" action="ppaction://media"/>
            <a:extLst>
              <a:ext uri="{FF2B5EF4-FFF2-40B4-BE49-F238E27FC236}">
                <a16:creationId xmlns:a16="http://schemas.microsoft.com/office/drawing/2014/main" id="{89EBF12F-2FAF-4557-8E35-168D9EC953D4}"/>
              </a:ext>
            </a:extLst>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5240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ext Box 11">
            <a:hlinkClick r:id="rId8" action="ppaction://hlinksldjump"/>
            <a:extLst>
              <a:ext uri="{FF2B5EF4-FFF2-40B4-BE49-F238E27FC236}">
                <a16:creationId xmlns:a16="http://schemas.microsoft.com/office/drawing/2014/main" id="{6117F632-78A9-4B17-9D3A-FBB1680CF25A}"/>
              </a:ext>
            </a:extLst>
          </p:cNvPr>
          <p:cNvSpPr txBox="1">
            <a:spLocks noChangeArrowheads="1"/>
          </p:cNvSpPr>
          <p:nvPr/>
        </p:nvSpPr>
        <p:spPr bwMode="auto">
          <a:xfrm>
            <a:off x="1568450" y="6583364"/>
            <a:ext cx="793750" cy="274637"/>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r>
              <a:rPr lang="en-US" altLang="vi-VN" sz="1200" b="1">
                <a:solidFill>
                  <a:srgbClr val="000000"/>
                </a:solidFill>
                <a:latin typeface="VNI-Bodon-Poster" pitchFamily="2" charset="0"/>
              </a:rPr>
              <a:t>BACK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60952" fill="hold"/>
                                        <p:tgtEl>
                                          <p:spTgt spid="18485"/>
                                        </p:tgtEl>
                                      </p:cBhvr>
                                    </p:cmd>
                                  </p:childTnLst>
                                </p:cTn>
                              </p:par>
                              <p:par>
                                <p:cTn id="7" presetID="4" presetClass="entr" presetSubtype="32" fill="hold" nodeType="withEffect">
                                  <p:stCondLst>
                                    <p:cond delay="0"/>
                                  </p:stCondLst>
                                  <p:childTnLst>
                                    <p:set>
                                      <p:cBhvr>
                                        <p:cTn id="8" dur="1" fill="hold">
                                          <p:stCondLst>
                                            <p:cond delay="0"/>
                                          </p:stCondLst>
                                        </p:cTn>
                                        <p:tgtEl>
                                          <p:spTgt spid="18437">
                                            <p:txEl>
                                              <p:pRg st="0" end="0"/>
                                            </p:txEl>
                                          </p:spTgt>
                                        </p:tgtEl>
                                        <p:attrNameLst>
                                          <p:attrName>style.visibility</p:attrName>
                                        </p:attrNameLst>
                                      </p:cBhvr>
                                      <p:to>
                                        <p:strVal val="visible"/>
                                      </p:to>
                                    </p:set>
                                    <p:animEffect transition="in" filter="box(out)">
                                      <p:cBhvr>
                                        <p:cTn id="9" dur="1000"/>
                                        <p:tgtEl>
                                          <p:spTgt spid="1843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18437">
                                            <p:txEl>
                                              <p:pRg st="0" end="0"/>
                                            </p:txEl>
                                          </p:spTgt>
                                        </p:tgtEl>
                                        <p:attrNameLst>
                                          <p:attrName>ppt_w</p:attrName>
                                        </p:attrNameLst>
                                      </p:cBhvr>
                                      <p:tavLst>
                                        <p:tav tm="0">
                                          <p:val>
                                            <p:strVal val="ppt_w"/>
                                          </p:val>
                                        </p:tav>
                                        <p:tav tm="100000">
                                          <p:val>
                                            <p:fltVal val="0"/>
                                          </p:val>
                                        </p:tav>
                                      </p:tavLst>
                                    </p:anim>
                                    <p:anim calcmode="lin" valueType="num">
                                      <p:cBhvr>
                                        <p:cTn id="14" dur="500"/>
                                        <p:tgtEl>
                                          <p:spTgt spid="18437">
                                            <p:txEl>
                                              <p:pRg st="0" end="0"/>
                                            </p:txEl>
                                          </p:spTgt>
                                        </p:tgtEl>
                                        <p:attrNameLst>
                                          <p:attrName>ppt_h</p:attrName>
                                        </p:attrNameLst>
                                      </p:cBhvr>
                                      <p:tavLst>
                                        <p:tav tm="0">
                                          <p:val>
                                            <p:strVal val="ppt_h"/>
                                          </p:val>
                                        </p:tav>
                                        <p:tav tm="100000">
                                          <p:val>
                                            <p:fltVal val="0"/>
                                          </p:val>
                                        </p:tav>
                                      </p:tavLst>
                                    </p:anim>
                                    <p:animEffect transition="out" filter="fade">
                                      <p:cBhvr>
                                        <p:cTn id="15" dur="500"/>
                                        <p:tgtEl>
                                          <p:spTgt spid="18437">
                                            <p:txEl>
                                              <p:pRg st="0" end="0"/>
                                            </p:txEl>
                                          </p:spTgt>
                                        </p:tgtEl>
                                      </p:cBhvr>
                                    </p:animEffect>
                                    <p:set>
                                      <p:cBhvr>
                                        <p:cTn id="16" dur="1" fill="hold">
                                          <p:stCondLst>
                                            <p:cond delay="499"/>
                                          </p:stCondLst>
                                        </p:cTn>
                                        <p:tgtEl>
                                          <p:spTgt spid="18437">
                                            <p:txEl>
                                              <p:pRg st="0" end="0"/>
                                            </p:txEl>
                                          </p:spTgt>
                                        </p:tgtEl>
                                        <p:attrNameLst>
                                          <p:attrName>style.visibility</p:attrName>
                                        </p:attrNameLst>
                                      </p:cBhvr>
                                      <p:to>
                                        <p:strVal val="hidden"/>
                                      </p:to>
                                    </p:set>
                                  </p:childTnLst>
                                </p:cTn>
                              </p:par>
                            </p:childTnLst>
                          </p:cTn>
                        </p:par>
                        <p:par>
                          <p:cTn id="17" fill="hold" nodeType="afterGroup">
                            <p:stCondLst>
                              <p:cond delay="500"/>
                            </p:stCondLst>
                            <p:childTnLst>
                              <p:par>
                                <p:cTn id="18" presetID="6" presetClass="entr" presetSubtype="16" fill="hold" nodeType="afterEffect">
                                  <p:stCondLst>
                                    <p:cond delay="0"/>
                                  </p:stCondLst>
                                  <p:childTnLst>
                                    <p:set>
                                      <p:cBhvr>
                                        <p:cTn id="19" dur="1" fill="hold">
                                          <p:stCondLst>
                                            <p:cond delay="0"/>
                                          </p:stCondLst>
                                        </p:cTn>
                                        <p:tgtEl>
                                          <p:spTgt spid="18437">
                                            <p:txEl>
                                              <p:pRg st="1" end="1"/>
                                            </p:txEl>
                                          </p:spTgt>
                                        </p:tgtEl>
                                        <p:attrNameLst>
                                          <p:attrName>style.visibility</p:attrName>
                                        </p:attrNameLst>
                                      </p:cBhvr>
                                      <p:to>
                                        <p:strVal val="visible"/>
                                      </p:to>
                                    </p:set>
                                    <p:animEffect transition="in" filter="circle(in)">
                                      <p:cBhvr>
                                        <p:cTn id="20" dur="1000"/>
                                        <p:tgtEl>
                                          <p:spTgt spid="18437">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song 7.wav"/>
                                        </p:tgtEl>
                                      </p:cMediaNode>
                                    </p:audio>
                                  </p:subTnLst>
                                </p:cTn>
                              </p:par>
                            </p:childTnLst>
                          </p:cTn>
                        </p:par>
                        <p:par>
                          <p:cTn id="21" fill="hold" nodeType="afterGroup">
                            <p:stCondLst>
                              <p:cond delay="1500"/>
                            </p:stCondLst>
                            <p:childTnLst>
                              <p:par>
                                <p:cTn id="22" presetID="1" presetClass="exit" presetSubtype="0" fill="hold" nodeType="afterEffect">
                                  <p:stCondLst>
                                    <p:cond delay="1500"/>
                                  </p:stCondLst>
                                  <p:childTnLst>
                                    <p:set>
                                      <p:cBhvr>
                                        <p:cTn id="23" dur="1" fill="hold">
                                          <p:stCondLst>
                                            <p:cond delay="0"/>
                                          </p:stCondLst>
                                        </p:cTn>
                                        <p:tgtEl>
                                          <p:spTgt spid="18475"/>
                                        </p:tgtEl>
                                        <p:attrNameLst>
                                          <p:attrName>style.visibility</p:attrName>
                                        </p:attrNameLst>
                                      </p:cBhvr>
                                      <p:to>
                                        <p:strVal val="hidden"/>
                                      </p:to>
                                    </p:set>
                                  </p:childTnLst>
                                </p:cTn>
                              </p:par>
                              <p:par>
                                <p:cTn id="24" presetID="1" presetClass="exit" presetSubtype="0" fill="hold" nodeType="withEffect">
                                  <p:stCondLst>
                                    <p:cond delay="1500"/>
                                  </p:stCondLst>
                                  <p:childTnLst>
                                    <p:set>
                                      <p:cBhvr>
                                        <p:cTn id="25" dur="1" fill="hold">
                                          <p:stCondLst>
                                            <p:cond delay="0"/>
                                          </p:stCondLst>
                                        </p:cTn>
                                        <p:tgtEl>
                                          <p:spTgt spid="184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98000" showWhenStopped="0">
                <p:cTn id="26" fill="hold" display="0">
                  <p:stCondLst>
                    <p:cond delay="indefinite"/>
                  </p:stCondLst>
                  <p:endCondLst>
                    <p:cond evt="onPrev" delay="0">
                      <p:tgtEl>
                        <p:sldTgt/>
                      </p:tgtEl>
                    </p:cond>
                    <p:cond evt="onStopAudio" delay="0">
                      <p:tgtEl>
                        <p:sldTgt/>
                      </p:tgtEl>
                    </p:cond>
                    <p:cond evt="onNext" delay="0">
                      <p:tgtEl>
                        <p:sldTgt/>
                      </p:tgtEl>
                    </p:cond>
                  </p:endCondLst>
                </p:cTn>
                <p:tgtEl>
                  <p:spTgt spid="1848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CCFFFF"/>
            </a:gs>
            <a:gs pos="100000">
              <a:srgbClr val="5E7676"/>
            </a:gs>
          </a:gsLst>
          <a:lin ang="5400000" scaled="1"/>
        </a:gradFill>
        <a:effectLst/>
      </p:bgPr>
    </p:bg>
    <p:spTree>
      <p:nvGrpSpPr>
        <p:cNvPr id="1" name=""/>
        <p:cNvGrpSpPr/>
        <p:nvPr/>
      </p:nvGrpSpPr>
      <p:grpSpPr>
        <a:xfrm>
          <a:off x="0" y="0"/>
          <a:ext cx="0" cy="0"/>
          <a:chOff x="0" y="0"/>
          <a:chExt cx="0" cy="0"/>
        </a:xfrm>
      </p:grpSpPr>
      <p:pic>
        <p:nvPicPr>
          <p:cNvPr id="11266" name="Picture 16" descr="hinh chop">
            <a:extLst>
              <a:ext uri="{FF2B5EF4-FFF2-40B4-BE49-F238E27FC236}">
                <a16:creationId xmlns:a16="http://schemas.microsoft.com/office/drawing/2014/main" id="{4AE14817-DCEA-4A98-9553-460AB4502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363" y="438151"/>
            <a:ext cx="3486150" cy="56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a:extLst>
              <a:ext uri="{FF2B5EF4-FFF2-40B4-BE49-F238E27FC236}">
                <a16:creationId xmlns:a16="http://schemas.microsoft.com/office/drawing/2014/main" id="{07CD08F8-7997-404C-B3AF-8416F5C10658}"/>
              </a:ext>
            </a:extLst>
          </p:cNvPr>
          <p:cNvSpPr>
            <a:spLocks noGrp="1" noChangeArrowheads="1"/>
          </p:cNvSpPr>
          <p:nvPr>
            <p:ph type="title"/>
          </p:nvPr>
        </p:nvSpPr>
        <p:spPr/>
        <p:txBody>
          <a:bodyPr/>
          <a:lstStyle/>
          <a:p>
            <a:pPr eaLnBrk="1" hangingPunct="1"/>
            <a:r>
              <a:rPr lang="en-US" altLang="vi-VN">
                <a:solidFill>
                  <a:srgbClr val="CC0000"/>
                </a:solidFill>
                <a:latin typeface="VNI-Times" pitchFamily="2" charset="0"/>
              </a:rPr>
              <a:t>Hình noùn</a:t>
            </a:r>
            <a:r>
              <a:rPr lang="en-US" altLang="vi-VN">
                <a:solidFill>
                  <a:srgbClr val="CC0000"/>
                </a:solidFill>
                <a:latin typeface="VNI-Vari" pitchFamily="2" charset="0"/>
              </a:rPr>
              <a:t> </a:t>
            </a:r>
          </a:p>
        </p:txBody>
      </p:sp>
      <p:sp>
        <p:nvSpPr>
          <p:cNvPr id="26627" name="Rectangle 3">
            <a:extLst>
              <a:ext uri="{FF2B5EF4-FFF2-40B4-BE49-F238E27FC236}">
                <a16:creationId xmlns:a16="http://schemas.microsoft.com/office/drawing/2014/main" id="{6AAEC61A-1DA5-4911-A2D7-448D32BCAF4F}"/>
              </a:ext>
            </a:extLst>
          </p:cNvPr>
          <p:cNvSpPr>
            <a:spLocks noGrp="1" noChangeArrowheads="1"/>
          </p:cNvSpPr>
          <p:nvPr>
            <p:ph type="body" sz="half" idx="1"/>
          </p:nvPr>
        </p:nvSpPr>
        <p:spPr>
          <a:xfrm>
            <a:off x="96715" y="1719263"/>
            <a:ext cx="6215185" cy="3078162"/>
          </a:xfrm>
        </p:spPr>
        <p:txBody>
          <a:bodyPr/>
          <a:lstStyle/>
          <a:p>
            <a:pPr algn="just" eaLnBrk="1" hangingPunct="1"/>
            <a:r>
              <a:rPr lang="en-US" altLang="vi-VN" sz="2800" dirty="0" err="1">
                <a:solidFill>
                  <a:srgbClr val="996633"/>
                </a:solidFill>
                <a:latin typeface="Times New Roman" panose="02020603050405020304" pitchFamily="18" charset="0"/>
                <a:cs typeface="Times New Roman" panose="02020603050405020304" pitchFamily="18" charset="0"/>
              </a:rPr>
              <a:t>Hình</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smtClean="0">
                <a:solidFill>
                  <a:srgbClr val="996633"/>
                </a:solidFill>
                <a:latin typeface="Times New Roman" panose="02020603050405020304" pitchFamily="18" charset="0"/>
                <a:cs typeface="Times New Roman" panose="02020603050405020304" pitchFamily="18" charset="0"/>
              </a:rPr>
              <a:t>nón</a:t>
            </a:r>
            <a:r>
              <a:rPr lang="en-US" altLang="vi-VN" sz="2800" dirty="0" smtClean="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được</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tạo</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thành</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như</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thế</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nào</a:t>
            </a:r>
            <a:r>
              <a:rPr lang="en-US" altLang="vi-VN" sz="2800" dirty="0">
                <a:solidFill>
                  <a:srgbClr val="996633"/>
                </a:solidFill>
                <a:latin typeface="Times New Roman" panose="02020603050405020304" pitchFamily="18" charset="0"/>
                <a:cs typeface="Times New Roman" panose="02020603050405020304" pitchFamily="18" charset="0"/>
              </a:rPr>
              <a:t>?</a:t>
            </a:r>
          </a:p>
          <a:p>
            <a:pPr algn="just" eaLnBrk="1" hangingPunct="1"/>
            <a:r>
              <a:rPr lang="en-US" altLang="vi-VN" sz="4000" dirty="0" err="1">
                <a:solidFill>
                  <a:srgbClr val="0000FF"/>
                </a:solidFill>
                <a:latin typeface="Times New Roman" panose="02020603050405020304" pitchFamily="18" charset="0"/>
                <a:cs typeface="Times New Roman" panose="02020603050405020304" pitchFamily="18" charset="0"/>
              </a:rPr>
              <a:t>Khi</a:t>
            </a:r>
            <a:r>
              <a:rPr lang="en-US" altLang="vi-VN" sz="4000" dirty="0">
                <a:solidFill>
                  <a:srgbClr val="0000FF"/>
                </a:solidFill>
                <a:latin typeface="Times New Roman" panose="02020603050405020304" pitchFamily="18" charset="0"/>
                <a:cs typeface="Times New Roman" panose="02020603050405020304" pitchFamily="18" charset="0"/>
              </a:rPr>
              <a:t> quay </a:t>
            </a:r>
            <a:r>
              <a:rPr lang="en-US" altLang="vi-VN" sz="4000" dirty="0" err="1">
                <a:solidFill>
                  <a:srgbClr val="0000FF"/>
                </a:solidFill>
                <a:latin typeface="Times New Roman" panose="02020603050405020304" pitchFamily="18" charset="0"/>
                <a:cs typeface="Times New Roman" panose="02020603050405020304" pitchFamily="18" charset="0"/>
              </a:rPr>
              <a:t>một</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hình</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smtClean="0">
                <a:solidFill>
                  <a:srgbClr val="0000FF"/>
                </a:solidFill>
                <a:latin typeface="Times New Roman" panose="02020603050405020304" pitchFamily="18" charset="0"/>
                <a:cs typeface="Times New Roman" panose="02020603050405020304" pitchFamily="18" charset="0"/>
              </a:rPr>
              <a:t>tam </a:t>
            </a:r>
            <a:r>
              <a:rPr lang="en-US" altLang="vi-VN" sz="4000" dirty="0" err="1" smtClean="0">
                <a:solidFill>
                  <a:srgbClr val="0000FF"/>
                </a:solidFill>
                <a:latin typeface="Times New Roman" panose="02020603050405020304" pitchFamily="18" charset="0"/>
                <a:cs typeface="Times New Roman" panose="02020603050405020304" pitchFamily="18" charset="0"/>
              </a:rPr>
              <a:t>giác</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vuông</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một</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vòng</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quanh</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một</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cạnh</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góc</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vuông</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cố</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định</a:t>
            </a:r>
            <a:r>
              <a:rPr lang="en-US" altLang="vi-VN" sz="4000" dirty="0">
                <a:solidFill>
                  <a:srgbClr val="0000FF"/>
                </a:solidFill>
                <a:latin typeface="Times New Roman" panose="02020603050405020304" pitchFamily="18" charset="0"/>
                <a:cs typeface="Times New Roman" panose="02020603050405020304" pitchFamily="18" charset="0"/>
              </a:rPr>
              <a:t>, ta </a:t>
            </a:r>
            <a:r>
              <a:rPr lang="en-US" altLang="vi-VN" sz="4000" dirty="0" err="1">
                <a:solidFill>
                  <a:srgbClr val="0000FF"/>
                </a:solidFill>
                <a:latin typeface="Times New Roman" panose="02020603050405020304" pitchFamily="18" charset="0"/>
                <a:cs typeface="Times New Roman" panose="02020603050405020304" pitchFamily="18" charset="0"/>
              </a:rPr>
              <a:t>được</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hình</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nón</a:t>
            </a:r>
            <a:r>
              <a:rPr lang="en-US" altLang="vi-VN" sz="4000" dirty="0" smtClean="0">
                <a:solidFill>
                  <a:srgbClr val="0000FF"/>
                </a:solidFill>
                <a:latin typeface="Times New Roman" panose="02020603050405020304" pitchFamily="18" charset="0"/>
                <a:cs typeface="Times New Roman" panose="02020603050405020304" pitchFamily="18" charset="0"/>
              </a:rPr>
              <a:t>.</a:t>
            </a:r>
            <a:endParaRPr lang="en-US" altLang="vi-VN" sz="4000" dirty="0">
              <a:latin typeface="Times New Roman" panose="02020603050405020304" pitchFamily="18" charset="0"/>
              <a:cs typeface="Times New Roman" panose="02020603050405020304" pitchFamily="18" charset="0"/>
            </a:endParaRPr>
          </a:p>
        </p:txBody>
      </p:sp>
      <p:sp>
        <p:nvSpPr>
          <p:cNvPr id="11269" name="Text Box 9">
            <a:hlinkClick r:id="rId4" action="ppaction://hlinksldjump"/>
            <a:extLst>
              <a:ext uri="{FF2B5EF4-FFF2-40B4-BE49-F238E27FC236}">
                <a16:creationId xmlns:a16="http://schemas.microsoft.com/office/drawing/2014/main" id="{8FAED3F6-5FDB-433F-B7A0-AA107A42C471}"/>
              </a:ext>
            </a:extLst>
          </p:cNvPr>
          <p:cNvSpPr txBox="1">
            <a:spLocks noChangeArrowheads="1"/>
          </p:cNvSpPr>
          <p:nvPr/>
        </p:nvSpPr>
        <p:spPr bwMode="auto">
          <a:xfrm>
            <a:off x="5646738" y="6583364"/>
            <a:ext cx="793750" cy="274637"/>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r>
              <a:rPr lang="en-US" altLang="vi-VN" sz="1200" b="1">
                <a:solidFill>
                  <a:srgbClr val="000000"/>
                </a:solidFill>
                <a:latin typeface="VNI-Bodon-Poster" pitchFamily="2" charset="0"/>
              </a:rPr>
              <a:t>HOME</a:t>
            </a:r>
          </a:p>
        </p:txBody>
      </p:sp>
      <p:sp>
        <p:nvSpPr>
          <p:cNvPr id="11270" name="Text Box 11">
            <a:hlinkClick r:id="rId5" action="ppaction://hlinksldjump"/>
            <a:extLst>
              <a:ext uri="{FF2B5EF4-FFF2-40B4-BE49-F238E27FC236}">
                <a16:creationId xmlns:a16="http://schemas.microsoft.com/office/drawing/2014/main" id="{24A5B951-1BA9-4E2D-975E-084970F04142}"/>
              </a:ext>
            </a:extLst>
          </p:cNvPr>
          <p:cNvSpPr txBox="1">
            <a:spLocks noChangeArrowheads="1"/>
          </p:cNvSpPr>
          <p:nvPr/>
        </p:nvSpPr>
        <p:spPr bwMode="auto">
          <a:xfrm>
            <a:off x="9874250" y="6583364"/>
            <a:ext cx="793750" cy="274637"/>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r>
              <a:rPr lang="en-US" altLang="vi-VN" sz="1200" b="1">
                <a:solidFill>
                  <a:srgbClr val="000000"/>
                </a:solidFill>
                <a:latin typeface="VNI-Bodon-Poster" pitchFamily="2" charset="0"/>
              </a:rPr>
              <a:t>NEXT</a:t>
            </a:r>
          </a:p>
        </p:txBody>
      </p:sp>
      <p:pic>
        <p:nvPicPr>
          <p:cNvPr id="26636" name="71-SOUND EFFECTS 6.mp3">
            <a:hlinkClick r:id="" action="ppaction://media"/>
            <a:extLst>
              <a:ext uri="{FF2B5EF4-FFF2-40B4-BE49-F238E27FC236}">
                <a16:creationId xmlns:a16="http://schemas.microsoft.com/office/drawing/2014/main" id="{B6C590F0-AAF4-4DC3-BE27-B00EFDB1CF9B}"/>
              </a:ext>
            </a:extLst>
          </p:cNvPr>
          <p:cNvPicPr>
            <a:picLocks noGrp="1" noRot="1" noChangeAspect="1" noChangeArrowheads="1"/>
          </p:cNvPicPr>
          <p:nvPr>
            <p:ph sz="quarter" idx="3"/>
            <a:audioFile r:link="rId1"/>
          </p:nvPr>
        </p:nvPicPr>
        <p:blipFill>
          <a:blip r:embed="rId6">
            <a:extLst>
              <a:ext uri="{28A0092B-C50C-407E-A947-70E740481C1C}">
                <a14:useLocalDpi xmlns:a14="http://schemas.microsoft.com/office/drawing/2010/main" val="0"/>
              </a:ext>
            </a:extLst>
          </a:blip>
          <a:srcRect/>
          <a:stretch>
            <a:fillRect/>
          </a:stretch>
        </p:blipFill>
        <p:spPr>
          <a:xfrm>
            <a:off x="1524000" y="65532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9" name="Picture 15" descr="chop xoay">
            <a:extLst>
              <a:ext uri="{FF2B5EF4-FFF2-40B4-BE49-F238E27FC236}">
                <a16:creationId xmlns:a16="http://schemas.microsoft.com/office/drawing/2014/main" id="{4866742E-3596-47B9-B58B-5D2CB38B7092}"/>
              </a:ext>
            </a:extLst>
          </p:cNvPr>
          <p:cNvPicPr>
            <a:picLocks noGrp="1" noChangeAspect="1" noChangeArrowheads="1" noCrop="1"/>
          </p:cNvPicPr>
          <p:nvPr>
            <p:ph sz="quarter" idx="2"/>
          </p:nvPr>
        </p:nvPicPr>
        <p:blipFill>
          <a:blip r:embed="rId7">
            <a:extLst>
              <a:ext uri="{28A0092B-C50C-407E-A947-70E740481C1C}">
                <a14:useLocalDpi xmlns:a14="http://schemas.microsoft.com/office/drawing/2010/main" val="0"/>
              </a:ext>
            </a:extLst>
          </a:blip>
          <a:srcRect/>
          <a:stretch>
            <a:fillRect/>
          </a:stretch>
        </p:blipFill>
        <p:spPr>
          <a:xfrm>
            <a:off x="6600825" y="476250"/>
            <a:ext cx="3455988" cy="568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45" name="Line 21">
            <a:extLst>
              <a:ext uri="{FF2B5EF4-FFF2-40B4-BE49-F238E27FC236}">
                <a16:creationId xmlns:a16="http://schemas.microsoft.com/office/drawing/2014/main" id="{23A3E3C1-5D55-4635-B4FB-E6DBB4C514C5}"/>
              </a:ext>
            </a:extLst>
          </p:cNvPr>
          <p:cNvSpPr>
            <a:spLocks noChangeShapeType="1"/>
          </p:cNvSpPr>
          <p:nvPr/>
        </p:nvSpPr>
        <p:spPr bwMode="auto">
          <a:xfrm>
            <a:off x="8256588" y="1341439"/>
            <a:ext cx="0" cy="43195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vi-VN" sz="1200" b="1">
              <a:solidFill>
                <a:srgbClr val="000000"/>
              </a:solidFill>
            </a:endParaRPr>
          </a:p>
        </p:txBody>
      </p:sp>
      <p:sp>
        <p:nvSpPr>
          <p:cNvPr id="11274" name="Text Box 10">
            <a:hlinkClick r:id="rId8" action="ppaction://hlinksldjump"/>
            <a:extLst>
              <a:ext uri="{FF2B5EF4-FFF2-40B4-BE49-F238E27FC236}">
                <a16:creationId xmlns:a16="http://schemas.microsoft.com/office/drawing/2014/main" id="{CEF46C4F-96FA-48E9-846F-948872D7E814}"/>
              </a:ext>
            </a:extLst>
          </p:cNvPr>
          <p:cNvSpPr txBox="1">
            <a:spLocks noChangeArrowheads="1"/>
          </p:cNvSpPr>
          <p:nvPr/>
        </p:nvSpPr>
        <p:spPr bwMode="auto">
          <a:xfrm>
            <a:off x="1546225" y="6583364"/>
            <a:ext cx="793750" cy="274637"/>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ctr" defTabSz="914400" fontAlgn="base">
              <a:spcBef>
                <a:spcPct val="50000"/>
              </a:spcBef>
              <a:spcAft>
                <a:spcPct val="0"/>
              </a:spcAft>
              <a:buClrTx/>
              <a:buSzTx/>
              <a:buNone/>
            </a:pPr>
            <a:r>
              <a:rPr lang="en-US" altLang="vi-VN" sz="1200" b="1">
                <a:solidFill>
                  <a:srgbClr val="000000"/>
                </a:solidFill>
                <a:latin typeface="VNI-Bodon-Poster" pitchFamily="2" charset="0"/>
              </a:rPr>
              <a:t>BACK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60952" fill="hold"/>
                                        <p:tgtEl>
                                          <p:spTgt spid="26636"/>
                                        </p:tgtEl>
                                      </p:cBhvr>
                                    </p:cmd>
                                  </p:childTnLst>
                                </p:cTn>
                              </p:par>
                              <p:par>
                                <p:cTn id="7" presetID="51" presetClass="entr" presetSubtype="0" fill="hold" nodeType="withEffect">
                                  <p:stCondLst>
                                    <p:cond delay="0"/>
                                  </p:stCondLst>
                                  <p:childTnLst>
                                    <p:set>
                                      <p:cBhvr>
                                        <p:cTn id="8" dur="1" fill="hold">
                                          <p:stCondLst>
                                            <p:cond delay="0"/>
                                          </p:stCondLst>
                                        </p:cTn>
                                        <p:tgtEl>
                                          <p:spTgt spid="26627">
                                            <p:txEl>
                                              <p:pRg st="0" end="0"/>
                                            </p:txEl>
                                          </p:spTgt>
                                        </p:tgtEl>
                                        <p:attrNameLst>
                                          <p:attrName>style.visibility</p:attrName>
                                        </p:attrNameLst>
                                      </p:cBhvr>
                                      <p:to>
                                        <p:strVal val="visible"/>
                                      </p:to>
                                    </p:set>
                                    <p:animEffect transition="in" filter="fade">
                                      <p:cBhvr>
                                        <p:cTn id="9" dur="385" decel="100000"/>
                                        <p:tgtEl>
                                          <p:spTgt spid="26627">
                                            <p:txEl>
                                              <p:pRg st="0" end="0"/>
                                            </p:txEl>
                                          </p:spTgt>
                                        </p:tgtEl>
                                      </p:cBhvr>
                                    </p:animEffect>
                                    <p:animScale>
                                      <p:cBhvr>
                                        <p:cTn id="10" dur="385" decel="100000"/>
                                        <p:tgtEl>
                                          <p:spTgt spid="26627">
                                            <p:txEl>
                                              <p:pRg st="0" end="0"/>
                                            </p:txEl>
                                          </p:spTgt>
                                        </p:tgtEl>
                                      </p:cBhvr>
                                      <p:from x="10000" y="10000"/>
                                      <p:to x="200000" y="450000"/>
                                    </p:animScale>
                                    <p:animScale>
                                      <p:cBhvr>
                                        <p:cTn id="11" dur="615" accel="100000" fill="hold">
                                          <p:stCondLst>
                                            <p:cond delay="385"/>
                                          </p:stCondLst>
                                        </p:cTn>
                                        <p:tgtEl>
                                          <p:spTgt spid="26627">
                                            <p:txEl>
                                              <p:pRg st="0" end="0"/>
                                            </p:txEl>
                                          </p:spTgt>
                                        </p:tgtEl>
                                      </p:cBhvr>
                                      <p:from x="200000" y="450000"/>
                                      <p:to x="100000" y="100000"/>
                                    </p:animScale>
                                    <p:set>
                                      <p:cBhvr>
                                        <p:cTn id="12" dur="385" fill="hold"/>
                                        <p:tgtEl>
                                          <p:spTgt spid="26627">
                                            <p:txEl>
                                              <p:pRg st="0" end="0"/>
                                            </p:txEl>
                                          </p:spTgt>
                                        </p:tgtEl>
                                        <p:attrNameLst>
                                          <p:attrName>ppt_x</p:attrName>
                                        </p:attrNameLst>
                                      </p:cBhvr>
                                      <p:to>
                                        <p:strVal val="(0.5)"/>
                                      </p:to>
                                    </p:set>
                                    <p:anim from="(0.5)" to="(#ppt_x)" calcmode="lin" valueType="num">
                                      <p:cBhvr>
                                        <p:cTn id="13" dur="615" accel="100000" fill="hold">
                                          <p:stCondLst>
                                            <p:cond delay="385"/>
                                          </p:stCondLst>
                                        </p:cTn>
                                        <p:tgtEl>
                                          <p:spTgt spid="26627">
                                            <p:txEl>
                                              <p:pRg st="0" end="0"/>
                                            </p:txEl>
                                          </p:spTgt>
                                        </p:tgtEl>
                                        <p:attrNameLst>
                                          <p:attrName>ppt_x</p:attrName>
                                        </p:attrNameLst>
                                      </p:cBhvr>
                                    </p:anim>
                                    <p:set>
                                      <p:cBhvr>
                                        <p:cTn id="14" dur="385" fill="hold"/>
                                        <p:tgtEl>
                                          <p:spTgt spid="26627">
                                            <p:txEl>
                                              <p:pRg st="0" end="0"/>
                                            </p:txEl>
                                          </p:spTgt>
                                        </p:tgtEl>
                                        <p:attrNameLst>
                                          <p:attrName>ppt_y</p:attrName>
                                        </p:attrNameLst>
                                      </p:cBhvr>
                                      <p:to>
                                        <p:strVal val="(#ppt_y+0.4)"/>
                                      </p:to>
                                    </p:set>
                                    <p:anim from="(#ppt_y+0.4)" to="(#ppt_y)" calcmode="lin" valueType="num">
                                      <p:cBhvr>
                                        <p:cTn id="15" dur="615" accel="100000" fill="hold">
                                          <p:stCondLst>
                                            <p:cond delay="385"/>
                                          </p:stCondLst>
                                        </p:cTn>
                                        <p:tgtEl>
                                          <p:spTgt spid="26627">
                                            <p:txEl>
                                              <p:pRg st="0" end="0"/>
                                            </p:txEl>
                                          </p:spTgt>
                                        </p:tgtEl>
                                        <p:attrNameLst>
                                          <p:attrName>ppt_y</p:attrName>
                                        </p:attrNameLst>
                                      </p:cBhvr>
                                    </p:anim>
                                  </p:childTnLst>
                                </p:cTn>
                              </p:par>
                              <p:par>
                                <p:cTn id="16" presetID="51" presetClass="entr" presetSubtype="0" fill="hold" nodeType="with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Effect transition="in" filter="fade">
                                      <p:cBhvr>
                                        <p:cTn id="18" dur="385" decel="100000"/>
                                        <p:tgtEl>
                                          <p:spTgt spid="26627">
                                            <p:txEl>
                                              <p:pRg st="1" end="1"/>
                                            </p:txEl>
                                          </p:spTgt>
                                        </p:tgtEl>
                                      </p:cBhvr>
                                    </p:animEffect>
                                    <p:animScale>
                                      <p:cBhvr>
                                        <p:cTn id="19" dur="385" decel="100000"/>
                                        <p:tgtEl>
                                          <p:spTgt spid="26627">
                                            <p:txEl>
                                              <p:pRg st="1" end="1"/>
                                            </p:txEl>
                                          </p:spTgt>
                                        </p:tgtEl>
                                      </p:cBhvr>
                                      <p:from x="10000" y="10000"/>
                                      <p:to x="200000" y="450000"/>
                                    </p:animScale>
                                    <p:animScale>
                                      <p:cBhvr>
                                        <p:cTn id="20" dur="615" accel="100000" fill="hold">
                                          <p:stCondLst>
                                            <p:cond delay="385"/>
                                          </p:stCondLst>
                                        </p:cTn>
                                        <p:tgtEl>
                                          <p:spTgt spid="26627">
                                            <p:txEl>
                                              <p:pRg st="1" end="1"/>
                                            </p:txEl>
                                          </p:spTgt>
                                        </p:tgtEl>
                                      </p:cBhvr>
                                      <p:from x="200000" y="450000"/>
                                      <p:to x="100000" y="100000"/>
                                    </p:animScale>
                                    <p:set>
                                      <p:cBhvr>
                                        <p:cTn id="21" dur="385" fill="hold"/>
                                        <p:tgtEl>
                                          <p:spTgt spid="26627">
                                            <p:txEl>
                                              <p:pRg st="1" end="1"/>
                                            </p:txEl>
                                          </p:spTgt>
                                        </p:tgtEl>
                                        <p:attrNameLst>
                                          <p:attrName>ppt_x</p:attrName>
                                        </p:attrNameLst>
                                      </p:cBhvr>
                                      <p:to>
                                        <p:strVal val="(0.5)"/>
                                      </p:to>
                                    </p:set>
                                    <p:anim from="(0.5)" to="(#ppt_x)" calcmode="lin" valueType="num">
                                      <p:cBhvr>
                                        <p:cTn id="22" dur="615" accel="100000" fill="hold">
                                          <p:stCondLst>
                                            <p:cond delay="385"/>
                                          </p:stCondLst>
                                        </p:cTn>
                                        <p:tgtEl>
                                          <p:spTgt spid="26627">
                                            <p:txEl>
                                              <p:pRg st="1" end="1"/>
                                            </p:txEl>
                                          </p:spTgt>
                                        </p:tgtEl>
                                        <p:attrNameLst>
                                          <p:attrName>ppt_x</p:attrName>
                                        </p:attrNameLst>
                                      </p:cBhvr>
                                    </p:anim>
                                    <p:set>
                                      <p:cBhvr>
                                        <p:cTn id="23" dur="385" fill="hold"/>
                                        <p:tgtEl>
                                          <p:spTgt spid="26627">
                                            <p:txEl>
                                              <p:pRg st="1" end="1"/>
                                            </p:txEl>
                                          </p:spTgt>
                                        </p:tgtEl>
                                        <p:attrNameLst>
                                          <p:attrName>ppt_y</p:attrName>
                                        </p:attrNameLst>
                                      </p:cBhvr>
                                      <p:to>
                                        <p:strVal val="(#ppt_y+0.4)"/>
                                      </p:to>
                                    </p:set>
                                    <p:anim from="(#ppt_y+0.4)" to="(#ppt_y)" calcmode="lin" valueType="num">
                                      <p:cBhvr>
                                        <p:cTn id="24" dur="615" accel="100000" fill="hold">
                                          <p:stCondLst>
                                            <p:cond delay="385"/>
                                          </p:stCondLst>
                                        </p:cTn>
                                        <p:tgtEl>
                                          <p:spTgt spid="26627">
                                            <p:txEl>
                                              <p:pRg st="1" end="1"/>
                                            </p:txEl>
                                          </p:spTgt>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xit" presetSubtype="0" fill="hold" nodeType="clickEffect">
                                  <p:stCondLst>
                                    <p:cond delay="0"/>
                                  </p:stCondLst>
                                  <p:childTnLst>
                                    <p:animEffect transition="out" filter="fade">
                                      <p:cBhvr>
                                        <p:cTn id="28" dur="1000" accel="50000">
                                          <p:stCondLst>
                                            <p:cond delay="0"/>
                                          </p:stCondLst>
                                        </p:cTn>
                                        <p:tgtEl>
                                          <p:spTgt spid="26627">
                                            <p:txEl>
                                              <p:pRg st="0" end="0"/>
                                            </p:txEl>
                                          </p:spTgt>
                                        </p:tgtEl>
                                      </p:cBhvr>
                                    </p:animEffect>
                                    <p:anim calcmode="lin" valueType="num">
                                      <p:cBhvr>
                                        <p:cTn id="29" dur="500" accel="50000">
                                          <p:stCondLst>
                                            <p:cond delay="0"/>
                                          </p:stCondLst>
                                        </p:cTn>
                                        <p:tgtEl>
                                          <p:spTgt spid="26627">
                                            <p:txEl>
                                              <p:pRg st="0" end="0"/>
                                            </p:txEl>
                                          </p:spTgt>
                                        </p:tgtEl>
                                        <p:attrNameLst>
                                          <p:attrName>ppt_y</p:attrName>
                                        </p:attrNameLst>
                                      </p:cBhvr>
                                      <p:tavLst>
                                        <p:tav tm="0">
                                          <p:val>
                                            <p:strVal val="ppt_y"/>
                                          </p:val>
                                        </p:tav>
                                        <p:tav tm="100000">
                                          <p:val>
                                            <p:strVal val="ppt_y+.1"/>
                                          </p:val>
                                        </p:tav>
                                      </p:tavLst>
                                    </p:anim>
                                    <p:anim calcmode="lin" valueType="num">
                                      <p:cBhvr>
                                        <p:cTn id="30" dur="500" decel="50000">
                                          <p:stCondLst>
                                            <p:cond delay="500"/>
                                          </p:stCondLst>
                                        </p:cTn>
                                        <p:tgtEl>
                                          <p:spTgt spid="26627">
                                            <p:txEl>
                                              <p:pRg st="0" end="0"/>
                                            </p:txEl>
                                          </p:spTgt>
                                        </p:tgtEl>
                                        <p:attrNameLst>
                                          <p:attrName>ppt_y</p:attrName>
                                        </p:attrNameLst>
                                      </p:cBhvr>
                                      <p:tavLst>
                                        <p:tav tm="0">
                                          <p:val>
                                            <p:strVal val="ppt_y"/>
                                          </p:val>
                                        </p:tav>
                                        <p:tav tm="100000">
                                          <p:val>
                                            <p:strVal val="ppt_y-.1"/>
                                          </p:val>
                                        </p:tav>
                                      </p:tavLst>
                                    </p:anim>
                                    <p:anim calcmode="lin" valueType="num">
                                      <p:cBhvr>
                                        <p:cTn id="31" dur="500" accel="50000">
                                          <p:stCondLst>
                                            <p:cond delay="500"/>
                                          </p:stCondLst>
                                        </p:cTn>
                                        <p:tgtEl>
                                          <p:spTgt spid="26627">
                                            <p:txEl>
                                              <p:pRg st="0" end="0"/>
                                            </p:txEl>
                                          </p:spTgt>
                                        </p:tgtEl>
                                        <p:attrNameLst>
                                          <p:attrName>ppt_x</p:attrName>
                                        </p:attrNameLst>
                                      </p:cBhvr>
                                      <p:tavLst>
                                        <p:tav tm="0">
                                          <p:val>
                                            <p:strVal val="ppt_x"/>
                                          </p:val>
                                        </p:tav>
                                        <p:tav tm="100000">
                                          <p:val>
                                            <p:strVal val="ppt_x+.4"/>
                                          </p:val>
                                        </p:tav>
                                      </p:tavLst>
                                    </p:anim>
                                    <p:anim calcmode="lin" valueType="num">
                                      <p:cBhvr>
                                        <p:cTn id="32" dur="1000"/>
                                        <p:tgtEl>
                                          <p:spTgt spid="26627">
                                            <p:txEl>
                                              <p:pRg st="0" end="0"/>
                                            </p:txEl>
                                          </p:spTgt>
                                        </p:tgtEl>
                                        <p:attrNameLst>
                                          <p:attrName>ppt_h</p:attrName>
                                        </p:attrNameLst>
                                      </p:cBhvr>
                                      <p:tavLst>
                                        <p:tav tm="0">
                                          <p:val>
                                            <p:strVal val="ppt_h"/>
                                          </p:val>
                                        </p:tav>
                                        <p:tav tm="100000">
                                          <p:val>
                                            <p:strVal val="ppt_h"/>
                                          </p:val>
                                        </p:tav>
                                      </p:tavLst>
                                    </p:anim>
                                    <p:anim calcmode="lin" valueType="num">
                                      <p:cBhvr>
                                        <p:cTn id="33" dur="500" accel="50000">
                                          <p:stCondLst>
                                            <p:cond delay="0"/>
                                          </p:stCondLst>
                                        </p:cTn>
                                        <p:tgtEl>
                                          <p:spTgt spid="26627">
                                            <p:txEl>
                                              <p:pRg st="0" end="0"/>
                                            </p:txEl>
                                          </p:spTgt>
                                        </p:tgtEl>
                                        <p:attrNameLst>
                                          <p:attrName>ppt_w</p:attrName>
                                        </p:attrNameLst>
                                      </p:cBhvr>
                                      <p:tavLst>
                                        <p:tav tm="0">
                                          <p:val>
                                            <p:strVal val="ppt_w"/>
                                          </p:val>
                                        </p:tav>
                                        <p:tav tm="100000">
                                          <p:val>
                                            <p:strVal val="ppt_w*.05"/>
                                          </p:val>
                                        </p:tav>
                                      </p:tavLst>
                                    </p:anim>
                                    <p:anim calcmode="lin" valueType="num">
                                      <p:cBhvr>
                                        <p:cTn id="34" dur="500" decel="50000">
                                          <p:stCondLst>
                                            <p:cond delay="500"/>
                                          </p:stCondLst>
                                        </p:cTn>
                                        <p:tgtEl>
                                          <p:spTgt spid="26627">
                                            <p:txEl>
                                              <p:pRg st="0" end="0"/>
                                            </p:txEl>
                                          </p:spTgt>
                                        </p:tgtEl>
                                        <p:attrNameLst>
                                          <p:attrName>ppt_w</p:attrName>
                                        </p:attrNameLst>
                                      </p:cBhvr>
                                      <p:tavLst>
                                        <p:tav tm="0">
                                          <p:val>
                                            <p:strVal val="ppt_w"/>
                                          </p:val>
                                        </p:tav>
                                        <p:tav tm="100000">
                                          <p:val>
                                            <p:strVal val="ppt_w/.05"/>
                                          </p:val>
                                        </p:tav>
                                      </p:tavLst>
                                    </p:anim>
                                    <p:anim calcmode="lin" valueType="num">
                                      <p:cBhvr>
                                        <p:cTn id="35" dur="500" accel="50000">
                                          <p:stCondLst>
                                            <p:cond delay="500"/>
                                          </p:stCondLst>
                                        </p:cTn>
                                        <p:tgtEl>
                                          <p:spTgt spid="26627">
                                            <p:txEl>
                                              <p:pRg st="0" end="0"/>
                                            </p:txEl>
                                          </p:spTgt>
                                        </p:tgtEl>
                                        <p:attrNameLst>
                                          <p:attrName>style.rotation</p:attrName>
                                        </p:attrNameLst>
                                      </p:cBhvr>
                                      <p:tavLst>
                                        <p:tav tm="0">
                                          <p:val>
                                            <p:fltVal val="0"/>
                                          </p:val>
                                        </p:tav>
                                        <p:tav tm="100000">
                                          <p:val>
                                            <p:fltVal val="-90"/>
                                          </p:val>
                                        </p:tav>
                                      </p:tavLst>
                                    </p:anim>
                                    <p:set>
                                      <p:cBhvr>
                                        <p:cTn id="36" dur="1" fill="hold">
                                          <p:stCondLst>
                                            <p:cond delay="999"/>
                                          </p:stCondLst>
                                        </p:cTn>
                                        <p:tgtEl>
                                          <p:spTgt spid="26627">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5" presetClass="exit" presetSubtype="0" fill="hold" nodeType="clickEffect">
                                  <p:stCondLst>
                                    <p:cond delay="0"/>
                                  </p:stCondLst>
                                  <p:childTnLst>
                                    <p:animEffect transition="out" filter="fade">
                                      <p:cBhvr>
                                        <p:cTn id="40" dur="1000" accel="50000">
                                          <p:stCondLst>
                                            <p:cond delay="0"/>
                                          </p:stCondLst>
                                        </p:cTn>
                                        <p:tgtEl>
                                          <p:spTgt spid="26627">
                                            <p:txEl>
                                              <p:pRg st="1" end="1"/>
                                            </p:txEl>
                                          </p:spTgt>
                                        </p:tgtEl>
                                      </p:cBhvr>
                                    </p:animEffect>
                                    <p:anim calcmode="lin" valueType="num">
                                      <p:cBhvr>
                                        <p:cTn id="41" dur="500" accel="50000">
                                          <p:stCondLst>
                                            <p:cond delay="0"/>
                                          </p:stCondLst>
                                        </p:cTn>
                                        <p:tgtEl>
                                          <p:spTgt spid="26627">
                                            <p:txEl>
                                              <p:pRg st="1" end="1"/>
                                            </p:txEl>
                                          </p:spTgt>
                                        </p:tgtEl>
                                        <p:attrNameLst>
                                          <p:attrName>ppt_y</p:attrName>
                                        </p:attrNameLst>
                                      </p:cBhvr>
                                      <p:tavLst>
                                        <p:tav tm="0">
                                          <p:val>
                                            <p:strVal val="ppt_y"/>
                                          </p:val>
                                        </p:tav>
                                        <p:tav tm="100000">
                                          <p:val>
                                            <p:strVal val="ppt_y+.1"/>
                                          </p:val>
                                        </p:tav>
                                      </p:tavLst>
                                    </p:anim>
                                    <p:anim calcmode="lin" valueType="num">
                                      <p:cBhvr>
                                        <p:cTn id="42" dur="500" decel="50000">
                                          <p:stCondLst>
                                            <p:cond delay="500"/>
                                          </p:stCondLst>
                                        </p:cTn>
                                        <p:tgtEl>
                                          <p:spTgt spid="26627">
                                            <p:txEl>
                                              <p:pRg st="1" end="1"/>
                                            </p:txEl>
                                          </p:spTgt>
                                        </p:tgtEl>
                                        <p:attrNameLst>
                                          <p:attrName>ppt_y</p:attrName>
                                        </p:attrNameLst>
                                      </p:cBhvr>
                                      <p:tavLst>
                                        <p:tav tm="0">
                                          <p:val>
                                            <p:strVal val="ppt_y"/>
                                          </p:val>
                                        </p:tav>
                                        <p:tav tm="100000">
                                          <p:val>
                                            <p:strVal val="ppt_y-.1"/>
                                          </p:val>
                                        </p:tav>
                                      </p:tavLst>
                                    </p:anim>
                                    <p:anim calcmode="lin" valueType="num">
                                      <p:cBhvr>
                                        <p:cTn id="43" dur="500" accel="50000">
                                          <p:stCondLst>
                                            <p:cond delay="500"/>
                                          </p:stCondLst>
                                        </p:cTn>
                                        <p:tgtEl>
                                          <p:spTgt spid="26627">
                                            <p:txEl>
                                              <p:pRg st="1" end="1"/>
                                            </p:txEl>
                                          </p:spTgt>
                                        </p:tgtEl>
                                        <p:attrNameLst>
                                          <p:attrName>ppt_x</p:attrName>
                                        </p:attrNameLst>
                                      </p:cBhvr>
                                      <p:tavLst>
                                        <p:tav tm="0">
                                          <p:val>
                                            <p:strVal val="ppt_x"/>
                                          </p:val>
                                        </p:tav>
                                        <p:tav tm="100000">
                                          <p:val>
                                            <p:strVal val="ppt_x+.4"/>
                                          </p:val>
                                        </p:tav>
                                      </p:tavLst>
                                    </p:anim>
                                    <p:anim calcmode="lin" valueType="num">
                                      <p:cBhvr>
                                        <p:cTn id="44" dur="1000"/>
                                        <p:tgtEl>
                                          <p:spTgt spid="26627">
                                            <p:txEl>
                                              <p:pRg st="1" end="1"/>
                                            </p:txEl>
                                          </p:spTgt>
                                        </p:tgtEl>
                                        <p:attrNameLst>
                                          <p:attrName>ppt_h</p:attrName>
                                        </p:attrNameLst>
                                      </p:cBhvr>
                                      <p:tavLst>
                                        <p:tav tm="0">
                                          <p:val>
                                            <p:strVal val="ppt_h"/>
                                          </p:val>
                                        </p:tav>
                                        <p:tav tm="100000">
                                          <p:val>
                                            <p:strVal val="ppt_h"/>
                                          </p:val>
                                        </p:tav>
                                      </p:tavLst>
                                    </p:anim>
                                    <p:anim calcmode="lin" valueType="num">
                                      <p:cBhvr>
                                        <p:cTn id="45" dur="500" accel="50000">
                                          <p:stCondLst>
                                            <p:cond delay="0"/>
                                          </p:stCondLst>
                                        </p:cTn>
                                        <p:tgtEl>
                                          <p:spTgt spid="26627">
                                            <p:txEl>
                                              <p:pRg st="1" end="1"/>
                                            </p:txEl>
                                          </p:spTgt>
                                        </p:tgtEl>
                                        <p:attrNameLst>
                                          <p:attrName>ppt_w</p:attrName>
                                        </p:attrNameLst>
                                      </p:cBhvr>
                                      <p:tavLst>
                                        <p:tav tm="0">
                                          <p:val>
                                            <p:strVal val="ppt_w"/>
                                          </p:val>
                                        </p:tav>
                                        <p:tav tm="100000">
                                          <p:val>
                                            <p:strVal val="ppt_w*.05"/>
                                          </p:val>
                                        </p:tav>
                                      </p:tavLst>
                                    </p:anim>
                                    <p:anim calcmode="lin" valueType="num">
                                      <p:cBhvr>
                                        <p:cTn id="46" dur="500" decel="50000">
                                          <p:stCondLst>
                                            <p:cond delay="500"/>
                                          </p:stCondLst>
                                        </p:cTn>
                                        <p:tgtEl>
                                          <p:spTgt spid="26627">
                                            <p:txEl>
                                              <p:pRg st="1" end="1"/>
                                            </p:txEl>
                                          </p:spTgt>
                                        </p:tgtEl>
                                        <p:attrNameLst>
                                          <p:attrName>ppt_w</p:attrName>
                                        </p:attrNameLst>
                                      </p:cBhvr>
                                      <p:tavLst>
                                        <p:tav tm="0">
                                          <p:val>
                                            <p:strVal val="ppt_w"/>
                                          </p:val>
                                        </p:tav>
                                        <p:tav tm="100000">
                                          <p:val>
                                            <p:strVal val="ppt_w/.05"/>
                                          </p:val>
                                        </p:tav>
                                      </p:tavLst>
                                    </p:anim>
                                    <p:anim calcmode="lin" valueType="num">
                                      <p:cBhvr>
                                        <p:cTn id="47" dur="500" accel="50000">
                                          <p:stCondLst>
                                            <p:cond delay="500"/>
                                          </p:stCondLst>
                                        </p:cTn>
                                        <p:tgtEl>
                                          <p:spTgt spid="26627">
                                            <p:txEl>
                                              <p:pRg st="1" end="1"/>
                                            </p:txEl>
                                          </p:spTgt>
                                        </p:tgtEl>
                                        <p:attrNameLst>
                                          <p:attrName>style.rotation</p:attrName>
                                        </p:attrNameLst>
                                      </p:cBhvr>
                                      <p:tavLst>
                                        <p:tav tm="0">
                                          <p:val>
                                            <p:fltVal val="0"/>
                                          </p:val>
                                        </p:tav>
                                        <p:tav tm="100000">
                                          <p:val>
                                            <p:fltVal val="-90"/>
                                          </p:val>
                                        </p:tav>
                                      </p:tavLst>
                                    </p:anim>
                                    <p:set>
                                      <p:cBhvr>
                                        <p:cTn id="48" dur="1" fill="hold">
                                          <p:stCondLst>
                                            <p:cond delay="999"/>
                                          </p:stCondLst>
                                        </p:cTn>
                                        <p:tgtEl>
                                          <p:spTgt spid="26627">
                                            <p:txEl>
                                              <p:pRg st="1" end="1"/>
                                            </p:txEl>
                                          </p:spTgt>
                                        </p:tgtEl>
                                        <p:attrNameLst>
                                          <p:attrName>style.visibility</p:attrName>
                                        </p:attrNameLst>
                                      </p:cBhvr>
                                      <p:to>
                                        <p:strVal val="hidden"/>
                                      </p:to>
                                    </p:set>
                                  </p:childTnLst>
                                </p:cTn>
                              </p:par>
                            </p:childTnLst>
                          </p:cTn>
                        </p:par>
                        <p:par>
                          <p:cTn id="49" fill="hold" nodeType="afterGroup">
                            <p:stCondLst>
                              <p:cond delay="1000"/>
                            </p:stCondLst>
                            <p:childTnLst>
                              <p:par>
                                <p:cTn id="50" presetID="1" presetClass="exit" presetSubtype="0" fill="hold" nodeType="afterEffect">
                                  <p:stCondLst>
                                    <p:cond delay="1500"/>
                                  </p:stCondLst>
                                  <p:childTnLst>
                                    <p:set>
                                      <p:cBhvr>
                                        <p:cTn id="51" dur="1" fill="hold">
                                          <p:stCondLst>
                                            <p:cond delay="0"/>
                                          </p:stCondLst>
                                        </p:cTn>
                                        <p:tgtEl>
                                          <p:spTgt spid="26639"/>
                                        </p:tgtEl>
                                        <p:attrNameLst>
                                          <p:attrName>style.visibility</p:attrName>
                                        </p:attrNameLst>
                                      </p:cBhvr>
                                      <p:to>
                                        <p:strVal val="hidden"/>
                                      </p:to>
                                    </p:set>
                                  </p:childTnLst>
                                </p:cTn>
                              </p:par>
                              <p:par>
                                <p:cTn id="52" presetID="1" presetClass="exit" presetSubtype="0" fill="hold" nodeType="withEffect">
                                  <p:stCondLst>
                                    <p:cond delay="1500"/>
                                  </p:stCondLst>
                                  <p:childTnLst>
                                    <p:set>
                                      <p:cBhvr>
                                        <p:cTn id="53" dur="1" fill="hold">
                                          <p:stCondLst>
                                            <p:cond delay="0"/>
                                          </p:stCondLst>
                                        </p:cTn>
                                        <p:tgtEl>
                                          <p:spTgt spid="266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54" fill="hold" display="0">
                  <p:stCondLst>
                    <p:cond delay="indefinite"/>
                  </p:stCondLst>
                  <p:endCondLst>
                    <p:cond evt="onNext" delay="0">
                      <p:tgtEl>
                        <p:sldTgt/>
                      </p:tgtEl>
                    </p:cond>
                    <p:cond evt="onPrev" delay="0">
                      <p:tgtEl>
                        <p:sldTgt/>
                      </p:tgtEl>
                    </p:cond>
                    <p:cond evt="onStopAudio" delay="0">
                      <p:tgtEl>
                        <p:sldTgt/>
                      </p:tgtEl>
                    </p:cond>
                  </p:endCondLst>
                </p:cTn>
                <p:tgtEl>
                  <p:spTgt spid="26636"/>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shadeToTitle="1">
        <a:gradFill rotWithShape="0">
          <a:gsLst>
            <a:gs pos="0">
              <a:srgbClr val="FF99FF"/>
            </a:gs>
            <a:gs pos="100000">
              <a:srgbClr val="B26BB2"/>
            </a:gs>
          </a:gsLst>
          <a:path path="shape">
            <a:fillToRect l="50000" t="50000" r="50000" b="50000"/>
          </a:path>
        </a:gradFill>
        <a:effectLst/>
      </p:bgPr>
    </p:bg>
    <p:spTree>
      <p:nvGrpSpPr>
        <p:cNvPr id="1" name=""/>
        <p:cNvGrpSpPr/>
        <p:nvPr/>
      </p:nvGrpSpPr>
      <p:grpSpPr>
        <a:xfrm>
          <a:off x="0" y="0"/>
          <a:ext cx="0" cy="0"/>
          <a:chOff x="0" y="0"/>
          <a:chExt cx="0" cy="0"/>
        </a:xfrm>
      </p:grpSpPr>
      <p:pic>
        <p:nvPicPr>
          <p:cNvPr id="12290" name="Picture 16" descr="cau">
            <a:extLst>
              <a:ext uri="{FF2B5EF4-FFF2-40B4-BE49-F238E27FC236}">
                <a16:creationId xmlns:a16="http://schemas.microsoft.com/office/drawing/2014/main" id="{69FD09CC-41B4-48F0-8AF9-4664D1CC8876}"/>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80163" y="1835151"/>
            <a:ext cx="4049712" cy="321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65" name="Picture 17" descr="cau xoay">
            <a:extLst>
              <a:ext uri="{FF2B5EF4-FFF2-40B4-BE49-F238E27FC236}">
                <a16:creationId xmlns:a16="http://schemas.microsoft.com/office/drawing/2014/main" id="{4FA23CE1-E696-4561-B50F-A3CC803C9D1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83338" y="1844676"/>
            <a:ext cx="403225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a:extLst>
              <a:ext uri="{FF2B5EF4-FFF2-40B4-BE49-F238E27FC236}">
                <a16:creationId xmlns:a16="http://schemas.microsoft.com/office/drawing/2014/main" id="{745096D7-A54D-4602-86C7-F13B01AC3457}"/>
              </a:ext>
            </a:extLst>
          </p:cNvPr>
          <p:cNvSpPr>
            <a:spLocks noGrp="1" noChangeArrowheads="1"/>
          </p:cNvSpPr>
          <p:nvPr>
            <p:ph type="title"/>
          </p:nvPr>
        </p:nvSpPr>
        <p:spPr/>
        <p:txBody>
          <a:bodyPr/>
          <a:lstStyle/>
          <a:p>
            <a:pPr eaLnBrk="1" hangingPunct="1"/>
            <a:r>
              <a:rPr lang="en-US" altLang="vi-VN">
                <a:solidFill>
                  <a:srgbClr val="3333FF"/>
                </a:solidFill>
                <a:latin typeface="VNI-Times" pitchFamily="2" charset="0"/>
              </a:rPr>
              <a:t>Hình caàu</a:t>
            </a:r>
            <a:r>
              <a:rPr lang="en-US" altLang="vi-VN">
                <a:latin typeface="VNI-Vari" pitchFamily="2" charset="0"/>
              </a:rPr>
              <a:t> </a:t>
            </a:r>
          </a:p>
        </p:txBody>
      </p:sp>
      <p:sp>
        <p:nvSpPr>
          <p:cNvPr id="27651" name="Rectangle 3">
            <a:extLst>
              <a:ext uri="{FF2B5EF4-FFF2-40B4-BE49-F238E27FC236}">
                <a16:creationId xmlns:a16="http://schemas.microsoft.com/office/drawing/2014/main" id="{AE88BE66-2E35-40B0-A5A8-1C4FD4630734}"/>
              </a:ext>
            </a:extLst>
          </p:cNvPr>
          <p:cNvSpPr>
            <a:spLocks noGrp="1" noChangeArrowheads="1"/>
          </p:cNvSpPr>
          <p:nvPr>
            <p:ph type="body" sz="half" idx="1"/>
          </p:nvPr>
        </p:nvSpPr>
        <p:spPr>
          <a:xfrm>
            <a:off x="202223" y="1719263"/>
            <a:ext cx="6038241" cy="4411662"/>
          </a:xfrm>
        </p:spPr>
        <p:txBody>
          <a:bodyPr/>
          <a:lstStyle/>
          <a:p>
            <a:pPr algn="just" eaLnBrk="1" hangingPunct="1"/>
            <a:r>
              <a:rPr lang="en-US" altLang="vi-VN" sz="2800" dirty="0" err="1">
                <a:solidFill>
                  <a:srgbClr val="996633"/>
                </a:solidFill>
                <a:latin typeface="Times New Roman" panose="02020603050405020304" pitchFamily="18" charset="0"/>
                <a:cs typeface="Times New Roman" panose="02020603050405020304" pitchFamily="18" charset="0"/>
              </a:rPr>
              <a:t>Hình</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smtClean="0">
                <a:solidFill>
                  <a:srgbClr val="996633"/>
                </a:solidFill>
                <a:latin typeface="Times New Roman" panose="02020603050405020304" pitchFamily="18" charset="0"/>
                <a:cs typeface="Times New Roman" panose="02020603050405020304" pitchFamily="18" charset="0"/>
              </a:rPr>
              <a:t>cầu</a:t>
            </a:r>
            <a:r>
              <a:rPr lang="en-US" altLang="vi-VN" sz="2800" dirty="0" smtClean="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được</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tạo</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thành</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như</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thế</a:t>
            </a:r>
            <a:r>
              <a:rPr lang="en-US" altLang="vi-VN" sz="2800" dirty="0">
                <a:solidFill>
                  <a:srgbClr val="996633"/>
                </a:solidFill>
                <a:latin typeface="Times New Roman" panose="02020603050405020304" pitchFamily="18" charset="0"/>
                <a:cs typeface="Times New Roman" panose="02020603050405020304" pitchFamily="18" charset="0"/>
              </a:rPr>
              <a:t> </a:t>
            </a:r>
            <a:r>
              <a:rPr lang="en-US" altLang="vi-VN" sz="2800" dirty="0" err="1">
                <a:solidFill>
                  <a:srgbClr val="996633"/>
                </a:solidFill>
                <a:latin typeface="Times New Roman" panose="02020603050405020304" pitchFamily="18" charset="0"/>
                <a:cs typeface="Times New Roman" panose="02020603050405020304" pitchFamily="18" charset="0"/>
              </a:rPr>
              <a:t>nào</a:t>
            </a:r>
            <a:r>
              <a:rPr lang="en-US" altLang="vi-VN" sz="2800" dirty="0">
                <a:solidFill>
                  <a:srgbClr val="996633"/>
                </a:solidFill>
                <a:latin typeface="Times New Roman" panose="02020603050405020304" pitchFamily="18" charset="0"/>
                <a:cs typeface="Times New Roman" panose="02020603050405020304" pitchFamily="18" charset="0"/>
              </a:rPr>
              <a:t>?</a:t>
            </a:r>
          </a:p>
          <a:p>
            <a:pPr algn="just" eaLnBrk="1" hangingPunct="1"/>
            <a:r>
              <a:rPr lang="en-US" altLang="vi-VN" sz="4000" dirty="0" err="1">
                <a:solidFill>
                  <a:srgbClr val="0000FF"/>
                </a:solidFill>
                <a:latin typeface="Times New Roman" panose="02020603050405020304" pitchFamily="18" charset="0"/>
                <a:cs typeface="Times New Roman" panose="02020603050405020304" pitchFamily="18" charset="0"/>
              </a:rPr>
              <a:t>Khi</a:t>
            </a:r>
            <a:r>
              <a:rPr lang="en-US" altLang="vi-VN" sz="4000" dirty="0">
                <a:solidFill>
                  <a:srgbClr val="0000FF"/>
                </a:solidFill>
                <a:latin typeface="Times New Roman" panose="02020603050405020304" pitchFamily="18" charset="0"/>
                <a:cs typeface="Times New Roman" panose="02020603050405020304" pitchFamily="18" charset="0"/>
              </a:rPr>
              <a:t> quay </a:t>
            </a:r>
            <a:r>
              <a:rPr lang="en-US" altLang="vi-VN" sz="4000" dirty="0" err="1" smtClean="0">
                <a:solidFill>
                  <a:srgbClr val="0000FF"/>
                </a:solidFill>
                <a:latin typeface="Times New Roman" panose="02020603050405020304" pitchFamily="18" charset="0"/>
                <a:cs typeface="Times New Roman" panose="02020603050405020304" pitchFamily="18" charset="0"/>
              </a:rPr>
              <a:t>nửa</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hình</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tròn</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quanh</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đường</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kính</a:t>
            </a:r>
            <a:r>
              <a:rPr lang="en-US" altLang="vi-VN" sz="4000" dirty="0" smtClean="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cố</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định</a:t>
            </a:r>
            <a:r>
              <a:rPr lang="en-US" altLang="vi-VN" sz="4000" dirty="0">
                <a:solidFill>
                  <a:srgbClr val="0000FF"/>
                </a:solidFill>
                <a:latin typeface="Times New Roman" panose="02020603050405020304" pitchFamily="18" charset="0"/>
                <a:cs typeface="Times New Roman" panose="02020603050405020304" pitchFamily="18" charset="0"/>
              </a:rPr>
              <a:t>, ta </a:t>
            </a:r>
            <a:r>
              <a:rPr lang="en-US" altLang="vi-VN" sz="4000" dirty="0" err="1">
                <a:solidFill>
                  <a:srgbClr val="0000FF"/>
                </a:solidFill>
                <a:latin typeface="Times New Roman" panose="02020603050405020304" pitchFamily="18" charset="0"/>
                <a:cs typeface="Times New Roman" panose="02020603050405020304" pitchFamily="18" charset="0"/>
              </a:rPr>
              <a:t>được</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a:solidFill>
                  <a:srgbClr val="0000FF"/>
                </a:solidFill>
                <a:latin typeface="Times New Roman" panose="02020603050405020304" pitchFamily="18" charset="0"/>
                <a:cs typeface="Times New Roman" panose="02020603050405020304" pitchFamily="18" charset="0"/>
              </a:rPr>
              <a:t>hình</a:t>
            </a:r>
            <a:r>
              <a:rPr lang="en-US" altLang="vi-VN" sz="4000" dirty="0">
                <a:solidFill>
                  <a:srgbClr val="0000FF"/>
                </a:solidFill>
                <a:latin typeface="Times New Roman" panose="02020603050405020304" pitchFamily="18" charset="0"/>
                <a:cs typeface="Times New Roman" panose="02020603050405020304" pitchFamily="18" charset="0"/>
              </a:rPr>
              <a:t> </a:t>
            </a:r>
            <a:r>
              <a:rPr lang="en-US" altLang="vi-VN" sz="4000" dirty="0" err="1" smtClean="0">
                <a:solidFill>
                  <a:srgbClr val="0000FF"/>
                </a:solidFill>
                <a:latin typeface="Times New Roman" panose="02020603050405020304" pitchFamily="18" charset="0"/>
                <a:cs typeface="Times New Roman" panose="02020603050405020304" pitchFamily="18" charset="0"/>
              </a:rPr>
              <a:t>cầu</a:t>
            </a:r>
            <a:endParaRPr lang="en-US" altLang="vi-VN" sz="4000" dirty="0">
              <a:latin typeface="Times New Roman" panose="02020603050405020304" pitchFamily="18" charset="0"/>
              <a:cs typeface="Times New Roman" panose="02020603050405020304" pitchFamily="18" charset="0"/>
            </a:endParaRPr>
          </a:p>
        </p:txBody>
      </p:sp>
      <p:sp>
        <p:nvSpPr>
          <p:cNvPr id="27666" name="Line 18">
            <a:extLst>
              <a:ext uri="{FF2B5EF4-FFF2-40B4-BE49-F238E27FC236}">
                <a16:creationId xmlns:a16="http://schemas.microsoft.com/office/drawing/2014/main" id="{C1907983-6E79-443E-8BFF-D4918C0B05AA}"/>
              </a:ext>
            </a:extLst>
          </p:cNvPr>
          <p:cNvSpPr>
            <a:spLocks noChangeShapeType="1"/>
          </p:cNvSpPr>
          <p:nvPr/>
        </p:nvSpPr>
        <p:spPr bwMode="auto">
          <a:xfrm>
            <a:off x="8281988" y="2276475"/>
            <a:ext cx="0" cy="2592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vi-VN" sz="1200" b="1">
              <a:solidFill>
                <a:srgbClr val="000000"/>
              </a:solidFill>
            </a:endParaRPr>
          </a:p>
        </p:txBody>
      </p:sp>
      <p:sp>
        <p:nvSpPr>
          <p:cNvPr id="2" name="Content Placeholder 1"/>
          <p:cNvSpPr>
            <a:spLocks noGrp="1"/>
          </p:cNvSpPr>
          <p:nvPr>
            <p:ph sz="quarter" idx="3"/>
          </p:nvPr>
        </p:nvSpPr>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dissolve">
                                      <p:cBhvr>
                                        <p:cTn id="7" dur="1000"/>
                                        <p:tgtEl>
                                          <p:spTgt spid="2765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dissolve">
                                      <p:cBhvr>
                                        <p:cTn id="10" dur="1000"/>
                                        <p:tgtEl>
                                          <p:spTgt spid="276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xit" presetSubtype="0" fill="hold" nodeType="clickEffect">
                                  <p:stCondLst>
                                    <p:cond delay="0"/>
                                  </p:stCondLst>
                                  <p:childTnLst>
                                    <p:anim calcmode="lin" valueType="num">
                                      <p:cBhvr>
                                        <p:cTn id="14" dur="1000"/>
                                        <p:tgtEl>
                                          <p:spTgt spid="27651">
                                            <p:txEl>
                                              <p:pRg st="0" end="0"/>
                                            </p:txEl>
                                          </p:spTgt>
                                        </p:tgtEl>
                                        <p:attrNameLst>
                                          <p:attrName>ppt_x</p:attrName>
                                        </p:attrNameLst>
                                      </p:cBhvr>
                                      <p:tavLst>
                                        <p:tav tm="0">
                                          <p:val>
                                            <p:strVal val="ppt_x"/>
                                          </p:val>
                                        </p:tav>
                                        <p:tav tm="100000">
                                          <p:val>
                                            <p:strVal val="ppt_x-.2"/>
                                          </p:val>
                                        </p:tav>
                                      </p:tavLst>
                                    </p:anim>
                                    <p:anim calcmode="lin" valueType="num">
                                      <p:cBhvr>
                                        <p:cTn id="15" dur="1000"/>
                                        <p:tgtEl>
                                          <p:spTgt spid="27651">
                                            <p:txEl>
                                              <p:pRg st="0" end="0"/>
                                            </p:txEl>
                                          </p:spTgt>
                                        </p:tgtEl>
                                        <p:attrNameLst>
                                          <p:attrName>ppt_y</p:attrName>
                                        </p:attrNameLst>
                                      </p:cBhvr>
                                      <p:tavLst>
                                        <p:tav tm="0">
                                          <p:val>
                                            <p:strVal val="ppt_y"/>
                                          </p:val>
                                        </p:tav>
                                        <p:tav tm="100000">
                                          <p:val>
                                            <p:strVal val="ppt_y"/>
                                          </p:val>
                                        </p:tav>
                                      </p:tavLst>
                                    </p:anim>
                                    <p:animEffect transition="out" filter="fade">
                                      <p:cBhvr>
                                        <p:cTn id="16" dur="1000"/>
                                        <p:tgtEl>
                                          <p:spTgt spid="27651">
                                            <p:txEl>
                                              <p:pRg st="0" end="0"/>
                                            </p:txEl>
                                          </p:spTgt>
                                        </p:tgtEl>
                                      </p:cBhvr>
                                    </p:animEffect>
                                    <p:set>
                                      <p:cBhvr>
                                        <p:cTn id="17" dur="1" fill="hold">
                                          <p:stCondLst>
                                            <p:cond delay="999"/>
                                          </p:stCondLst>
                                        </p:cTn>
                                        <p:tgtEl>
                                          <p:spTgt spid="27651">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9" presetClass="exit" presetSubtype="0" fill="hold" nodeType="clickEffect">
                                  <p:stCondLst>
                                    <p:cond delay="0"/>
                                  </p:stCondLst>
                                  <p:childTnLst>
                                    <p:anim calcmode="lin" valueType="num">
                                      <p:cBhvr>
                                        <p:cTn id="21" dur="1000"/>
                                        <p:tgtEl>
                                          <p:spTgt spid="27651">
                                            <p:txEl>
                                              <p:pRg st="1" end="1"/>
                                            </p:txEl>
                                          </p:spTgt>
                                        </p:tgtEl>
                                        <p:attrNameLst>
                                          <p:attrName>ppt_x</p:attrName>
                                        </p:attrNameLst>
                                      </p:cBhvr>
                                      <p:tavLst>
                                        <p:tav tm="0">
                                          <p:val>
                                            <p:strVal val="ppt_x"/>
                                          </p:val>
                                        </p:tav>
                                        <p:tav tm="100000">
                                          <p:val>
                                            <p:strVal val="ppt_x-.2"/>
                                          </p:val>
                                        </p:tav>
                                      </p:tavLst>
                                    </p:anim>
                                    <p:anim calcmode="lin" valueType="num">
                                      <p:cBhvr>
                                        <p:cTn id="22" dur="1000"/>
                                        <p:tgtEl>
                                          <p:spTgt spid="27651">
                                            <p:txEl>
                                              <p:pRg st="1" end="1"/>
                                            </p:txEl>
                                          </p:spTgt>
                                        </p:tgtEl>
                                        <p:attrNameLst>
                                          <p:attrName>ppt_y</p:attrName>
                                        </p:attrNameLst>
                                      </p:cBhvr>
                                      <p:tavLst>
                                        <p:tav tm="0">
                                          <p:val>
                                            <p:strVal val="ppt_y"/>
                                          </p:val>
                                        </p:tav>
                                        <p:tav tm="100000">
                                          <p:val>
                                            <p:strVal val="ppt_y"/>
                                          </p:val>
                                        </p:tav>
                                      </p:tavLst>
                                    </p:anim>
                                    <p:animEffect transition="out" filter="fade">
                                      <p:cBhvr>
                                        <p:cTn id="23" dur="1000"/>
                                        <p:tgtEl>
                                          <p:spTgt spid="27651">
                                            <p:txEl>
                                              <p:pRg st="1" end="1"/>
                                            </p:txEl>
                                          </p:spTgt>
                                        </p:tgtEl>
                                      </p:cBhvr>
                                    </p:animEffect>
                                    <p:set>
                                      <p:cBhvr>
                                        <p:cTn id="24" dur="1" fill="hold">
                                          <p:stCondLst>
                                            <p:cond delay="999"/>
                                          </p:stCondLst>
                                        </p:cTn>
                                        <p:tgtEl>
                                          <p:spTgt spid="27651">
                                            <p:txEl>
                                              <p:pRg st="1" end="1"/>
                                            </p:txEl>
                                          </p:spTgt>
                                        </p:tgtEl>
                                        <p:attrNameLst>
                                          <p:attrName>style.visibility</p:attrName>
                                        </p:attrNameLst>
                                      </p:cBhvr>
                                      <p:to>
                                        <p:strVal val="hidden"/>
                                      </p:to>
                                    </p:set>
                                  </p:childTnLst>
                                </p:cTn>
                              </p:par>
                            </p:childTnLst>
                          </p:cTn>
                        </p:par>
                        <p:par>
                          <p:cTn id="25" fill="hold" nodeType="afterGroup">
                            <p:stCondLst>
                              <p:cond delay="1000"/>
                            </p:stCondLst>
                            <p:childTnLst>
                              <p:par>
                                <p:cTn id="26" presetID="1" presetClass="exit" presetSubtype="0" fill="hold" nodeType="afterEffect">
                                  <p:stCondLst>
                                    <p:cond delay="1500"/>
                                  </p:stCondLst>
                                  <p:childTnLst>
                                    <p:set>
                                      <p:cBhvr>
                                        <p:cTn id="27" dur="1" fill="hold">
                                          <p:stCondLst>
                                            <p:cond delay="0"/>
                                          </p:stCondLst>
                                        </p:cTn>
                                        <p:tgtEl>
                                          <p:spTgt spid="27665"/>
                                        </p:tgtEl>
                                        <p:attrNameLst>
                                          <p:attrName>style.visibility</p:attrName>
                                        </p:attrNameLst>
                                      </p:cBhvr>
                                      <p:to>
                                        <p:strVal val="hidden"/>
                                      </p:to>
                                    </p:set>
                                  </p:childTnLst>
                                </p:cTn>
                              </p:par>
                              <p:par>
                                <p:cTn id="28" presetID="1" presetClass="exit" presetSubtype="0" fill="hold" nodeType="withEffect">
                                  <p:stCondLst>
                                    <p:cond delay="1500"/>
                                  </p:stCondLst>
                                  <p:childTnLst>
                                    <p:set>
                                      <p:cBhvr>
                                        <p:cTn id="29" dur="1" fill="hold">
                                          <p:stCondLst>
                                            <p:cond delay="0"/>
                                          </p:stCondLst>
                                        </p:cTn>
                                        <p:tgtEl>
                                          <p:spTgt spid="276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0" y="1026708"/>
            <a:ext cx="8231188" cy="784225"/>
          </a:xfrm>
        </p:spPr>
        <p:txBody>
          <a:bodyPr/>
          <a:lstStyle/>
          <a:p>
            <a:pPr algn="l"/>
            <a:r>
              <a:rPr lang="vi-VN" altLang="vi-VN" sz="4000" b="1" dirty="0">
                <a:solidFill>
                  <a:srgbClr val="FF0000"/>
                </a:solidFill>
                <a:latin typeface="Times New Roman" panose="02020603050405020304" pitchFamily="18" charset="0"/>
                <a:cs typeface="Times New Roman" panose="02020603050405020304" pitchFamily="18" charset="0"/>
              </a:rPr>
              <a:t>1. </a:t>
            </a:r>
            <a:r>
              <a:rPr lang="vi-VN" altLang="vi-VN" sz="4000" b="1" u="sng" dirty="0">
                <a:solidFill>
                  <a:srgbClr val="FF0000"/>
                </a:solidFill>
                <a:latin typeface="Times New Roman" panose="02020603050405020304" pitchFamily="18" charset="0"/>
                <a:cs typeface="Times New Roman" panose="02020603050405020304" pitchFamily="18" charset="0"/>
              </a:rPr>
              <a:t>HÌNH CHIẾU VẬT THỂ</a:t>
            </a:r>
            <a:r>
              <a:rPr lang="vi-VN" altLang="vi-VN" sz="4000" b="1" dirty="0">
                <a:solidFill>
                  <a:srgbClr val="FF0000"/>
                </a:solidFill>
                <a:latin typeface="Times New Roman" panose="02020603050405020304" pitchFamily="18" charset="0"/>
                <a:cs typeface="Times New Roman" panose="02020603050405020304" pitchFamily="18" charset="0"/>
              </a:rPr>
              <a:t>.</a:t>
            </a:r>
          </a:p>
        </p:txBody>
      </p:sp>
      <p:sp>
        <p:nvSpPr>
          <p:cNvPr id="131085" name="Rectangle 13">
            <a:extLst>
              <a:ext uri="{FF2B5EF4-FFF2-40B4-BE49-F238E27FC236}">
                <a16:creationId xmlns:a16="http://schemas.microsoft.com/office/drawing/2014/main" id="{AB23D49E-3D3B-4C35-B0D8-48EC6C074D4B}"/>
              </a:ext>
            </a:extLst>
          </p:cNvPr>
          <p:cNvSpPr>
            <a:spLocks noGrp="1" noChangeArrowheads="1"/>
          </p:cNvSpPr>
          <p:nvPr>
            <p:ph type="subTitle" idx="1"/>
          </p:nvPr>
        </p:nvSpPr>
        <p:spPr>
          <a:xfrm>
            <a:off x="0" y="1810933"/>
            <a:ext cx="12191999" cy="914400"/>
          </a:xfrm>
        </p:spPr>
        <p:txBody>
          <a:bodyPr/>
          <a:lstStyle/>
          <a:p>
            <a:r>
              <a:rPr lang="en-US" altLang="vi-VN" sz="3200" b="1" dirty="0" err="1"/>
              <a:t>Hãy</a:t>
            </a:r>
            <a:r>
              <a:rPr lang="en-US" altLang="vi-VN" sz="3200" b="1" dirty="0"/>
              <a:t> </a:t>
            </a:r>
            <a:r>
              <a:rPr lang="en-US" altLang="vi-VN" sz="3200" b="1" dirty="0" err="1"/>
              <a:t>quan</a:t>
            </a:r>
            <a:r>
              <a:rPr lang="en-US" altLang="vi-VN" sz="3200" b="1" dirty="0"/>
              <a:t> </a:t>
            </a:r>
            <a:r>
              <a:rPr lang="en-US" altLang="vi-VN" sz="3200" b="1" dirty="0" err="1"/>
              <a:t>sát</a:t>
            </a:r>
            <a:r>
              <a:rPr lang="en-US" altLang="vi-VN" sz="3200" b="1" dirty="0"/>
              <a:t> </a:t>
            </a:r>
            <a:r>
              <a:rPr lang="en-US" altLang="vi-VN" sz="3200" b="1" dirty="0" err="1"/>
              <a:t>hình</a:t>
            </a:r>
            <a:r>
              <a:rPr lang="en-US" altLang="vi-VN" sz="3200" b="1" dirty="0"/>
              <a:t> </a:t>
            </a:r>
            <a:r>
              <a:rPr lang="en-US" altLang="vi-VN" sz="3200" b="1" dirty="0" err="1"/>
              <a:t>vẽ</a:t>
            </a:r>
            <a:r>
              <a:rPr lang="en-US" altLang="vi-VN" sz="3200" b="1" dirty="0"/>
              <a:t> </a:t>
            </a:r>
            <a:r>
              <a:rPr lang="en-US" altLang="vi-VN" sz="3200" b="1" dirty="0" err="1"/>
              <a:t>và</a:t>
            </a:r>
            <a:r>
              <a:rPr lang="en-US" altLang="vi-VN" sz="3200" b="1" dirty="0"/>
              <a:t> </a:t>
            </a:r>
            <a:r>
              <a:rPr lang="en-US" altLang="vi-VN" sz="3200" b="1" dirty="0" err="1"/>
              <a:t>cho</a:t>
            </a:r>
            <a:r>
              <a:rPr lang="en-US" altLang="vi-VN" sz="3200" b="1" dirty="0"/>
              <a:t> </a:t>
            </a:r>
            <a:r>
              <a:rPr lang="en-US" altLang="vi-VN" sz="3200" b="1" dirty="0" err="1"/>
              <a:t>biết</a:t>
            </a:r>
            <a:r>
              <a:rPr lang="en-US" altLang="vi-VN" sz="3200" b="1" dirty="0"/>
              <a:t> </a:t>
            </a:r>
            <a:r>
              <a:rPr lang="en-US" altLang="vi-VN" sz="3200" b="1" dirty="0" err="1"/>
              <a:t>hình</a:t>
            </a:r>
            <a:r>
              <a:rPr lang="en-US" altLang="vi-VN" sz="3200" b="1" dirty="0"/>
              <a:t> </a:t>
            </a:r>
            <a:r>
              <a:rPr lang="en-US" altLang="vi-VN" sz="3200" b="1" dirty="0" err="1"/>
              <a:t>vẽ</a:t>
            </a:r>
            <a:r>
              <a:rPr lang="en-US" altLang="vi-VN" sz="3200" b="1" dirty="0"/>
              <a:t> </a:t>
            </a:r>
            <a:r>
              <a:rPr lang="en-US" altLang="vi-VN" sz="3200" b="1" dirty="0" err="1"/>
              <a:t>đó</a:t>
            </a:r>
            <a:r>
              <a:rPr lang="en-US" altLang="vi-VN" sz="3200" b="1" dirty="0"/>
              <a:t> </a:t>
            </a:r>
            <a:r>
              <a:rPr lang="en-US" altLang="vi-VN" sz="3200" b="1" dirty="0" err="1"/>
              <a:t>nói</a:t>
            </a:r>
            <a:r>
              <a:rPr lang="en-US" altLang="vi-VN" sz="3200" b="1" dirty="0"/>
              <a:t> </a:t>
            </a:r>
            <a:r>
              <a:rPr lang="en-US" altLang="vi-VN" sz="3200" b="1" dirty="0" err="1"/>
              <a:t>lên</a:t>
            </a:r>
            <a:r>
              <a:rPr lang="en-US" altLang="vi-VN" sz="3200" b="1" dirty="0"/>
              <a:t> </a:t>
            </a:r>
            <a:r>
              <a:rPr lang="en-US" altLang="vi-VN" sz="3200" b="1" dirty="0" err="1"/>
              <a:t>điều</a:t>
            </a:r>
            <a:r>
              <a:rPr lang="en-US" altLang="vi-VN" sz="3200" b="1" dirty="0"/>
              <a:t> </a:t>
            </a:r>
            <a:r>
              <a:rPr lang="en-US" altLang="vi-VN" sz="3200" b="1" dirty="0" err="1"/>
              <a:t>gì</a:t>
            </a:r>
            <a:r>
              <a:rPr lang="en-US" altLang="vi-VN" sz="3200" b="1" dirty="0"/>
              <a:t>?</a:t>
            </a:r>
            <a:endParaRPr lang="vi-VN" altLang="vi-VN" sz="3200" b="1" dirty="0"/>
          </a:p>
        </p:txBody>
      </p:sp>
      <p:sp>
        <p:nvSpPr>
          <p:cNvPr id="2" name="AutoShape 2">
            <a:extLst>
              <a:ext uri="{FF2B5EF4-FFF2-40B4-BE49-F238E27FC236}">
                <a16:creationId xmlns:a16="http://schemas.microsoft.com/office/drawing/2014/main" id="{1D246BC1-E1DC-0B36-B83F-5BA171715BC5}"/>
              </a:ext>
            </a:extLst>
          </p:cNvPr>
          <p:cNvSpPr txBox="1">
            <a:spLocks noChangeArrowheads="1"/>
          </p:cNvSpPr>
          <p:nvPr/>
        </p:nvSpPr>
        <p:spPr bwMode="auto">
          <a:xfrm>
            <a:off x="1961707" y="76200"/>
            <a:ext cx="9266274"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defTabSz="914400"/>
            <a:r>
              <a:rPr lang="en-US" altLang="vi-VN" sz="3600" b="1" u="sng" dirty="0" err="1" smtClean="0">
                <a:solidFill>
                  <a:srgbClr val="FF0000"/>
                </a:solidFill>
              </a:rPr>
              <a:t>Bài</a:t>
            </a:r>
            <a:r>
              <a:rPr lang="en-US" altLang="vi-VN" sz="3600" b="1" u="sng" dirty="0">
                <a:solidFill>
                  <a:srgbClr val="FF0000"/>
                </a:solidFill>
              </a:rPr>
              <a:t> 2 </a:t>
            </a:r>
            <a:r>
              <a:rPr lang="en-US" altLang="vi-VN" sz="3600" b="1" dirty="0">
                <a:solidFill>
                  <a:srgbClr val="FF0000"/>
                </a:solidFill>
              </a:rPr>
              <a:t>: </a:t>
            </a:r>
            <a:r>
              <a:rPr lang="en-US" altLang="vi-VN" sz="4400" b="1" dirty="0" smtClean="0">
                <a:solidFill>
                  <a:srgbClr val="FF0000"/>
                </a:solidFill>
              </a:rPr>
              <a:t>HÌNH </a:t>
            </a:r>
            <a:r>
              <a:rPr lang="en-US" altLang="vi-VN" sz="4400" b="1" dirty="0">
                <a:solidFill>
                  <a:srgbClr val="FF0000"/>
                </a:solidFill>
              </a:rPr>
              <a:t>CHIẾU VUÔNG GÓC</a:t>
            </a:r>
            <a:endParaRPr lang="vi-VN" altLang="vi-VN" sz="4400" b="1" dirty="0">
              <a:solidFill>
                <a:srgbClr val="FF0000"/>
              </a:solidFill>
            </a:endParaRPr>
          </a:p>
        </p:txBody>
      </p:sp>
      <p:pic>
        <p:nvPicPr>
          <p:cNvPr id="3" name="Picture 1">
            <a:extLst>
              <a:ext uri="{FF2B5EF4-FFF2-40B4-BE49-F238E27FC236}">
                <a16:creationId xmlns:a16="http://schemas.microsoft.com/office/drawing/2014/main" id="{D694CCBD-10BF-D171-B93E-8E6F25AB9ECA}"/>
              </a:ext>
            </a:extLst>
          </p:cNvPr>
          <p:cNvPicPr>
            <a:picLocks noChangeAspect="1"/>
          </p:cNvPicPr>
          <p:nvPr/>
        </p:nvPicPr>
        <p:blipFill>
          <a:blip r:embed="rId3"/>
          <a:stretch>
            <a:fillRect/>
          </a:stretch>
        </p:blipFill>
        <p:spPr>
          <a:xfrm>
            <a:off x="1594883" y="2371620"/>
            <a:ext cx="8601405" cy="4486380"/>
          </a:xfrm>
          <a:prstGeom prst="rect">
            <a:avLst/>
          </a:prstGeom>
        </p:spPr>
      </p:pic>
      <p:grpSp>
        <p:nvGrpSpPr>
          <p:cNvPr id="6" name="Nhóm 5">
            <a:extLst>
              <a:ext uri="{FF2B5EF4-FFF2-40B4-BE49-F238E27FC236}">
                <a16:creationId xmlns:a16="http://schemas.microsoft.com/office/drawing/2014/main" id="{E515E32D-20C7-4678-CFE0-9EACEF37CFC1}"/>
              </a:ext>
            </a:extLst>
          </p:cNvPr>
          <p:cNvGrpSpPr/>
          <p:nvPr/>
        </p:nvGrpSpPr>
        <p:grpSpPr>
          <a:xfrm>
            <a:off x="0" y="5980805"/>
            <a:ext cx="3242930" cy="870606"/>
            <a:chOff x="0" y="5980805"/>
            <a:chExt cx="3242930" cy="870606"/>
          </a:xfrm>
        </p:grpSpPr>
        <p:sp>
          <p:nvSpPr>
            <p:cNvPr id="4" name="Rectangle 13">
              <a:extLst>
                <a:ext uri="{FF2B5EF4-FFF2-40B4-BE49-F238E27FC236}">
                  <a16:creationId xmlns:a16="http://schemas.microsoft.com/office/drawing/2014/main" id="{79DEF62A-F1DF-FC08-FF9B-A0DEB92C4674}"/>
                </a:ext>
              </a:extLst>
            </p:cNvPr>
            <p:cNvSpPr txBox="1">
              <a:spLocks noChangeArrowheads="1"/>
            </p:cNvSpPr>
            <p:nvPr/>
          </p:nvSpPr>
          <p:spPr bwMode="auto">
            <a:xfrm>
              <a:off x="0" y="6277546"/>
              <a:ext cx="3242930" cy="57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400"/>
              <a:r>
                <a:rPr lang="en-US" altLang="vi-VN" b="1" dirty="0" err="1">
                  <a:solidFill>
                    <a:srgbClr val="FF0000"/>
                  </a:solidFill>
                </a:rPr>
                <a:t>Hướng</a:t>
              </a:r>
              <a:r>
                <a:rPr lang="en-US" altLang="vi-VN" b="1" dirty="0">
                  <a:solidFill>
                    <a:srgbClr val="FF0000"/>
                  </a:solidFill>
                </a:rPr>
                <a:t> </a:t>
              </a:r>
              <a:r>
                <a:rPr lang="en-US" altLang="vi-VN" b="1" dirty="0" err="1">
                  <a:solidFill>
                    <a:srgbClr val="FF0000"/>
                  </a:solidFill>
                </a:rPr>
                <a:t>quan</a:t>
              </a:r>
              <a:r>
                <a:rPr lang="en-US" altLang="vi-VN" b="1" dirty="0">
                  <a:solidFill>
                    <a:srgbClr val="FF0000"/>
                  </a:solidFill>
                </a:rPr>
                <a:t> </a:t>
              </a:r>
              <a:r>
                <a:rPr lang="en-US" altLang="vi-VN" b="1" dirty="0" err="1">
                  <a:solidFill>
                    <a:srgbClr val="FF0000"/>
                  </a:solidFill>
                </a:rPr>
                <a:t>sát</a:t>
              </a:r>
              <a:r>
                <a:rPr lang="en-US" altLang="vi-VN" b="1" dirty="0">
                  <a:solidFill>
                    <a:srgbClr val="FF0000"/>
                  </a:solidFill>
                </a:rPr>
                <a:t> </a:t>
              </a:r>
              <a:r>
                <a:rPr lang="en-US" altLang="vi-VN" b="1" dirty="0" err="1">
                  <a:solidFill>
                    <a:srgbClr val="FF0000"/>
                  </a:solidFill>
                </a:rPr>
                <a:t>vật</a:t>
              </a:r>
              <a:endParaRPr lang="vi-VN" altLang="vi-VN" b="1" dirty="0">
                <a:solidFill>
                  <a:srgbClr val="FF0000"/>
                </a:solidFill>
              </a:endParaRPr>
            </a:p>
          </p:txBody>
        </p:sp>
        <p:sp>
          <p:nvSpPr>
            <p:cNvPr id="5" name="Mũi tên: Phải 4">
              <a:extLst>
                <a:ext uri="{FF2B5EF4-FFF2-40B4-BE49-F238E27FC236}">
                  <a16:creationId xmlns:a16="http://schemas.microsoft.com/office/drawing/2014/main" id="{14C9AC92-487E-58EE-1D4C-D79F2A0EC82F}"/>
                </a:ext>
              </a:extLst>
            </p:cNvPr>
            <p:cNvSpPr/>
            <p:nvPr/>
          </p:nvSpPr>
          <p:spPr>
            <a:xfrm rot="20268166">
              <a:off x="1065226" y="5980805"/>
              <a:ext cx="861237" cy="355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 name="Nhóm 6">
            <a:extLst>
              <a:ext uri="{FF2B5EF4-FFF2-40B4-BE49-F238E27FC236}">
                <a16:creationId xmlns:a16="http://schemas.microsoft.com/office/drawing/2014/main" id="{C9905440-8BC2-252B-5E3F-20F1CB6D616A}"/>
              </a:ext>
            </a:extLst>
          </p:cNvPr>
          <p:cNvGrpSpPr/>
          <p:nvPr/>
        </p:nvGrpSpPr>
        <p:grpSpPr>
          <a:xfrm>
            <a:off x="4710223" y="3016469"/>
            <a:ext cx="1765005" cy="1919673"/>
            <a:chOff x="2122740" y="6246014"/>
            <a:chExt cx="1765005" cy="1919673"/>
          </a:xfrm>
        </p:grpSpPr>
        <p:sp>
          <p:nvSpPr>
            <p:cNvPr id="8" name="Rectangle 13">
              <a:extLst>
                <a:ext uri="{FF2B5EF4-FFF2-40B4-BE49-F238E27FC236}">
                  <a16:creationId xmlns:a16="http://schemas.microsoft.com/office/drawing/2014/main" id="{B531730D-A377-D317-C4D6-AA2510A8F7F2}"/>
                </a:ext>
              </a:extLst>
            </p:cNvPr>
            <p:cNvSpPr txBox="1">
              <a:spLocks noChangeArrowheads="1"/>
            </p:cNvSpPr>
            <p:nvPr/>
          </p:nvSpPr>
          <p:spPr bwMode="auto">
            <a:xfrm>
              <a:off x="2122740" y="6246014"/>
              <a:ext cx="1765005" cy="57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400"/>
              <a:r>
                <a:rPr lang="en-US" altLang="vi-VN" b="1" dirty="0" err="1">
                  <a:solidFill>
                    <a:srgbClr val="FF0000"/>
                  </a:solidFill>
                </a:rPr>
                <a:t>Vật</a:t>
              </a:r>
              <a:r>
                <a:rPr lang="en-US" altLang="vi-VN" b="1" dirty="0">
                  <a:solidFill>
                    <a:srgbClr val="FF0000"/>
                  </a:solidFill>
                </a:rPr>
                <a:t> </a:t>
              </a:r>
              <a:r>
                <a:rPr lang="en-US" altLang="vi-VN" b="1" dirty="0" err="1">
                  <a:solidFill>
                    <a:srgbClr val="FF0000"/>
                  </a:solidFill>
                </a:rPr>
                <a:t>thể</a:t>
              </a:r>
              <a:endParaRPr lang="vi-VN" altLang="vi-VN" b="1" dirty="0">
                <a:solidFill>
                  <a:srgbClr val="FF0000"/>
                </a:solidFill>
              </a:endParaRPr>
            </a:p>
          </p:txBody>
        </p:sp>
        <p:sp>
          <p:nvSpPr>
            <p:cNvPr id="9" name="Mũi tên: Phải 8">
              <a:extLst>
                <a:ext uri="{FF2B5EF4-FFF2-40B4-BE49-F238E27FC236}">
                  <a16:creationId xmlns:a16="http://schemas.microsoft.com/office/drawing/2014/main" id="{D317E615-53F6-92D9-DBE2-74BD95DCE9E3}"/>
                </a:ext>
              </a:extLst>
            </p:cNvPr>
            <p:cNvSpPr/>
            <p:nvPr/>
          </p:nvSpPr>
          <p:spPr>
            <a:xfrm rot="6111828">
              <a:off x="2131704" y="7238764"/>
              <a:ext cx="1498321" cy="355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Nhóm 9">
            <a:extLst>
              <a:ext uri="{FF2B5EF4-FFF2-40B4-BE49-F238E27FC236}">
                <a16:creationId xmlns:a16="http://schemas.microsoft.com/office/drawing/2014/main" id="{827CC369-9D9D-7A82-CC30-0F42D4736537}"/>
              </a:ext>
            </a:extLst>
          </p:cNvPr>
          <p:cNvGrpSpPr/>
          <p:nvPr/>
        </p:nvGrpSpPr>
        <p:grpSpPr>
          <a:xfrm>
            <a:off x="8811413" y="3597374"/>
            <a:ext cx="3245405" cy="892727"/>
            <a:chOff x="-2475" y="6277546"/>
            <a:chExt cx="3245405" cy="892727"/>
          </a:xfrm>
        </p:grpSpPr>
        <p:sp>
          <p:nvSpPr>
            <p:cNvPr id="11" name="Rectangle 13">
              <a:extLst>
                <a:ext uri="{FF2B5EF4-FFF2-40B4-BE49-F238E27FC236}">
                  <a16:creationId xmlns:a16="http://schemas.microsoft.com/office/drawing/2014/main" id="{68137979-1D4D-9110-C6C1-66BA65687AB7}"/>
                </a:ext>
              </a:extLst>
            </p:cNvPr>
            <p:cNvSpPr txBox="1">
              <a:spLocks noChangeArrowheads="1"/>
            </p:cNvSpPr>
            <p:nvPr/>
          </p:nvSpPr>
          <p:spPr bwMode="auto">
            <a:xfrm>
              <a:off x="0" y="6277546"/>
              <a:ext cx="3242930" cy="57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4400"/>
              <a:r>
                <a:rPr lang="en-US" altLang="vi-VN" b="1" dirty="0" err="1">
                  <a:solidFill>
                    <a:srgbClr val="FF0000"/>
                  </a:solidFill>
                </a:rPr>
                <a:t>Bóng</a:t>
              </a:r>
              <a:r>
                <a:rPr lang="en-US" altLang="vi-VN" b="1" dirty="0">
                  <a:solidFill>
                    <a:srgbClr val="FF0000"/>
                  </a:solidFill>
                </a:rPr>
                <a:t> </a:t>
              </a:r>
              <a:r>
                <a:rPr lang="en-US" altLang="vi-VN" b="1" dirty="0" err="1">
                  <a:solidFill>
                    <a:srgbClr val="FF0000"/>
                  </a:solidFill>
                </a:rPr>
                <a:t>của</a:t>
              </a:r>
              <a:r>
                <a:rPr lang="en-US" altLang="vi-VN" b="1" dirty="0">
                  <a:solidFill>
                    <a:srgbClr val="FF0000"/>
                  </a:solidFill>
                </a:rPr>
                <a:t> </a:t>
              </a:r>
              <a:r>
                <a:rPr lang="en-US" altLang="vi-VN" b="1" dirty="0" err="1">
                  <a:solidFill>
                    <a:srgbClr val="FF0000"/>
                  </a:solidFill>
                </a:rPr>
                <a:t>vật</a:t>
              </a:r>
              <a:r>
                <a:rPr lang="en-US" altLang="vi-VN" b="1" dirty="0">
                  <a:solidFill>
                    <a:srgbClr val="FF0000"/>
                  </a:solidFill>
                </a:rPr>
                <a:t> </a:t>
              </a:r>
              <a:r>
                <a:rPr lang="en-US" altLang="vi-VN" b="1" dirty="0" err="1">
                  <a:solidFill>
                    <a:srgbClr val="FF0000"/>
                  </a:solidFill>
                </a:rPr>
                <a:t>thể</a:t>
              </a:r>
              <a:endParaRPr lang="vi-VN" altLang="vi-VN" b="1" dirty="0">
                <a:solidFill>
                  <a:srgbClr val="FF0000"/>
                </a:solidFill>
              </a:endParaRPr>
            </a:p>
          </p:txBody>
        </p:sp>
        <p:sp>
          <p:nvSpPr>
            <p:cNvPr id="12" name="Mũi tên: Phải 11">
              <a:extLst>
                <a:ext uri="{FF2B5EF4-FFF2-40B4-BE49-F238E27FC236}">
                  <a16:creationId xmlns:a16="http://schemas.microsoft.com/office/drawing/2014/main" id="{4D2900E8-23B2-5308-E3CF-312103756426}"/>
                </a:ext>
              </a:extLst>
            </p:cNvPr>
            <p:cNvSpPr/>
            <p:nvPr/>
          </p:nvSpPr>
          <p:spPr>
            <a:xfrm rot="9270043">
              <a:off x="-2475" y="6814748"/>
              <a:ext cx="1243144" cy="3555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5"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pic>
        <p:nvPicPr>
          <p:cNvPr id="13314" name="Picture 21" descr="hinh chop">
            <a:extLst>
              <a:ext uri="{FF2B5EF4-FFF2-40B4-BE49-F238E27FC236}">
                <a16:creationId xmlns:a16="http://schemas.microsoft.com/office/drawing/2014/main" id="{82A7D0A4-51CC-447F-8413-4C10C287B5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351" y="1557339"/>
            <a:ext cx="2176463"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Picture 16" descr="chop xoay">
            <a:extLst>
              <a:ext uri="{FF2B5EF4-FFF2-40B4-BE49-F238E27FC236}">
                <a16:creationId xmlns:a16="http://schemas.microsoft.com/office/drawing/2014/main" id="{5BED6414-6A2E-41DE-A217-46C8373B2D0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53001" y="1628776"/>
            <a:ext cx="2174875"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8" name="Line 26">
            <a:extLst>
              <a:ext uri="{FF2B5EF4-FFF2-40B4-BE49-F238E27FC236}">
                <a16:creationId xmlns:a16="http://schemas.microsoft.com/office/drawing/2014/main" id="{F56F20CC-046A-4593-B2BA-E76271C460E0}"/>
              </a:ext>
            </a:extLst>
          </p:cNvPr>
          <p:cNvSpPr>
            <a:spLocks noChangeShapeType="1"/>
          </p:cNvSpPr>
          <p:nvPr/>
        </p:nvSpPr>
        <p:spPr bwMode="auto">
          <a:xfrm>
            <a:off x="5995988" y="1773239"/>
            <a:ext cx="0"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vi-VN" sz="1200" b="1">
              <a:solidFill>
                <a:srgbClr val="000000"/>
              </a:solidFill>
            </a:endParaRPr>
          </a:p>
        </p:txBody>
      </p:sp>
      <p:pic>
        <p:nvPicPr>
          <p:cNvPr id="13317" name="Picture 30" descr="cau">
            <a:extLst>
              <a:ext uri="{FF2B5EF4-FFF2-40B4-BE49-F238E27FC236}">
                <a16:creationId xmlns:a16="http://schemas.microsoft.com/office/drawing/2014/main" id="{3DC0C5A1-9C9E-4629-B61B-FDC4C59366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3588" y="1600200"/>
            <a:ext cx="21764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Picture 17" descr="cau xoay">
            <a:extLst>
              <a:ext uri="{FF2B5EF4-FFF2-40B4-BE49-F238E27FC236}">
                <a16:creationId xmlns:a16="http://schemas.microsoft.com/office/drawing/2014/main" id="{8B43EAEC-CD00-4A9D-8D66-EDE490A55DEF}"/>
              </a:ext>
            </a:extLst>
          </p:cNvPr>
          <p:cNvPicPr>
            <a:picLocks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8396288" y="1557339"/>
            <a:ext cx="2159000"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3" name="Line 31">
            <a:extLst>
              <a:ext uri="{FF2B5EF4-FFF2-40B4-BE49-F238E27FC236}">
                <a16:creationId xmlns:a16="http://schemas.microsoft.com/office/drawing/2014/main" id="{82C13A15-FB63-434E-A6B6-667041ACC864}"/>
              </a:ext>
            </a:extLst>
          </p:cNvPr>
          <p:cNvSpPr>
            <a:spLocks noChangeShapeType="1"/>
          </p:cNvSpPr>
          <p:nvPr/>
        </p:nvSpPr>
        <p:spPr bwMode="auto">
          <a:xfrm>
            <a:off x="9421813" y="1744663"/>
            <a:ext cx="0" cy="151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vi-VN" sz="1200" b="1">
              <a:solidFill>
                <a:srgbClr val="000000"/>
              </a:solidFill>
            </a:endParaRPr>
          </a:p>
        </p:txBody>
      </p:sp>
      <p:pic>
        <p:nvPicPr>
          <p:cNvPr id="13320" name="Picture 20" descr="khoitru">
            <a:extLst>
              <a:ext uri="{FF2B5EF4-FFF2-40B4-BE49-F238E27FC236}">
                <a16:creationId xmlns:a16="http://schemas.microsoft.com/office/drawing/2014/main" id="{45A9F84F-288B-4B4D-8BCF-9D58CBE7FC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9601" y="1773239"/>
            <a:ext cx="1673225"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Picture 18" descr="tru xoay">
            <a:extLst>
              <a:ext uri="{FF2B5EF4-FFF2-40B4-BE49-F238E27FC236}">
                <a16:creationId xmlns:a16="http://schemas.microsoft.com/office/drawing/2014/main" id="{D57242AD-2F15-4400-9B0A-B8702EB9A670}"/>
              </a:ext>
            </a:extLst>
          </p:cNvPr>
          <p:cNvPicPr>
            <a:picLocks noGrp="1" noChangeAspect="1" noChangeArrowheads="1" noCrop="1"/>
          </p:cNvPicPr>
          <p:nvPr>
            <p:ph sz="quarter" idx="3"/>
          </p:nvPr>
        </p:nvPicPr>
        <p:blipFill>
          <a:blip r:embed="rId10">
            <a:extLst>
              <a:ext uri="{28A0092B-C50C-407E-A947-70E740481C1C}">
                <a14:useLocalDpi xmlns:a14="http://schemas.microsoft.com/office/drawing/2010/main" val="0"/>
              </a:ext>
            </a:extLst>
          </a:blip>
          <a:srcRect/>
          <a:stretch>
            <a:fillRect/>
          </a:stretch>
        </p:blipFill>
        <p:spPr>
          <a:xfrm>
            <a:off x="1847851" y="1771650"/>
            <a:ext cx="1704975" cy="1352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4" name="Rectangle 2">
            <a:extLst>
              <a:ext uri="{FF2B5EF4-FFF2-40B4-BE49-F238E27FC236}">
                <a16:creationId xmlns:a16="http://schemas.microsoft.com/office/drawing/2014/main" id="{56B88095-EE4B-45FD-96BB-F21184889001}"/>
              </a:ext>
            </a:extLst>
          </p:cNvPr>
          <p:cNvSpPr>
            <a:spLocks noGrp="1" noChangeArrowheads="1"/>
          </p:cNvSpPr>
          <p:nvPr>
            <p:ph type="title"/>
          </p:nvPr>
        </p:nvSpPr>
        <p:spPr>
          <a:xfrm>
            <a:off x="1524000" y="0"/>
            <a:ext cx="7543800" cy="1295400"/>
          </a:xfrm>
        </p:spPr>
        <p:txBody>
          <a:bodyPr/>
          <a:lstStyle/>
          <a:p>
            <a:pPr eaLnBrk="1" hangingPunct="1"/>
            <a:r>
              <a:rPr lang="en-US" altLang="vi-VN">
                <a:solidFill>
                  <a:schemeClr val="tx1"/>
                </a:solidFill>
                <a:latin typeface="VNI-Times" pitchFamily="2" charset="0"/>
              </a:rPr>
              <a:t>Nhaän xeùt chung</a:t>
            </a:r>
          </a:p>
        </p:txBody>
      </p:sp>
      <p:sp>
        <p:nvSpPr>
          <p:cNvPr id="28675" name="Rectangle 3">
            <a:extLst>
              <a:ext uri="{FF2B5EF4-FFF2-40B4-BE49-F238E27FC236}">
                <a16:creationId xmlns:a16="http://schemas.microsoft.com/office/drawing/2014/main" id="{C2F3EF57-FD19-4318-87A3-1AF1CD24C993}"/>
              </a:ext>
            </a:extLst>
          </p:cNvPr>
          <p:cNvSpPr>
            <a:spLocks noGrp="1" noChangeArrowheads="1"/>
          </p:cNvSpPr>
          <p:nvPr>
            <p:ph type="body" sz="half" idx="1"/>
          </p:nvPr>
        </p:nvSpPr>
        <p:spPr>
          <a:xfrm>
            <a:off x="1524001" y="3644901"/>
            <a:ext cx="9607061" cy="720725"/>
          </a:xfrm>
        </p:spPr>
        <p:txBody>
          <a:bodyPr/>
          <a:lstStyle/>
          <a:p>
            <a:pPr algn="just" eaLnBrk="1" hangingPunct="1">
              <a:lnSpc>
                <a:spcPct val="90000"/>
              </a:lnSpc>
              <a:buFont typeface="Wingdings" panose="05000000000000000000" pitchFamily="2" charset="2"/>
              <a:buNone/>
            </a:pPr>
            <a:r>
              <a:rPr lang="en-US" altLang="vi-VN" sz="4200" b="1" dirty="0" err="1">
                <a:solidFill>
                  <a:srgbClr val="0033CC"/>
                </a:solidFill>
                <a:latin typeface="VNI-Times" pitchFamily="2" charset="0"/>
              </a:rPr>
              <a:t>Khoái</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troøn</a:t>
            </a:r>
            <a:r>
              <a:rPr lang="en-US" altLang="vi-VN" sz="4200" b="1" dirty="0">
                <a:solidFill>
                  <a:srgbClr val="0033CC"/>
                </a:solidFill>
                <a:latin typeface="VNI-Times" pitchFamily="2" charset="0"/>
              </a:rPr>
              <a:t> </a:t>
            </a:r>
            <a:r>
              <a:rPr lang="en-US" altLang="vi-VN" sz="4200" b="1" dirty="0" err="1" smtClean="0">
                <a:solidFill>
                  <a:srgbClr val="0033CC"/>
                </a:solidFill>
                <a:latin typeface="VNI-Times" pitchFamily="2" charset="0"/>
              </a:rPr>
              <a:t>xoay</a:t>
            </a:r>
            <a:r>
              <a:rPr lang="en-US" altLang="vi-VN" sz="4200" b="1" dirty="0" smtClean="0">
                <a:solidFill>
                  <a:srgbClr val="0033CC"/>
                </a:solidFill>
                <a:latin typeface="VNI-Times" pitchFamily="2" charset="0"/>
              </a:rPr>
              <a:t> </a:t>
            </a:r>
            <a:r>
              <a:rPr lang="en-US" altLang="vi-VN" sz="4200" b="1" dirty="0" err="1" smtClean="0">
                <a:solidFill>
                  <a:srgbClr val="0033CC"/>
                </a:solidFill>
                <a:latin typeface="VNI-Times" pitchFamily="2" charset="0"/>
              </a:rPr>
              <a:t>laø</a:t>
            </a:r>
            <a:r>
              <a:rPr lang="en-US" altLang="vi-VN" sz="4200" b="1" dirty="0" smtClean="0">
                <a:solidFill>
                  <a:srgbClr val="0033CC"/>
                </a:solidFill>
                <a:latin typeface="VNI-Times" pitchFamily="2" charset="0"/>
              </a:rPr>
              <a:t> </a:t>
            </a:r>
            <a:r>
              <a:rPr lang="en-US" altLang="vi-VN" sz="4200" b="1" dirty="0" err="1">
                <a:solidFill>
                  <a:srgbClr val="0033CC"/>
                </a:solidFill>
                <a:latin typeface="VNI-Times" pitchFamily="2" charset="0"/>
              </a:rPr>
              <a:t>khoái</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hình</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hoïc</a:t>
            </a:r>
            <a:endParaRPr lang="en-US" altLang="vi-VN" sz="4200" b="1" dirty="0">
              <a:solidFill>
                <a:srgbClr val="0033CC"/>
              </a:solidFill>
              <a:latin typeface="VNI-Times" pitchFamily="2" charset="0"/>
            </a:endParaRPr>
          </a:p>
        </p:txBody>
      </p:sp>
      <p:sp>
        <p:nvSpPr>
          <p:cNvPr id="28684" name="Rectangle 12">
            <a:extLst>
              <a:ext uri="{FF2B5EF4-FFF2-40B4-BE49-F238E27FC236}">
                <a16:creationId xmlns:a16="http://schemas.microsoft.com/office/drawing/2014/main" id="{E3411F32-CD5C-429C-B440-5F7205C2D622}"/>
              </a:ext>
            </a:extLst>
          </p:cNvPr>
          <p:cNvSpPr>
            <a:spLocks noChangeArrowheads="1"/>
          </p:cNvSpPr>
          <p:nvPr/>
        </p:nvSpPr>
        <p:spPr bwMode="auto">
          <a:xfrm>
            <a:off x="1524001" y="4378326"/>
            <a:ext cx="8964614"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defTabSz="914400" fontAlgn="base">
              <a:spcAft>
                <a:spcPct val="0"/>
              </a:spcAft>
              <a:buClr>
                <a:srgbClr val="330066"/>
              </a:buClr>
              <a:buNone/>
            </a:pPr>
            <a:r>
              <a:rPr lang="en-US" altLang="vi-VN" sz="4200" b="1" dirty="0" err="1">
                <a:solidFill>
                  <a:srgbClr val="0033CC"/>
                </a:solidFill>
                <a:latin typeface="VNI-Times" pitchFamily="2" charset="0"/>
              </a:rPr>
              <a:t>taïo</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thaønh</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khi</a:t>
            </a:r>
            <a:r>
              <a:rPr lang="en-US" altLang="vi-VN" sz="4200" b="1" dirty="0">
                <a:solidFill>
                  <a:srgbClr val="0033CC"/>
                </a:solidFill>
                <a:latin typeface="VNI-Times" pitchFamily="2" charset="0"/>
              </a:rPr>
              <a:t> quay </a:t>
            </a:r>
            <a:r>
              <a:rPr lang="en-US" altLang="vi-VN" sz="4200" b="1" dirty="0" err="1">
                <a:solidFill>
                  <a:srgbClr val="0033CC"/>
                </a:solidFill>
                <a:latin typeface="VNI-Times" pitchFamily="2" charset="0"/>
              </a:rPr>
              <a:t>moät</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hình</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phaúng</a:t>
            </a:r>
            <a:endParaRPr lang="en-US" altLang="vi-VN" sz="4400" b="1" dirty="0">
              <a:solidFill>
                <a:srgbClr val="0033CC"/>
              </a:solidFill>
              <a:latin typeface="VNI-Times" pitchFamily="2" charset="0"/>
            </a:endParaRPr>
          </a:p>
        </p:txBody>
      </p:sp>
      <p:sp>
        <p:nvSpPr>
          <p:cNvPr id="28685" name="Rectangle 13">
            <a:extLst>
              <a:ext uri="{FF2B5EF4-FFF2-40B4-BE49-F238E27FC236}">
                <a16:creationId xmlns:a16="http://schemas.microsoft.com/office/drawing/2014/main" id="{0D435E44-C53E-4E3D-B15A-5731F28F6C41}"/>
              </a:ext>
            </a:extLst>
          </p:cNvPr>
          <p:cNvSpPr>
            <a:spLocks noChangeArrowheads="1"/>
          </p:cNvSpPr>
          <p:nvPr/>
        </p:nvSpPr>
        <p:spPr bwMode="auto">
          <a:xfrm>
            <a:off x="1524000" y="5229226"/>
            <a:ext cx="91440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anose="05000000000000000000" pitchFamily="2" charset="2"/>
              <a:buChar char="l"/>
              <a:defRPr sz="30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defRPr>
            </a:lvl9pPr>
          </a:lstStyle>
          <a:p>
            <a:pPr algn="just" defTabSz="914400" fontAlgn="base">
              <a:lnSpc>
                <a:spcPct val="90000"/>
              </a:lnSpc>
              <a:spcAft>
                <a:spcPct val="0"/>
              </a:spcAft>
              <a:buClr>
                <a:srgbClr val="330066"/>
              </a:buClr>
              <a:buNone/>
            </a:pPr>
            <a:r>
              <a:rPr lang="en-US" altLang="vi-VN" sz="4200" b="1" dirty="0" err="1">
                <a:solidFill>
                  <a:srgbClr val="0033CC"/>
                </a:solidFill>
                <a:latin typeface="VNI-Times" pitchFamily="2" charset="0"/>
              </a:rPr>
              <a:t>quanh</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moät</a:t>
            </a:r>
            <a:r>
              <a:rPr lang="en-US" altLang="vi-VN" sz="4200" b="1" dirty="0">
                <a:solidFill>
                  <a:srgbClr val="0033CC"/>
                </a:solidFill>
                <a:latin typeface="VNI-Times" pitchFamily="2" charset="0"/>
              </a:rPr>
              <a:t> </a:t>
            </a:r>
            <a:r>
              <a:rPr lang="en-US" altLang="vi-VN" sz="4200" b="1" dirty="0" err="1" smtClean="0">
                <a:solidFill>
                  <a:srgbClr val="0033CC"/>
                </a:solidFill>
                <a:latin typeface="VNI-Times" pitchFamily="2" charset="0"/>
              </a:rPr>
              <a:t>trục</a:t>
            </a:r>
            <a:r>
              <a:rPr lang="en-US" altLang="vi-VN" sz="4200" b="1" dirty="0" smtClean="0">
                <a:solidFill>
                  <a:srgbClr val="0033CC"/>
                </a:solidFill>
                <a:latin typeface="VNI-Times" pitchFamily="2" charset="0"/>
              </a:rPr>
              <a:t> quay </a:t>
            </a:r>
            <a:r>
              <a:rPr lang="en-US" altLang="vi-VN" sz="4200" b="1" dirty="0" err="1" smtClean="0">
                <a:solidFill>
                  <a:srgbClr val="0033CC"/>
                </a:solidFill>
                <a:latin typeface="VNI-Times" pitchFamily="2" charset="0"/>
              </a:rPr>
              <a:t>coá</a:t>
            </a:r>
            <a:r>
              <a:rPr lang="en-US" altLang="vi-VN" sz="4200" b="1" dirty="0" smtClean="0">
                <a:solidFill>
                  <a:srgbClr val="0033CC"/>
                </a:solidFill>
                <a:latin typeface="VNI-Times" pitchFamily="2" charset="0"/>
              </a:rPr>
              <a:t> </a:t>
            </a:r>
            <a:r>
              <a:rPr lang="en-US" altLang="vi-VN" sz="4200" b="1" dirty="0" err="1">
                <a:solidFill>
                  <a:srgbClr val="0033CC"/>
                </a:solidFill>
                <a:latin typeface="VNI-Times" pitchFamily="2" charset="0"/>
              </a:rPr>
              <a:t>ñònh</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cuûa</a:t>
            </a:r>
            <a:r>
              <a:rPr lang="en-US" altLang="vi-VN" sz="4200" b="1" dirty="0">
                <a:solidFill>
                  <a:srgbClr val="0033CC"/>
                </a:solidFill>
                <a:latin typeface="VNI-Times" pitchFamily="2" charset="0"/>
              </a:rPr>
              <a:t> </a:t>
            </a:r>
            <a:r>
              <a:rPr lang="en-US" altLang="vi-VN" sz="4200" b="1" dirty="0" err="1">
                <a:solidFill>
                  <a:srgbClr val="0033CC"/>
                </a:solidFill>
                <a:latin typeface="VNI-Times" pitchFamily="2" charset="0"/>
              </a:rPr>
              <a:t>hình</a:t>
            </a:r>
            <a:endParaRPr lang="en-US" altLang="vi-VN" sz="4200" b="1" dirty="0">
              <a:solidFill>
                <a:srgbClr val="0033CC"/>
              </a:solidFill>
              <a:latin typeface="VNI-Times" pitchFamily="2" charset="0"/>
            </a:endParaRPr>
          </a:p>
        </p:txBody>
      </p:sp>
      <p:sp>
        <p:nvSpPr>
          <p:cNvPr id="28694" name="Line 22">
            <a:extLst>
              <a:ext uri="{FF2B5EF4-FFF2-40B4-BE49-F238E27FC236}">
                <a16:creationId xmlns:a16="http://schemas.microsoft.com/office/drawing/2014/main" id="{7A8B27EB-F913-4BB4-A208-2F65EDE320B7}"/>
              </a:ext>
            </a:extLst>
          </p:cNvPr>
          <p:cNvSpPr>
            <a:spLocks noChangeShapeType="1"/>
          </p:cNvSpPr>
          <p:nvPr/>
        </p:nvSpPr>
        <p:spPr bwMode="auto">
          <a:xfrm>
            <a:off x="2651125" y="1916114"/>
            <a:ext cx="0" cy="115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0"/>
              </a:spcBef>
              <a:spcAft>
                <a:spcPct val="0"/>
              </a:spcAft>
            </a:pPr>
            <a:endParaRPr lang="vi-VN" sz="12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iterate type="lt">
                                    <p:tmAbs val="0"/>
                                  </p:iterate>
                                  <p:childTnLst>
                                    <p:set>
                                      <p:cBhvr>
                                        <p:cTn id="6" dur="1" fill="hold">
                                          <p:stCondLst>
                                            <p:cond delay="499"/>
                                          </p:stCondLst>
                                        </p:cTn>
                                        <p:tgtEl>
                                          <p:spTgt spid="2867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song 10.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animEffect transition="in" filter="plus(in)">
                                      <p:cBhvr>
                                        <p:cTn id="11" dur="2000"/>
                                        <p:tgtEl>
                                          <p:spTgt spid="28675">
                                            <p:txEl>
                                              <p:pRg st="0" end="0"/>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3" name="Biet roi.WAV"/>
                                        </p:tgtEl>
                                      </p:cMediaNode>
                                    </p:audio>
                                  </p:subTnLst>
                                </p:cTn>
                              </p:par>
                              <p:par>
                                <p:cTn id="12" presetID="13" presetClass="entr" presetSubtype="16" fill="hold" grpId="0" nodeType="withEffect">
                                  <p:stCondLst>
                                    <p:cond delay="0"/>
                                  </p:stCondLst>
                                  <p:childTnLst>
                                    <p:set>
                                      <p:cBhvr>
                                        <p:cTn id="13" dur="1" fill="hold">
                                          <p:stCondLst>
                                            <p:cond delay="0"/>
                                          </p:stCondLst>
                                        </p:cTn>
                                        <p:tgtEl>
                                          <p:spTgt spid="28684"/>
                                        </p:tgtEl>
                                        <p:attrNameLst>
                                          <p:attrName>style.visibility</p:attrName>
                                        </p:attrNameLst>
                                      </p:cBhvr>
                                      <p:to>
                                        <p:strVal val="visible"/>
                                      </p:to>
                                    </p:set>
                                    <p:animEffect transition="in" filter="plus(in)">
                                      <p:cBhvr>
                                        <p:cTn id="14" dur="2000"/>
                                        <p:tgtEl>
                                          <p:spTgt spid="28684"/>
                                        </p:tgtEl>
                                      </p:cBhvr>
                                    </p:animEffect>
                                  </p:childTnLst>
                                </p:cTn>
                              </p:par>
                              <p:par>
                                <p:cTn id="15" presetID="13" presetClass="entr" presetSubtype="16" fill="hold" grpId="0" nodeType="withEffect">
                                  <p:stCondLst>
                                    <p:cond delay="0"/>
                                  </p:stCondLst>
                                  <p:childTnLst>
                                    <p:set>
                                      <p:cBhvr>
                                        <p:cTn id="16" dur="1" fill="hold">
                                          <p:stCondLst>
                                            <p:cond delay="0"/>
                                          </p:stCondLst>
                                        </p:cTn>
                                        <p:tgtEl>
                                          <p:spTgt spid="28685">
                                            <p:txEl>
                                              <p:pRg st="0" end="0"/>
                                            </p:txEl>
                                          </p:spTgt>
                                        </p:tgtEl>
                                        <p:attrNameLst>
                                          <p:attrName>style.visibility</p:attrName>
                                        </p:attrNameLst>
                                      </p:cBhvr>
                                      <p:to>
                                        <p:strVal val="visible"/>
                                      </p:to>
                                    </p:set>
                                    <p:animEffect transition="in" filter="plus(in)">
                                      <p:cBhvr>
                                        <p:cTn id="17" dur="2000"/>
                                        <p:tgtEl>
                                          <p:spTgt spid="28685">
                                            <p:txEl>
                                              <p:pRg st="0" end="0"/>
                                            </p:txEl>
                                          </p:spTgt>
                                        </p:tgtEl>
                                      </p:cBhvr>
                                    </p:animEffect>
                                  </p:childTnLst>
                                </p:cTn>
                              </p:par>
                              <p:par>
                                <p:cTn id="18" presetID="1" presetClass="exit" presetSubtype="0" fill="hold" nodeType="withEffect">
                                  <p:stCondLst>
                                    <p:cond delay="2000"/>
                                  </p:stCondLst>
                                  <p:childTnLst>
                                    <p:set>
                                      <p:cBhvr>
                                        <p:cTn id="19" dur="1" fill="hold">
                                          <p:stCondLst>
                                            <p:cond delay="0"/>
                                          </p:stCondLst>
                                        </p:cTn>
                                        <p:tgtEl>
                                          <p:spTgt spid="28694"/>
                                        </p:tgtEl>
                                        <p:attrNameLst>
                                          <p:attrName>style.visibility</p:attrName>
                                        </p:attrNameLst>
                                      </p:cBhvr>
                                      <p:to>
                                        <p:strVal val="hidden"/>
                                      </p:to>
                                    </p:set>
                                  </p:childTnLst>
                                </p:cTn>
                              </p:par>
                              <p:par>
                                <p:cTn id="20" presetID="1" presetClass="exit" presetSubtype="0" fill="hold" nodeType="withEffect">
                                  <p:stCondLst>
                                    <p:cond delay="2000"/>
                                  </p:stCondLst>
                                  <p:childTnLst>
                                    <p:set>
                                      <p:cBhvr>
                                        <p:cTn id="21" dur="1" fill="hold">
                                          <p:stCondLst>
                                            <p:cond delay="0"/>
                                          </p:stCondLst>
                                        </p:cTn>
                                        <p:tgtEl>
                                          <p:spTgt spid="28690"/>
                                        </p:tgtEl>
                                        <p:attrNameLst>
                                          <p:attrName>style.visibility</p:attrName>
                                        </p:attrNameLst>
                                      </p:cBhvr>
                                      <p:to>
                                        <p:strVal val="hidden"/>
                                      </p:to>
                                    </p:set>
                                  </p:childTnLst>
                                </p:cTn>
                              </p:par>
                              <p:par>
                                <p:cTn id="22" presetID="1" presetClass="exit" presetSubtype="0" fill="hold" nodeType="withEffect">
                                  <p:stCondLst>
                                    <p:cond delay="2000"/>
                                  </p:stCondLst>
                                  <p:childTnLst>
                                    <p:set>
                                      <p:cBhvr>
                                        <p:cTn id="23" dur="1" fill="hold">
                                          <p:stCondLst>
                                            <p:cond delay="0"/>
                                          </p:stCondLst>
                                        </p:cTn>
                                        <p:tgtEl>
                                          <p:spTgt spid="28698"/>
                                        </p:tgtEl>
                                        <p:attrNameLst>
                                          <p:attrName>style.visibility</p:attrName>
                                        </p:attrNameLst>
                                      </p:cBhvr>
                                      <p:to>
                                        <p:strVal val="hidden"/>
                                      </p:to>
                                    </p:set>
                                  </p:childTnLst>
                                </p:cTn>
                              </p:par>
                              <p:par>
                                <p:cTn id="24" presetID="1" presetClass="exit" presetSubtype="0" fill="hold" nodeType="withEffect">
                                  <p:stCondLst>
                                    <p:cond delay="2000"/>
                                  </p:stCondLst>
                                  <p:childTnLst>
                                    <p:set>
                                      <p:cBhvr>
                                        <p:cTn id="25" dur="1" fill="hold">
                                          <p:stCondLst>
                                            <p:cond delay="0"/>
                                          </p:stCondLst>
                                        </p:cTn>
                                        <p:tgtEl>
                                          <p:spTgt spid="28688"/>
                                        </p:tgtEl>
                                        <p:attrNameLst>
                                          <p:attrName>style.visibility</p:attrName>
                                        </p:attrNameLst>
                                      </p:cBhvr>
                                      <p:to>
                                        <p:strVal val="hidden"/>
                                      </p:to>
                                    </p:set>
                                  </p:childTnLst>
                                </p:cTn>
                              </p:par>
                              <p:par>
                                <p:cTn id="26" presetID="1" presetClass="exit" presetSubtype="0" fill="hold" nodeType="withEffect">
                                  <p:stCondLst>
                                    <p:cond delay="2000"/>
                                  </p:stCondLst>
                                  <p:childTnLst>
                                    <p:set>
                                      <p:cBhvr>
                                        <p:cTn id="27" dur="1" fill="hold">
                                          <p:stCondLst>
                                            <p:cond delay="0"/>
                                          </p:stCondLst>
                                        </p:cTn>
                                        <p:tgtEl>
                                          <p:spTgt spid="28703"/>
                                        </p:tgtEl>
                                        <p:attrNameLst>
                                          <p:attrName>style.visibility</p:attrName>
                                        </p:attrNameLst>
                                      </p:cBhvr>
                                      <p:to>
                                        <p:strVal val="hidden"/>
                                      </p:to>
                                    </p:set>
                                  </p:childTnLst>
                                </p:cTn>
                              </p:par>
                              <p:par>
                                <p:cTn id="28" presetID="1" presetClass="exit" presetSubtype="0" fill="hold" nodeType="withEffect">
                                  <p:stCondLst>
                                    <p:cond delay="2000"/>
                                  </p:stCondLst>
                                  <p:childTnLst>
                                    <p:set>
                                      <p:cBhvr>
                                        <p:cTn id="29" dur="1" fill="hold">
                                          <p:stCondLst>
                                            <p:cond delay="0"/>
                                          </p:stCondLst>
                                        </p:cTn>
                                        <p:tgtEl>
                                          <p:spTgt spid="286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p:bldP spid="28684" grpId="0"/>
      <p:bldP spid="28685"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683930" y="503523"/>
            <a:ext cx="7523977"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4.1. Khối tròn xoay</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155283" y="0"/>
            <a:ext cx="662537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HÌNH CHIẾU KHỐI TRÒN XOAY</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3">
            <a:extLst>
              <a:ext uri="{FF2B5EF4-FFF2-40B4-BE49-F238E27FC236}">
                <a16:creationId xmlns:a16="http://schemas.microsoft.com/office/drawing/2014/main" id="{52014C79-416F-9421-8767-B938B169365B}"/>
              </a:ext>
            </a:extLst>
          </p:cNvPr>
          <p:cNvSpPr/>
          <p:nvPr/>
        </p:nvSpPr>
        <p:spPr>
          <a:xfrm>
            <a:off x="0" y="1088298"/>
            <a:ext cx="12192000" cy="347787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Khối tròn xoay được tạo thành khi quay một mặt </a:t>
            </a:r>
            <a:r>
              <a:rPr kumimoji="0" lang="vi-VN" sz="4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quanh một cạnh cố định của hình</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Khối tròn xoay thường gặp là hình trụ, hình nón, hình cầu.</a:t>
            </a:r>
          </a:p>
          <a:p>
            <a:pPr marL="0" marR="0" lvl="0" indent="0" algn="l" defTabSz="457200" rtl="0" eaLnBrk="1" fontAlgn="auto" latinLnBrk="0" hangingPunct="1">
              <a:lnSpc>
                <a:spcPct val="100000"/>
              </a:lnSpc>
              <a:spcBef>
                <a:spcPts val="0"/>
              </a:spcBef>
              <a:spcAft>
                <a:spcPts val="0"/>
              </a:spcAft>
              <a:buClrTx/>
              <a:buSzTx/>
              <a:buFontTx/>
              <a:buNone/>
              <a:tabLst/>
              <a:defRPr/>
            </a:pPr>
            <a:r>
              <a:rPr lang="vi-VN" sz="4400" dirty="0">
                <a:solidFill>
                  <a:srgbClr val="C00000"/>
                </a:solidFill>
                <a:latin typeface="Times New Roman" panose="02020603050405020304" pitchFamily="18" charset="0"/>
                <a:cs typeface="Times New Roman" panose="02020603050405020304" pitchFamily="18" charset="0"/>
              </a:rPr>
              <a:t>- Lưu ý:</a:t>
            </a:r>
            <a:endPar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3" name="Picture 15">
            <a:extLst>
              <a:ext uri="{FF2B5EF4-FFF2-40B4-BE49-F238E27FC236}">
                <a16:creationId xmlns:a16="http://schemas.microsoft.com/office/drawing/2014/main" id="{CC42777B-F9C2-2792-B108-50133ABE38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058323" y="249488"/>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A6221501-C1ED-4A0F-BE19-5C7868437793}"/>
              </a:ext>
            </a:extLst>
          </p:cNvPr>
          <p:cNvSpPr txBox="1"/>
          <p:nvPr/>
        </p:nvSpPr>
        <p:spPr>
          <a:xfrm>
            <a:off x="412596" y="4565096"/>
            <a:ext cx="11779404" cy="2308324"/>
          </a:xfrm>
          <a:prstGeom prst="rect">
            <a:avLst/>
          </a:prstGeom>
          <a:solidFill>
            <a:schemeClr val="bg1"/>
          </a:solidFill>
        </p:spPr>
        <p:txBody>
          <a:bodyPr wrap="square">
            <a:spAutoFit/>
          </a:bodyPr>
          <a:lstStyle/>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600" b="0" i="1" u="none" strike="noStrike" kern="1200" cap="none" spc="0" normalizeH="0" baseline="0" noProof="0" dirty="0">
                <a:ln>
                  <a:noFill/>
                </a:ln>
                <a:solidFill>
                  <a:srgbClr val="000000"/>
                </a:solidFill>
                <a:effectLst/>
                <a:uLnTx/>
                <a:uFillTx/>
                <a:latin typeface="Arial"/>
                <a:ea typeface="+mn-ea"/>
                <a:cs typeface="Arial"/>
              </a:rPr>
              <a:t>Đối với hình tròn đường ghi kích thước có thể vẽ trùng với đường kính và ghi ký hiệu </a:t>
            </a:r>
            <a:r>
              <a:rPr kumimoji="0" lang="vi-VN" sz="3600" b="1" i="0" u="none" strike="noStrike" kern="1200" cap="none" spc="0" normalizeH="0" baseline="0" noProof="0" dirty="0">
                <a:ln>
                  <a:noFill/>
                </a:ln>
                <a:solidFill>
                  <a:srgbClr val="000000"/>
                </a:solidFill>
                <a:effectLst/>
                <a:uLnTx/>
                <a:uFillTx/>
                <a:latin typeface="Arial"/>
                <a:ea typeface="+mn-ea"/>
                <a:cs typeface="Arial"/>
              </a:rPr>
              <a:t>Ø </a:t>
            </a:r>
            <a:r>
              <a:rPr kumimoji="0" lang="vi-VN" sz="3600" b="0" i="1" u="none" strike="noStrike" kern="1200" cap="none" spc="0" normalizeH="0" baseline="0" noProof="0" dirty="0">
                <a:ln>
                  <a:noFill/>
                </a:ln>
                <a:solidFill>
                  <a:srgbClr val="000000"/>
                </a:solidFill>
                <a:effectLst/>
                <a:uLnTx/>
                <a:uFillTx/>
                <a:latin typeface="Arial"/>
                <a:ea typeface="+mn-ea"/>
                <a:cs typeface="Arial"/>
              </a:rPr>
              <a:t>(phi) phía trước.</a:t>
            </a:r>
            <a:endParaRPr kumimoji="0" lang="vi-VN" sz="3600" b="1" i="1" u="none" strike="noStrike" kern="1200" cap="none" spc="0" normalizeH="0" baseline="0" noProof="0" dirty="0">
              <a:ln>
                <a:noFill/>
              </a:ln>
              <a:solidFill>
                <a:srgbClr val="000000"/>
              </a:solidFill>
              <a:effectLst/>
              <a:uLnTx/>
              <a:uFillTx/>
              <a:latin typeface="Arial"/>
              <a:ea typeface="+mn-ea"/>
              <a:cs typeface="Arial"/>
            </a:endParaRPr>
          </a:p>
          <a:p>
            <a:pPr marL="571500" marR="0" lvl="0" indent="-5715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vi-VN" sz="3600" b="0" i="1" u="none" strike="noStrike" kern="1200" cap="none" spc="0" normalizeH="0" baseline="0" noProof="0" dirty="0">
                <a:ln>
                  <a:noFill/>
                </a:ln>
                <a:solidFill>
                  <a:srgbClr val="000000"/>
                </a:solidFill>
                <a:effectLst/>
                <a:uLnTx/>
                <a:uFillTx/>
                <a:latin typeface="Arial"/>
                <a:ea typeface="+mn-ea"/>
                <a:cs typeface="Arial"/>
              </a:rPr>
              <a:t>Đối với cung tròn đường ghi kích thước có thể vẽ trùng với bán kính và ghi ký hiệu </a:t>
            </a:r>
            <a:r>
              <a:rPr kumimoji="0" lang="vi-VN" sz="3600" b="1" i="0" u="none" strike="noStrike" kern="1200" cap="none" spc="0" normalizeH="0" baseline="0" noProof="0" dirty="0">
                <a:ln>
                  <a:noFill/>
                </a:ln>
                <a:solidFill>
                  <a:srgbClr val="000000"/>
                </a:solidFill>
                <a:effectLst/>
                <a:uLnTx/>
                <a:uFillTx/>
                <a:latin typeface="Arial"/>
                <a:ea typeface="+mn-ea"/>
                <a:cs typeface="Arial"/>
              </a:rPr>
              <a:t>R</a:t>
            </a:r>
            <a:r>
              <a:rPr kumimoji="0" lang="vi-VN" sz="3600" b="0" i="1" u="none" strike="noStrike" kern="1200" cap="none" spc="0" normalizeH="0" baseline="0" noProof="0" dirty="0">
                <a:ln>
                  <a:noFill/>
                </a:ln>
                <a:solidFill>
                  <a:srgbClr val="000000"/>
                </a:solidFill>
                <a:effectLst/>
                <a:uLnTx/>
                <a:uFillTx/>
                <a:latin typeface="Arial"/>
                <a:ea typeface="+mn-ea"/>
                <a:cs typeface="Arial"/>
              </a:rPr>
              <a:t> phía trước.</a:t>
            </a:r>
            <a:endParaRPr kumimoji="0" lang="vi-VN" sz="36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42253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22" presetClass="entr" presetSubtype="4" fill="hold" grpId="0" nodeType="withEffect">
                                  <p:stCondLst>
                                    <p:cond delay="5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1" presetClass="entr" presetSubtype="0" fill="hold" grpId="0" nodeType="withEffect">
                                  <p:stCondLst>
                                    <p:cond delay="10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89210" y="422267"/>
            <a:ext cx="12102790"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Quan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2.10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dạng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chiếu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xoay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pic>
        <p:nvPicPr>
          <p:cNvPr id="6" name="Picture 5"/>
          <p:cNvPicPr>
            <a:picLocks noChangeAspect="1"/>
          </p:cNvPicPr>
          <p:nvPr/>
        </p:nvPicPr>
        <p:blipFill>
          <a:blip r:embed="rId3"/>
          <a:stretch>
            <a:fillRect/>
          </a:stretch>
        </p:blipFill>
        <p:spPr>
          <a:xfrm>
            <a:off x="6248385" y="3581393"/>
            <a:ext cx="30" cy="13"/>
          </a:xfrm>
          <a:prstGeom prst="rect">
            <a:avLst/>
          </a:prstGeom>
        </p:spPr>
      </p:pic>
      <p:pic>
        <p:nvPicPr>
          <p:cNvPr id="4" name="Picture 3"/>
          <p:cNvPicPr>
            <a:picLocks noChangeAspect="1"/>
          </p:cNvPicPr>
          <p:nvPr/>
        </p:nvPicPr>
        <p:blipFill>
          <a:blip r:embed="rId4"/>
          <a:stretch>
            <a:fillRect/>
          </a:stretch>
        </p:blipFill>
        <p:spPr>
          <a:xfrm>
            <a:off x="211873" y="1278294"/>
            <a:ext cx="7560526" cy="5337110"/>
          </a:xfrm>
          <a:prstGeom prst="rect">
            <a:avLst/>
          </a:prstGeom>
        </p:spPr>
      </p:pic>
      <p:graphicFrame>
        <p:nvGraphicFramePr>
          <p:cNvPr id="5" name="Bảng 7">
            <a:extLst>
              <a:ext uri="{FF2B5EF4-FFF2-40B4-BE49-F238E27FC236}">
                <a16:creationId xmlns:a16="http://schemas.microsoft.com/office/drawing/2014/main" id="{2E5180EE-FF7B-6BF5-07E3-0CEA14D7831C}"/>
              </a:ext>
            </a:extLst>
          </p:cNvPr>
          <p:cNvGraphicFramePr>
            <a:graphicFrameLocks noGrp="1"/>
          </p:cNvGraphicFramePr>
          <p:nvPr>
            <p:extLst>
              <p:ext uri="{D42A27DB-BD31-4B8C-83A1-F6EECF244321}">
                <p14:modId xmlns:p14="http://schemas.microsoft.com/office/powerpoint/2010/main" val="1408714683"/>
              </p:ext>
            </p:extLst>
          </p:nvPr>
        </p:nvGraphicFramePr>
        <p:xfrm>
          <a:off x="6095989" y="4954861"/>
          <a:ext cx="6096011" cy="1554480"/>
        </p:xfrm>
        <a:graphic>
          <a:graphicData uri="http://schemas.openxmlformats.org/drawingml/2006/table">
            <a:tbl>
              <a:tblPr firstRow="1" bandRow="1">
                <a:tableStyleId>{93296810-A885-4BE3-A3E7-6D5BEEA58F35}</a:tableStyleId>
              </a:tblPr>
              <a:tblGrid>
                <a:gridCol w="1714036">
                  <a:extLst>
                    <a:ext uri="{9D8B030D-6E8A-4147-A177-3AD203B41FA5}">
                      <a16:colId xmlns:a16="http://schemas.microsoft.com/office/drawing/2014/main" val="41175281"/>
                    </a:ext>
                  </a:extLst>
                </a:gridCol>
                <a:gridCol w="2166284">
                  <a:extLst>
                    <a:ext uri="{9D8B030D-6E8A-4147-A177-3AD203B41FA5}">
                      <a16:colId xmlns:a16="http://schemas.microsoft.com/office/drawing/2014/main" val="3809249821"/>
                    </a:ext>
                  </a:extLst>
                </a:gridCol>
                <a:gridCol w="2215691">
                  <a:extLst>
                    <a:ext uri="{9D8B030D-6E8A-4147-A177-3AD203B41FA5}">
                      <a16:colId xmlns:a16="http://schemas.microsoft.com/office/drawing/2014/main" val="1121411285"/>
                    </a:ext>
                  </a:extLst>
                </a:gridCol>
              </a:tblGrid>
              <a:tr h="291058">
                <a:tc>
                  <a:txBody>
                    <a:bodyPr/>
                    <a:lstStyle/>
                    <a:p>
                      <a:pPr algn="ctr"/>
                      <a:r>
                        <a:rPr lang="en-US" sz="2400" dirty="0">
                          <a:solidFill>
                            <a:srgbClr val="FF0000"/>
                          </a:solidFill>
                          <a:latin typeface="Arial" panose="020B0604020202020204" pitchFamily="34" charset="0"/>
                          <a:cs typeface="Arial" panose="020B0604020202020204" pitchFamily="34" charset="0"/>
                        </a:rPr>
                        <a:t>HƯỚNG</a:t>
                      </a:r>
                      <a:endParaRPr lang="vi-VN" sz="2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rgbClr val="FF0000"/>
                          </a:solidFill>
                          <a:latin typeface="Arial" panose="020B0604020202020204" pitchFamily="34" charset="0"/>
                          <a:cs typeface="Arial" panose="020B0604020202020204" pitchFamily="34" charset="0"/>
                        </a:rPr>
                        <a:t>HÌNH CHIẾU</a:t>
                      </a:r>
                      <a:endParaRPr lang="vi-VN" sz="2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solidFill>
                            <a:srgbClr val="FF0000"/>
                          </a:solidFill>
                          <a:latin typeface="Arial" panose="020B0604020202020204" pitchFamily="34" charset="0"/>
                          <a:cs typeface="Arial" panose="020B0604020202020204" pitchFamily="34" charset="0"/>
                        </a:rPr>
                        <a:t>HÌNH DẠNG</a:t>
                      </a:r>
                      <a:endParaRPr lang="vi-VN" sz="2400" dirty="0">
                        <a:solidFill>
                          <a:srgbClr val="FF000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301954"/>
                  </a:ext>
                </a:extLst>
              </a:tr>
              <a:tr h="291058">
                <a:tc>
                  <a:txBody>
                    <a:bodyPr/>
                    <a:lstStyle/>
                    <a:p>
                      <a:pPr algn="ct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116824"/>
                  </a:ext>
                </a:extLst>
              </a:tr>
              <a:tr h="291058">
                <a:tc>
                  <a:txBody>
                    <a:bodyPr/>
                    <a:lstStyle/>
                    <a:p>
                      <a:pPr algn="ct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9424431"/>
                  </a:ext>
                </a:extLst>
              </a:tr>
              <a:tr h="193668">
                <a:tc>
                  <a:txBody>
                    <a:bodyPr/>
                    <a:lstStyle/>
                    <a:p>
                      <a:pPr algn="ct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8090223"/>
                  </a:ext>
                </a:extLst>
              </a:tr>
            </a:tbl>
          </a:graphicData>
        </a:graphic>
      </p:graphicFrame>
      <p:sp>
        <p:nvSpPr>
          <p:cNvPr id="11" name="Hộp Văn bản 10">
            <a:extLst>
              <a:ext uri="{FF2B5EF4-FFF2-40B4-BE49-F238E27FC236}">
                <a16:creationId xmlns:a16="http://schemas.microsoft.com/office/drawing/2014/main" id="{87A9FA98-0755-05F5-180B-BBCC153B7156}"/>
              </a:ext>
            </a:extLst>
          </p:cNvPr>
          <p:cNvSpPr txBox="1"/>
          <p:nvPr/>
        </p:nvSpPr>
        <p:spPr>
          <a:xfrm>
            <a:off x="8323949" y="5273596"/>
            <a:ext cx="1268421" cy="584775"/>
          </a:xfrm>
          <a:prstGeom prst="rect">
            <a:avLst/>
          </a:prstGeom>
          <a:noFill/>
        </p:spPr>
        <p:txBody>
          <a:bodyPr wrap="square">
            <a:spAutoFit/>
          </a:bodyPr>
          <a:lstStyle/>
          <a:p>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đứng</a:t>
            </a:r>
            <a:endParaRPr lang="vi-VN" sz="3200" dirty="0">
              <a:solidFill>
                <a:srgbClr val="0000FF"/>
              </a:solidFill>
            </a:endParaRPr>
          </a:p>
        </p:txBody>
      </p:sp>
      <p:sp>
        <p:nvSpPr>
          <p:cNvPr id="12" name="Hộp Văn bản 11">
            <a:extLst>
              <a:ext uri="{FF2B5EF4-FFF2-40B4-BE49-F238E27FC236}">
                <a16:creationId xmlns:a16="http://schemas.microsoft.com/office/drawing/2014/main" id="{94960150-5A53-F955-55EA-5C49C899185C}"/>
              </a:ext>
            </a:extLst>
          </p:cNvPr>
          <p:cNvSpPr txBox="1"/>
          <p:nvPr/>
        </p:nvSpPr>
        <p:spPr>
          <a:xfrm>
            <a:off x="8320016" y="5637181"/>
            <a:ext cx="1268421" cy="584775"/>
          </a:xfrm>
          <a:prstGeom prst="rect">
            <a:avLst/>
          </a:prstGeom>
          <a:noFill/>
        </p:spPr>
        <p:txBody>
          <a:bodyPr wrap="square">
            <a:spAutoFit/>
          </a:bodyPr>
          <a:lstStyle/>
          <a:p>
            <a:r>
              <a:rPr lang="en-US" sz="3200" b="1" dirty="0" err="1">
                <a:solidFill>
                  <a:srgbClr val="0000FF"/>
                </a:solidFill>
                <a:latin typeface="Times New Roman" panose="02020603050405020304" pitchFamily="18" charset="0"/>
                <a:cs typeface="Times New Roman" panose="02020603050405020304" pitchFamily="18" charset="0"/>
              </a:rPr>
              <a:t>bằng</a:t>
            </a:r>
            <a:endParaRPr lang="vi-VN" sz="3200" dirty="0">
              <a:solidFill>
                <a:srgbClr val="0000FF"/>
              </a:solidFill>
            </a:endParaRPr>
          </a:p>
        </p:txBody>
      </p:sp>
      <p:sp>
        <p:nvSpPr>
          <p:cNvPr id="13" name="Hộp Văn bản 12">
            <a:extLst>
              <a:ext uri="{FF2B5EF4-FFF2-40B4-BE49-F238E27FC236}">
                <a16:creationId xmlns:a16="http://schemas.microsoft.com/office/drawing/2014/main" id="{4D2B5D2E-277F-49AC-3489-D24E57ADE791}"/>
              </a:ext>
            </a:extLst>
          </p:cNvPr>
          <p:cNvSpPr txBox="1"/>
          <p:nvPr/>
        </p:nvSpPr>
        <p:spPr>
          <a:xfrm>
            <a:off x="8323950" y="6000766"/>
            <a:ext cx="1268421" cy="584775"/>
          </a:xfrm>
          <a:prstGeom prst="rect">
            <a:avLst/>
          </a:prstGeom>
          <a:noFill/>
        </p:spPr>
        <p:txBody>
          <a:bodyPr wrap="square">
            <a:spAutoFit/>
          </a:bodyPr>
          <a:lstStyle/>
          <a:p>
            <a:r>
              <a:rPr lang="en-US" sz="3200" b="1" dirty="0">
                <a:solidFill>
                  <a:srgbClr val="0000FF"/>
                </a:solidFill>
                <a:latin typeface="Times New Roman" panose="02020603050405020304" pitchFamily="18" charset="0"/>
                <a:cs typeface="Times New Roman" panose="02020603050405020304" pitchFamily="18" charset="0"/>
              </a:rPr>
              <a:t>c</a:t>
            </a:r>
            <a:r>
              <a:rPr kumimoji="0" lang="en-US" sz="32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ạnh</a:t>
            </a:r>
            <a:endParaRPr lang="vi-VN" sz="3200" dirty="0">
              <a:solidFill>
                <a:srgbClr val="0000FF"/>
              </a:solidFill>
            </a:endParaRPr>
          </a:p>
        </p:txBody>
      </p:sp>
      <p:sp>
        <p:nvSpPr>
          <p:cNvPr id="15" name="Hộp Văn bản 14">
            <a:extLst>
              <a:ext uri="{FF2B5EF4-FFF2-40B4-BE49-F238E27FC236}">
                <a16:creationId xmlns:a16="http://schemas.microsoft.com/office/drawing/2014/main" id="{DA2122D0-244F-DDB7-B19E-8A430D268D6E}"/>
              </a:ext>
            </a:extLst>
          </p:cNvPr>
          <p:cNvSpPr txBox="1"/>
          <p:nvPr/>
        </p:nvSpPr>
        <p:spPr>
          <a:xfrm>
            <a:off x="10029592" y="5323109"/>
            <a:ext cx="2110369" cy="461665"/>
          </a:xfrm>
          <a:prstGeom prst="rect">
            <a:avLst/>
          </a:prstGeom>
          <a:noFill/>
        </p:spPr>
        <p:txBody>
          <a:bodyPr wrap="square">
            <a:spAutoFit/>
          </a:bodyPr>
          <a:lstStyle/>
          <a:p>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chữ</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nhật</a:t>
            </a:r>
            <a:endParaRPr lang="vi-VN" sz="2400" dirty="0">
              <a:solidFill>
                <a:srgbClr val="0000FF"/>
              </a:solidFill>
            </a:endParaRPr>
          </a:p>
        </p:txBody>
      </p:sp>
      <p:sp>
        <p:nvSpPr>
          <p:cNvPr id="16" name="Hộp Văn bản 15">
            <a:extLst>
              <a:ext uri="{FF2B5EF4-FFF2-40B4-BE49-F238E27FC236}">
                <a16:creationId xmlns:a16="http://schemas.microsoft.com/office/drawing/2014/main" id="{4B5B1931-AF56-F77C-BB87-E962AAFD48AF}"/>
              </a:ext>
            </a:extLst>
          </p:cNvPr>
          <p:cNvSpPr txBox="1"/>
          <p:nvPr/>
        </p:nvSpPr>
        <p:spPr>
          <a:xfrm>
            <a:off x="10136054" y="5685392"/>
            <a:ext cx="2110369" cy="461665"/>
          </a:xfrm>
          <a:prstGeom prst="rect">
            <a:avLst/>
          </a:prstGeom>
          <a:noFill/>
        </p:spPr>
        <p:txBody>
          <a:bodyPr wrap="square">
            <a:spAutoFit/>
          </a:bodyPr>
          <a:lstStyle/>
          <a:p>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tròn</a:t>
            </a:r>
            <a:endParaRPr lang="vi-VN" sz="2400" dirty="0">
              <a:solidFill>
                <a:srgbClr val="0000FF"/>
              </a:solidFill>
            </a:endParaRPr>
          </a:p>
        </p:txBody>
      </p:sp>
      <p:sp>
        <p:nvSpPr>
          <p:cNvPr id="17" name="Hộp Văn bản 16">
            <a:extLst>
              <a:ext uri="{FF2B5EF4-FFF2-40B4-BE49-F238E27FC236}">
                <a16:creationId xmlns:a16="http://schemas.microsoft.com/office/drawing/2014/main" id="{9F815F78-7F1F-5071-7459-0887B3F555A7}"/>
              </a:ext>
            </a:extLst>
          </p:cNvPr>
          <p:cNvSpPr txBox="1"/>
          <p:nvPr/>
        </p:nvSpPr>
        <p:spPr>
          <a:xfrm>
            <a:off x="10081631" y="6074589"/>
            <a:ext cx="2110369" cy="461665"/>
          </a:xfrm>
          <a:prstGeom prst="rect">
            <a:avLst/>
          </a:prstGeom>
          <a:noFill/>
        </p:spPr>
        <p:txBody>
          <a:bodyPr wrap="square">
            <a:spAutoFit/>
          </a:bodyPr>
          <a:lstStyle/>
          <a:p>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chữ</a:t>
            </a: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nhật</a:t>
            </a:r>
            <a:endParaRPr lang="vi-VN" sz="2400" dirty="0">
              <a:solidFill>
                <a:srgbClr val="0000FF"/>
              </a:solidFill>
            </a:endParaRPr>
          </a:p>
        </p:txBody>
      </p:sp>
    </p:spTree>
    <p:extLst>
      <p:ext uri="{BB962C8B-B14F-4D97-AF65-F5344CB8AC3E}">
        <p14:creationId xmlns:p14="http://schemas.microsoft.com/office/powerpoint/2010/main" val="7608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206663" y="503523"/>
            <a:ext cx="7523977"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4.2. Hình chiếu khối tròn xoay</a:t>
            </a: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255644" y="48386"/>
            <a:ext cx="6625374" cy="52322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HÌNH CHIẾU KHỐI TRÒN XOAY</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3">
            <a:extLst>
              <a:ext uri="{FF2B5EF4-FFF2-40B4-BE49-F238E27FC236}">
                <a16:creationId xmlns:a16="http://schemas.microsoft.com/office/drawing/2014/main" id="{52014C79-416F-9421-8767-B938B169365B}"/>
              </a:ext>
            </a:extLst>
          </p:cNvPr>
          <p:cNvSpPr/>
          <p:nvPr/>
        </p:nvSpPr>
        <p:spPr>
          <a:xfrm>
            <a:off x="255644" y="1239685"/>
            <a:ext cx="11781025" cy="452431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Hình chiếu mặt đáy của các khối tròn xoay là hình tròn.</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Hình chiếu còn lại của hình trụ là hình chữ nhật và của hình nón là hình tam </a:t>
            </a:r>
            <a:r>
              <a:rPr kumimoji="0" lang="vi-VN" sz="4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giác</a:t>
            </a:r>
            <a:r>
              <a:rPr kumimoji="0" lang="en-US" sz="4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cân</a:t>
            </a:r>
            <a:r>
              <a:rPr kumimoji="0" lang="vi-VN" sz="4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Hình chiếu theo các hướng chiếu của hình cầu là các hình tròn giống nhau.</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063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22" presetClass="entr" presetSubtype="4" fill="hold" grpId="0" nodeType="withEffect">
                                  <p:stCondLst>
                                    <p:cond delay="50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1" presetClass="entr" presetSubtype="0" fill="hold" grpId="0" nodeType="withEffect">
                                  <p:stCondLst>
                                    <p:cond delay="10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3022616-8E69-3A70-D327-57716849491B}"/>
              </a:ext>
            </a:extLst>
          </p:cNvPr>
          <p:cNvSpPr/>
          <p:nvPr/>
        </p:nvSpPr>
        <p:spPr>
          <a:xfrm>
            <a:off x="0" y="121433"/>
            <a:ext cx="11805424"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bảng 2.1  và hình 2.13 hình 2.14 từ SGK trang 17</a:t>
            </a:r>
            <a:endParaRPr lang="en-US" sz="2800" b="1" dirty="0">
              <a:latin typeface="Times New Roman" panose="02020603050405020304" pitchFamily="18" charset="0"/>
              <a:cs typeface="Times New Roman" panose="02020603050405020304" pitchFamily="18" charset="0"/>
            </a:endParaRPr>
          </a:p>
        </p:txBody>
      </p:sp>
      <p:pic>
        <p:nvPicPr>
          <p:cNvPr id="24" name="Picture 7">
            <a:extLst>
              <a:ext uri="{FF2B5EF4-FFF2-40B4-BE49-F238E27FC236}">
                <a16:creationId xmlns:a16="http://schemas.microsoft.com/office/drawing/2014/main" id="{A7570FA9-3C85-49E9-BD32-AA079A622615}"/>
              </a:ext>
            </a:extLst>
          </p:cNvPr>
          <p:cNvPicPr>
            <a:picLocks noChangeAspect="1"/>
          </p:cNvPicPr>
          <p:nvPr/>
        </p:nvPicPr>
        <p:blipFill rotWithShape="1">
          <a:blip r:embed="rId2"/>
          <a:srcRect l="2038"/>
          <a:stretch/>
        </p:blipFill>
        <p:spPr>
          <a:xfrm>
            <a:off x="0" y="764088"/>
            <a:ext cx="6379448" cy="6093912"/>
          </a:xfrm>
          <a:prstGeom prst="rect">
            <a:avLst/>
          </a:prstGeom>
        </p:spPr>
      </p:pic>
      <p:pic>
        <p:nvPicPr>
          <p:cNvPr id="25" name="Picture 4">
            <a:extLst>
              <a:ext uri="{FF2B5EF4-FFF2-40B4-BE49-F238E27FC236}">
                <a16:creationId xmlns:a16="http://schemas.microsoft.com/office/drawing/2014/main" id="{7ADFBDBB-FA72-84CD-D61F-14BCB2E58561}"/>
              </a:ext>
            </a:extLst>
          </p:cNvPr>
          <p:cNvPicPr>
            <a:picLocks noChangeAspect="1"/>
          </p:cNvPicPr>
          <p:nvPr/>
        </p:nvPicPr>
        <p:blipFill rotWithShape="1">
          <a:blip r:embed="rId3"/>
          <a:srcRect l="1907"/>
          <a:stretch/>
        </p:blipFill>
        <p:spPr>
          <a:xfrm>
            <a:off x="5812550" y="1473852"/>
            <a:ext cx="6379449" cy="4870580"/>
          </a:xfrm>
          <a:prstGeom prst="rect">
            <a:avLst/>
          </a:prstGeom>
        </p:spPr>
      </p:pic>
    </p:spTree>
    <p:extLst>
      <p:ext uri="{BB962C8B-B14F-4D97-AF65-F5344CB8AC3E}">
        <p14:creationId xmlns:p14="http://schemas.microsoft.com/office/powerpoint/2010/main" val="39629132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6"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LUYỆN TẬP</a:t>
            </a:r>
          </a:p>
        </p:txBody>
      </p:sp>
      <p:sp>
        <p:nvSpPr>
          <p:cNvPr id="4" name="Rectangle 3"/>
          <p:cNvSpPr/>
          <p:nvPr/>
        </p:nvSpPr>
        <p:spPr>
          <a:xfrm>
            <a:off x="304800" y="584775"/>
            <a:ext cx="11693912" cy="181588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 tập 1.</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3424724" y="2400657"/>
            <a:ext cx="6512117" cy="4361290"/>
          </a:xfrm>
          <a:prstGeom prst="rect">
            <a:avLst/>
          </a:prstGeom>
        </p:spPr>
      </p:pic>
    </p:spTree>
    <p:extLst>
      <p:ext uri="{BB962C8B-B14F-4D97-AF65-F5344CB8AC3E}">
        <p14:creationId xmlns:p14="http://schemas.microsoft.com/office/powerpoint/2010/main" val="410618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0">
            <a:extLst>
              <a:ext uri="{FF2B5EF4-FFF2-40B4-BE49-F238E27FC236}">
                <a16:creationId xmlns:a16="http://schemas.microsoft.com/office/drawing/2014/main" id="{92CF26E6-FE15-AB5A-7282-A08B8BF267E9}"/>
              </a:ext>
            </a:extLst>
          </p:cNvPr>
          <p:cNvSpPr txBox="1"/>
          <p:nvPr/>
        </p:nvSpPr>
        <p:spPr>
          <a:xfrm>
            <a:off x="-56564" y="-4638"/>
            <a:ext cx="6457364" cy="584775"/>
          </a:xfrm>
          <a:prstGeom prst="rect">
            <a:avLst/>
          </a:prstGeom>
          <a:noFill/>
        </p:spPr>
        <p:txBody>
          <a:bodyPr wrap="square">
            <a:spAutoFit/>
          </a:bodyPr>
          <a:lstStyle/>
          <a:p>
            <a:r>
              <a:rPr lang="en-US" sz="3200" dirty="0" smtClean="0">
                <a:solidFill>
                  <a:srgbClr val="FF0000"/>
                </a:solidFill>
                <a:latin typeface="Times New Roman" panose="02020603050405020304" pitchFamily="18" charset="0"/>
                <a:cs typeface="Times New Roman" panose="02020603050405020304" pitchFamily="18" charset="0"/>
              </a:rPr>
              <a:t> 5. </a:t>
            </a:r>
            <a:r>
              <a:rPr lang="vi-VN" sz="3200" dirty="0" smtClean="0">
                <a:solidFill>
                  <a:srgbClr val="FF0000"/>
                </a:solidFill>
                <a:latin typeface="Times New Roman" panose="02020603050405020304" pitchFamily="18" charset="0"/>
                <a:cs typeface="Times New Roman" panose="02020603050405020304" pitchFamily="18" charset="0"/>
              </a:rPr>
              <a:t>Quy </a:t>
            </a:r>
            <a:r>
              <a:rPr lang="vi-VN" sz="3200" dirty="0">
                <a:solidFill>
                  <a:srgbClr val="FF0000"/>
                </a:solidFill>
                <a:latin typeface="Times New Roman" panose="02020603050405020304" pitchFamily="18" charset="0"/>
                <a:cs typeface="Times New Roman" panose="02020603050405020304" pitchFamily="18" charset="0"/>
              </a:rPr>
              <a:t>trình vẽ hình chiếu vuông góc</a:t>
            </a:r>
          </a:p>
        </p:txBody>
      </p:sp>
      <p:sp>
        <p:nvSpPr>
          <p:cNvPr id="14" name="Hộp Văn bản 13">
            <a:extLst>
              <a:ext uri="{FF2B5EF4-FFF2-40B4-BE49-F238E27FC236}">
                <a16:creationId xmlns:a16="http://schemas.microsoft.com/office/drawing/2014/main" id="{3FA5AE12-AE73-92ED-DB88-86C8CD1F6C0C}"/>
              </a:ext>
            </a:extLst>
          </p:cNvPr>
          <p:cNvSpPr txBox="1"/>
          <p:nvPr/>
        </p:nvSpPr>
        <p:spPr>
          <a:xfrm>
            <a:off x="0" y="889843"/>
            <a:ext cx="3729534" cy="5078313"/>
          </a:xfrm>
          <a:prstGeom prst="rect">
            <a:avLst/>
          </a:prstGeom>
          <a:noFill/>
        </p:spPr>
        <p:txBody>
          <a:bodyPr wrap="square">
            <a:spAutoFit/>
          </a:bodyPr>
          <a:lstStyle/>
          <a:p>
            <a:r>
              <a:rPr lang="vi-VN" sz="5400" dirty="0">
                <a:latin typeface="Times New Roman" panose="02020603050405020304" pitchFamily="18" charset="0"/>
                <a:cs typeface="Times New Roman" panose="02020603050405020304" pitchFamily="18" charset="0"/>
              </a:rPr>
              <a:t>Bước 1. Xác định đặc điểm hình dạng và kích thước của vật thể </a:t>
            </a:r>
            <a:endParaRPr lang="vi-VN" sz="5400" dirty="0"/>
          </a:p>
        </p:txBody>
      </p:sp>
      <p:pic>
        <p:nvPicPr>
          <p:cNvPr id="15" name="Picture 7">
            <a:extLst>
              <a:ext uri="{FF2B5EF4-FFF2-40B4-BE49-F238E27FC236}">
                <a16:creationId xmlns:a16="http://schemas.microsoft.com/office/drawing/2014/main" id="{72E38211-F560-FA6B-A4D4-FBF34E7B2810}"/>
              </a:ext>
            </a:extLst>
          </p:cNvPr>
          <p:cNvPicPr>
            <a:picLocks noChangeAspect="1"/>
          </p:cNvPicPr>
          <p:nvPr/>
        </p:nvPicPr>
        <p:blipFill rotWithShape="1">
          <a:blip r:embed="rId2"/>
          <a:srcRect l="2038" b="18443"/>
          <a:stretch/>
        </p:blipFill>
        <p:spPr>
          <a:xfrm>
            <a:off x="3921121" y="1119062"/>
            <a:ext cx="5552730" cy="4680490"/>
          </a:xfrm>
          <a:prstGeom prst="rect">
            <a:avLst/>
          </a:prstGeom>
        </p:spPr>
      </p:pic>
      <p:sp>
        <p:nvSpPr>
          <p:cNvPr id="16" name="Hộp Văn bản 15">
            <a:extLst>
              <a:ext uri="{FF2B5EF4-FFF2-40B4-BE49-F238E27FC236}">
                <a16:creationId xmlns:a16="http://schemas.microsoft.com/office/drawing/2014/main" id="{8095089C-7A51-56FE-3760-BDEC0097A27B}"/>
              </a:ext>
            </a:extLst>
          </p:cNvPr>
          <p:cNvSpPr txBox="1"/>
          <p:nvPr/>
        </p:nvSpPr>
        <p:spPr>
          <a:xfrm>
            <a:off x="9045709" y="2329489"/>
            <a:ext cx="1895802" cy="584775"/>
          </a:xfrm>
          <a:prstGeom prst="rect">
            <a:avLst/>
          </a:prstGeom>
          <a:noFill/>
        </p:spPr>
        <p:txBody>
          <a:bodyPr wrap="square">
            <a:spAutoFit/>
          </a:bodyPr>
          <a:lstStyle/>
          <a:p>
            <a:r>
              <a:rPr lang="vi-VN" sz="3200" dirty="0">
                <a:solidFill>
                  <a:srgbClr val="0000FF"/>
                </a:solidFill>
                <a:latin typeface="Times New Roman" panose="02020603050405020304" pitchFamily="18" charset="0"/>
                <a:cs typeface="Times New Roman" panose="02020603050405020304" pitchFamily="18" charset="0"/>
              </a:rPr>
              <a:t>Chiều dài</a:t>
            </a:r>
          </a:p>
        </p:txBody>
      </p:sp>
      <p:sp>
        <p:nvSpPr>
          <p:cNvPr id="17" name="Hộp Văn bản 16">
            <a:extLst>
              <a:ext uri="{FF2B5EF4-FFF2-40B4-BE49-F238E27FC236}">
                <a16:creationId xmlns:a16="http://schemas.microsoft.com/office/drawing/2014/main" id="{64EA4ED9-F189-3AB3-526E-49D4ACE18F75}"/>
              </a:ext>
            </a:extLst>
          </p:cNvPr>
          <p:cNvSpPr txBox="1"/>
          <p:nvPr/>
        </p:nvSpPr>
        <p:spPr>
          <a:xfrm>
            <a:off x="9045709" y="2824760"/>
            <a:ext cx="2201081" cy="584775"/>
          </a:xfrm>
          <a:prstGeom prst="rect">
            <a:avLst/>
          </a:prstGeom>
          <a:noFill/>
        </p:spPr>
        <p:txBody>
          <a:bodyPr wrap="square">
            <a:spAutoFit/>
          </a:bodyPr>
          <a:lstStyle/>
          <a:p>
            <a:r>
              <a:rPr lang="vi-VN" sz="3200" dirty="0">
                <a:solidFill>
                  <a:srgbClr val="0000FF"/>
                </a:solidFill>
                <a:latin typeface="Times New Roman" panose="02020603050405020304" pitchFamily="18" charset="0"/>
                <a:cs typeface="Times New Roman" panose="02020603050405020304" pitchFamily="18" charset="0"/>
              </a:rPr>
              <a:t>Chiều rộng</a:t>
            </a:r>
          </a:p>
        </p:txBody>
      </p:sp>
      <p:sp>
        <p:nvSpPr>
          <p:cNvPr id="18" name="Hộp Văn bản 17">
            <a:extLst>
              <a:ext uri="{FF2B5EF4-FFF2-40B4-BE49-F238E27FC236}">
                <a16:creationId xmlns:a16="http://schemas.microsoft.com/office/drawing/2014/main" id="{B64B3740-4D04-E0A9-C56A-37669510F752}"/>
              </a:ext>
            </a:extLst>
          </p:cNvPr>
          <p:cNvSpPr txBox="1"/>
          <p:nvPr/>
        </p:nvSpPr>
        <p:spPr>
          <a:xfrm>
            <a:off x="9077050" y="3320031"/>
            <a:ext cx="2201081" cy="584775"/>
          </a:xfrm>
          <a:prstGeom prst="rect">
            <a:avLst/>
          </a:prstGeom>
          <a:noFill/>
        </p:spPr>
        <p:txBody>
          <a:bodyPr wrap="square">
            <a:spAutoFit/>
          </a:bodyPr>
          <a:lstStyle/>
          <a:p>
            <a:r>
              <a:rPr lang="vi-VN" sz="3200" dirty="0">
                <a:solidFill>
                  <a:srgbClr val="0000FF"/>
                </a:solidFill>
                <a:latin typeface="Times New Roman" panose="02020603050405020304" pitchFamily="18" charset="0"/>
                <a:cs typeface="Times New Roman" panose="02020603050405020304" pitchFamily="18" charset="0"/>
              </a:rPr>
              <a:t>Chiều cao:</a:t>
            </a:r>
          </a:p>
        </p:txBody>
      </p:sp>
      <p:sp>
        <p:nvSpPr>
          <p:cNvPr id="19" name="Hộp Văn bản 18">
            <a:extLst>
              <a:ext uri="{FF2B5EF4-FFF2-40B4-BE49-F238E27FC236}">
                <a16:creationId xmlns:a16="http://schemas.microsoft.com/office/drawing/2014/main" id="{C3036C13-1018-C40D-02FB-88ED507E85A2}"/>
              </a:ext>
            </a:extLst>
          </p:cNvPr>
          <p:cNvSpPr txBox="1"/>
          <p:nvPr/>
        </p:nvSpPr>
        <p:spPr>
          <a:xfrm>
            <a:off x="7185668" y="4956017"/>
            <a:ext cx="668252"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40</a:t>
            </a:r>
          </a:p>
        </p:txBody>
      </p:sp>
      <p:sp>
        <p:nvSpPr>
          <p:cNvPr id="20" name="Hộp Văn bản 19">
            <a:extLst>
              <a:ext uri="{FF2B5EF4-FFF2-40B4-BE49-F238E27FC236}">
                <a16:creationId xmlns:a16="http://schemas.microsoft.com/office/drawing/2014/main" id="{E1EAFB6E-EC20-1951-4C99-B8D09DF6BDC8}"/>
              </a:ext>
            </a:extLst>
          </p:cNvPr>
          <p:cNvSpPr txBox="1"/>
          <p:nvPr/>
        </p:nvSpPr>
        <p:spPr>
          <a:xfrm>
            <a:off x="4073521" y="4659220"/>
            <a:ext cx="598687" cy="58918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40</a:t>
            </a:r>
          </a:p>
        </p:txBody>
      </p:sp>
      <p:sp>
        <p:nvSpPr>
          <p:cNvPr id="21" name="Hộp Văn bản 20">
            <a:extLst>
              <a:ext uri="{FF2B5EF4-FFF2-40B4-BE49-F238E27FC236}">
                <a16:creationId xmlns:a16="http://schemas.microsoft.com/office/drawing/2014/main" id="{038F01DA-6B19-D2B3-9272-4DB1643CE582}"/>
              </a:ext>
            </a:extLst>
          </p:cNvPr>
          <p:cNvSpPr txBox="1"/>
          <p:nvPr/>
        </p:nvSpPr>
        <p:spPr>
          <a:xfrm>
            <a:off x="7947538" y="2037101"/>
            <a:ext cx="668252"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60</a:t>
            </a:r>
          </a:p>
        </p:txBody>
      </p:sp>
      <p:sp>
        <p:nvSpPr>
          <p:cNvPr id="22" name="Hộp Văn bản 21">
            <a:extLst>
              <a:ext uri="{FF2B5EF4-FFF2-40B4-BE49-F238E27FC236}">
                <a16:creationId xmlns:a16="http://schemas.microsoft.com/office/drawing/2014/main" id="{BA90CB29-D768-E576-6230-552769C0B859}"/>
              </a:ext>
            </a:extLst>
          </p:cNvPr>
          <p:cNvSpPr txBox="1"/>
          <p:nvPr/>
        </p:nvSpPr>
        <p:spPr>
          <a:xfrm>
            <a:off x="3545341" y="5869646"/>
            <a:ext cx="7020390"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Vật thể có dạng hình chóp đều đáy vuông</a:t>
            </a:r>
          </a:p>
        </p:txBody>
      </p:sp>
    </p:spTree>
    <p:extLst>
      <p:ext uri="{BB962C8B-B14F-4D97-AF65-F5344CB8AC3E}">
        <p14:creationId xmlns:p14="http://schemas.microsoft.com/office/powerpoint/2010/main" val="24673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0"/>
                                  </p:stCondLst>
                                  <p:childTnLst>
                                    <p:animMotion origin="layout" path="M 3.33333E-6 2.22222E-6 L 0.29531 -0.38287 " pathEditMode="relative" rAng="0" ptsTypes="AA">
                                      <p:cBhvr>
                                        <p:cTn id="25" dur="2000" fill="hold"/>
                                        <p:tgtEl>
                                          <p:spTgt spid="19"/>
                                        </p:tgtEl>
                                        <p:attrNameLst>
                                          <p:attrName>ppt_x</p:attrName>
                                          <p:attrName>ppt_y</p:attrName>
                                        </p:attrNameLst>
                                      </p:cBhvr>
                                      <p:rCtr x="14766" y="-19144"/>
                                    </p:animMotion>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3.75E-6 -2.22222E-6 L 0.56641 -0.26759 " pathEditMode="relative" rAng="0" ptsTypes="AA">
                                      <p:cBhvr>
                                        <p:cTn id="39" dur="2000" fill="hold"/>
                                        <p:tgtEl>
                                          <p:spTgt spid="20"/>
                                        </p:tgtEl>
                                        <p:attrNameLst>
                                          <p:attrName>ppt_x</p:attrName>
                                          <p:attrName>ppt_y</p:attrName>
                                        </p:attrNameLst>
                                      </p:cBhvr>
                                      <p:rCtr x="28320" y="-13380"/>
                                    </p:animMotion>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3.33333E-6 L 0.24843 0.1919 " pathEditMode="relative" rAng="0" ptsTypes="AA">
                                      <p:cBhvr>
                                        <p:cTn id="53" dur="2000" fill="hold"/>
                                        <p:tgtEl>
                                          <p:spTgt spid="21"/>
                                        </p:tgtEl>
                                        <p:attrNameLst>
                                          <p:attrName>ppt_x</p:attrName>
                                          <p:attrName>ppt_y</p:attrName>
                                        </p:attrNameLst>
                                      </p:cBhvr>
                                      <p:rCtr x="12422" y="9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19" grpId="1"/>
      <p:bldP spid="20" grpId="0"/>
      <p:bldP spid="20" grpId="1"/>
      <p:bldP spid="21" grpId="0"/>
      <p:bldP spid="21" grpId="1"/>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0">
            <a:extLst>
              <a:ext uri="{FF2B5EF4-FFF2-40B4-BE49-F238E27FC236}">
                <a16:creationId xmlns:a16="http://schemas.microsoft.com/office/drawing/2014/main" id="{92CF26E6-FE15-AB5A-7282-A08B8BF267E9}"/>
              </a:ext>
            </a:extLst>
          </p:cNvPr>
          <p:cNvSpPr txBox="1"/>
          <p:nvPr/>
        </p:nvSpPr>
        <p:spPr>
          <a:xfrm>
            <a:off x="-56564" y="-4638"/>
            <a:ext cx="6457364"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Quy trình vẽ hình chiếu vuông góc</a:t>
            </a:r>
          </a:p>
        </p:txBody>
      </p:sp>
      <p:pic>
        <p:nvPicPr>
          <p:cNvPr id="12" name="Picture 15">
            <a:extLst>
              <a:ext uri="{FF2B5EF4-FFF2-40B4-BE49-F238E27FC236}">
                <a16:creationId xmlns:a16="http://schemas.microsoft.com/office/drawing/2014/main" id="{EEE5BA4E-4BD2-256F-B8F2-DEC3B78EA39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58323" y="249488"/>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13">
            <a:extLst>
              <a:ext uri="{FF2B5EF4-FFF2-40B4-BE49-F238E27FC236}">
                <a16:creationId xmlns:a16="http://schemas.microsoft.com/office/drawing/2014/main" id="{3FA5AE12-AE73-92ED-DB88-86C8CD1F6C0C}"/>
              </a:ext>
            </a:extLst>
          </p:cNvPr>
          <p:cNvSpPr txBox="1"/>
          <p:nvPr/>
        </p:nvSpPr>
        <p:spPr>
          <a:xfrm>
            <a:off x="0" y="889843"/>
            <a:ext cx="3729534" cy="5078313"/>
          </a:xfrm>
          <a:prstGeom prst="rect">
            <a:avLst/>
          </a:prstGeom>
          <a:noFill/>
        </p:spPr>
        <p:txBody>
          <a:bodyPr wrap="square">
            <a:spAutoFit/>
          </a:bodyPr>
          <a:lstStyle/>
          <a:p>
            <a:r>
              <a:rPr lang="vi-VN" sz="5400" dirty="0">
                <a:latin typeface="Times New Roman" panose="02020603050405020304" pitchFamily="18" charset="0"/>
                <a:cs typeface="Times New Roman" panose="02020603050405020304" pitchFamily="18" charset="0"/>
              </a:rPr>
              <a:t>Bước 2. Xác định được hướng chiếu theo phép chiếu vuông góc.</a:t>
            </a:r>
          </a:p>
        </p:txBody>
      </p:sp>
      <p:pic>
        <p:nvPicPr>
          <p:cNvPr id="15" name="Picture 7">
            <a:extLst>
              <a:ext uri="{FF2B5EF4-FFF2-40B4-BE49-F238E27FC236}">
                <a16:creationId xmlns:a16="http://schemas.microsoft.com/office/drawing/2014/main" id="{72E38211-F560-FA6B-A4D4-FBF34E7B2810}"/>
              </a:ext>
            </a:extLst>
          </p:cNvPr>
          <p:cNvPicPr>
            <a:picLocks noChangeAspect="1"/>
          </p:cNvPicPr>
          <p:nvPr/>
        </p:nvPicPr>
        <p:blipFill rotWithShape="1">
          <a:blip r:embed="rId3"/>
          <a:srcRect l="2038"/>
          <a:stretch/>
        </p:blipFill>
        <p:spPr>
          <a:xfrm>
            <a:off x="5136146" y="993802"/>
            <a:ext cx="5552730" cy="5738938"/>
          </a:xfrm>
          <a:prstGeom prst="rect">
            <a:avLst/>
          </a:prstGeom>
        </p:spPr>
      </p:pic>
      <p:grpSp>
        <p:nvGrpSpPr>
          <p:cNvPr id="2" name="Nhóm 1">
            <a:extLst>
              <a:ext uri="{FF2B5EF4-FFF2-40B4-BE49-F238E27FC236}">
                <a16:creationId xmlns:a16="http://schemas.microsoft.com/office/drawing/2014/main" id="{215B1AC1-7DB1-D5B3-B978-739EB971F381}"/>
              </a:ext>
            </a:extLst>
          </p:cNvPr>
          <p:cNvGrpSpPr/>
          <p:nvPr/>
        </p:nvGrpSpPr>
        <p:grpSpPr>
          <a:xfrm rot="7045539">
            <a:off x="9875345" y="4385547"/>
            <a:ext cx="646331" cy="1034910"/>
            <a:chOff x="7970162" y="1548027"/>
            <a:chExt cx="646331" cy="1034910"/>
          </a:xfrm>
        </p:grpSpPr>
        <p:sp>
          <p:nvSpPr>
            <p:cNvPr id="3" name="Line 28">
              <a:extLst>
                <a:ext uri="{FF2B5EF4-FFF2-40B4-BE49-F238E27FC236}">
                  <a16:creationId xmlns:a16="http://schemas.microsoft.com/office/drawing/2014/main" id="{AADD1C50-BE77-8AD5-4D57-3F66C1294123}"/>
                </a:ext>
              </a:extLst>
            </p:cNvPr>
            <p:cNvSpPr>
              <a:spLocks noChangeShapeType="1"/>
            </p:cNvSpPr>
            <p:nvPr/>
          </p:nvSpPr>
          <p:spPr bwMode="auto">
            <a:xfrm>
              <a:off x="8566849" y="1835846"/>
              <a:ext cx="0" cy="580111"/>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vi-VN" sz="3600"/>
            </a:p>
          </p:txBody>
        </p:sp>
        <p:sp>
          <p:nvSpPr>
            <p:cNvPr id="4" name="Text Box 34">
              <a:extLst>
                <a:ext uri="{FF2B5EF4-FFF2-40B4-BE49-F238E27FC236}">
                  <a16:creationId xmlns:a16="http://schemas.microsoft.com/office/drawing/2014/main" id="{141CEBCD-4BE5-F0A9-A6EC-43BE24210241}"/>
                </a:ext>
              </a:extLst>
            </p:cNvPr>
            <p:cNvSpPr txBox="1">
              <a:spLocks noChangeArrowheads="1"/>
            </p:cNvSpPr>
            <p:nvPr/>
          </p:nvSpPr>
          <p:spPr bwMode="auto">
            <a:xfrm rot="16263440">
              <a:off x="7775873" y="1742316"/>
              <a:ext cx="1034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buClr>
                  <a:srgbClr val="FF66FF"/>
                </a:buClr>
                <a:buFont typeface="Wingdings" panose="05000000000000000000" pitchFamily="2" charset="2"/>
                <a:buNone/>
              </a:pPr>
              <a:r>
                <a:rPr lang="en-US" altLang="vi-VN" sz="3600" b="1" dirty="0">
                  <a:solidFill>
                    <a:srgbClr val="FF0000"/>
                  </a:solidFill>
                  <a:latin typeface="VNI-Times" pitchFamily="2" charset="0"/>
                </a:rPr>
                <a:t>A</a:t>
              </a:r>
            </a:p>
          </p:txBody>
        </p:sp>
      </p:grpSp>
      <p:sp>
        <p:nvSpPr>
          <p:cNvPr id="5" name="Hộp Văn bản 4">
            <a:extLst>
              <a:ext uri="{FF2B5EF4-FFF2-40B4-BE49-F238E27FC236}">
                <a16:creationId xmlns:a16="http://schemas.microsoft.com/office/drawing/2014/main" id="{87896059-BE63-6311-E637-F8F22AE6BA30}"/>
              </a:ext>
            </a:extLst>
          </p:cNvPr>
          <p:cNvSpPr txBox="1"/>
          <p:nvPr/>
        </p:nvSpPr>
        <p:spPr>
          <a:xfrm>
            <a:off x="10198511" y="5453617"/>
            <a:ext cx="1789945" cy="1077218"/>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Quan sát từ trước</a:t>
            </a:r>
          </a:p>
        </p:txBody>
      </p:sp>
      <p:grpSp>
        <p:nvGrpSpPr>
          <p:cNvPr id="6" name="Nhóm 5">
            <a:extLst>
              <a:ext uri="{FF2B5EF4-FFF2-40B4-BE49-F238E27FC236}">
                <a16:creationId xmlns:a16="http://schemas.microsoft.com/office/drawing/2014/main" id="{3BFA88C9-D202-18B0-7902-1A19897AB051}"/>
              </a:ext>
            </a:extLst>
          </p:cNvPr>
          <p:cNvGrpSpPr/>
          <p:nvPr/>
        </p:nvGrpSpPr>
        <p:grpSpPr>
          <a:xfrm>
            <a:off x="7322921" y="249487"/>
            <a:ext cx="1034910" cy="646331"/>
            <a:chOff x="8328642" y="1835078"/>
            <a:chExt cx="1034910" cy="646331"/>
          </a:xfrm>
        </p:grpSpPr>
        <p:sp>
          <p:nvSpPr>
            <p:cNvPr id="7" name="Line 28">
              <a:extLst>
                <a:ext uri="{FF2B5EF4-FFF2-40B4-BE49-F238E27FC236}">
                  <a16:creationId xmlns:a16="http://schemas.microsoft.com/office/drawing/2014/main" id="{904E032E-244E-811A-535D-C665A25D02B7}"/>
                </a:ext>
              </a:extLst>
            </p:cNvPr>
            <p:cNvSpPr>
              <a:spLocks noChangeShapeType="1"/>
            </p:cNvSpPr>
            <p:nvPr/>
          </p:nvSpPr>
          <p:spPr bwMode="auto">
            <a:xfrm>
              <a:off x="8566849" y="1835846"/>
              <a:ext cx="0" cy="580111"/>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vi-VN" sz="3600"/>
            </a:p>
          </p:txBody>
        </p:sp>
        <p:sp>
          <p:nvSpPr>
            <p:cNvPr id="8" name="Text Box 34">
              <a:extLst>
                <a:ext uri="{FF2B5EF4-FFF2-40B4-BE49-F238E27FC236}">
                  <a16:creationId xmlns:a16="http://schemas.microsoft.com/office/drawing/2014/main" id="{6E09ED6C-0F45-411C-831B-480DE3103A2A}"/>
                </a:ext>
              </a:extLst>
            </p:cNvPr>
            <p:cNvSpPr txBox="1">
              <a:spLocks noChangeArrowheads="1"/>
            </p:cNvSpPr>
            <p:nvPr/>
          </p:nvSpPr>
          <p:spPr bwMode="auto">
            <a:xfrm>
              <a:off x="8328642" y="1835078"/>
              <a:ext cx="1034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buClr>
                  <a:srgbClr val="FF66FF"/>
                </a:buClr>
                <a:buFont typeface="Wingdings" panose="05000000000000000000" pitchFamily="2" charset="2"/>
                <a:buNone/>
              </a:pPr>
              <a:r>
                <a:rPr lang="en-US" altLang="vi-VN" sz="3600" b="1" dirty="0">
                  <a:solidFill>
                    <a:srgbClr val="FF0000"/>
                  </a:solidFill>
                  <a:latin typeface="VNI-Times" pitchFamily="2" charset="0"/>
                </a:rPr>
                <a:t>C</a:t>
              </a:r>
            </a:p>
          </p:txBody>
        </p:sp>
      </p:grpSp>
      <p:sp>
        <p:nvSpPr>
          <p:cNvPr id="9" name="Hộp Văn bản 8">
            <a:extLst>
              <a:ext uri="{FF2B5EF4-FFF2-40B4-BE49-F238E27FC236}">
                <a16:creationId xmlns:a16="http://schemas.microsoft.com/office/drawing/2014/main" id="{07ECBCE1-6C36-F540-A490-216E9E1A3BC4}"/>
              </a:ext>
            </a:extLst>
          </p:cNvPr>
          <p:cNvSpPr txBox="1"/>
          <p:nvPr/>
        </p:nvSpPr>
        <p:spPr>
          <a:xfrm>
            <a:off x="4528000" y="2022643"/>
            <a:ext cx="1789945" cy="1077218"/>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Quan sát từ trái</a:t>
            </a:r>
          </a:p>
        </p:txBody>
      </p:sp>
      <p:grpSp>
        <p:nvGrpSpPr>
          <p:cNvPr id="10" name="Nhóm 9">
            <a:extLst>
              <a:ext uri="{FF2B5EF4-FFF2-40B4-BE49-F238E27FC236}">
                <a16:creationId xmlns:a16="http://schemas.microsoft.com/office/drawing/2014/main" id="{364E6C86-2B20-3255-648F-8902C33AA81D}"/>
              </a:ext>
            </a:extLst>
          </p:cNvPr>
          <p:cNvGrpSpPr/>
          <p:nvPr/>
        </p:nvGrpSpPr>
        <p:grpSpPr>
          <a:xfrm rot="16200000">
            <a:off x="5545212" y="1349692"/>
            <a:ext cx="646331" cy="1034910"/>
            <a:chOff x="8522931" y="1640789"/>
            <a:chExt cx="646331" cy="1034910"/>
          </a:xfrm>
        </p:grpSpPr>
        <p:sp>
          <p:nvSpPr>
            <p:cNvPr id="13" name="Line 28">
              <a:extLst>
                <a:ext uri="{FF2B5EF4-FFF2-40B4-BE49-F238E27FC236}">
                  <a16:creationId xmlns:a16="http://schemas.microsoft.com/office/drawing/2014/main" id="{92DD15D1-BA58-B360-B2DF-85948EB9EE79}"/>
                </a:ext>
              </a:extLst>
            </p:cNvPr>
            <p:cNvSpPr>
              <a:spLocks noChangeShapeType="1"/>
            </p:cNvSpPr>
            <p:nvPr/>
          </p:nvSpPr>
          <p:spPr bwMode="auto">
            <a:xfrm>
              <a:off x="8566849" y="1835846"/>
              <a:ext cx="0" cy="580111"/>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vi-VN" sz="3600"/>
            </a:p>
          </p:txBody>
        </p:sp>
        <p:sp>
          <p:nvSpPr>
            <p:cNvPr id="23" name="Text Box 34">
              <a:extLst>
                <a:ext uri="{FF2B5EF4-FFF2-40B4-BE49-F238E27FC236}">
                  <a16:creationId xmlns:a16="http://schemas.microsoft.com/office/drawing/2014/main" id="{1257502A-7A19-CCA5-4C73-EFFDCFE35C10}"/>
                </a:ext>
              </a:extLst>
            </p:cNvPr>
            <p:cNvSpPr txBox="1">
              <a:spLocks noChangeArrowheads="1"/>
            </p:cNvSpPr>
            <p:nvPr/>
          </p:nvSpPr>
          <p:spPr bwMode="auto">
            <a:xfrm rot="5418613">
              <a:off x="8328642" y="1835078"/>
              <a:ext cx="1034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buClr>
                  <a:srgbClr val="FF66FF"/>
                </a:buClr>
                <a:buFont typeface="Wingdings" panose="05000000000000000000" pitchFamily="2" charset="2"/>
                <a:buNone/>
              </a:pPr>
              <a:r>
                <a:rPr lang="en-US" altLang="vi-VN" sz="3600" b="1" dirty="0">
                  <a:solidFill>
                    <a:srgbClr val="FF0000"/>
                  </a:solidFill>
                  <a:latin typeface="VNI-Times" pitchFamily="2" charset="0"/>
                </a:rPr>
                <a:t>B</a:t>
              </a:r>
            </a:p>
          </p:txBody>
        </p:sp>
      </p:grpSp>
      <p:sp>
        <p:nvSpPr>
          <p:cNvPr id="24" name="Hộp Văn bản 23">
            <a:extLst>
              <a:ext uri="{FF2B5EF4-FFF2-40B4-BE49-F238E27FC236}">
                <a16:creationId xmlns:a16="http://schemas.microsoft.com/office/drawing/2014/main" id="{3FA9169B-B04F-D9DE-00F7-5D7535206E08}"/>
              </a:ext>
            </a:extLst>
          </p:cNvPr>
          <p:cNvSpPr txBox="1"/>
          <p:nvPr/>
        </p:nvSpPr>
        <p:spPr>
          <a:xfrm>
            <a:off x="8013617" y="-4638"/>
            <a:ext cx="1789945" cy="1077218"/>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Quan sát từ trên</a:t>
            </a:r>
          </a:p>
        </p:txBody>
      </p:sp>
    </p:spTree>
    <p:extLst>
      <p:ext uri="{BB962C8B-B14F-4D97-AF65-F5344CB8AC3E}">
        <p14:creationId xmlns:p14="http://schemas.microsoft.com/office/powerpoint/2010/main" val="4047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heel(1)">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heel(1)">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heel(1)">
                                      <p:cBhvr>
                                        <p:cTn id="3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0">
            <a:extLst>
              <a:ext uri="{FF2B5EF4-FFF2-40B4-BE49-F238E27FC236}">
                <a16:creationId xmlns:a16="http://schemas.microsoft.com/office/drawing/2014/main" id="{92CF26E6-FE15-AB5A-7282-A08B8BF267E9}"/>
              </a:ext>
            </a:extLst>
          </p:cNvPr>
          <p:cNvSpPr txBox="1"/>
          <p:nvPr/>
        </p:nvSpPr>
        <p:spPr>
          <a:xfrm>
            <a:off x="-56564" y="-4638"/>
            <a:ext cx="6457364"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Quy trình vẽ hình chiếu vuông góc</a:t>
            </a:r>
          </a:p>
        </p:txBody>
      </p:sp>
      <p:pic>
        <p:nvPicPr>
          <p:cNvPr id="12" name="Picture 15">
            <a:extLst>
              <a:ext uri="{FF2B5EF4-FFF2-40B4-BE49-F238E27FC236}">
                <a16:creationId xmlns:a16="http://schemas.microsoft.com/office/drawing/2014/main" id="{EEE5BA4E-4BD2-256F-B8F2-DEC3B78EA39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58323" y="249488"/>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13">
            <a:extLst>
              <a:ext uri="{FF2B5EF4-FFF2-40B4-BE49-F238E27FC236}">
                <a16:creationId xmlns:a16="http://schemas.microsoft.com/office/drawing/2014/main" id="{3FA5AE12-AE73-92ED-DB88-86C8CD1F6C0C}"/>
              </a:ext>
            </a:extLst>
          </p:cNvPr>
          <p:cNvSpPr txBox="1"/>
          <p:nvPr/>
        </p:nvSpPr>
        <p:spPr>
          <a:xfrm>
            <a:off x="0" y="889843"/>
            <a:ext cx="3729534" cy="4247317"/>
          </a:xfrm>
          <a:prstGeom prst="rect">
            <a:avLst/>
          </a:prstGeom>
          <a:noFill/>
        </p:spPr>
        <p:txBody>
          <a:bodyPr wrap="square">
            <a:spAutoFit/>
          </a:bodyPr>
          <a:lstStyle/>
          <a:p>
            <a:r>
              <a:rPr lang="vi-VN" sz="5400" dirty="0">
                <a:latin typeface="Times New Roman" panose="02020603050405020304" pitchFamily="18" charset="0"/>
                <a:cs typeface="Times New Roman" panose="02020603050405020304" pitchFamily="18" charset="0"/>
              </a:rPr>
              <a:t>Bước 3: Xác định vị trí và tỉ lệ các hình chiếu trên giấy vẽ.</a:t>
            </a:r>
          </a:p>
        </p:txBody>
      </p:sp>
      <p:sp>
        <p:nvSpPr>
          <p:cNvPr id="5" name="Hộp Văn bản 4">
            <a:extLst>
              <a:ext uri="{FF2B5EF4-FFF2-40B4-BE49-F238E27FC236}">
                <a16:creationId xmlns:a16="http://schemas.microsoft.com/office/drawing/2014/main" id="{87896059-BE63-6311-E637-F8F22AE6BA30}"/>
              </a:ext>
            </a:extLst>
          </p:cNvPr>
          <p:cNvSpPr txBox="1"/>
          <p:nvPr/>
        </p:nvSpPr>
        <p:spPr>
          <a:xfrm>
            <a:off x="4576176" y="1006535"/>
            <a:ext cx="7615824" cy="830997"/>
          </a:xfrm>
          <a:prstGeom prst="rect">
            <a:avLst/>
          </a:prstGeom>
          <a:noFill/>
        </p:spPr>
        <p:txBody>
          <a:bodyPr wrap="square">
            <a:spAutoFit/>
          </a:bodyPr>
          <a:lstStyle/>
          <a:p>
            <a:r>
              <a:rPr lang="vi-VN" sz="4800" dirty="0">
                <a:solidFill>
                  <a:srgbClr val="0000FF"/>
                </a:solidFill>
                <a:latin typeface="Times New Roman" panose="02020603050405020304" pitchFamily="18" charset="0"/>
                <a:cs typeface="Times New Roman" panose="02020603050405020304" pitchFamily="18" charset="0"/>
              </a:rPr>
              <a:t>Vẽ theo tỉ lệ nguyên hình 1:1</a:t>
            </a:r>
          </a:p>
        </p:txBody>
      </p:sp>
      <p:grpSp>
        <p:nvGrpSpPr>
          <p:cNvPr id="16" name="Nhóm 15">
            <a:extLst>
              <a:ext uri="{FF2B5EF4-FFF2-40B4-BE49-F238E27FC236}">
                <a16:creationId xmlns:a16="http://schemas.microsoft.com/office/drawing/2014/main" id="{0ABD4434-27CA-3B38-4126-C714CE565E30}"/>
              </a:ext>
            </a:extLst>
          </p:cNvPr>
          <p:cNvGrpSpPr/>
          <p:nvPr/>
        </p:nvGrpSpPr>
        <p:grpSpPr>
          <a:xfrm>
            <a:off x="3834347" y="2263930"/>
            <a:ext cx="8102009" cy="4433777"/>
            <a:chOff x="2668772" y="2062716"/>
            <a:chExt cx="6867781" cy="4008475"/>
          </a:xfrm>
        </p:grpSpPr>
        <p:sp>
          <p:nvSpPr>
            <p:cNvPr id="17" name="Hình chữ nhật 16">
              <a:extLst>
                <a:ext uri="{FF2B5EF4-FFF2-40B4-BE49-F238E27FC236}">
                  <a16:creationId xmlns:a16="http://schemas.microsoft.com/office/drawing/2014/main" id="{4B717358-3174-209A-06FD-D5284BFE275C}"/>
                </a:ext>
              </a:extLst>
            </p:cNvPr>
            <p:cNvSpPr/>
            <p:nvPr/>
          </p:nvSpPr>
          <p:spPr>
            <a:xfrm>
              <a:off x="2668772" y="2062716"/>
              <a:ext cx="6867781" cy="40084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18" name="Đường nối Thẳng 17">
              <a:extLst>
                <a:ext uri="{FF2B5EF4-FFF2-40B4-BE49-F238E27FC236}">
                  <a16:creationId xmlns:a16="http://schemas.microsoft.com/office/drawing/2014/main" id="{F3CCA954-69D6-A21E-43FF-ABF8C7AA9B92}"/>
                </a:ext>
              </a:extLst>
            </p:cNvPr>
            <p:cNvCxnSpPr>
              <a:stCxn id="17" idx="0"/>
              <a:endCxn id="17" idx="2"/>
            </p:cNvCxnSpPr>
            <p:nvPr/>
          </p:nvCxnSpPr>
          <p:spPr>
            <a:xfrm>
              <a:off x="6102663" y="2062716"/>
              <a:ext cx="0" cy="4008475"/>
            </a:xfrm>
            <a:prstGeom prst="line">
              <a:avLst/>
            </a:prstGeom>
          </p:spPr>
          <p:style>
            <a:lnRef idx="1">
              <a:schemeClr val="dk1"/>
            </a:lnRef>
            <a:fillRef idx="0">
              <a:schemeClr val="dk1"/>
            </a:fillRef>
            <a:effectRef idx="0">
              <a:schemeClr val="dk1"/>
            </a:effectRef>
            <a:fontRef idx="minor">
              <a:schemeClr val="tx1"/>
            </a:fontRef>
          </p:style>
        </p:cxnSp>
        <p:cxnSp>
          <p:nvCxnSpPr>
            <p:cNvPr id="19" name="Đường nối Thẳng 18">
              <a:extLst>
                <a:ext uri="{FF2B5EF4-FFF2-40B4-BE49-F238E27FC236}">
                  <a16:creationId xmlns:a16="http://schemas.microsoft.com/office/drawing/2014/main" id="{59674869-3DFD-6303-4B83-8A407026BE11}"/>
                </a:ext>
              </a:extLst>
            </p:cNvPr>
            <p:cNvCxnSpPr>
              <a:cxnSpLocks/>
              <a:stCxn id="17" idx="1"/>
              <a:endCxn id="17" idx="3"/>
            </p:cNvCxnSpPr>
            <p:nvPr/>
          </p:nvCxnSpPr>
          <p:spPr>
            <a:xfrm>
              <a:off x="2668772" y="4066954"/>
              <a:ext cx="6867781" cy="0"/>
            </a:xfrm>
            <a:prstGeom prst="line">
              <a:avLst/>
            </a:prstGeom>
          </p:spPr>
          <p:style>
            <a:lnRef idx="1">
              <a:schemeClr val="dk1"/>
            </a:lnRef>
            <a:fillRef idx="0">
              <a:schemeClr val="dk1"/>
            </a:fillRef>
            <a:effectRef idx="0">
              <a:schemeClr val="dk1"/>
            </a:effectRef>
            <a:fontRef idx="minor">
              <a:schemeClr val="tx1"/>
            </a:fontRef>
          </p:style>
        </p:cxnSp>
      </p:grpSp>
      <p:sp>
        <p:nvSpPr>
          <p:cNvPr id="20" name="TextBox 14">
            <a:extLst>
              <a:ext uri="{FF2B5EF4-FFF2-40B4-BE49-F238E27FC236}">
                <a16:creationId xmlns:a16="http://schemas.microsoft.com/office/drawing/2014/main" id="{1D29F6A9-4AF3-3F12-9B7C-5ED40BF8E96A}"/>
              </a:ext>
            </a:extLst>
          </p:cNvPr>
          <p:cNvSpPr txBox="1">
            <a:spLocks noChangeArrowheads="1"/>
          </p:cNvSpPr>
          <p:nvPr/>
        </p:nvSpPr>
        <p:spPr bwMode="auto">
          <a:xfrm>
            <a:off x="4277014" y="2648424"/>
            <a:ext cx="3170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ÑÖÙNG</a:t>
            </a:r>
          </a:p>
        </p:txBody>
      </p:sp>
      <p:sp>
        <p:nvSpPr>
          <p:cNvPr id="21" name="TextBox 15">
            <a:extLst>
              <a:ext uri="{FF2B5EF4-FFF2-40B4-BE49-F238E27FC236}">
                <a16:creationId xmlns:a16="http://schemas.microsoft.com/office/drawing/2014/main" id="{30DDDEAF-A284-BDC2-BD1D-92DA2C5E9BB5}"/>
              </a:ext>
            </a:extLst>
          </p:cNvPr>
          <p:cNvSpPr txBox="1">
            <a:spLocks noChangeArrowheads="1"/>
          </p:cNvSpPr>
          <p:nvPr/>
        </p:nvSpPr>
        <p:spPr bwMode="auto">
          <a:xfrm>
            <a:off x="8225010" y="2648424"/>
            <a:ext cx="32227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CAÏNH</a:t>
            </a:r>
          </a:p>
        </p:txBody>
      </p:sp>
      <p:sp>
        <p:nvSpPr>
          <p:cNvPr id="22" name="TextBox 16">
            <a:extLst>
              <a:ext uri="{FF2B5EF4-FFF2-40B4-BE49-F238E27FC236}">
                <a16:creationId xmlns:a16="http://schemas.microsoft.com/office/drawing/2014/main" id="{9AA18DCA-C4B8-F593-448E-EE6EC9057F0E}"/>
              </a:ext>
            </a:extLst>
          </p:cNvPr>
          <p:cNvSpPr txBox="1">
            <a:spLocks noChangeArrowheads="1"/>
          </p:cNvSpPr>
          <p:nvPr/>
        </p:nvSpPr>
        <p:spPr bwMode="auto">
          <a:xfrm>
            <a:off x="4277015" y="4926639"/>
            <a:ext cx="31701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HÌNH CHIEÁU BAÈNG</a:t>
            </a:r>
          </a:p>
        </p:txBody>
      </p:sp>
      <p:sp>
        <p:nvSpPr>
          <p:cNvPr id="25" name="Hộp Văn bản 24">
            <a:extLst>
              <a:ext uri="{FF2B5EF4-FFF2-40B4-BE49-F238E27FC236}">
                <a16:creationId xmlns:a16="http://schemas.microsoft.com/office/drawing/2014/main" id="{582460B8-0FFB-ED5C-A3FA-1D326BCBC42E}"/>
              </a:ext>
            </a:extLst>
          </p:cNvPr>
          <p:cNvSpPr txBox="1"/>
          <p:nvPr/>
        </p:nvSpPr>
        <p:spPr>
          <a:xfrm>
            <a:off x="5362064" y="3144751"/>
            <a:ext cx="1697035" cy="923330"/>
          </a:xfrm>
          <a:prstGeom prst="rect">
            <a:avLst/>
          </a:prstGeom>
          <a:noFill/>
        </p:spPr>
        <p:txBody>
          <a:bodyPr wrap="square" rtlCol="0">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1</a:t>
            </a:r>
          </a:p>
        </p:txBody>
      </p:sp>
      <p:sp>
        <p:nvSpPr>
          <p:cNvPr id="26" name="Hộp Văn bản 25">
            <a:extLst>
              <a:ext uri="{FF2B5EF4-FFF2-40B4-BE49-F238E27FC236}">
                <a16:creationId xmlns:a16="http://schemas.microsoft.com/office/drawing/2014/main" id="{24C0DA30-6044-016A-D1CA-1469944B692B}"/>
              </a:ext>
            </a:extLst>
          </p:cNvPr>
          <p:cNvSpPr txBox="1"/>
          <p:nvPr/>
        </p:nvSpPr>
        <p:spPr>
          <a:xfrm>
            <a:off x="9458971" y="3110089"/>
            <a:ext cx="1238511" cy="923330"/>
          </a:xfrm>
          <a:prstGeom prst="rect">
            <a:avLst/>
          </a:prstGeom>
          <a:noFill/>
        </p:spPr>
        <p:txBody>
          <a:bodyPr wrap="square">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2</a:t>
            </a:r>
          </a:p>
        </p:txBody>
      </p:sp>
      <p:sp>
        <p:nvSpPr>
          <p:cNvPr id="27" name="Hộp Văn bản 26">
            <a:extLst>
              <a:ext uri="{FF2B5EF4-FFF2-40B4-BE49-F238E27FC236}">
                <a16:creationId xmlns:a16="http://schemas.microsoft.com/office/drawing/2014/main" id="{FC5732D1-64AD-A5EF-6676-D0C5CC3D8F47}"/>
              </a:ext>
            </a:extLst>
          </p:cNvPr>
          <p:cNvSpPr txBox="1"/>
          <p:nvPr/>
        </p:nvSpPr>
        <p:spPr>
          <a:xfrm>
            <a:off x="5368979" y="5326978"/>
            <a:ext cx="1238511" cy="923330"/>
          </a:xfrm>
          <a:prstGeom prst="rect">
            <a:avLst/>
          </a:prstGeom>
          <a:noFill/>
        </p:spPr>
        <p:txBody>
          <a:bodyPr wrap="square">
            <a:spAutoFit/>
          </a:bodyPr>
          <a:lstStyle/>
          <a:p>
            <a:pPr defTabSz="914400" fontAlgn="base">
              <a:spcBef>
                <a:spcPct val="0"/>
              </a:spcBef>
              <a:spcAft>
                <a:spcPct val="0"/>
              </a:spcAft>
            </a:pPr>
            <a:r>
              <a:rPr lang="vi-VN" sz="5400" dirty="0">
                <a:solidFill>
                  <a:srgbClr val="FF0000"/>
                </a:solidFill>
                <a:latin typeface="Arial"/>
                <a:cs typeface="Arial" panose="020B0604020202020204" pitchFamily="34" charset="0"/>
              </a:rPr>
              <a:t>3</a:t>
            </a:r>
          </a:p>
        </p:txBody>
      </p:sp>
    </p:spTree>
    <p:extLst>
      <p:ext uri="{BB962C8B-B14F-4D97-AF65-F5344CB8AC3E}">
        <p14:creationId xmlns:p14="http://schemas.microsoft.com/office/powerpoint/2010/main" val="326500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heel(1)">
                                      <p:cBhvr>
                                        <p:cTn id="12" dur="2000"/>
                                        <p:tgtEl>
                                          <p:spTgt spid="2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heel(1)">
                                      <p:cBhvr>
                                        <p:cTn id="18" dur="2000"/>
                                        <p:tgtEl>
                                          <p:spTgt spid="27"/>
                                        </p:tgtEl>
                                      </p:cBhvr>
                                    </p:animEffect>
                                  </p:childTnLst>
                                </p:cTn>
                              </p:par>
                              <p:par>
                                <p:cTn id="19" presetID="21"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circle(in)">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1" grpId="0"/>
      <p:bldP spid="22" grpId="0"/>
      <p:bldP spid="25" grpId="0"/>
      <p:bldP spid="26"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0">
            <a:extLst>
              <a:ext uri="{FF2B5EF4-FFF2-40B4-BE49-F238E27FC236}">
                <a16:creationId xmlns:a16="http://schemas.microsoft.com/office/drawing/2014/main" id="{92CF26E6-FE15-AB5A-7282-A08B8BF267E9}"/>
              </a:ext>
            </a:extLst>
          </p:cNvPr>
          <p:cNvSpPr txBox="1"/>
          <p:nvPr/>
        </p:nvSpPr>
        <p:spPr>
          <a:xfrm>
            <a:off x="-56564" y="-4638"/>
            <a:ext cx="6457364" cy="584775"/>
          </a:xfrm>
          <a:prstGeom prst="rect">
            <a:avLst/>
          </a:prstGeom>
          <a:noFill/>
        </p:spPr>
        <p:txBody>
          <a:bodyPr wrap="square">
            <a:spAutoFit/>
          </a:bodyPr>
          <a:lstStyle/>
          <a:p>
            <a:r>
              <a:rPr lang="vi-VN" sz="3200" dirty="0">
                <a:solidFill>
                  <a:srgbClr val="FF0000"/>
                </a:solidFill>
                <a:latin typeface="Times New Roman" panose="02020603050405020304" pitchFamily="18" charset="0"/>
                <a:cs typeface="Times New Roman" panose="02020603050405020304" pitchFamily="18" charset="0"/>
              </a:rPr>
              <a:t>Quy trình vẽ hình chiếu vuông góc</a:t>
            </a:r>
          </a:p>
        </p:txBody>
      </p:sp>
      <p:pic>
        <p:nvPicPr>
          <p:cNvPr id="12" name="Picture 15">
            <a:extLst>
              <a:ext uri="{FF2B5EF4-FFF2-40B4-BE49-F238E27FC236}">
                <a16:creationId xmlns:a16="http://schemas.microsoft.com/office/drawing/2014/main" id="{EEE5BA4E-4BD2-256F-B8F2-DEC3B78EA39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58323" y="249488"/>
            <a:ext cx="878033" cy="644236"/>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13">
            <a:extLst>
              <a:ext uri="{FF2B5EF4-FFF2-40B4-BE49-F238E27FC236}">
                <a16:creationId xmlns:a16="http://schemas.microsoft.com/office/drawing/2014/main" id="{3FA5AE12-AE73-92ED-DB88-86C8CD1F6C0C}"/>
              </a:ext>
            </a:extLst>
          </p:cNvPr>
          <p:cNvSpPr txBox="1"/>
          <p:nvPr/>
        </p:nvSpPr>
        <p:spPr>
          <a:xfrm>
            <a:off x="79033" y="706273"/>
            <a:ext cx="5252602" cy="2308324"/>
          </a:xfrm>
          <a:prstGeom prst="rect">
            <a:avLst/>
          </a:prstGeom>
          <a:noFill/>
        </p:spPr>
        <p:txBody>
          <a:bodyPr wrap="square">
            <a:spAutoFit/>
          </a:bodyPr>
          <a:lstStyle/>
          <a:p>
            <a:r>
              <a:rPr lang="vi-VN" sz="4800" dirty="0">
                <a:latin typeface="Times New Roman" panose="02020603050405020304" pitchFamily="18" charset="0"/>
                <a:cs typeface="Times New Roman" panose="02020603050405020304" pitchFamily="18" charset="0"/>
              </a:rPr>
              <a:t>Bước 4. Vẽ các hình chiếu vuông góc của khối hình học </a:t>
            </a:r>
            <a:endParaRPr lang="vi-VN" sz="4800" dirty="0"/>
          </a:p>
        </p:txBody>
      </p:sp>
      <p:sp>
        <p:nvSpPr>
          <p:cNvPr id="3" name="TextBox 14">
            <a:extLst>
              <a:ext uri="{FF2B5EF4-FFF2-40B4-BE49-F238E27FC236}">
                <a16:creationId xmlns:a16="http://schemas.microsoft.com/office/drawing/2014/main" id="{B89C8E00-1E94-B3B1-D7FE-AA044090679F}"/>
              </a:ext>
            </a:extLst>
          </p:cNvPr>
          <p:cNvSpPr txBox="1">
            <a:spLocks noChangeArrowheads="1"/>
          </p:cNvSpPr>
          <p:nvPr/>
        </p:nvSpPr>
        <p:spPr bwMode="auto">
          <a:xfrm>
            <a:off x="-1" y="3013501"/>
            <a:ext cx="52526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1. HÌNH CHIEÁU ÑÖÙNG</a:t>
            </a:r>
          </a:p>
          <a:p>
            <a:pPr algn="ctr" defTabSz="914400" eaLnBrk="1" fontAlgn="base" hangingPunct="1">
              <a:spcBef>
                <a:spcPct val="0"/>
              </a:spcBef>
              <a:spcAft>
                <a:spcPct val="0"/>
              </a:spcAft>
            </a:pPr>
            <a:r>
              <a:rPr lang="en-US" altLang="vi-VN" b="1" dirty="0" err="1">
                <a:solidFill>
                  <a:srgbClr val="0000FF"/>
                </a:solidFill>
                <a:latin typeface="VNI-Times" pitchFamily="2" charset="0"/>
                <a:cs typeface="Arial" panose="020B0604020202020204" pitchFamily="34" charset="0"/>
              </a:rPr>
              <a:t>laøm</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chuaån</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veõ</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tröôùc</a:t>
            </a:r>
            <a:r>
              <a:rPr lang="en-US" altLang="vi-VN" b="1" dirty="0">
                <a:solidFill>
                  <a:srgbClr val="0000FF"/>
                </a:solidFill>
                <a:latin typeface="VNI-Times" pitchFamily="2" charset="0"/>
                <a:cs typeface="Arial" panose="020B0604020202020204" pitchFamily="34" charset="0"/>
              </a:rPr>
              <a:t> a = 40, h = 60</a:t>
            </a:r>
          </a:p>
        </p:txBody>
      </p:sp>
      <p:pic>
        <p:nvPicPr>
          <p:cNvPr id="10" name="Picture 1">
            <a:extLst>
              <a:ext uri="{FF2B5EF4-FFF2-40B4-BE49-F238E27FC236}">
                <a16:creationId xmlns:a16="http://schemas.microsoft.com/office/drawing/2014/main" id="{0F65FCCB-12A5-CC2F-F4F4-91E9A813625C}"/>
              </a:ext>
            </a:extLst>
          </p:cNvPr>
          <p:cNvPicPr>
            <a:picLocks noChangeAspect="1"/>
          </p:cNvPicPr>
          <p:nvPr/>
        </p:nvPicPr>
        <p:blipFill rotWithShape="1">
          <a:blip r:embed="rId3"/>
          <a:srcRect r="43076" b="50909"/>
          <a:stretch/>
        </p:blipFill>
        <p:spPr>
          <a:xfrm>
            <a:off x="7582124" y="1073305"/>
            <a:ext cx="2666558" cy="2771193"/>
          </a:xfrm>
          <a:prstGeom prst="rect">
            <a:avLst/>
          </a:prstGeom>
        </p:spPr>
      </p:pic>
      <p:pic>
        <p:nvPicPr>
          <p:cNvPr id="13" name="Picture 1">
            <a:extLst>
              <a:ext uri="{FF2B5EF4-FFF2-40B4-BE49-F238E27FC236}">
                <a16:creationId xmlns:a16="http://schemas.microsoft.com/office/drawing/2014/main" id="{469C9DB0-7FA8-4B46-0801-81049DCE3805}"/>
              </a:ext>
            </a:extLst>
          </p:cNvPr>
          <p:cNvPicPr>
            <a:picLocks noChangeAspect="1"/>
          </p:cNvPicPr>
          <p:nvPr/>
        </p:nvPicPr>
        <p:blipFill rotWithShape="1">
          <a:blip r:embed="rId3"/>
          <a:srcRect t="50909" r="43076"/>
          <a:stretch/>
        </p:blipFill>
        <p:spPr>
          <a:xfrm>
            <a:off x="7577671" y="3844498"/>
            <a:ext cx="2666558" cy="2771193"/>
          </a:xfrm>
          <a:prstGeom prst="rect">
            <a:avLst/>
          </a:prstGeom>
        </p:spPr>
      </p:pic>
      <p:sp>
        <p:nvSpPr>
          <p:cNvPr id="15" name="TextBox 14">
            <a:extLst>
              <a:ext uri="{FF2B5EF4-FFF2-40B4-BE49-F238E27FC236}">
                <a16:creationId xmlns:a16="http://schemas.microsoft.com/office/drawing/2014/main" id="{7B75F1BF-12F9-D4CB-C276-2BD082014898}"/>
              </a:ext>
            </a:extLst>
          </p:cNvPr>
          <p:cNvSpPr txBox="1">
            <a:spLocks noChangeArrowheads="1"/>
          </p:cNvSpPr>
          <p:nvPr/>
        </p:nvSpPr>
        <p:spPr bwMode="auto">
          <a:xfrm>
            <a:off x="0" y="4202561"/>
            <a:ext cx="75030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2. HÌNH CHIEÁU CAÏNH</a:t>
            </a:r>
          </a:p>
          <a:p>
            <a:pPr algn="ctr" defTabSz="914400" eaLnBrk="1" fontAlgn="base" hangingPunct="1">
              <a:spcBef>
                <a:spcPct val="0"/>
              </a:spcBef>
              <a:spcAft>
                <a:spcPct val="0"/>
              </a:spcAft>
            </a:pPr>
            <a:r>
              <a:rPr lang="en-US" altLang="vi-VN" b="1" dirty="0" err="1">
                <a:solidFill>
                  <a:srgbClr val="0000FF"/>
                </a:solidFill>
                <a:latin typeface="VNI-Times" pitchFamily="2" charset="0"/>
                <a:cs typeface="Arial" panose="020B0604020202020204" pitchFamily="34" charset="0"/>
              </a:rPr>
              <a:t>ñaët</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ngay</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beân</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phaûi</a:t>
            </a:r>
            <a:r>
              <a:rPr lang="en-US" altLang="vi-VN" b="1" dirty="0">
                <a:solidFill>
                  <a:srgbClr val="0000FF"/>
                </a:solidFill>
                <a:latin typeface="VNI-Times" pitchFamily="2" charset="0"/>
                <a:cs typeface="Arial" panose="020B0604020202020204" pitchFamily="34" charset="0"/>
              </a:rPr>
              <a:t> HÌNH CHIEÁU ÑÖÙNG a = 40, h = 60</a:t>
            </a:r>
          </a:p>
        </p:txBody>
      </p:sp>
      <p:pic>
        <p:nvPicPr>
          <p:cNvPr id="17" name="Picture 1">
            <a:extLst>
              <a:ext uri="{FF2B5EF4-FFF2-40B4-BE49-F238E27FC236}">
                <a16:creationId xmlns:a16="http://schemas.microsoft.com/office/drawing/2014/main" id="{D4F162E8-4F10-53B1-8F5F-1334AC0A3F15}"/>
              </a:ext>
            </a:extLst>
          </p:cNvPr>
          <p:cNvPicPr>
            <a:picLocks noChangeAspect="1"/>
          </p:cNvPicPr>
          <p:nvPr/>
        </p:nvPicPr>
        <p:blipFill rotWithShape="1">
          <a:blip r:embed="rId3"/>
          <a:srcRect l="61470" b="50909"/>
          <a:stretch/>
        </p:blipFill>
        <p:spPr>
          <a:xfrm>
            <a:off x="10237234" y="1073305"/>
            <a:ext cx="1804899" cy="2771193"/>
          </a:xfrm>
          <a:prstGeom prst="rect">
            <a:avLst/>
          </a:prstGeom>
        </p:spPr>
      </p:pic>
      <p:sp>
        <p:nvSpPr>
          <p:cNvPr id="18" name="TextBox 14">
            <a:extLst>
              <a:ext uri="{FF2B5EF4-FFF2-40B4-BE49-F238E27FC236}">
                <a16:creationId xmlns:a16="http://schemas.microsoft.com/office/drawing/2014/main" id="{677997D2-EFE3-B2A8-6FB5-CEFE3B6115B0}"/>
              </a:ext>
            </a:extLst>
          </p:cNvPr>
          <p:cNvSpPr txBox="1">
            <a:spLocks noChangeArrowheads="1"/>
          </p:cNvSpPr>
          <p:nvPr/>
        </p:nvSpPr>
        <p:spPr bwMode="auto">
          <a:xfrm>
            <a:off x="-1" y="5447961"/>
            <a:ext cx="66137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1" fontAlgn="base" hangingPunct="1">
              <a:spcBef>
                <a:spcPct val="0"/>
              </a:spcBef>
              <a:spcAft>
                <a:spcPct val="0"/>
              </a:spcAft>
            </a:pPr>
            <a:r>
              <a:rPr lang="en-US" altLang="vi-VN" b="1" dirty="0">
                <a:solidFill>
                  <a:srgbClr val="FF0000"/>
                </a:solidFill>
                <a:latin typeface="VNI-Times" pitchFamily="2" charset="0"/>
                <a:cs typeface="Arial" panose="020B0604020202020204" pitchFamily="34" charset="0"/>
              </a:rPr>
              <a:t>3. HÌNH CHIEÁU BAÈNG</a:t>
            </a:r>
          </a:p>
          <a:p>
            <a:pPr algn="ctr" defTabSz="914400" eaLnBrk="1" fontAlgn="base" hangingPunct="1">
              <a:spcBef>
                <a:spcPct val="0"/>
              </a:spcBef>
              <a:spcAft>
                <a:spcPct val="0"/>
              </a:spcAft>
            </a:pPr>
            <a:r>
              <a:rPr lang="en-US" altLang="vi-VN" b="1" dirty="0" err="1">
                <a:solidFill>
                  <a:srgbClr val="0000FF"/>
                </a:solidFill>
                <a:latin typeface="VNI-Times" pitchFamily="2" charset="0"/>
                <a:cs typeface="Arial" panose="020B0604020202020204" pitchFamily="34" charset="0"/>
              </a:rPr>
              <a:t>ñaët</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ngay</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beân</a:t>
            </a:r>
            <a:r>
              <a:rPr lang="en-US" altLang="vi-VN" b="1" dirty="0">
                <a:solidFill>
                  <a:srgbClr val="0000FF"/>
                </a:solidFill>
                <a:latin typeface="VNI-Times" pitchFamily="2" charset="0"/>
                <a:cs typeface="Arial" panose="020B0604020202020204" pitchFamily="34" charset="0"/>
              </a:rPr>
              <a:t> </a:t>
            </a:r>
            <a:r>
              <a:rPr lang="en-US" altLang="vi-VN" b="1" dirty="0" err="1">
                <a:solidFill>
                  <a:srgbClr val="0000FF"/>
                </a:solidFill>
                <a:latin typeface="VNI-Times" pitchFamily="2" charset="0"/>
                <a:cs typeface="Arial" panose="020B0604020202020204" pitchFamily="34" charset="0"/>
              </a:rPr>
              <a:t>döôùi</a:t>
            </a:r>
            <a:r>
              <a:rPr lang="en-US" altLang="vi-VN" b="1" dirty="0">
                <a:solidFill>
                  <a:srgbClr val="0000FF"/>
                </a:solidFill>
                <a:latin typeface="VNI-Times" pitchFamily="2" charset="0"/>
                <a:cs typeface="Arial" panose="020B0604020202020204" pitchFamily="34" charset="0"/>
              </a:rPr>
              <a:t> HÌNH CHIEÁU ÑÖÙNG a = 64</a:t>
            </a:r>
            <a:endParaRPr lang="en-US" altLang="vi-VN" b="1" dirty="0">
              <a:solidFill>
                <a:srgbClr val="FF0000"/>
              </a:solidFill>
              <a:latin typeface="VNI-Times" pitchFamily="2" charset="0"/>
              <a:cs typeface="Arial" panose="020B0604020202020204" pitchFamily="34" charset="0"/>
            </a:endParaRPr>
          </a:p>
        </p:txBody>
      </p:sp>
    </p:spTree>
    <p:extLst>
      <p:ext uri="{BB962C8B-B14F-4D97-AF65-F5344CB8AC3E}">
        <p14:creationId xmlns:p14="http://schemas.microsoft.com/office/powerpoint/2010/main" val="13452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3653" y="-7033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0" y="747645"/>
            <a:ext cx="8231188" cy="784225"/>
          </a:xfrm>
        </p:spPr>
        <p:txBody>
          <a:bodyPr/>
          <a:lstStyle/>
          <a:p>
            <a:pPr algn="l"/>
            <a:r>
              <a:rPr lang="vi-VN" altLang="vi-VN" sz="4000" b="1" dirty="0">
                <a:solidFill>
                  <a:srgbClr val="FF0000"/>
                </a:solidFill>
                <a:latin typeface="Times New Roman" panose="02020603050405020304" pitchFamily="18" charset="0"/>
                <a:cs typeface="Times New Roman" panose="02020603050405020304" pitchFamily="18" charset="0"/>
              </a:rPr>
              <a:t>1. </a:t>
            </a:r>
            <a:r>
              <a:rPr lang="vi-VN" altLang="vi-VN" sz="4000" b="1" u="sng" dirty="0">
                <a:solidFill>
                  <a:srgbClr val="FF0000"/>
                </a:solidFill>
                <a:latin typeface="Times New Roman" panose="02020603050405020304" pitchFamily="18" charset="0"/>
                <a:cs typeface="Times New Roman" panose="02020603050405020304" pitchFamily="18" charset="0"/>
              </a:rPr>
              <a:t>HÌNH CHIẾU VẬT THỂ</a:t>
            </a:r>
            <a:r>
              <a:rPr lang="vi-VN" altLang="vi-VN" sz="4000" b="1" dirty="0">
                <a:solidFill>
                  <a:srgbClr val="FF0000"/>
                </a:solidFill>
                <a:latin typeface="Times New Roman" panose="02020603050405020304" pitchFamily="18" charset="0"/>
                <a:cs typeface="Times New Roman" panose="02020603050405020304" pitchFamily="18" charset="0"/>
              </a:rPr>
              <a:t>.</a:t>
            </a:r>
          </a:p>
        </p:txBody>
      </p:sp>
      <p:sp>
        <p:nvSpPr>
          <p:cNvPr id="131085" name="Rectangle 13">
            <a:extLst>
              <a:ext uri="{FF2B5EF4-FFF2-40B4-BE49-F238E27FC236}">
                <a16:creationId xmlns:a16="http://schemas.microsoft.com/office/drawing/2014/main" id="{AB23D49E-3D3B-4C35-B0D8-48EC6C074D4B}"/>
              </a:ext>
            </a:extLst>
          </p:cNvPr>
          <p:cNvSpPr>
            <a:spLocks noGrp="1" noChangeArrowheads="1"/>
          </p:cNvSpPr>
          <p:nvPr>
            <p:ph type="subTitle" idx="1"/>
          </p:nvPr>
        </p:nvSpPr>
        <p:spPr>
          <a:xfrm>
            <a:off x="40887" y="2203315"/>
            <a:ext cx="5118410" cy="914400"/>
          </a:xfrm>
        </p:spPr>
        <p:txBody>
          <a:bodyPr/>
          <a:lstStyle/>
          <a:p>
            <a:pPr marL="457200" lvl="0" indent="-457200" algn="l">
              <a:buFont typeface="Sitka Small" panose="02000505000000020004" pitchFamily="2" charset="0"/>
              <a:buChar char="-"/>
            </a:pPr>
            <a:r>
              <a:rPr lang="vi-VN" sz="3200" b="1" dirty="0"/>
              <a:t>Hình chiếu của vật thể là hình nhận được trên mặt phẳng sau khi ta chiếu vật lên trên mặt phẳng đó</a:t>
            </a:r>
            <a:r>
              <a:rPr lang="vi-VN" sz="3200" dirty="0"/>
              <a:t>. </a:t>
            </a:r>
            <a:endParaRPr lang="vi-VN" sz="3200" b="1" dirty="0"/>
          </a:p>
        </p:txBody>
      </p:sp>
      <p:sp>
        <p:nvSpPr>
          <p:cNvPr id="2" name="AutoShape 2">
            <a:extLst>
              <a:ext uri="{FF2B5EF4-FFF2-40B4-BE49-F238E27FC236}">
                <a16:creationId xmlns:a16="http://schemas.microsoft.com/office/drawing/2014/main" id="{1D246BC1-E1DC-0B36-B83F-5BA171715BC5}"/>
              </a:ext>
            </a:extLst>
          </p:cNvPr>
          <p:cNvSpPr txBox="1">
            <a:spLocks noChangeArrowheads="1"/>
          </p:cNvSpPr>
          <p:nvPr/>
        </p:nvSpPr>
        <p:spPr bwMode="auto">
          <a:xfrm>
            <a:off x="1961707" y="76200"/>
            <a:ext cx="9266274"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defTabSz="914400"/>
            <a:r>
              <a:rPr lang="en-US" altLang="vi-VN" sz="3200" u="sng" dirty="0" err="1" smtClean="0">
                <a:solidFill>
                  <a:srgbClr val="FF0000"/>
                </a:solidFill>
              </a:rPr>
              <a:t>Bài</a:t>
            </a:r>
            <a:r>
              <a:rPr lang="en-US" altLang="vi-VN" sz="3200" u="sng" dirty="0">
                <a:solidFill>
                  <a:srgbClr val="FF0000"/>
                </a:solidFill>
              </a:rPr>
              <a:t> 2 </a:t>
            </a:r>
            <a:r>
              <a:rPr lang="en-US" altLang="vi-VN" sz="3200" dirty="0">
                <a:solidFill>
                  <a:srgbClr val="FF0000"/>
                </a:solidFill>
              </a:rPr>
              <a:t>: </a:t>
            </a:r>
            <a:r>
              <a:rPr lang="en-US" altLang="vi-VN" sz="4400" b="1" dirty="0" smtClean="0">
                <a:solidFill>
                  <a:srgbClr val="FF0000"/>
                </a:solidFill>
              </a:rPr>
              <a:t>HÌNH </a:t>
            </a:r>
            <a:r>
              <a:rPr lang="en-US" altLang="vi-VN" sz="4400" b="1" dirty="0">
                <a:solidFill>
                  <a:srgbClr val="FF0000"/>
                </a:solidFill>
              </a:rPr>
              <a:t>CHIẾU VUÔNG GÓC</a:t>
            </a:r>
            <a:endParaRPr lang="vi-VN" altLang="vi-VN" sz="4400" b="1" dirty="0">
              <a:solidFill>
                <a:srgbClr val="FF0000"/>
              </a:solidFill>
            </a:endParaRPr>
          </a:p>
        </p:txBody>
      </p:sp>
      <p:pic>
        <p:nvPicPr>
          <p:cNvPr id="4" name="Picture 12">
            <a:extLst>
              <a:ext uri="{FF2B5EF4-FFF2-40B4-BE49-F238E27FC236}">
                <a16:creationId xmlns:a16="http://schemas.microsoft.com/office/drawing/2014/main" id="{C2519BDA-441F-3FCB-7DF1-08ABCEB79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837" y="1619800"/>
            <a:ext cx="6624560" cy="4538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AutoShape 2">
            <a:extLst>
              <a:ext uri="{FF2B5EF4-FFF2-40B4-BE49-F238E27FC236}">
                <a16:creationId xmlns:a16="http://schemas.microsoft.com/office/drawing/2014/main" id="{6CE0B1B9-0336-1CAD-41E1-3688975CB5F4}"/>
              </a:ext>
            </a:extLst>
          </p:cNvPr>
          <p:cNvSpPr txBox="1">
            <a:spLocks noChangeArrowheads="1"/>
          </p:cNvSpPr>
          <p:nvPr/>
        </p:nvSpPr>
        <p:spPr bwMode="auto">
          <a:xfrm>
            <a:off x="593510" y="1359183"/>
            <a:ext cx="456578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altLang="vi-VN" sz="4000" b="1" dirty="0">
                <a:solidFill>
                  <a:srgbClr val="0000FF"/>
                </a:solidFill>
                <a:latin typeface="Times New Roman" panose="02020603050405020304" pitchFamily="18" charset="0"/>
                <a:cs typeface="Times New Roman" panose="02020603050405020304" pitchFamily="18" charset="0"/>
              </a:rPr>
              <a:t>1.1. </a:t>
            </a:r>
            <a:r>
              <a:rPr lang="vi-VN" altLang="vi-VN" sz="4000" b="1" u="sng" dirty="0">
                <a:solidFill>
                  <a:srgbClr val="0000FF"/>
                </a:solidFill>
                <a:latin typeface="Times New Roman" panose="02020603050405020304" pitchFamily="18" charset="0"/>
                <a:cs typeface="Times New Roman" panose="02020603050405020304" pitchFamily="18" charset="0"/>
              </a:rPr>
              <a:t>KHÁI NIỆM</a:t>
            </a:r>
            <a:r>
              <a:rPr lang="vi-VN" altLang="vi-VN" sz="4000" b="1" dirty="0">
                <a:solidFill>
                  <a:srgbClr val="0000FF"/>
                </a:solidFill>
                <a:latin typeface="Times New Roman" panose="02020603050405020304" pitchFamily="18" charset="0"/>
                <a:cs typeface="Times New Roman" panose="02020603050405020304" pitchFamily="18" charset="0"/>
              </a:rPr>
              <a:t>.</a:t>
            </a:r>
          </a:p>
        </p:txBody>
      </p:sp>
      <p:sp>
        <p:nvSpPr>
          <p:cNvPr id="11" name="Rectangle 13">
            <a:extLst>
              <a:ext uri="{FF2B5EF4-FFF2-40B4-BE49-F238E27FC236}">
                <a16:creationId xmlns:a16="http://schemas.microsoft.com/office/drawing/2014/main" id="{AB23D49E-3D3B-4C35-B0D8-48EC6C074D4B}"/>
              </a:ext>
            </a:extLst>
          </p:cNvPr>
          <p:cNvSpPr txBox="1">
            <a:spLocks noChangeArrowheads="1"/>
          </p:cNvSpPr>
          <p:nvPr/>
        </p:nvSpPr>
        <p:spPr bwMode="auto">
          <a:xfrm>
            <a:off x="40887" y="4879731"/>
            <a:ext cx="5118410" cy="409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defTabSz="914400">
              <a:buFont typeface="Sitka Small" panose="02000505000000020004" pitchFamily="2" charset="0"/>
              <a:buChar char="-"/>
            </a:pPr>
            <a:r>
              <a:rPr lang="en-US" sz="3200" b="1" dirty="0" err="1" smtClean="0"/>
              <a:t>Mặt</a:t>
            </a:r>
            <a:r>
              <a:rPr lang="en-US" sz="3200" b="1" dirty="0" smtClean="0"/>
              <a:t> </a:t>
            </a:r>
            <a:r>
              <a:rPr lang="en-US" sz="3200" b="1" dirty="0" err="1" smtClean="0"/>
              <a:t>phẳng</a:t>
            </a:r>
            <a:r>
              <a:rPr lang="en-US" sz="3200" b="1" dirty="0" smtClean="0"/>
              <a:t> </a:t>
            </a:r>
            <a:r>
              <a:rPr lang="en-US" sz="3200" b="1" dirty="0" err="1" smtClean="0"/>
              <a:t>chứa</a:t>
            </a:r>
            <a:r>
              <a:rPr lang="en-US" sz="3200" b="1" dirty="0" smtClean="0"/>
              <a:t> </a:t>
            </a:r>
            <a:r>
              <a:rPr lang="en-US" sz="3200" b="1" dirty="0" err="1" smtClean="0"/>
              <a:t>hình</a:t>
            </a:r>
            <a:r>
              <a:rPr lang="en-US" sz="3200" b="1" dirty="0" smtClean="0"/>
              <a:t> </a:t>
            </a:r>
            <a:r>
              <a:rPr lang="en-US" sz="3200" b="1" dirty="0" err="1" smtClean="0"/>
              <a:t>chiếu</a:t>
            </a:r>
            <a:r>
              <a:rPr lang="en-US" sz="3200" b="1" dirty="0" smtClean="0"/>
              <a:t> </a:t>
            </a:r>
            <a:r>
              <a:rPr lang="en-US" sz="3200" b="1" dirty="0" err="1" smtClean="0"/>
              <a:t>gọi</a:t>
            </a:r>
            <a:r>
              <a:rPr lang="en-US" sz="3200" b="1" dirty="0" smtClean="0"/>
              <a:t> </a:t>
            </a:r>
            <a:r>
              <a:rPr lang="en-US" sz="3200" b="1" dirty="0" err="1" smtClean="0"/>
              <a:t>là</a:t>
            </a:r>
            <a:r>
              <a:rPr lang="en-US" sz="3200" b="1" dirty="0" smtClean="0"/>
              <a:t> </a:t>
            </a:r>
            <a:r>
              <a:rPr lang="en-US" sz="3200" b="1" dirty="0" err="1" smtClean="0"/>
              <a:t>mặt</a:t>
            </a:r>
            <a:r>
              <a:rPr lang="en-US" sz="3200" b="1" dirty="0" smtClean="0"/>
              <a:t> </a:t>
            </a:r>
            <a:r>
              <a:rPr lang="en-US" sz="3200" b="1" dirty="0" err="1" smtClean="0"/>
              <a:t>phẳng</a:t>
            </a:r>
            <a:r>
              <a:rPr lang="en-US" sz="3200" b="1" dirty="0" smtClean="0"/>
              <a:t> </a:t>
            </a:r>
            <a:r>
              <a:rPr lang="en-US" sz="3200" b="1" dirty="0" err="1" smtClean="0"/>
              <a:t>hình</a:t>
            </a:r>
            <a:r>
              <a:rPr lang="en-US" sz="3200" b="1" dirty="0" smtClean="0"/>
              <a:t> </a:t>
            </a:r>
            <a:r>
              <a:rPr lang="en-US" sz="3200" b="1" dirty="0" err="1" smtClean="0"/>
              <a:t>chiếu</a:t>
            </a:r>
            <a:r>
              <a:rPr lang="en-US" sz="3200" b="1" dirty="0" smtClean="0"/>
              <a:t>.</a:t>
            </a:r>
            <a:endParaRPr lang="vi-VN" sz="3200" b="1" dirty="0"/>
          </a:p>
        </p:txBody>
      </p:sp>
    </p:spTree>
    <p:extLst>
      <p:ext uri="{BB962C8B-B14F-4D97-AF65-F5344CB8AC3E}">
        <p14:creationId xmlns:p14="http://schemas.microsoft.com/office/powerpoint/2010/main" val="296374591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1085">
                                            <p:txEl>
                                              <p:pRg st="0" end="0"/>
                                            </p:txEl>
                                          </p:spTgt>
                                        </p:tgtEl>
                                        <p:attrNameLst>
                                          <p:attrName>style.visibility</p:attrName>
                                        </p:attrNameLst>
                                      </p:cBhvr>
                                      <p:to>
                                        <p:strVal val="visible"/>
                                      </p:to>
                                    </p:set>
                                    <p:animEffect transition="in" filter="circle(in)">
                                      <p:cBhvr>
                                        <p:cTn id="7" dur="2000"/>
                                        <p:tgtEl>
                                          <p:spTgt spid="1310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circle(in)">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693912"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230587" y="2496710"/>
            <a:ext cx="6512117" cy="4361290"/>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6198637"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hình chóp đều đáy vuông có chiều cao h = 60 mm, chiều dài cạnh đáy a = 40 mm (Hình 2.13). Hãy vẽ và ghi kích thước hình chiếu đứng và hình chiếu cạnh mới sau khi đặt mặt đáy của hình chóp đáy vuông này song song với mặt phẳng chiếu cạnh (tỉ lệ 1:1). </a:t>
            </a:r>
          </a:p>
        </p:txBody>
      </p:sp>
      <p:pic>
        <p:nvPicPr>
          <p:cNvPr id="8" name="Picture 7"/>
          <p:cNvPicPr>
            <a:picLocks noChangeAspect="1"/>
          </p:cNvPicPr>
          <p:nvPr/>
        </p:nvPicPr>
        <p:blipFill>
          <a:blip r:embed="rId3"/>
          <a:stretch>
            <a:fillRect/>
          </a:stretch>
        </p:blipFill>
        <p:spPr>
          <a:xfrm>
            <a:off x="230588" y="4124204"/>
            <a:ext cx="5865402" cy="2733795"/>
          </a:xfrm>
          <a:prstGeom prst="rect">
            <a:avLst/>
          </a:prstGeom>
        </p:spPr>
      </p:pic>
      <p:pic>
        <p:nvPicPr>
          <p:cNvPr id="2" name="Picture 1"/>
          <p:cNvPicPr>
            <a:picLocks noChangeAspect="1"/>
          </p:cNvPicPr>
          <p:nvPr/>
        </p:nvPicPr>
        <p:blipFill>
          <a:blip r:embed="rId4"/>
          <a:stretch>
            <a:fillRect/>
          </a:stretch>
        </p:blipFill>
        <p:spPr>
          <a:xfrm>
            <a:off x="6577650" y="886407"/>
            <a:ext cx="4684400" cy="5645021"/>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04800" y="584775"/>
            <a:ext cx="11887200"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2.</a:t>
            </a:r>
            <a:r>
              <a:rPr lang="en-US" sz="2800" b="1">
                <a:latin typeface="Times New Roman" panose="02020603050405020304" pitchFamily="18" charset="0"/>
                <a:cs typeface="Times New Roman" panose="02020603050405020304" pitchFamily="18" charset="0"/>
              </a:rPr>
              <a:t> Vẽ và ghi kích thước các hình chiếu của vật thể đơn giản ở Hình 2.14 (tỉ lệ 1:1).</a:t>
            </a:r>
          </a:p>
        </p:txBody>
      </p:sp>
      <p:pic>
        <p:nvPicPr>
          <p:cNvPr id="5" name="Picture 4"/>
          <p:cNvPicPr>
            <a:picLocks noChangeAspect="1"/>
          </p:cNvPicPr>
          <p:nvPr/>
        </p:nvPicPr>
        <p:blipFill>
          <a:blip r:embed="rId3"/>
          <a:stretch>
            <a:fillRect/>
          </a:stretch>
        </p:blipFill>
        <p:spPr>
          <a:xfrm>
            <a:off x="2782397" y="1538882"/>
            <a:ext cx="7102345" cy="5319118"/>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32189" y="584775"/>
            <a:ext cx="5791189"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2.</a:t>
            </a:r>
            <a:r>
              <a:rPr lang="en-US" sz="2800" b="1">
                <a:latin typeface="Times New Roman" panose="02020603050405020304" pitchFamily="18" charset="0"/>
                <a:cs typeface="Times New Roman" panose="02020603050405020304" pitchFamily="18" charset="0"/>
              </a:rPr>
              <a:t> Vẽ và ghi kích thước các hình chiếu của vật thể đơn giản ở Hình 2.14 (tỉ lệ 1:1).</a:t>
            </a:r>
          </a:p>
        </p:txBody>
      </p:sp>
      <p:pic>
        <p:nvPicPr>
          <p:cNvPr id="5" name="Picture 4"/>
          <p:cNvPicPr>
            <a:picLocks noChangeAspect="1"/>
          </p:cNvPicPr>
          <p:nvPr/>
        </p:nvPicPr>
        <p:blipFill>
          <a:blip r:embed="rId3"/>
          <a:stretch>
            <a:fillRect/>
          </a:stretch>
        </p:blipFill>
        <p:spPr>
          <a:xfrm>
            <a:off x="65315" y="1987420"/>
            <a:ext cx="5924938" cy="4870580"/>
          </a:xfrm>
          <a:prstGeom prst="rect">
            <a:avLst/>
          </a:prstGeom>
        </p:spPr>
      </p:pic>
      <p:pic>
        <p:nvPicPr>
          <p:cNvPr id="2" name="Picture 1"/>
          <p:cNvPicPr>
            <a:picLocks noChangeAspect="1"/>
          </p:cNvPicPr>
          <p:nvPr/>
        </p:nvPicPr>
        <p:blipFill>
          <a:blip r:embed="rId4"/>
          <a:stretch>
            <a:fillRect/>
          </a:stretch>
        </p:blipFill>
        <p:spPr>
          <a:xfrm>
            <a:off x="6029114" y="1082351"/>
            <a:ext cx="5951392" cy="5421086"/>
          </a:xfrm>
          <a:prstGeom prst="rect">
            <a:avLst/>
          </a:prstGeom>
        </p:spPr>
      </p:pic>
    </p:spTree>
    <p:extLst>
      <p:ext uri="{BB962C8B-B14F-4D97-AF65-F5344CB8AC3E}">
        <p14:creationId xmlns:p14="http://schemas.microsoft.com/office/powerpoint/2010/main" val="392558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0" y="-4328"/>
            <a:ext cx="8231188" cy="784225"/>
          </a:xfrm>
        </p:spPr>
        <p:txBody>
          <a:bodyPr/>
          <a:lstStyle/>
          <a:p>
            <a:pPr algn="l"/>
            <a:r>
              <a:rPr lang="vi-VN" altLang="vi-VN" sz="4000" b="1" dirty="0">
                <a:solidFill>
                  <a:srgbClr val="FF0000"/>
                </a:solidFill>
                <a:latin typeface="Times New Roman" panose="02020603050405020304" pitchFamily="18" charset="0"/>
                <a:cs typeface="Times New Roman" panose="02020603050405020304" pitchFamily="18" charset="0"/>
              </a:rPr>
              <a:t>1. </a:t>
            </a:r>
            <a:r>
              <a:rPr lang="vi-VN" altLang="vi-VN" sz="4000" b="1" u="sng" dirty="0">
                <a:solidFill>
                  <a:srgbClr val="FF0000"/>
                </a:solidFill>
                <a:latin typeface="Times New Roman" panose="02020603050405020304" pitchFamily="18" charset="0"/>
                <a:cs typeface="Times New Roman" panose="02020603050405020304" pitchFamily="18" charset="0"/>
              </a:rPr>
              <a:t>HÌNH CHIẾU VẬT THỂ</a:t>
            </a:r>
            <a:r>
              <a:rPr lang="vi-VN" altLang="vi-VN" sz="4000" b="1" dirty="0">
                <a:solidFill>
                  <a:srgbClr val="FF0000"/>
                </a:solidFill>
                <a:latin typeface="Times New Roman" panose="02020603050405020304" pitchFamily="18" charset="0"/>
                <a:cs typeface="Times New Roman" panose="02020603050405020304" pitchFamily="18" charset="0"/>
              </a:rPr>
              <a:t>.</a:t>
            </a:r>
          </a:p>
        </p:txBody>
      </p:sp>
      <p:sp>
        <p:nvSpPr>
          <p:cNvPr id="3" name="AutoShape 2">
            <a:extLst>
              <a:ext uri="{FF2B5EF4-FFF2-40B4-BE49-F238E27FC236}">
                <a16:creationId xmlns:a16="http://schemas.microsoft.com/office/drawing/2014/main" id="{EF12FDE3-6E8E-C659-0D59-1590BC14E400}"/>
              </a:ext>
            </a:extLst>
          </p:cNvPr>
          <p:cNvSpPr txBox="1">
            <a:spLocks noChangeArrowheads="1"/>
          </p:cNvSpPr>
          <p:nvPr/>
        </p:nvSpPr>
        <p:spPr bwMode="auto">
          <a:xfrm>
            <a:off x="727324" y="632737"/>
            <a:ext cx="6119524"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altLang="vi-VN" sz="4000" b="1" dirty="0">
                <a:solidFill>
                  <a:schemeClr val="accent6"/>
                </a:solidFill>
                <a:latin typeface="Times New Roman" panose="02020603050405020304" pitchFamily="18" charset="0"/>
                <a:cs typeface="Times New Roman" panose="02020603050405020304" pitchFamily="18" charset="0"/>
              </a:rPr>
              <a:t>1.2. </a:t>
            </a:r>
            <a:r>
              <a:rPr lang="vi-VN" altLang="vi-VN" sz="4000" b="1" u="sng" dirty="0">
                <a:solidFill>
                  <a:schemeClr val="accent6"/>
                </a:solidFill>
                <a:latin typeface="Times New Roman" panose="02020603050405020304" pitchFamily="18" charset="0"/>
                <a:cs typeface="Times New Roman" panose="02020603050405020304" pitchFamily="18" charset="0"/>
              </a:rPr>
              <a:t>CÁC PHÉP CHIẾU</a:t>
            </a:r>
            <a:r>
              <a:rPr lang="vi-VN" altLang="vi-VN" sz="4000" b="1" dirty="0">
                <a:solidFill>
                  <a:schemeClr val="accent6"/>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13E37F57-3E3E-60E9-6F3A-9B5325735CD7}"/>
              </a:ext>
            </a:extLst>
          </p:cNvPr>
          <p:cNvPicPr>
            <a:picLocks noChangeAspect="1"/>
          </p:cNvPicPr>
          <p:nvPr/>
        </p:nvPicPr>
        <p:blipFill rotWithShape="1">
          <a:blip r:embed="rId3"/>
          <a:srcRect b="12688"/>
          <a:stretch/>
        </p:blipFill>
        <p:spPr>
          <a:xfrm>
            <a:off x="0" y="1559795"/>
            <a:ext cx="12192000" cy="5298205"/>
          </a:xfrm>
          <a:prstGeom prst="rect">
            <a:avLst/>
          </a:prstGeom>
        </p:spPr>
      </p:pic>
    </p:spTree>
    <p:extLst>
      <p:ext uri="{BB962C8B-B14F-4D97-AF65-F5344CB8AC3E}">
        <p14:creationId xmlns:p14="http://schemas.microsoft.com/office/powerpoint/2010/main" val="2777477931"/>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9" name="Rectangle 15">
            <a:extLst>
              <a:ext uri="{FF2B5EF4-FFF2-40B4-BE49-F238E27FC236}">
                <a16:creationId xmlns:a16="http://schemas.microsoft.com/office/drawing/2014/main" id="{C41C2D85-FAE3-459E-97B2-78F2BC18ED92}"/>
              </a:ext>
            </a:extLst>
          </p:cNvPr>
          <p:cNvSpPr>
            <a:spLocks noChangeArrowheads="1"/>
          </p:cNvSpPr>
          <p:nvPr/>
        </p:nvSpPr>
        <p:spPr bwMode="auto">
          <a:xfrm>
            <a:off x="0" y="0"/>
            <a:ext cx="12192000" cy="6858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vi-VN">
              <a:solidFill>
                <a:srgbClr val="000000"/>
              </a:solidFill>
              <a:cs typeface="Arial" panose="020B0604020202020204" pitchFamily="34" charset="0"/>
            </a:endParaRPr>
          </a:p>
        </p:txBody>
      </p:sp>
      <p:sp>
        <p:nvSpPr>
          <p:cNvPr id="11276" name="Rectangle 12">
            <a:extLst>
              <a:ext uri="{FF2B5EF4-FFF2-40B4-BE49-F238E27FC236}">
                <a16:creationId xmlns:a16="http://schemas.microsoft.com/office/drawing/2014/main" id="{10107FC7-1897-440C-BEC1-2468712A1497}"/>
              </a:ext>
            </a:extLst>
          </p:cNvPr>
          <p:cNvSpPr>
            <a:spLocks noGrp="1" noChangeArrowheads="1"/>
          </p:cNvSpPr>
          <p:nvPr>
            <p:ph type="ctrTitle"/>
          </p:nvPr>
        </p:nvSpPr>
        <p:spPr>
          <a:xfrm>
            <a:off x="-1" y="304800"/>
            <a:ext cx="12191999" cy="1219200"/>
          </a:xfrm>
        </p:spPr>
        <p:txBody>
          <a:bodyPr anchor="ctr"/>
          <a:lstStyle/>
          <a:p>
            <a:pPr algn="l"/>
            <a:r>
              <a:rPr lang="en-US" altLang="vi-VN" sz="3600" dirty="0" smtClean="0"/>
              <a:t>- </a:t>
            </a:r>
            <a:r>
              <a:rPr lang="en-US" altLang="vi-VN" sz="3600" dirty="0" err="1" smtClean="0"/>
              <a:t>Phép</a:t>
            </a:r>
            <a:r>
              <a:rPr lang="en-US" altLang="vi-VN" sz="3600" dirty="0" smtClean="0"/>
              <a:t> </a:t>
            </a:r>
            <a:r>
              <a:rPr lang="en-US" altLang="vi-VN" sz="3600" dirty="0" err="1"/>
              <a:t>chiếu</a:t>
            </a:r>
            <a:r>
              <a:rPr lang="en-US" altLang="vi-VN" sz="3600" dirty="0"/>
              <a:t> </a:t>
            </a:r>
            <a:r>
              <a:rPr lang="en-US" altLang="vi-VN" sz="3600" dirty="0" err="1"/>
              <a:t>xuyên</a:t>
            </a:r>
            <a:r>
              <a:rPr lang="en-US" altLang="vi-VN" sz="3600" dirty="0"/>
              <a:t> </a:t>
            </a:r>
            <a:r>
              <a:rPr lang="en-US" altLang="vi-VN" sz="3600" dirty="0" err="1"/>
              <a:t>tâm</a:t>
            </a:r>
            <a:r>
              <a:rPr lang="en-US" altLang="vi-VN" sz="3600" dirty="0"/>
              <a:t>: </a:t>
            </a:r>
            <a:r>
              <a:rPr lang="en-US" altLang="vi-VN" sz="3600" dirty="0" err="1"/>
              <a:t>Các</a:t>
            </a:r>
            <a:r>
              <a:rPr lang="en-US" altLang="vi-VN" sz="3600" dirty="0"/>
              <a:t> </a:t>
            </a:r>
            <a:r>
              <a:rPr lang="en-US" altLang="vi-VN" sz="3600" dirty="0" err="1"/>
              <a:t>tia</a:t>
            </a:r>
            <a:r>
              <a:rPr lang="en-US" altLang="vi-VN" sz="3600" dirty="0"/>
              <a:t> </a:t>
            </a:r>
            <a:r>
              <a:rPr lang="en-US" altLang="vi-VN" sz="3600" dirty="0" err="1"/>
              <a:t>chiếu</a:t>
            </a:r>
            <a:r>
              <a:rPr lang="en-US" altLang="vi-VN" sz="3600" dirty="0"/>
              <a:t>  </a:t>
            </a:r>
            <a:r>
              <a:rPr lang="en-US" altLang="vi-VN" sz="3600" dirty="0" err="1" smtClean="0"/>
              <a:t>xuất</a:t>
            </a:r>
            <a:r>
              <a:rPr lang="en-US" altLang="vi-VN" sz="3600" dirty="0" smtClean="0"/>
              <a:t> </a:t>
            </a:r>
            <a:r>
              <a:rPr lang="en-US" altLang="vi-VN" sz="3600" dirty="0" err="1" smtClean="0"/>
              <a:t>phát</a:t>
            </a:r>
            <a:r>
              <a:rPr lang="en-US" altLang="vi-VN" sz="3600" dirty="0" smtClean="0"/>
              <a:t> </a:t>
            </a:r>
            <a:r>
              <a:rPr lang="en-US" altLang="vi-VN" sz="3600" dirty="0" err="1" smtClean="0"/>
              <a:t>từ</a:t>
            </a:r>
            <a:r>
              <a:rPr lang="en-US" altLang="vi-VN" sz="3600" dirty="0" smtClean="0"/>
              <a:t> 1 </a:t>
            </a:r>
            <a:r>
              <a:rPr lang="en-US" altLang="vi-VN" sz="3600" dirty="0" err="1" smtClean="0"/>
              <a:t>điểm</a:t>
            </a:r>
            <a:r>
              <a:rPr lang="en-US" altLang="vi-VN" sz="3600" dirty="0" smtClean="0"/>
              <a:t>.</a:t>
            </a:r>
            <a:endParaRPr lang="vi-VN" altLang="vi-VN" sz="3600" dirty="0"/>
          </a:p>
        </p:txBody>
      </p:sp>
      <p:sp>
        <p:nvSpPr>
          <p:cNvPr id="11272" name="Rectangle 8">
            <a:extLst>
              <a:ext uri="{FF2B5EF4-FFF2-40B4-BE49-F238E27FC236}">
                <a16:creationId xmlns:a16="http://schemas.microsoft.com/office/drawing/2014/main" id="{5790DB5C-DBC5-443C-AF01-E942FA7B2563}"/>
              </a:ext>
            </a:extLst>
          </p:cNvPr>
          <p:cNvSpPr>
            <a:spLocks noGrp="1" noChangeArrowheads="1"/>
          </p:cNvSpPr>
          <p:nvPr>
            <p:ph type="subTitle" idx="1"/>
          </p:nvPr>
        </p:nvSpPr>
        <p:spPr>
          <a:xfrm>
            <a:off x="-2" y="1714500"/>
            <a:ext cx="12192000" cy="4953000"/>
          </a:xfrm>
        </p:spPr>
        <p:txBody>
          <a:bodyPr/>
          <a:lstStyle/>
          <a:p>
            <a:pPr algn="l">
              <a:lnSpc>
                <a:spcPct val="80000"/>
              </a:lnSpc>
            </a:pPr>
            <a:r>
              <a:rPr lang="en-US" altLang="vi-VN" sz="3600" dirty="0" smtClean="0"/>
              <a:t>- </a:t>
            </a:r>
            <a:r>
              <a:rPr lang="en-US" altLang="vi-VN" sz="3600" dirty="0" err="1" smtClean="0"/>
              <a:t>Phép</a:t>
            </a:r>
            <a:r>
              <a:rPr lang="en-US" altLang="vi-VN" sz="3600" dirty="0" smtClean="0"/>
              <a:t> </a:t>
            </a:r>
            <a:r>
              <a:rPr lang="en-US" altLang="vi-VN" sz="3600" dirty="0" err="1"/>
              <a:t>chiếu</a:t>
            </a:r>
            <a:r>
              <a:rPr lang="en-US" altLang="vi-VN" sz="3600" dirty="0"/>
              <a:t> song </a:t>
            </a:r>
            <a:r>
              <a:rPr lang="en-US" altLang="vi-VN" sz="3600" dirty="0" err="1"/>
              <a:t>song</a:t>
            </a:r>
            <a:r>
              <a:rPr lang="en-US" altLang="vi-VN" sz="3600" dirty="0"/>
              <a:t>: </a:t>
            </a:r>
            <a:r>
              <a:rPr lang="en-US" altLang="vi-VN" sz="3600" dirty="0" err="1"/>
              <a:t>Các</a:t>
            </a:r>
            <a:r>
              <a:rPr lang="en-US" altLang="vi-VN" sz="3600" dirty="0"/>
              <a:t> </a:t>
            </a:r>
            <a:r>
              <a:rPr lang="en-US" altLang="vi-VN" sz="3600" dirty="0" err="1"/>
              <a:t>tia</a:t>
            </a:r>
            <a:r>
              <a:rPr lang="en-US" altLang="vi-VN" sz="3600" dirty="0"/>
              <a:t> </a:t>
            </a:r>
            <a:r>
              <a:rPr lang="en-US" altLang="vi-VN" sz="3600" dirty="0" err="1"/>
              <a:t>chiếu</a:t>
            </a:r>
            <a:r>
              <a:rPr lang="en-US" altLang="vi-VN" sz="3600" dirty="0"/>
              <a:t> song </a:t>
            </a:r>
            <a:r>
              <a:rPr lang="en-US" altLang="vi-VN" sz="3600" dirty="0" err="1"/>
              <a:t>song</a:t>
            </a:r>
            <a:r>
              <a:rPr lang="en-US" altLang="vi-VN" sz="3600" dirty="0"/>
              <a:t> </a:t>
            </a:r>
            <a:r>
              <a:rPr lang="en-US" altLang="vi-VN" sz="3600" dirty="0" err="1"/>
              <a:t>với</a:t>
            </a:r>
            <a:r>
              <a:rPr lang="en-US" altLang="vi-VN" sz="3600" dirty="0"/>
              <a:t> </a:t>
            </a:r>
            <a:r>
              <a:rPr lang="en-US" altLang="vi-VN" sz="3600" dirty="0" err="1"/>
              <a:t>nhau</a:t>
            </a:r>
            <a:r>
              <a:rPr lang="en-US" altLang="vi-VN" sz="3600" dirty="0"/>
              <a:t>. </a:t>
            </a:r>
            <a:r>
              <a:rPr lang="en-US" altLang="vi-VN" sz="3600" dirty="0" smtClean="0"/>
              <a:t>- </a:t>
            </a:r>
            <a:r>
              <a:rPr lang="en-US" altLang="vi-VN" sz="3600" dirty="0" err="1" smtClean="0"/>
              <a:t>Phép</a:t>
            </a:r>
            <a:r>
              <a:rPr lang="en-US" altLang="vi-VN" sz="3600" dirty="0" smtClean="0"/>
              <a:t> </a:t>
            </a:r>
            <a:r>
              <a:rPr lang="en-US" altLang="vi-VN" sz="3600" dirty="0" err="1"/>
              <a:t>chiếu</a:t>
            </a:r>
            <a:r>
              <a:rPr lang="en-US" altLang="vi-VN" sz="3600" dirty="0"/>
              <a:t> </a:t>
            </a:r>
            <a:r>
              <a:rPr lang="en-US" altLang="vi-VN" sz="3600" dirty="0" err="1"/>
              <a:t>vuông</a:t>
            </a:r>
            <a:r>
              <a:rPr lang="en-US" altLang="vi-VN" sz="3600" dirty="0"/>
              <a:t> </a:t>
            </a:r>
            <a:r>
              <a:rPr lang="en-US" altLang="vi-VN" sz="3600" dirty="0" err="1"/>
              <a:t>góc</a:t>
            </a:r>
            <a:r>
              <a:rPr lang="en-US" altLang="vi-VN" sz="3600" dirty="0"/>
              <a:t>: </a:t>
            </a:r>
            <a:r>
              <a:rPr lang="en-US" altLang="vi-VN" sz="3600" dirty="0" err="1"/>
              <a:t>Các</a:t>
            </a:r>
            <a:r>
              <a:rPr lang="en-US" altLang="vi-VN" sz="3600" dirty="0"/>
              <a:t> </a:t>
            </a:r>
            <a:r>
              <a:rPr lang="en-US" altLang="vi-VN" sz="3600" dirty="0" err="1"/>
              <a:t>tia</a:t>
            </a:r>
            <a:r>
              <a:rPr lang="en-US" altLang="vi-VN" sz="3600" dirty="0"/>
              <a:t> </a:t>
            </a:r>
            <a:r>
              <a:rPr lang="en-US" altLang="vi-VN" sz="3600" dirty="0" err="1"/>
              <a:t>chiếu</a:t>
            </a:r>
            <a:r>
              <a:rPr lang="en-US" altLang="vi-VN" sz="3600" dirty="0"/>
              <a:t> </a:t>
            </a:r>
            <a:r>
              <a:rPr lang="en-US" altLang="vi-VN" sz="3600" dirty="0" smtClean="0"/>
              <a:t>song </a:t>
            </a:r>
            <a:r>
              <a:rPr lang="en-US" altLang="vi-VN" sz="3600" dirty="0" err="1" smtClean="0"/>
              <a:t>song</a:t>
            </a:r>
            <a:r>
              <a:rPr lang="en-US" altLang="vi-VN" sz="3600" dirty="0" smtClean="0"/>
              <a:t> </a:t>
            </a:r>
            <a:r>
              <a:rPr lang="en-US" altLang="vi-VN" sz="3600" dirty="0" err="1" smtClean="0"/>
              <a:t>với</a:t>
            </a:r>
            <a:r>
              <a:rPr lang="en-US" altLang="vi-VN" sz="3600" dirty="0" smtClean="0"/>
              <a:t> </a:t>
            </a:r>
            <a:r>
              <a:rPr lang="en-US" altLang="vi-VN" sz="3600" dirty="0" err="1" smtClean="0"/>
              <a:t>nhau</a:t>
            </a:r>
            <a:r>
              <a:rPr lang="en-US" altLang="vi-VN" sz="3600" dirty="0" smtClean="0"/>
              <a:t> </a:t>
            </a:r>
            <a:r>
              <a:rPr lang="en-US" altLang="vi-VN" sz="3600" dirty="0" err="1" smtClean="0"/>
              <a:t>và</a:t>
            </a:r>
            <a:r>
              <a:rPr lang="en-US" altLang="vi-VN" sz="3600" dirty="0" smtClean="0"/>
              <a:t> </a:t>
            </a:r>
            <a:r>
              <a:rPr lang="en-US" altLang="vi-VN" sz="3600" dirty="0" err="1" smtClean="0"/>
              <a:t>vuông</a:t>
            </a:r>
            <a:r>
              <a:rPr lang="en-US" altLang="vi-VN" sz="3600" dirty="0" smtClean="0"/>
              <a:t> </a:t>
            </a:r>
            <a:r>
              <a:rPr lang="en-US" altLang="vi-VN" sz="3600" dirty="0" err="1" smtClean="0"/>
              <a:t>góc</a:t>
            </a:r>
            <a:r>
              <a:rPr lang="en-US" altLang="vi-VN" sz="3600" dirty="0" smtClean="0"/>
              <a:t> </a:t>
            </a:r>
            <a:r>
              <a:rPr lang="en-US" altLang="vi-VN" sz="3600" dirty="0" err="1"/>
              <a:t>với</a:t>
            </a:r>
            <a:r>
              <a:rPr lang="en-US" altLang="vi-VN" sz="3600" dirty="0"/>
              <a:t> </a:t>
            </a:r>
            <a:r>
              <a:rPr lang="en-US" altLang="vi-VN" sz="3600" dirty="0" err="1"/>
              <a:t>mặt</a:t>
            </a:r>
            <a:r>
              <a:rPr lang="en-US" altLang="vi-VN" sz="3600" dirty="0"/>
              <a:t> </a:t>
            </a:r>
            <a:r>
              <a:rPr lang="en-US" altLang="vi-VN" sz="3600" dirty="0" err="1"/>
              <a:t>phẳng</a:t>
            </a:r>
            <a:r>
              <a:rPr lang="en-US" altLang="vi-VN" sz="3600" dirty="0"/>
              <a:t> </a:t>
            </a:r>
            <a:r>
              <a:rPr lang="en-US" altLang="vi-VN" sz="3600" dirty="0" err="1" smtClean="0"/>
              <a:t>chiếu</a:t>
            </a:r>
            <a:r>
              <a:rPr lang="en-US" altLang="vi-VN" sz="3600" dirty="0" smtClean="0"/>
              <a:t> (</a:t>
            </a:r>
            <a:r>
              <a:rPr lang="en-US" altLang="vi-VN" sz="3600" dirty="0" err="1" smtClean="0"/>
              <a:t>Là</a:t>
            </a:r>
            <a:r>
              <a:rPr lang="en-US" altLang="vi-VN" sz="3600" dirty="0" smtClean="0"/>
              <a:t> </a:t>
            </a:r>
            <a:r>
              <a:rPr lang="en-US" altLang="vi-VN" sz="3600" dirty="0" err="1" smtClean="0"/>
              <a:t>trường</a:t>
            </a:r>
            <a:r>
              <a:rPr lang="en-US" altLang="vi-VN" sz="3600" dirty="0" smtClean="0"/>
              <a:t> </a:t>
            </a:r>
            <a:r>
              <a:rPr lang="en-US" altLang="vi-VN" sz="3600" dirty="0" err="1" smtClean="0"/>
              <a:t>hợp</a:t>
            </a:r>
            <a:r>
              <a:rPr lang="en-US" altLang="vi-VN" sz="3600" dirty="0" smtClean="0"/>
              <a:t> </a:t>
            </a:r>
            <a:r>
              <a:rPr lang="en-US" altLang="vi-VN" sz="3600" dirty="0" err="1" smtClean="0"/>
              <a:t>đặt</a:t>
            </a:r>
            <a:r>
              <a:rPr lang="en-US" altLang="vi-VN" sz="3600" dirty="0" smtClean="0"/>
              <a:t> </a:t>
            </a:r>
            <a:r>
              <a:rPr lang="en-US" altLang="vi-VN" sz="3600" dirty="0" err="1" smtClean="0"/>
              <a:t>biệt</a:t>
            </a:r>
            <a:r>
              <a:rPr lang="en-US" altLang="vi-VN" sz="3600" dirty="0" smtClean="0"/>
              <a:t> </a:t>
            </a:r>
            <a:r>
              <a:rPr lang="en-US" altLang="vi-VN" sz="3600" dirty="0" err="1" smtClean="0"/>
              <a:t>của</a:t>
            </a:r>
            <a:r>
              <a:rPr lang="en-US" altLang="vi-VN" sz="3600" dirty="0" smtClean="0"/>
              <a:t> </a:t>
            </a:r>
            <a:r>
              <a:rPr lang="en-US" altLang="vi-VN" sz="3600" dirty="0" err="1" smtClean="0"/>
              <a:t>phép</a:t>
            </a:r>
            <a:r>
              <a:rPr lang="en-US" altLang="vi-VN" sz="3600" dirty="0" smtClean="0"/>
              <a:t> </a:t>
            </a:r>
            <a:r>
              <a:rPr lang="en-US" altLang="vi-VN" sz="3600" dirty="0" err="1" smtClean="0"/>
              <a:t>chiếu</a:t>
            </a:r>
            <a:r>
              <a:rPr lang="en-US" altLang="vi-VN" sz="3600" dirty="0" smtClean="0"/>
              <a:t> song song).</a:t>
            </a:r>
            <a:endParaRPr lang="en-US" altLang="vi-VN" sz="3600" dirty="0"/>
          </a:p>
          <a:p>
            <a:pPr algn="l">
              <a:lnSpc>
                <a:spcPct val="80000"/>
              </a:lnSpc>
            </a:pPr>
            <a:endParaRPr lang="en-US" altLang="vi-VN" sz="3600" dirty="0"/>
          </a:p>
          <a:p>
            <a:pPr algn="l">
              <a:lnSpc>
                <a:spcPct val="80000"/>
              </a:lnSpc>
            </a:pPr>
            <a:r>
              <a:rPr lang="en-US" altLang="vi-VN" sz="3600" b="1" i="1" dirty="0">
                <a:solidFill>
                  <a:srgbClr val="0000FF"/>
                </a:solidFill>
              </a:rPr>
              <a:t> =&gt; </a:t>
            </a:r>
            <a:r>
              <a:rPr lang="en-US" altLang="vi-VN" sz="3600" b="1" i="1" dirty="0" err="1">
                <a:solidFill>
                  <a:srgbClr val="0000FF"/>
                </a:solidFill>
              </a:rPr>
              <a:t>Như</a:t>
            </a:r>
            <a:r>
              <a:rPr lang="en-US" altLang="vi-VN" sz="3600" b="1" i="1" dirty="0">
                <a:solidFill>
                  <a:srgbClr val="0000FF"/>
                </a:solidFill>
              </a:rPr>
              <a:t> </a:t>
            </a:r>
            <a:r>
              <a:rPr lang="en-US" altLang="vi-VN" sz="3600" b="1" i="1" dirty="0" err="1">
                <a:solidFill>
                  <a:srgbClr val="0000FF"/>
                </a:solidFill>
              </a:rPr>
              <a:t>vậy</a:t>
            </a:r>
            <a:r>
              <a:rPr lang="en-US" altLang="vi-VN" sz="3600" b="1" i="1" dirty="0">
                <a:solidFill>
                  <a:srgbClr val="0000FF"/>
                </a:solidFill>
              </a:rPr>
              <a:t>, </a:t>
            </a:r>
            <a:r>
              <a:rPr lang="en-US" altLang="vi-VN" sz="3600" b="1" i="1" dirty="0" err="1">
                <a:solidFill>
                  <a:srgbClr val="0000FF"/>
                </a:solidFill>
              </a:rPr>
              <a:t>đặc</a:t>
            </a:r>
            <a:r>
              <a:rPr lang="en-US" altLang="vi-VN" sz="3600" b="1" i="1" dirty="0">
                <a:solidFill>
                  <a:srgbClr val="0000FF"/>
                </a:solidFill>
              </a:rPr>
              <a:t> </a:t>
            </a:r>
            <a:r>
              <a:rPr lang="en-US" altLang="vi-VN" sz="3600" b="1" i="1" dirty="0" err="1">
                <a:solidFill>
                  <a:srgbClr val="0000FF"/>
                </a:solidFill>
              </a:rPr>
              <a:t>điểm</a:t>
            </a:r>
            <a:r>
              <a:rPr lang="en-US" altLang="vi-VN" sz="3600" b="1" i="1" dirty="0">
                <a:solidFill>
                  <a:srgbClr val="0000FF"/>
                </a:solidFill>
              </a:rPr>
              <a:t> </a:t>
            </a:r>
            <a:r>
              <a:rPr lang="en-US" altLang="vi-VN" sz="3600" b="1" i="1" dirty="0" err="1">
                <a:solidFill>
                  <a:srgbClr val="0000FF"/>
                </a:solidFill>
              </a:rPr>
              <a:t>của</a:t>
            </a:r>
            <a:r>
              <a:rPr lang="en-US" altLang="vi-VN" sz="3600" b="1" i="1" dirty="0">
                <a:solidFill>
                  <a:srgbClr val="0000FF"/>
                </a:solidFill>
              </a:rPr>
              <a:t> </a:t>
            </a:r>
            <a:r>
              <a:rPr lang="en-US" altLang="vi-VN" sz="3600" b="1" i="1" dirty="0" err="1">
                <a:solidFill>
                  <a:srgbClr val="0000FF"/>
                </a:solidFill>
              </a:rPr>
              <a:t>các</a:t>
            </a:r>
            <a:r>
              <a:rPr lang="en-US" altLang="vi-VN" sz="3600" b="1" i="1" dirty="0">
                <a:solidFill>
                  <a:srgbClr val="0000FF"/>
                </a:solidFill>
              </a:rPr>
              <a:t> </a:t>
            </a:r>
            <a:r>
              <a:rPr lang="en-US" altLang="vi-VN" sz="3600" b="1" i="1" dirty="0" err="1">
                <a:solidFill>
                  <a:srgbClr val="0000FF"/>
                </a:solidFill>
              </a:rPr>
              <a:t>tia</a:t>
            </a:r>
            <a:r>
              <a:rPr lang="en-US" altLang="vi-VN" sz="3600" b="1" i="1" dirty="0">
                <a:solidFill>
                  <a:srgbClr val="0000FF"/>
                </a:solidFill>
              </a:rPr>
              <a:t> </a:t>
            </a:r>
            <a:r>
              <a:rPr lang="en-US" altLang="vi-VN" sz="3600" b="1" i="1" dirty="0" err="1">
                <a:solidFill>
                  <a:srgbClr val="0000FF"/>
                </a:solidFill>
              </a:rPr>
              <a:t>chiếu</a:t>
            </a:r>
            <a:r>
              <a:rPr lang="en-US" altLang="vi-VN" sz="3600" b="1" i="1" dirty="0">
                <a:solidFill>
                  <a:srgbClr val="0000FF"/>
                </a:solidFill>
              </a:rPr>
              <a:t> </a:t>
            </a:r>
            <a:r>
              <a:rPr lang="en-US" altLang="vi-VN" sz="3600" b="1" i="1" dirty="0" err="1">
                <a:solidFill>
                  <a:srgbClr val="0000FF"/>
                </a:solidFill>
              </a:rPr>
              <a:t>khác</a:t>
            </a:r>
            <a:r>
              <a:rPr lang="en-US" altLang="vi-VN" sz="3600" b="1" i="1" dirty="0">
                <a:solidFill>
                  <a:srgbClr val="0000FF"/>
                </a:solidFill>
              </a:rPr>
              <a:t> </a:t>
            </a:r>
            <a:r>
              <a:rPr lang="en-US" altLang="vi-VN" sz="3600" b="1" i="1" dirty="0" err="1">
                <a:solidFill>
                  <a:srgbClr val="0000FF"/>
                </a:solidFill>
              </a:rPr>
              <a:t>nhau</a:t>
            </a:r>
            <a:r>
              <a:rPr lang="en-US" altLang="vi-VN" sz="3600" b="1" i="1" dirty="0">
                <a:solidFill>
                  <a:srgbClr val="0000FF"/>
                </a:solidFill>
              </a:rPr>
              <a:t> </a:t>
            </a:r>
            <a:r>
              <a:rPr lang="en-US" altLang="vi-VN" sz="3600" b="1" i="1" dirty="0" err="1">
                <a:solidFill>
                  <a:srgbClr val="0000FF"/>
                </a:solidFill>
              </a:rPr>
              <a:t>sẽ</a:t>
            </a:r>
            <a:r>
              <a:rPr lang="en-US" altLang="vi-VN" sz="3600" b="1" i="1" dirty="0">
                <a:solidFill>
                  <a:srgbClr val="0000FF"/>
                </a:solidFill>
              </a:rPr>
              <a:t> </a:t>
            </a:r>
            <a:r>
              <a:rPr lang="en-US" altLang="vi-VN" sz="3600" b="1" i="1" dirty="0" err="1">
                <a:solidFill>
                  <a:srgbClr val="0000FF"/>
                </a:solidFill>
              </a:rPr>
              <a:t>cho</a:t>
            </a:r>
            <a:r>
              <a:rPr lang="en-US" altLang="vi-VN" sz="3600" b="1" i="1" dirty="0">
                <a:solidFill>
                  <a:srgbClr val="0000FF"/>
                </a:solidFill>
              </a:rPr>
              <a:t> ta </a:t>
            </a:r>
            <a:r>
              <a:rPr lang="en-US" altLang="vi-VN" sz="3600" b="1" i="1" dirty="0" err="1">
                <a:solidFill>
                  <a:srgbClr val="0000FF"/>
                </a:solidFill>
              </a:rPr>
              <a:t>các</a:t>
            </a:r>
            <a:r>
              <a:rPr lang="en-US" altLang="vi-VN" sz="3600" b="1" i="1" dirty="0">
                <a:solidFill>
                  <a:srgbClr val="0000FF"/>
                </a:solidFill>
              </a:rPr>
              <a:t> </a:t>
            </a:r>
            <a:r>
              <a:rPr lang="en-US" altLang="vi-VN" sz="3600" b="1" i="1" dirty="0" err="1">
                <a:solidFill>
                  <a:srgbClr val="0000FF"/>
                </a:solidFill>
              </a:rPr>
              <a:t>phép</a:t>
            </a:r>
            <a:r>
              <a:rPr lang="en-US" altLang="vi-VN" sz="3600" b="1" i="1" dirty="0">
                <a:solidFill>
                  <a:srgbClr val="0000FF"/>
                </a:solidFill>
              </a:rPr>
              <a:t> </a:t>
            </a:r>
            <a:r>
              <a:rPr lang="en-US" altLang="vi-VN" sz="3600" b="1" i="1" dirty="0" err="1">
                <a:solidFill>
                  <a:srgbClr val="0000FF"/>
                </a:solidFill>
              </a:rPr>
              <a:t>chiếu</a:t>
            </a:r>
            <a:r>
              <a:rPr lang="en-US" altLang="vi-VN" sz="3600" b="1" i="1" dirty="0">
                <a:solidFill>
                  <a:srgbClr val="0000FF"/>
                </a:solidFill>
              </a:rPr>
              <a:t> </a:t>
            </a:r>
            <a:r>
              <a:rPr lang="en-US" altLang="vi-VN" sz="3600" b="1" i="1" dirty="0" err="1">
                <a:solidFill>
                  <a:srgbClr val="0000FF"/>
                </a:solidFill>
              </a:rPr>
              <a:t>khác</a:t>
            </a:r>
            <a:r>
              <a:rPr lang="en-US" altLang="vi-VN" sz="3600" b="1" i="1" dirty="0">
                <a:solidFill>
                  <a:srgbClr val="0000FF"/>
                </a:solidFill>
              </a:rPr>
              <a:t> </a:t>
            </a:r>
            <a:r>
              <a:rPr lang="en-US" altLang="vi-VN" sz="3600" b="1" i="1" dirty="0" err="1">
                <a:solidFill>
                  <a:srgbClr val="0000FF"/>
                </a:solidFill>
              </a:rPr>
              <a:t>nhau</a:t>
            </a:r>
            <a:r>
              <a:rPr lang="en-US" altLang="vi-VN" sz="3600" b="1" i="1" dirty="0">
                <a:solidFill>
                  <a:srgbClr val="0000FF"/>
                </a:solidFill>
              </a:rPr>
              <a:t>.</a:t>
            </a:r>
            <a:endParaRPr lang="vi-VN" altLang="vi-VN" sz="3600" b="1" i="1" dirty="0">
              <a:solidFill>
                <a:srgbClr val="0000FF"/>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ppt_w</p:attrName>
                                        </p:attrNameLst>
                                      </p:cBhvr>
                                      <p:tavLst>
                                        <p:tav tm="0">
                                          <p:val>
                                            <p:fltVal val="0"/>
                                          </p:val>
                                        </p:tav>
                                        <p:tav tm="100000">
                                          <p:val>
                                            <p:strVal val="#ppt_w"/>
                                          </p:val>
                                        </p:tav>
                                      </p:tavLst>
                                    </p:anim>
                                    <p:anim calcmode="lin" valueType="num">
                                      <p:cBhvr>
                                        <p:cTn id="8" dur="500" fill="hold"/>
                                        <p:tgtEl>
                                          <p:spTgt spid="11276"/>
                                        </p:tgtEl>
                                        <p:attrNameLst>
                                          <p:attrName>ppt_h</p:attrName>
                                        </p:attrNameLst>
                                      </p:cBhvr>
                                      <p:tavLst>
                                        <p:tav tm="0">
                                          <p:val>
                                            <p:fltVal val="0"/>
                                          </p:val>
                                        </p:tav>
                                        <p:tav tm="100000">
                                          <p:val>
                                            <p:strVal val="#ppt_h"/>
                                          </p:val>
                                        </p:tav>
                                      </p:tavLst>
                                    </p:anim>
                                    <p:animEffect transition="in" filter="fade">
                                      <p:cBhvr>
                                        <p:cTn id="9" dur="500"/>
                                        <p:tgtEl>
                                          <p:spTgt spid="112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272">
                                            <p:txEl>
                                              <p:pRg st="0" end="0"/>
                                            </p:txEl>
                                          </p:spTgt>
                                        </p:tgtEl>
                                        <p:attrNameLst>
                                          <p:attrName>style.visibility</p:attrName>
                                        </p:attrNameLst>
                                      </p:cBhvr>
                                      <p:to>
                                        <p:strVal val="visible"/>
                                      </p:to>
                                    </p:set>
                                    <p:anim calcmode="lin" valueType="num">
                                      <p:cBhvr>
                                        <p:cTn id="14" dur="500" fill="hold"/>
                                        <p:tgtEl>
                                          <p:spTgt spid="1127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127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1272">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272">
                                            <p:txEl>
                                              <p:pRg st="2" end="2"/>
                                            </p:txEl>
                                          </p:spTgt>
                                        </p:tgtEl>
                                        <p:attrNameLst>
                                          <p:attrName>style.visibility</p:attrName>
                                        </p:attrNameLst>
                                      </p:cBhvr>
                                      <p:to>
                                        <p:strVal val="visible"/>
                                      </p:to>
                                    </p:set>
                                    <p:anim calcmode="lin" valueType="num">
                                      <p:cBhvr>
                                        <p:cTn id="21" dur="500" fill="hold"/>
                                        <p:tgtEl>
                                          <p:spTgt spid="1127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27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2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2"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0" y="-4328"/>
            <a:ext cx="8231188" cy="784225"/>
          </a:xfrm>
        </p:spPr>
        <p:txBody>
          <a:bodyPr/>
          <a:lstStyle/>
          <a:p>
            <a:pPr algn="l"/>
            <a:r>
              <a:rPr lang="vi-VN" altLang="vi-VN" sz="4000" b="1" dirty="0">
                <a:solidFill>
                  <a:srgbClr val="FF0000"/>
                </a:solidFill>
                <a:latin typeface="Times New Roman" panose="02020603050405020304" pitchFamily="18" charset="0"/>
                <a:cs typeface="Times New Roman" panose="02020603050405020304" pitchFamily="18" charset="0"/>
              </a:rPr>
              <a:t>1. </a:t>
            </a:r>
            <a:r>
              <a:rPr lang="vi-VN" altLang="vi-VN" sz="4000" b="1" u="sng" dirty="0">
                <a:solidFill>
                  <a:srgbClr val="FF0000"/>
                </a:solidFill>
                <a:latin typeface="Times New Roman" panose="02020603050405020304" pitchFamily="18" charset="0"/>
                <a:cs typeface="Times New Roman" panose="02020603050405020304" pitchFamily="18" charset="0"/>
              </a:rPr>
              <a:t>HÌNH CHIẾU VẬT THỂ</a:t>
            </a:r>
            <a:r>
              <a:rPr lang="vi-VN" altLang="vi-VN" sz="4000" b="1" dirty="0">
                <a:solidFill>
                  <a:srgbClr val="FF0000"/>
                </a:solidFill>
                <a:latin typeface="Times New Roman" panose="02020603050405020304" pitchFamily="18" charset="0"/>
                <a:cs typeface="Times New Roman" panose="02020603050405020304" pitchFamily="18" charset="0"/>
              </a:rPr>
              <a:t>.</a:t>
            </a:r>
          </a:p>
        </p:txBody>
      </p:sp>
      <p:sp>
        <p:nvSpPr>
          <p:cNvPr id="3" name="AutoShape 2">
            <a:extLst>
              <a:ext uri="{FF2B5EF4-FFF2-40B4-BE49-F238E27FC236}">
                <a16:creationId xmlns:a16="http://schemas.microsoft.com/office/drawing/2014/main" id="{EF12FDE3-6E8E-C659-0D59-1590BC14E400}"/>
              </a:ext>
            </a:extLst>
          </p:cNvPr>
          <p:cNvSpPr txBox="1">
            <a:spLocks noChangeArrowheads="1"/>
          </p:cNvSpPr>
          <p:nvPr/>
        </p:nvSpPr>
        <p:spPr bwMode="auto">
          <a:xfrm>
            <a:off x="727324" y="632737"/>
            <a:ext cx="6119524"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altLang="vi-VN" sz="4000" b="1" dirty="0">
                <a:solidFill>
                  <a:srgbClr val="0000FF"/>
                </a:solidFill>
                <a:latin typeface="Times New Roman" panose="02020603050405020304" pitchFamily="18" charset="0"/>
                <a:cs typeface="Times New Roman" panose="02020603050405020304" pitchFamily="18" charset="0"/>
              </a:rPr>
              <a:t>1.2. </a:t>
            </a:r>
            <a:r>
              <a:rPr lang="vi-VN" altLang="vi-VN" sz="4000" b="1" u="sng" dirty="0">
                <a:solidFill>
                  <a:srgbClr val="0000FF"/>
                </a:solidFill>
                <a:latin typeface="Times New Roman" panose="02020603050405020304" pitchFamily="18" charset="0"/>
                <a:cs typeface="Times New Roman" panose="02020603050405020304" pitchFamily="18" charset="0"/>
              </a:rPr>
              <a:t>CÁC PHÉP CHIẾU</a:t>
            </a:r>
            <a:r>
              <a:rPr lang="vi-VN" altLang="vi-VN" sz="4000" b="1" dirty="0">
                <a:solidFill>
                  <a:srgbClr val="0000FF"/>
                </a:solidFill>
                <a:latin typeface="Times New Roman" panose="02020603050405020304" pitchFamily="18" charset="0"/>
                <a:cs typeface="Times New Roman" panose="02020603050405020304" pitchFamily="18" charset="0"/>
              </a:rPr>
              <a:t>.</a:t>
            </a:r>
          </a:p>
        </p:txBody>
      </p:sp>
      <p:sp>
        <p:nvSpPr>
          <p:cNvPr id="2" name="Rectangle 3">
            <a:extLst>
              <a:ext uri="{FF2B5EF4-FFF2-40B4-BE49-F238E27FC236}">
                <a16:creationId xmlns:a16="http://schemas.microsoft.com/office/drawing/2014/main" id="{13F38B5D-2F9E-96FC-F2DC-F53CEA69348A}"/>
              </a:ext>
            </a:extLst>
          </p:cNvPr>
          <p:cNvSpPr/>
          <p:nvPr/>
        </p:nvSpPr>
        <p:spPr>
          <a:xfrm>
            <a:off x="138040" y="1516282"/>
            <a:ext cx="11582400" cy="4708981"/>
          </a:xfrm>
          <a:prstGeom prst="rect">
            <a:avLst/>
          </a:prstGeom>
        </p:spPr>
        <p:txBody>
          <a:bodyPr wrap="square">
            <a:spAutoFit/>
          </a:bodyPr>
          <a:lstStyle/>
          <a:p>
            <a:r>
              <a:rPr lang="vi-VN" sz="6000" dirty="0">
                <a:latin typeface="Times New Roman" panose="02020603050405020304" pitchFamily="18" charset="0"/>
                <a:cs typeface="Times New Roman" panose="02020603050405020304" pitchFamily="18" charset="0"/>
              </a:rPr>
              <a:t>- Phép chiếu vuông góc: dùng để vẽ các hình chiếu vuông góc.</a:t>
            </a:r>
            <a:endParaRPr lang="en-US" sz="6000" dirty="0">
              <a:latin typeface="Times New Roman" panose="02020603050405020304" pitchFamily="18" charset="0"/>
              <a:cs typeface="Times New Roman" panose="02020603050405020304" pitchFamily="18" charset="0"/>
            </a:endParaRPr>
          </a:p>
          <a:p>
            <a:r>
              <a:rPr lang="vi-VN" sz="6000" dirty="0">
                <a:latin typeface="Times New Roman" panose="02020603050405020304" pitchFamily="18" charset="0"/>
                <a:cs typeface="Times New Roman" panose="02020603050405020304" pitchFamily="18" charset="0"/>
              </a:rPr>
              <a:t>- Phép chiếu song </a:t>
            </a:r>
            <a:r>
              <a:rPr lang="vi-VN" sz="6000" dirty="0" err="1">
                <a:latin typeface="Times New Roman" panose="02020603050405020304" pitchFamily="18" charset="0"/>
                <a:cs typeface="Times New Roman" panose="02020603050405020304" pitchFamily="18" charset="0"/>
              </a:rPr>
              <a:t>song</a:t>
            </a:r>
            <a:r>
              <a:rPr lang="vi-VN" sz="6000" dirty="0">
                <a:latin typeface="Times New Roman" panose="02020603050405020304" pitchFamily="18" charset="0"/>
                <a:cs typeface="Times New Roman" panose="02020603050405020304" pitchFamily="18" charset="0"/>
              </a:rPr>
              <a:t> và phép chiếu xuyên tâm: dùng để vẽ hình biểu diễn 3 chiều (Hình 3 D).</a:t>
            </a:r>
          </a:p>
        </p:txBody>
      </p:sp>
    </p:spTree>
    <p:extLst>
      <p:ext uri="{BB962C8B-B14F-4D97-AF65-F5344CB8AC3E}">
        <p14:creationId xmlns:p14="http://schemas.microsoft.com/office/powerpoint/2010/main" val="327357441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1087" name="Picture 4" descr="midbackgnd6">
            <a:extLst>
              <a:ext uri="{FF2B5EF4-FFF2-40B4-BE49-F238E27FC236}">
                <a16:creationId xmlns:a16="http://schemas.microsoft.com/office/drawing/2014/main" id="{F737D0C5-2940-4826-A267-F048D1FA3E71}"/>
              </a:ext>
            </a:extLst>
          </p:cNvPr>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AutoShape 2">
            <a:extLst>
              <a:ext uri="{FF2B5EF4-FFF2-40B4-BE49-F238E27FC236}">
                <a16:creationId xmlns:a16="http://schemas.microsoft.com/office/drawing/2014/main" id="{4F56AE47-D66C-4187-9980-0C30D36C128B}"/>
              </a:ext>
            </a:extLst>
          </p:cNvPr>
          <p:cNvSpPr>
            <a:spLocks noGrp="1" noChangeArrowheads="1"/>
          </p:cNvSpPr>
          <p:nvPr>
            <p:ph type="ctrTitle"/>
          </p:nvPr>
        </p:nvSpPr>
        <p:spPr>
          <a:xfrm>
            <a:off x="0" y="1026708"/>
            <a:ext cx="8231188" cy="784225"/>
          </a:xfrm>
        </p:spPr>
        <p:txBody>
          <a:bodyPr/>
          <a:lstStyle/>
          <a:p>
            <a:pPr algn="l"/>
            <a:r>
              <a:rPr lang="vi-VN" altLang="vi-VN" sz="4000" b="1" dirty="0">
                <a:solidFill>
                  <a:srgbClr val="FF0000"/>
                </a:solidFill>
                <a:latin typeface="Times New Roman" panose="02020603050405020304" pitchFamily="18" charset="0"/>
                <a:cs typeface="Times New Roman" panose="02020603050405020304" pitchFamily="18" charset="0"/>
              </a:rPr>
              <a:t>1. HÌNH CHIẾU VẬT THỂ.</a:t>
            </a:r>
          </a:p>
        </p:txBody>
      </p:sp>
      <p:sp>
        <p:nvSpPr>
          <p:cNvPr id="2" name="AutoShape 2">
            <a:extLst>
              <a:ext uri="{FF2B5EF4-FFF2-40B4-BE49-F238E27FC236}">
                <a16:creationId xmlns:a16="http://schemas.microsoft.com/office/drawing/2014/main" id="{1D246BC1-E1DC-0B36-B83F-5BA171715BC5}"/>
              </a:ext>
            </a:extLst>
          </p:cNvPr>
          <p:cNvSpPr txBox="1">
            <a:spLocks noChangeArrowheads="1"/>
          </p:cNvSpPr>
          <p:nvPr/>
        </p:nvSpPr>
        <p:spPr bwMode="auto">
          <a:xfrm>
            <a:off x="1355037" y="76200"/>
            <a:ext cx="9266274" cy="9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lvl="0" defTabSz="914400">
              <a:defRPr/>
            </a:pPr>
            <a:r>
              <a:rPr kumimoji="0" lang="en-US" altLang="vi-VN" sz="3200" b="0" i="0" u="sng" strike="noStrike" kern="1200" cap="none" spc="0" normalizeH="0" baseline="0" noProof="0" dirty="0" err="1" smtClean="0">
                <a:ln>
                  <a:noFill/>
                </a:ln>
                <a:solidFill>
                  <a:srgbClr val="FF0000"/>
                </a:solidFill>
                <a:effectLst/>
                <a:uLnTx/>
                <a:uFillTx/>
                <a:latin typeface="Arial"/>
                <a:cs typeface="Arial"/>
              </a:rPr>
              <a:t>Bài</a:t>
            </a:r>
            <a:r>
              <a:rPr lang="en-US" altLang="vi-VN" sz="3200" u="sng" dirty="0">
                <a:solidFill>
                  <a:srgbClr val="FF0000"/>
                </a:solidFill>
              </a:rPr>
              <a:t> 2</a:t>
            </a:r>
            <a:r>
              <a:rPr lang="en-US" altLang="vi-VN" sz="3200" dirty="0">
                <a:solidFill>
                  <a:srgbClr val="FF0000"/>
                </a:solidFill>
              </a:rPr>
              <a:t> : </a:t>
            </a:r>
            <a:r>
              <a:rPr kumimoji="0" lang="en-US" altLang="vi-VN" sz="4400" b="1" i="0" u="none" strike="noStrike" kern="1200" cap="none" spc="0" normalizeH="0" baseline="0" noProof="0" dirty="0" smtClean="0">
                <a:ln>
                  <a:noFill/>
                </a:ln>
                <a:solidFill>
                  <a:srgbClr val="FF0000"/>
                </a:solidFill>
                <a:effectLst/>
                <a:uLnTx/>
                <a:uFillTx/>
                <a:latin typeface="Arial"/>
                <a:ea typeface="+mj-ea"/>
                <a:cs typeface="Arial"/>
              </a:rPr>
              <a:t>HÌNH </a:t>
            </a:r>
            <a:r>
              <a:rPr kumimoji="0" lang="en-US" altLang="vi-VN" sz="4400" b="1" i="0" u="none" strike="noStrike" kern="1200" cap="none" spc="0" normalizeH="0" baseline="0" noProof="0" dirty="0">
                <a:ln>
                  <a:noFill/>
                </a:ln>
                <a:solidFill>
                  <a:srgbClr val="FF0000"/>
                </a:solidFill>
                <a:effectLst/>
                <a:uLnTx/>
                <a:uFillTx/>
                <a:latin typeface="Arial"/>
                <a:ea typeface="+mj-ea"/>
                <a:cs typeface="Arial"/>
              </a:rPr>
              <a:t>CHIẾU VUÔNG GÓC</a:t>
            </a:r>
            <a:endParaRPr kumimoji="0" lang="vi-VN" altLang="vi-VN" sz="4400" b="1" i="0" u="none" strike="noStrike" kern="1200" cap="none" spc="0" normalizeH="0" baseline="0" noProof="0" dirty="0">
              <a:ln>
                <a:noFill/>
              </a:ln>
              <a:solidFill>
                <a:srgbClr val="FF0000"/>
              </a:solidFill>
              <a:effectLst/>
              <a:uLnTx/>
              <a:uFillTx/>
              <a:latin typeface="Arial"/>
              <a:ea typeface="+mj-ea"/>
              <a:cs typeface="Arial"/>
            </a:endParaRPr>
          </a:p>
        </p:txBody>
      </p:sp>
      <p:sp>
        <p:nvSpPr>
          <p:cNvPr id="3" name="AutoShape 2">
            <a:extLst>
              <a:ext uri="{FF2B5EF4-FFF2-40B4-BE49-F238E27FC236}">
                <a16:creationId xmlns:a16="http://schemas.microsoft.com/office/drawing/2014/main" id="{EF12FDE3-6E8E-C659-0D59-1590BC14E400}"/>
              </a:ext>
            </a:extLst>
          </p:cNvPr>
          <p:cNvSpPr txBox="1">
            <a:spLocks noChangeArrowheads="1"/>
          </p:cNvSpPr>
          <p:nvPr/>
        </p:nvSpPr>
        <p:spPr bwMode="auto">
          <a:xfrm>
            <a:off x="861139" y="1625196"/>
            <a:ext cx="456578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vi-VN" sz="4000" b="1" i="0" u="none" strike="noStrike" kern="1200" cap="none" spc="0" normalizeH="0" baseline="0" noProof="0" dirty="0">
                <a:ln>
                  <a:noFill/>
                </a:ln>
                <a:solidFill>
                  <a:srgbClr val="0000FF"/>
                </a:solidFill>
                <a:effectLst/>
                <a:uLnTx/>
                <a:uFillTx/>
                <a:latin typeface="Times New Roman" panose="02020603050405020304" pitchFamily="18" charset="0"/>
                <a:ea typeface="+mj-ea"/>
                <a:cs typeface="Times New Roman" panose="02020603050405020304" pitchFamily="18" charset="0"/>
              </a:rPr>
              <a:t>1.1. KHÁI NIỆM.</a:t>
            </a:r>
          </a:p>
        </p:txBody>
      </p:sp>
      <p:sp>
        <p:nvSpPr>
          <p:cNvPr id="6" name="AutoShape 2">
            <a:extLst>
              <a:ext uri="{FF2B5EF4-FFF2-40B4-BE49-F238E27FC236}">
                <a16:creationId xmlns:a16="http://schemas.microsoft.com/office/drawing/2014/main" id="{E0DD4293-0134-28DF-BB49-A4F08CC06528}"/>
              </a:ext>
            </a:extLst>
          </p:cNvPr>
          <p:cNvSpPr txBox="1">
            <a:spLocks noChangeArrowheads="1"/>
          </p:cNvSpPr>
          <p:nvPr/>
        </p:nvSpPr>
        <p:spPr bwMode="auto">
          <a:xfrm>
            <a:off x="861139" y="2337797"/>
            <a:ext cx="6119524"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altLang="vi-VN" sz="4000" b="1" dirty="0">
                <a:solidFill>
                  <a:srgbClr val="0000FF"/>
                </a:solidFill>
                <a:latin typeface="Times New Roman" panose="02020603050405020304" pitchFamily="18" charset="0"/>
                <a:cs typeface="Times New Roman" panose="02020603050405020304" pitchFamily="18" charset="0"/>
              </a:rPr>
              <a:t>1.2. CÁC PHÉP CHIẾU.</a:t>
            </a:r>
          </a:p>
        </p:txBody>
      </p:sp>
      <p:sp>
        <p:nvSpPr>
          <p:cNvPr id="7" name="AutoShape 2">
            <a:extLst>
              <a:ext uri="{FF2B5EF4-FFF2-40B4-BE49-F238E27FC236}">
                <a16:creationId xmlns:a16="http://schemas.microsoft.com/office/drawing/2014/main" id="{5C342000-49C4-A47C-1560-F606C0333D6C}"/>
              </a:ext>
            </a:extLst>
          </p:cNvPr>
          <p:cNvSpPr txBox="1">
            <a:spLocks noChangeArrowheads="1"/>
          </p:cNvSpPr>
          <p:nvPr/>
        </p:nvSpPr>
        <p:spPr bwMode="auto">
          <a:xfrm>
            <a:off x="0" y="3158129"/>
            <a:ext cx="10961649"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altLang="vi-VN" sz="4000" b="1" dirty="0">
                <a:solidFill>
                  <a:srgbClr val="FF0000"/>
                </a:solidFill>
                <a:latin typeface="Times New Roman" panose="02020603050405020304" pitchFamily="18" charset="0"/>
                <a:cs typeface="Times New Roman" panose="02020603050405020304" pitchFamily="18" charset="0"/>
              </a:rPr>
              <a:t>2. PHƯƠNG PHÁP CHIẾU GÓC THỨ NHẤT.</a:t>
            </a:r>
          </a:p>
        </p:txBody>
      </p:sp>
      <p:sp>
        <p:nvSpPr>
          <p:cNvPr id="8" name="AutoShape 2">
            <a:extLst>
              <a:ext uri="{FF2B5EF4-FFF2-40B4-BE49-F238E27FC236}">
                <a16:creationId xmlns:a16="http://schemas.microsoft.com/office/drawing/2014/main" id="{57544D74-F044-C00A-FE37-AD96BD8CADBB}"/>
              </a:ext>
            </a:extLst>
          </p:cNvPr>
          <p:cNvSpPr txBox="1">
            <a:spLocks noChangeArrowheads="1"/>
          </p:cNvSpPr>
          <p:nvPr/>
        </p:nvSpPr>
        <p:spPr bwMode="auto">
          <a:xfrm>
            <a:off x="861139" y="3870730"/>
            <a:ext cx="77253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defTabSz="914400"/>
            <a:r>
              <a:rPr lang="vi-VN" altLang="vi-VN" sz="4000" b="1" dirty="0">
                <a:solidFill>
                  <a:srgbClr val="0000FF"/>
                </a:solidFill>
                <a:latin typeface="Times New Roman" panose="02020603050405020304" pitchFamily="18" charset="0"/>
                <a:cs typeface="Times New Roman" panose="02020603050405020304" pitchFamily="18" charset="0"/>
              </a:rPr>
              <a:t>2.1. CÁC MẶT PHẲNG CHIẾU.</a:t>
            </a:r>
          </a:p>
        </p:txBody>
      </p:sp>
    </p:spTree>
    <p:extLst>
      <p:ext uri="{BB962C8B-B14F-4D97-AF65-F5344CB8AC3E}">
        <p14:creationId xmlns:p14="http://schemas.microsoft.com/office/powerpoint/2010/main" val="871912302"/>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_geometry">
  <a:themeElements>
    <a:clrScheme name="blue_geomet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blue_geomet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_geometr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e_geometr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_geometr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_geometr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_geometr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_geometr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e_geometr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VNI-Bodon-Poster" pitchFamily="2"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VNI-Bodon-Poster" pitchFamily="2"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925</TotalTime>
  <Words>2274</Words>
  <Application>Microsoft Office PowerPoint</Application>
  <PresentationFormat>Widescreen</PresentationFormat>
  <Paragraphs>300</Paragraphs>
  <Slides>53</Slides>
  <Notes>9</Notes>
  <HiddenSlides>0</HiddenSlides>
  <MMClips>2</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53</vt:i4>
      </vt:variant>
    </vt:vector>
  </HeadingPairs>
  <TitlesOfParts>
    <vt:vector size="72" baseType="lpstr">
      <vt:lpstr>Algerian</vt:lpstr>
      <vt:lpstr>Arial</vt:lpstr>
      <vt:lpstr>Calibri</vt:lpstr>
      <vt:lpstr>Century Gothic</vt:lpstr>
      <vt:lpstr>Sitka Small</vt:lpstr>
      <vt:lpstr>Tahoma</vt:lpstr>
      <vt:lpstr>Times New Roman</vt:lpstr>
      <vt:lpstr>VNI-Auchon</vt:lpstr>
      <vt:lpstr>VNI-Bodon-Poster</vt:lpstr>
      <vt:lpstr>VNI-Souvir</vt:lpstr>
      <vt:lpstr>VNI-Times</vt:lpstr>
      <vt:lpstr>VNI-Vari</vt:lpstr>
      <vt:lpstr>Wingdings</vt:lpstr>
      <vt:lpstr>Wingdings 3</vt:lpstr>
      <vt:lpstr>Wisp</vt:lpstr>
      <vt:lpstr>1_Default Design</vt:lpstr>
      <vt:lpstr>Watermark</vt:lpstr>
      <vt:lpstr>blue_geometry</vt:lpstr>
      <vt:lpstr>Network</vt:lpstr>
      <vt:lpstr>Kiểm tra bài cũ</vt:lpstr>
      <vt:lpstr>Kiểm tra bài cũ</vt:lpstr>
      <vt:lpstr>Tiết: 1-5     Bài: 2  HÌNH CHIẾU VUÔNG GÓC</vt:lpstr>
      <vt:lpstr>1. HÌNH CHIẾU VẬT THỂ.</vt:lpstr>
      <vt:lpstr>1. HÌNH CHIẾU VẬT THỂ.</vt:lpstr>
      <vt:lpstr>1. HÌNH CHIẾU VẬT THỂ.</vt:lpstr>
      <vt:lpstr>- Phép chiếu xuyên tâm: Các tia chiếu  xuất phát từ 1 điểm.</vt:lpstr>
      <vt:lpstr>1. HÌNH CHIẾU VẬT THỂ.</vt:lpstr>
      <vt:lpstr>1. HÌNH CHIẾU VẬT THỂ.</vt:lpstr>
      <vt:lpstr>1. HÌNH CHIẾU VẬT THỂ.</vt:lpstr>
      <vt:lpstr>PowerPoint Presentation</vt:lpstr>
      <vt:lpstr>PowerPoint Presentation</vt:lpstr>
      <vt:lpstr>PowerPoint Presentation</vt:lpstr>
      <vt:lpstr>2.1. CÁC MẶT PHẲNG CHIẾU</vt:lpstr>
      <vt:lpstr>PowerPoint Presentation</vt:lpstr>
      <vt:lpstr>PowerPoint Presentation</vt:lpstr>
      <vt:lpstr>2.2. Các hình chiếu</vt:lpstr>
      <vt:lpstr>2.3. VỊ TRÍ CÁC HÌNH CHIẾU</vt:lpstr>
      <vt:lpstr>PowerPoint Presentation</vt:lpstr>
      <vt:lpstr>PowerPoint Presentation</vt:lpstr>
      <vt:lpstr>PowerPoint Presentation</vt:lpstr>
      <vt:lpstr>Chú ý:  trên bản vẽ có quy định: - Không vẽ các đường bao của các mặt phẳng chiếu. - Cạnh thấy của vật thể được vẽ bằng nét liền đậm. - Cạnh khuất của vật thể được vẽ bằng nét đứt.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HÌNH CHIẾU KHỐI ĐA DIỆN</vt:lpstr>
      <vt:lpstr>PowerPoint Presentation</vt:lpstr>
      <vt:lpstr>PowerPoint Presentation</vt:lpstr>
      <vt:lpstr>PowerPoint Presentation</vt:lpstr>
      <vt:lpstr>PowerPoint Presentation</vt:lpstr>
      <vt:lpstr>PowerPoint Presentation</vt:lpstr>
      <vt:lpstr>4. HÌNH CHIẾU KHỐI TRÒN XOAY</vt:lpstr>
      <vt:lpstr>Hình truï  </vt:lpstr>
      <vt:lpstr>Hình noùn </vt:lpstr>
      <vt:lpstr>Hình caàu </vt:lpstr>
      <vt:lpstr>Nhaän xeùt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154</cp:revision>
  <dcterms:created xsi:type="dcterms:W3CDTF">2023-06-21T22:05:51Z</dcterms:created>
  <dcterms:modified xsi:type="dcterms:W3CDTF">2024-09-18T07:51:46Z</dcterms:modified>
</cp:coreProperties>
</file>