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5" r:id="rId2"/>
    <p:sldId id="319" r:id="rId3"/>
    <p:sldId id="320" r:id="rId4"/>
    <p:sldId id="294" r:id="rId5"/>
    <p:sldId id="322" r:id="rId6"/>
    <p:sldId id="336" r:id="rId7"/>
    <p:sldId id="333" r:id="rId8"/>
    <p:sldId id="324" r:id="rId9"/>
    <p:sldId id="334" r:id="rId10"/>
    <p:sldId id="326" r:id="rId11"/>
    <p:sldId id="327" r:id="rId12"/>
    <p:sldId id="306" r:id="rId13"/>
    <p:sldId id="307" r:id="rId14"/>
    <p:sldId id="329" r:id="rId15"/>
    <p:sldId id="330" r:id="rId16"/>
    <p:sldId id="331" r:id="rId17"/>
    <p:sldId id="332" r:id="rId18"/>
    <p:sldId id="3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107" autoAdjust="0"/>
  </p:normalViewPr>
  <p:slideViewPr>
    <p:cSldViewPr snapToGrid="0">
      <p:cViewPr>
        <p:scale>
          <a:sx n="62" d="100"/>
          <a:sy n="62" d="100"/>
        </p:scale>
        <p:origin x="-1469" y="-5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6B2F1-7F43-4469-A26C-E33951022EC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EFF48-F89B-4791-B470-3A1BA708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1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ED7B7-220F-409A-850C-FF09FE34C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83C585-E36E-4975-A8A8-CA83D7B85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67A4DB-DE7C-45F5-9291-ADD91B15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372D-F01F-43FD-98F7-057FB700DA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F8B379-1D11-412A-A628-7B8B27C5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30F4F1-3230-4AEC-9C2D-FEAE5841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40ED-6A54-4AD6-83CD-0AD27C230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2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6E373-E235-4D46-B2F8-32977E5B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567C1B-EE56-40E5-B4FE-FC4F29EFA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690E59-83B2-420E-A453-2E9B7860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372D-F01F-43FD-98F7-057FB700DA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A84DA1-A8E5-4C10-8957-16C5411C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1DC088-249B-4C9E-AEE5-FA20BD3F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40ED-6A54-4AD6-83CD-0AD27C230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4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2E79A06-BAB3-4AF6-9F34-4EAFF4487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9CDDCF-421C-4A33-B669-6D4D307FF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298CDD-09C2-47CB-9514-5BA4B810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372D-F01F-43FD-98F7-057FB700DA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560625-35DB-43BE-8ED5-8601814A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C3BF32-AD05-4BAC-8E8F-80E639BC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40ED-6A54-4AD6-83CD-0AD27C230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4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3239D-C0A7-423D-8A0C-60AC46E0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349280-1E57-4096-9FB4-A7CCBF8E7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3A772E-C851-42BF-B302-E022B92D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372D-F01F-43FD-98F7-057FB700DA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6C34B3-6AB5-493D-A454-34B5802D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9ACA30-E029-4628-9FBB-9C549E65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40ED-6A54-4AD6-83CD-0AD27C230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8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19AB5-90AB-4BA4-853B-FEA91C88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13438E-03D3-4CBC-A9B4-56A0AABC7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8ACF6-70CF-4AEE-A0A1-C64CD2FB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372D-F01F-43FD-98F7-057FB700DA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93D12-23B5-4E53-A3C2-D6C0B5CC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BDEBAB-19E3-48B0-9ED4-F4F3DC73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40ED-6A54-4AD6-83CD-0AD27C230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8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879A3A-DE83-4E12-AECB-EE9E3AC2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594F2-F69A-4D45-B1EB-63B8DF6C0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416472-AAF6-416D-BD29-36A7E40AD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D38F61-1980-47F2-9F14-A9B9919D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372D-F01F-43FD-98F7-057FB700DA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089B2F-2F8E-4764-96CF-C870FDD6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63920B-ED18-4A4B-8FF6-390B27DE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40ED-6A54-4AD6-83CD-0AD27C230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14721-6D6F-4E5B-A09B-71F6F3CD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713583-8DB3-45D8-A56E-889D112D2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7ECBD2-85E6-4219-95F3-244F33219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8A7341-AB00-49EC-8390-FB58D1BDA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102ED2-9150-4E1F-BF22-A653991B4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5CED8C-A7CE-41FE-813E-E1069642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372D-F01F-43FD-98F7-057FB700DA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60E79C-E58A-4297-9ECC-D76F717D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032F64F-22C7-4780-993E-BE6AE2D8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40ED-6A54-4AD6-83CD-0AD27C230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5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43225-775B-4A79-80E7-41F781F9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474985-E700-4AB6-B1A6-50C14754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372D-F01F-43FD-98F7-057FB700DA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493B69-F5B1-4BAE-973F-9752021A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90527A-B875-4396-AA6D-0E301AB1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40ED-6A54-4AD6-83CD-0AD27C230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0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6306C50-89DC-4B0A-93DE-AFFC02EC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372D-F01F-43FD-98F7-057FB700DA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B233B8-CF4A-470F-888A-075AD1C1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BF036A-0399-4A4A-99BF-C8FCDE7E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40ED-6A54-4AD6-83CD-0AD27C230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8B1BD-272A-4309-B833-68CA690E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7A611E-56B2-4BE9-B15A-FD730E30F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5609E0-074E-40CF-AB0D-A701B86A4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53B2CF-AA2C-4688-B09E-966BB589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372D-F01F-43FD-98F7-057FB700DA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0C5B0D-7B49-486A-94EE-B41478DD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2603C2-0FA2-4D9A-88F6-48ACA8A6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40ED-6A54-4AD6-83CD-0AD27C230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7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4FC67-D53D-4880-B863-B351DE0F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9E9885-CCF8-44F7-8A92-10A05DBD0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ABC1A8-9EE8-41FC-AE75-8395A1EA2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9BE3D7-F0B8-4900-91EE-DBD07C04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372D-F01F-43FD-98F7-057FB700DA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24FC5B-8C93-432F-BB3E-BA49F86F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721BB0-AD3B-426E-958A-B44BF8D2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40ED-6A54-4AD6-83CD-0AD27C230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F8888DD-C802-45EF-B674-D625B55F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95B965-A995-454F-AAA0-26C8FE816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0F8CD7-86DA-4232-8584-9733156CF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B372D-F01F-43FD-98F7-057FB700DA6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51C8F-7744-492B-87F4-8E8650C59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37CB40-50EE-4444-B46E-D4360B301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B40ED-6A54-4AD6-83CD-0AD27C230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4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Users\Administrator\Desktop\Sach-giao-khoa-lich-su-dia-li-6-chan-troi-sang-tao-500x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71" y="234777"/>
            <a:ext cx="5972148" cy="637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6"/>
          <p:cNvSpPr>
            <a:spLocks noChangeArrowheads="1"/>
          </p:cNvSpPr>
          <p:nvPr/>
        </p:nvSpPr>
        <p:spPr bwMode="auto">
          <a:xfrm>
            <a:off x="239185" y="1916114"/>
            <a:ext cx="5741485" cy="122586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b="1" dirty="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endParaRPr lang="en-US" sz="2400" b="1" dirty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defTabSz="914400"/>
            <a:r>
              <a:rPr lang="en-US" sz="2400" b="1" dirty="0">
                <a:solidFill>
                  <a:schemeClr val="hlink"/>
                </a:solidFill>
                <a:latin typeface="Arial" charset="0"/>
                <a:cs typeface="Arial" charset="0"/>
              </a:rPr>
              <a:t>   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 MÔN: LỊCH SỬ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CEEA3B-7D94-493C-9044-6FCA0A72AE39}"/>
              </a:ext>
            </a:extLst>
          </p:cNvPr>
          <p:cNvSpPr txBox="1"/>
          <p:nvPr/>
        </p:nvSpPr>
        <p:spPr>
          <a:xfrm>
            <a:off x="222422" y="595932"/>
            <a:ext cx="1074771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Đời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sống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thần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của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nguyên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thuỷ</a:t>
            </a:r>
            <a:endParaRPr lang="en-US" sz="3600" u="sng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Copy of anh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1" y="444730"/>
            <a:ext cx="10955089" cy="58942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FD63CBA-FE1A-46DB-A39D-AEF79CFA7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1" y="1606378"/>
            <a:ext cx="3617184" cy="50770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CDC1AB-6F7D-427B-B129-395AAFF6F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4" y="1915297"/>
            <a:ext cx="4127157" cy="4324864"/>
          </a:xfrm>
          <a:prstGeom prst="rect">
            <a:avLst/>
          </a:prstGeom>
        </p:spPr>
      </p:pic>
      <p:pic>
        <p:nvPicPr>
          <p:cNvPr id="6" name="Picture 33" descr="Description: C:\Users\HP\OneDrive\Desktop\Screenshot_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249" y="1915297"/>
            <a:ext cx="4003589" cy="47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0768" y="457200"/>
            <a:ext cx="1113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6119" y="457200"/>
            <a:ext cx="10404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762" y="617838"/>
            <a:ext cx="95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670" y="406422"/>
            <a:ext cx="10515600" cy="792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412" y="1786974"/>
            <a:ext cx="109410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nl-NL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 chôn cất người </a:t>
            </a:r>
            <a:r>
              <a:rPr lang="nl-NL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chết cùng với công cụ lao động.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NL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nl-NL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 dụng </a:t>
            </a:r>
            <a:r>
              <a:rPr lang="nl-NL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nl-NL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nl-NL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 để làm </a:t>
            </a:r>
            <a:r>
              <a:rPr lang="nl-NL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 </a:t>
            </a:r>
            <a:r>
              <a:rPr lang="nl-NL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 </a:t>
            </a:r>
            <a:r>
              <a:rPr lang="nl-NL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 đã biết quan sát cuộc sống xung quanh và thể hiện ra bằng hình </a:t>
            </a:r>
            <a:r>
              <a:rPr lang="nl-NL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973" y="144502"/>
            <a:ext cx="700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973" y="1149177"/>
            <a:ext cx="10527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 Người tối cổ tự cải biến mình, hoàn thiện mình từng bước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A. phát minh ra lửa.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B. phát minh ra thuật luyện kim.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C. lao động.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D. sự thay đổi của thiên nhiên.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64973" y="3404285"/>
            <a:ext cx="469556" cy="512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615" y="1210962"/>
            <a:ext cx="105650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 Một trong những phát minh quan trọng của Người tối cổ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Chế tác đồ gốm.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B. Tạo ra lửa.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Phát hiện ra kim loại.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Chế tạo ra cung tên.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52616" y="2866767"/>
            <a:ext cx="568412" cy="60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9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043" y="1260389"/>
            <a:ext cx="105650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Nhờ biết trồng trọt, chăn nuôi, người nguyên thuỷ đã bắt đầu đời sống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A. định cư.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B. du canh du cư.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C. chuyển lên miền núi.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D. chuyển ra ven biển.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02043" y="2323071"/>
            <a:ext cx="568411" cy="679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043" y="1136822"/>
            <a:ext cx="10490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âu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Một trong những biểu hiện về đời sống tinh thần của người nguyên thuỷ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A. biết trồng trọt, chăn nuôi.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B. biết săn bắt, hái lượm.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C. biết tạo ra lửa.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D. có tục chôn cất người chết.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02043" y="3966519"/>
            <a:ext cx="556054" cy="605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68B7599-CAAA-492D-82B3-17164E3E0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94223" y="-2094470"/>
            <a:ext cx="5770605" cy="10923373"/>
          </a:xfrm>
        </p:spPr>
      </p:pic>
    </p:spTree>
    <p:extLst>
      <p:ext uri="{BB962C8B-B14F-4D97-AF65-F5344CB8AC3E}">
        <p14:creationId xmlns:p14="http://schemas.microsoft.com/office/powerpoint/2010/main" val="38911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1535" y="1260389"/>
            <a:ext cx="10169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7459" y="2953265"/>
            <a:ext cx="9279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195" y="889685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–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XÃ HỘI NGUYÊN THỦY 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195" y="2286000"/>
            <a:ext cx="10602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 SỐNG VẬT CHẤT CỦA NGƯỜI NGUYÊN THỦY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5B64D0-F861-4487-B225-374F0D2B0A6D}"/>
              </a:ext>
            </a:extLst>
          </p:cNvPr>
          <p:cNvSpPr txBox="1"/>
          <p:nvPr/>
        </p:nvSpPr>
        <p:spPr>
          <a:xfrm>
            <a:off x="112734" y="137786"/>
            <a:ext cx="11529391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II.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ĐỜI SỐNG VẬT CHẤT CỦA NGƯỜI NGUYÊN THỦY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2. </a:t>
            </a:r>
            <a:r>
              <a:rPr lang="vi-VN" sz="2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 </a:t>
            </a:r>
            <a:r>
              <a:rPr lang="vi-VN" sz="28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hái lượm, săn bắt đến trồng </a:t>
            </a:r>
            <a:r>
              <a:rPr lang="vi-VN" sz="2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trọt</a:t>
            </a:r>
            <a:r>
              <a:rPr lang="en-US" sz="2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vi-VN" sz="2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chăn nuôi</a:t>
            </a:r>
            <a:endParaRPr lang="en-US" sz="2800" b="1" u="sng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45D9F2-541E-4DC1-9E2B-3B2FA003FF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1482811"/>
            <a:ext cx="7957751" cy="51898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478795" y="1334529"/>
            <a:ext cx="3299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 4.8 SGK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8795" y="2409568"/>
            <a:ext cx="358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7" y="98854"/>
            <a:ext cx="8474573" cy="6301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28760" y="457200"/>
            <a:ext cx="3063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7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074920" y="1463040"/>
            <a:ext cx="1493520" cy="1051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39" y="3354972"/>
            <a:ext cx="5161212" cy="270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260" y="6235166"/>
            <a:ext cx="306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3379" y="6182032"/>
            <a:ext cx="306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DELL\Desktop\slide0082_image0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123568"/>
            <a:ext cx="4937760" cy="25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060" y="2651760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227320" y="4183699"/>
            <a:ext cx="1493520" cy="1051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39" y="242698"/>
            <a:ext cx="4724399" cy="232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04658" y="2573411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ục hội săn bắt &gt; Đài phát thanh và truyền hình Vĩnh Ph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3354973"/>
            <a:ext cx="493776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F162AE-E49B-4FB8-95A1-F7D8FBB9B271}"/>
              </a:ext>
            </a:extLst>
          </p:cNvPr>
          <p:cNvSpPr txBox="1"/>
          <p:nvPr/>
        </p:nvSpPr>
        <p:spPr>
          <a:xfrm>
            <a:off x="642550" y="2298169"/>
            <a:ext cx="10676239" cy="315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Ban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thuỷ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yếu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hái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lượm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săn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trọt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bắt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cư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nền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nông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nghiệp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sơ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khai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sớm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Nam.</a:t>
            </a:r>
            <a:endParaRPr lang="en-US" sz="36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5B64D0-F861-4487-B225-374F0D2B0A6D}"/>
              </a:ext>
            </a:extLst>
          </p:cNvPr>
          <p:cNvSpPr txBox="1"/>
          <p:nvPr/>
        </p:nvSpPr>
        <p:spPr>
          <a:xfrm>
            <a:off x="518984" y="428407"/>
            <a:ext cx="11129982" cy="124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II.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ĐỜI SỐNG VẬT CHẤT CỦA NGƯỜI NGUYÊN THỦY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</a:t>
            </a:r>
            <a:r>
              <a:rPr lang="vi-VN" sz="36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 </a:t>
            </a:r>
            <a:r>
              <a:rPr lang="vi-VN" sz="36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hái lượm, săn bắt đến trồng </a:t>
            </a:r>
            <a:r>
              <a:rPr lang="vi-VN" sz="36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trọt</a:t>
            </a:r>
            <a:r>
              <a:rPr lang="en-US" sz="36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vi-VN" sz="36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6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chăn nuôi</a:t>
            </a:r>
            <a:endParaRPr lang="en-US" sz="3600" b="1" u="sng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8" y="98855"/>
            <a:ext cx="5733534" cy="5308712"/>
          </a:xfrm>
          <a:prstGeom prst="rect">
            <a:avLst/>
          </a:prstGeom>
        </p:spPr>
      </p:pic>
      <p:pic>
        <p:nvPicPr>
          <p:cNvPr id="8" name="Picture 2" descr="C:\Users\DELL\Desktop\9-1611204817-sa-mac-sahar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86" y="118109"/>
            <a:ext cx="5684108" cy="44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59145" y="5007457"/>
            <a:ext cx="45596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-ha-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341" y="5777874"/>
            <a:ext cx="11046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này giúp chúng ta liên tưởng đến vấn đề gì của xã hội hiện nay? Chúng ta cần có những việc làm thiết thực 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9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bảo vệ môi trường đẹp và ý nghĩ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2" y="284206"/>
            <a:ext cx="5548183" cy="610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các biện pháp bảo vệ môi tr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73" y="284207"/>
            <a:ext cx="5523470" cy="610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401</Words>
  <Application>Microsoft Office PowerPoint</Application>
  <PresentationFormat>Custom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Thái Nguyễn Đức Minh Quân</dc:creator>
  <cp:lastModifiedBy>PC</cp:lastModifiedBy>
  <cp:revision>117</cp:revision>
  <dcterms:created xsi:type="dcterms:W3CDTF">2021-08-25T12:46:20Z</dcterms:created>
  <dcterms:modified xsi:type="dcterms:W3CDTF">2023-09-28T03:39:25Z</dcterms:modified>
</cp:coreProperties>
</file>